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8.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0.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1.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2.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9" r:id="rId1"/>
    <p:sldMasterId id="2147483681" r:id="rId2"/>
    <p:sldMasterId id="2147483694" r:id="rId3"/>
    <p:sldMasterId id="2147483708" r:id="rId4"/>
    <p:sldMasterId id="2147483716" r:id="rId5"/>
    <p:sldMasterId id="2147483729" r:id="rId6"/>
    <p:sldMasterId id="2147483741" r:id="rId7"/>
    <p:sldMasterId id="2147483755" r:id="rId8"/>
    <p:sldMasterId id="2147483780" r:id="rId9"/>
    <p:sldMasterId id="2147483795" r:id="rId10"/>
    <p:sldMasterId id="2147483824" r:id="rId11"/>
    <p:sldMasterId id="2147483836" r:id="rId12"/>
    <p:sldMasterId id="2147483848" r:id="rId13"/>
  </p:sldMasterIdLst>
  <p:notesMasterIdLst>
    <p:notesMasterId r:id="rId57"/>
  </p:notesMasterIdLst>
  <p:sldIdLst>
    <p:sldId id="256" r:id="rId14"/>
    <p:sldId id="258" r:id="rId15"/>
    <p:sldId id="329" r:id="rId16"/>
    <p:sldId id="257" r:id="rId17"/>
    <p:sldId id="661" r:id="rId18"/>
    <p:sldId id="11088595" r:id="rId19"/>
    <p:sldId id="308" r:id="rId20"/>
    <p:sldId id="309" r:id="rId21"/>
    <p:sldId id="660" r:id="rId22"/>
    <p:sldId id="310" r:id="rId23"/>
    <p:sldId id="610" r:id="rId24"/>
    <p:sldId id="659" r:id="rId25"/>
    <p:sldId id="357" r:id="rId26"/>
    <p:sldId id="624" r:id="rId27"/>
    <p:sldId id="313" r:id="rId28"/>
    <p:sldId id="312" r:id="rId29"/>
    <p:sldId id="321" r:id="rId30"/>
    <p:sldId id="623" r:id="rId31"/>
    <p:sldId id="317" r:id="rId32"/>
    <p:sldId id="663" r:id="rId33"/>
    <p:sldId id="664" r:id="rId34"/>
    <p:sldId id="620" r:id="rId35"/>
    <p:sldId id="615" r:id="rId36"/>
    <p:sldId id="614" r:id="rId37"/>
    <p:sldId id="284" r:id="rId38"/>
    <p:sldId id="616" r:id="rId39"/>
    <p:sldId id="11088596" r:id="rId40"/>
    <p:sldId id="617" r:id="rId41"/>
    <p:sldId id="618" r:id="rId42"/>
    <p:sldId id="403" r:id="rId43"/>
    <p:sldId id="665" r:id="rId44"/>
    <p:sldId id="619" r:id="rId45"/>
    <p:sldId id="662" r:id="rId46"/>
    <p:sldId id="648" r:id="rId47"/>
    <p:sldId id="654" r:id="rId48"/>
    <p:sldId id="655" r:id="rId49"/>
    <p:sldId id="656" r:id="rId50"/>
    <p:sldId id="657" r:id="rId51"/>
    <p:sldId id="688" r:id="rId52"/>
    <p:sldId id="334" r:id="rId53"/>
    <p:sldId id="11088593" r:id="rId54"/>
    <p:sldId id="11088592" r:id="rId55"/>
    <p:sldId id="335" r:id="rId56"/>
  </p:sldIdLst>
  <p:sldSz cx="9144000" cy="5143500" type="screen16x9"/>
  <p:notesSz cx="6858000" cy="9144000"/>
  <p:embeddedFontLst>
    <p:embeddedFont>
      <p:font typeface="等线" panose="02010600030101010101" pitchFamily="2" charset="-122"/>
      <p:regular r:id="rId58"/>
      <p:bold r:id="rId59"/>
    </p:embeddedFont>
    <p:embeddedFont>
      <p:font typeface="Barlow" pitchFamily="2" charset="77"/>
      <p:regular r:id="rId60"/>
      <p:bold r:id="rId61"/>
      <p:italic r:id="rId62"/>
      <p:boldItalic r:id="rId63"/>
    </p:embeddedFont>
    <p:embeddedFont>
      <p:font typeface="Bebas Neue" panose="020B0606020202050201" pitchFamily="34" charset="77"/>
      <p:regular r:id="rId64"/>
    </p:embeddedFont>
    <p:embeddedFont>
      <p:font typeface="Bellota Text Light" panose="020F0502020204030204" pitchFamily="34" charset="0"/>
      <p:regular r:id="rId65"/>
      <p:bold r:id="rId66"/>
      <p:italic r:id="rId67"/>
      <p:boldItalic r:id="rId68"/>
    </p:embeddedFont>
    <p:embeddedFont>
      <p:font typeface="Calibri" panose="020F0502020204030204" pitchFamily="34" charset="0"/>
      <p:regular r:id="rId69"/>
      <p:bold r:id="rId70"/>
      <p:italic r:id="rId71"/>
      <p:boldItalic r:id="rId72"/>
    </p:embeddedFont>
    <p:embeddedFont>
      <p:font typeface="Calibri Light" panose="020F0302020204030204" pitchFamily="34" charset="0"/>
      <p:regular r:id="rId73"/>
      <p:italic r:id="rId74"/>
    </p:embeddedFont>
    <p:embeddedFont>
      <p:font typeface="Fira Sans Extra Condensed" panose="020F0502020204030204" pitchFamily="34" charset="0"/>
      <p:regular r:id="rId75"/>
      <p:bold r:id="rId76"/>
    </p:embeddedFont>
    <p:embeddedFont>
      <p:font typeface="Gloria Hallelujah" panose="020F0502020204030204" pitchFamily="34" charset="0"/>
      <p:regular r:id="rId77"/>
      <p:bold r:id="rId78"/>
      <p:italic r:id="rId79"/>
      <p:boldItalic r:id="rId80"/>
    </p:embeddedFont>
    <p:embeddedFont>
      <p:font typeface="Livvic" panose="020F0502020204030204" pitchFamily="34" charset="0"/>
      <p:regular r:id="rId81"/>
      <p:bold r:id="rId82"/>
      <p:italic r:id="rId83"/>
      <p:boldItalic r:id="rId84"/>
    </p:embeddedFont>
    <p:embeddedFont>
      <p:font typeface="Open Sans" panose="020B0606030504020204" pitchFamily="34" charset="0"/>
      <p:regular r:id="rId85"/>
      <p:bold r:id="rId86"/>
      <p:italic r:id="rId87"/>
      <p:boldItalic r:id="rId88"/>
    </p:embeddedFont>
    <p:embeddedFont>
      <p:font typeface="Oxygen" panose="02000503000000000000" pitchFamily="2" charset="77"/>
      <p:regular r:id="rId89"/>
      <p:bold r:id="rId90"/>
    </p:embeddedFont>
    <p:embeddedFont>
      <p:font typeface="Oxygen Light" panose="02000303000000000000" pitchFamily="2" charset="0"/>
      <p:regular r:id="rId91"/>
      <p:bold r:id="rId92"/>
    </p:embeddedFont>
    <p:embeddedFont>
      <p:font typeface="Parisienne" panose="020F0502020204030204" pitchFamily="34" charset="0"/>
      <p:regular r:id="rId93"/>
      <p:bold r:id="rId94"/>
      <p:italic r:id="rId95"/>
      <p:boldItalic r:id="rId96"/>
    </p:embeddedFont>
    <p:embeddedFont>
      <p:font typeface="Poiret One" panose="02000000000000000000" pitchFamily="2" charset="0"/>
      <p:regular r:id="rId97"/>
    </p:embeddedFont>
    <p:embeddedFont>
      <p:font typeface="Raleway" pitchFamily="2" charset="77"/>
      <p:regular r:id="rId98"/>
      <p:bold r:id="rId99"/>
      <p:italic r:id="rId100"/>
      <p:boldItalic r:id="rId101"/>
    </p:embeddedFont>
    <p:embeddedFont>
      <p:font typeface="Raleway SemiBold" pitchFamily="2" charset="77"/>
      <p:regular r:id="rId102"/>
      <p:bold r:id="rId103"/>
      <p:italic r:id="rId104"/>
      <p:boldItalic r:id="rId105"/>
    </p:embeddedFont>
    <p:embeddedFont>
      <p:font typeface="Roboto Condensed Light" panose="020F0302020204030204" pitchFamily="34" charset="0"/>
      <p:regular r:id="rId106"/>
      <p:italic r:id="rId107"/>
    </p:embeddedFont>
    <p:embeddedFont>
      <p:font typeface="Snell Roundhand Black" panose="02000603080000090004" pitchFamily="2" charset="77"/>
      <p:bold r:id="rId108"/>
    </p:embeddedFont>
    <p:embeddedFont>
      <p:font typeface="SVN-Blenda Script" panose="02000804000000020003" pitchFamily="2" charset="0"/>
      <p:regular r:id="rId109"/>
    </p:embeddedFont>
    <p:embeddedFont>
      <p:font typeface="Verdana" panose="020B0604030504040204" pitchFamily="34" charset="0"/>
      <p:regular r:id="rId110"/>
      <p:bold r:id="rId111"/>
      <p:italic r:id="rId112"/>
      <p:boldItalic r:id="rId113"/>
    </p:embeddedFont>
    <p:embeddedFont>
      <p:font typeface="Vidaloka" panose="020F0502020204030204" pitchFamily="34" charset="0"/>
      <p:regular r:id="rId114"/>
      <p:bold r:id="rId115"/>
      <p:italic r:id="rId116"/>
      <p:boldItalic r:id="rId1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EDF9"/>
    <a:srgbClr val="ECC5F0"/>
    <a:srgbClr val="64E8EA"/>
    <a:srgbClr val="D0F74A"/>
    <a:srgbClr val="F8FC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1634B8-6E09-4AD0-AD78-1C9C50C9497A}">
  <a:tblStyle styleId="{B11634B8-6E09-4AD0-AD78-1C9C50C9497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580"/>
  </p:normalViewPr>
  <p:slideViewPr>
    <p:cSldViewPr snapToGrid="0" snapToObjects="1">
      <p:cViewPr>
        <p:scale>
          <a:sx n="140" d="100"/>
          <a:sy n="140" d="100"/>
        </p:scale>
        <p:origin x="392" y="4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117" Type="http://schemas.openxmlformats.org/officeDocument/2006/relationships/font" Target="fonts/font60.fntdata"/><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font" Target="fonts/font6.fntdata"/><Relationship Id="rId68" Type="http://schemas.openxmlformats.org/officeDocument/2006/relationships/font" Target="fonts/font11.fntdata"/><Relationship Id="rId84" Type="http://schemas.openxmlformats.org/officeDocument/2006/relationships/font" Target="fonts/font27.fntdata"/><Relationship Id="rId89" Type="http://schemas.openxmlformats.org/officeDocument/2006/relationships/font" Target="fonts/font32.fntdata"/><Relationship Id="rId112" Type="http://schemas.openxmlformats.org/officeDocument/2006/relationships/font" Target="fonts/font55.fntdata"/><Relationship Id="rId16" Type="http://schemas.openxmlformats.org/officeDocument/2006/relationships/slide" Target="slides/slide3.xml"/><Relationship Id="rId107" Type="http://schemas.openxmlformats.org/officeDocument/2006/relationships/font" Target="fonts/font50.fntdata"/><Relationship Id="rId11" Type="http://schemas.openxmlformats.org/officeDocument/2006/relationships/slideMaster" Target="slideMasters/slideMaster11.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font" Target="fonts/font1.fntdata"/><Relationship Id="rId74" Type="http://schemas.openxmlformats.org/officeDocument/2006/relationships/font" Target="fonts/font17.fntdata"/><Relationship Id="rId79" Type="http://schemas.openxmlformats.org/officeDocument/2006/relationships/font" Target="fonts/font22.fntdata"/><Relationship Id="rId102" Type="http://schemas.openxmlformats.org/officeDocument/2006/relationships/font" Target="fonts/font45.fntdata"/><Relationship Id="rId5" Type="http://schemas.openxmlformats.org/officeDocument/2006/relationships/slideMaster" Target="slideMasters/slideMaster5.xml"/><Relationship Id="rId90" Type="http://schemas.openxmlformats.org/officeDocument/2006/relationships/font" Target="fonts/font33.fntdata"/><Relationship Id="rId95" Type="http://schemas.openxmlformats.org/officeDocument/2006/relationships/font" Target="fonts/font38.fntdata"/><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font" Target="fonts/font7.fntdata"/><Relationship Id="rId69" Type="http://schemas.openxmlformats.org/officeDocument/2006/relationships/font" Target="fonts/font12.fntdata"/><Relationship Id="rId113" Type="http://schemas.openxmlformats.org/officeDocument/2006/relationships/font" Target="fonts/font56.fntdata"/><Relationship Id="rId118" Type="http://schemas.openxmlformats.org/officeDocument/2006/relationships/presProps" Target="presProps.xml"/><Relationship Id="rId80" Type="http://schemas.openxmlformats.org/officeDocument/2006/relationships/font" Target="fonts/font23.fntdata"/><Relationship Id="rId85" Type="http://schemas.openxmlformats.org/officeDocument/2006/relationships/font" Target="fonts/font28.fntdata"/><Relationship Id="rId12" Type="http://schemas.openxmlformats.org/officeDocument/2006/relationships/slideMaster" Target="slideMasters/slideMaster12.xml"/><Relationship Id="rId17" Type="http://schemas.openxmlformats.org/officeDocument/2006/relationships/slide" Target="slides/slide4.xml"/><Relationship Id="rId33" Type="http://schemas.openxmlformats.org/officeDocument/2006/relationships/slide" Target="slides/slide20.xml"/><Relationship Id="rId38" Type="http://schemas.openxmlformats.org/officeDocument/2006/relationships/slide" Target="slides/slide25.xml"/><Relationship Id="rId59" Type="http://schemas.openxmlformats.org/officeDocument/2006/relationships/font" Target="fonts/font2.fntdata"/><Relationship Id="rId103" Type="http://schemas.openxmlformats.org/officeDocument/2006/relationships/font" Target="fonts/font46.fntdata"/><Relationship Id="rId108" Type="http://schemas.openxmlformats.org/officeDocument/2006/relationships/font" Target="fonts/font51.fntdata"/><Relationship Id="rId54" Type="http://schemas.openxmlformats.org/officeDocument/2006/relationships/slide" Target="slides/slide41.xml"/><Relationship Id="rId70" Type="http://schemas.openxmlformats.org/officeDocument/2006/relationships/font" Target="fonts/font13.fntdata"/><Relationship Id="rId75" Type="http://schemas.openxmlformats.org/officeDocument/2006/relationships/font" Target="fonts/font18.fntdata"/><Relationship Id="rId91" Type="http://schemas.openxmlformats.org/officeDocument/2006/relationships/font" Target="fonts/font34.fntdata"/><Relationship Id="rId96" Type="http://schemas.openxmlformats.org/officeDocument/2006/relationships/font" Target="fonts/font39.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0.xml"/><Relationship Id="rId28" Type="http://schemas.openxmlformats.org/officeDocument/2006/relationships/slide" Target="slides/slide15.xml"/><Relationship Id="rId49" Type="http://schemas.openxmlformats.org/officeDocument/2006/relationships/slide" Target="slides/slide36.xml"/><Relationship Id="rId114" Type="http://schemas.openxmlformats.org/officeDocument/2006/relationships/font" Target="fonts/font57.fntdata"/><Relationship Id="rId119" Type="http://schemas.openxmlformats.org/officeDocument/2006/relationships/viewProps" Target="viewProps.xml"/><Relationship Id="rId44" Type="http://schemas.openxmlformats.org/officeDocument/2006/relationships/slide" Target="slides/slide31.xml"/><Relationship Id="rId60" Type="http://schemas.openxmlformats.org/officeDocument/2006/relationships/font" Target="fonts/font3.fntdata"/><Relationship Id="rId65" Type="http://schemas.openxmlformats.org/officeDocument/2006/relationships/font" Target="fonts/font8.fntdata"/><Relationship Id="rId81" Type="http://schemas.openxmlformats.org/officeDocument/2006/relationships/font" Target="fonts/font24.fntdata"/><Relationship Id="rId86" Type="http://schemas.openxmlformats.org/officeDocument/2006/relationships/font" Target="fonts/font29.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109" Type="http://schemas.openxmlformats.org/officeDocument/2006/relationships/font" Target="fonts/font52.fntdata"/><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font" Target="fonts/font19.fntdata"/><Relationship Id="rId97" Type="http://schemas.openxmlformats.org/officeDocument/2006/relationships/font" Target="fonts/font40.fntdata"/><Relationship Id="rId104" Type="http://schemas.openxmlformats.org/officeDocument/2006/relationships/font" Target="fonts/font47.fntdata"/><Relationship Id="rId120"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font" Target="fonts/font14.fntdata"/><Relationship Id="rId92" Type="http://schemas.openxmlformats.org/officeDocument/2006/relationships/font" Target="fonts/font35.fntdata"/><Relationship Id="rId2" Type="http://schemas.openxmlformats.org/officeDocument/2006/relationships/slideMaster" Target="slideMasters/slideMaster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font" Target="fonts/font9.fntdata"/><Relationship Id="rId87" Type="http://schemas.openxmlformats.org/officeDocument/2006/relationships/font" Target="fonts/font30.fntdata"/><Relationship Id="rId110" Type="http://schemas.openxmlformats.org/officeDocument/2006/relationships/font" Target="fonts/font53.fntdata"/><Relationship Id="rId115" Type="http://schemas.openxmlformats.org/officeDocument/2006/relationships/font" Target="fonts/font58.fntdata"/><Relationship Id="rId61" Type="http://schemas.openxmlformats.org/officeDocument/2006/relationships/font" Target="fonts/font4.fntdata"/><Relationship Id="rId82" Type="http://schemas.openxmlformats.org/officeDocument/2006/relationships/font" Target="fonts/font25.fntdata"/><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font" Target="fonts/font20.fntdata"/><Relationship Id="rId100" Type="http://schemas.openxmlformats.org/officeDocument/2006/relationships/font" Target="fonts/font43.fntdata"/><Relationship Id="rId105" Type="http://schemas.openxmlformats.org/officeDocument/2006/relationships/font" Target="fonts/font48.fntdata"/><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font" Target="fonts/font15.fntdata"/><Relationship Id="rId93" Type="http://schemas.openxmlformats.org/officeDocument/2006/relationships/font" Target="fonts/font36.fntdata"/><Relationship Id="rId98" Type="http://schemas.openxmlformats.org/officeDocument/2006/relationships/font" Target="fonts/font41.fntdata"/><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12.xml"/><Relationship Id="rId46" Type="http://schemas.openxmlformats.org/officeDocument/2006/relationships/slide" Target="slides/slide33.xml"/><Relationship Id="rId67" Type="http://schemas.openxmlformats.org/officeDocument/2006/relationships/font" Target="fonts/font10.fntdata"/><Relationship Id="rId116" Type="http://schemas.openxmlformats.org/officeDocument/2006/relationships/font" Target="fonts/font59.fntdata"/><Relationship Id="rId20" Type="http://schemas.openxmlformats.org/officeDocument/2006/relationships/slide" Target="slides/slide7.xml"/><Relationship Id="rId41" Type="http://schemas.openxmlformats.org/officeDocument/2006/relationships/slide" Target="slides/slide28.xml"/><Relationship Id="rId62" Type="http://schemas.openxmlformats.org/officeDocument/2006/relationships/font" Target="fonts/font5.fntdata"/><Relationship Id="rId83" Type="http://schemas.openxmlformats.org/officeDocument/2006/relationships/font" Target="fonts/font26.fntdata"/><Relationship Id="rId88" Type="http://schemas.openxmlformats.org/officeDocument/2006/relationships/font" Target="fonts/font31.fntdata"/><Relationship Id="rId111" Type="http://schemas.openxmlformats.org/officeDocument/2006/relationships/font" Target="fonts/font54.fntdata"/><Relationship Id="rId15" Type="http://schemas.openxmlformats.org/officeDocument/2006/relationships/slide" Target="slides/slide2.xml"/><Relationship Id="rId36" Type="http://schemas.openxmlformats.org/officeDocument/2006/relationships/slide" Target="slides/slide23.xml"/><Relationship Id="rId57" Type="http://schemas.openxmlformats.org/officeDocument/2006/relationships/notesMaster" Target="notesMasters/notesMaster1.xml"/><Relationship Id="rId106" Type="http://schemas.openxmlformats.org/officeDocument/2006/relationships/font" Target="fonts/font49.fntdata"/><Relationship Id="rId10" Type="http://schemas.openxmlformats.org/officeDocument/2006/relationships/slideMaster" Target="slideMasters/slideMaster10.xml"/><Relationship Id="rId31" Type="http://schemas.openxmlformats.org/officeDocument/2006/relationships/slide" Target="slides/slide18.xml"/><Relationship Id="rId52" Type="http://schemas.openxmlformats.org/officeDocument/2006/relationships/slide" Target="slides/slide39.xml"/><Relationship Id="rId73" Type="http://schemas.openxmlformats.org/officeDocument/2006/relationships/font" Target="fonts/font16.fntdata"/><Relationship Id="rId78" Type="http://schemas.openxmlformats.org/officeDocument/2006/relationships/font" Target="fonts/font21.fntdata"/><Relationship Id="rId94" Type="http://schemas.openxmlformats.org/officeDocument/2006/relationships/font" Target="fonts/font37.fntdata"/><Relationship Id="rId99" Type="http://schemas.openxmlformats.org/officeDocument/2006/relationships/font" Target="fonts/font42.fntdata"/><Relationship Id="rId101" Type="http://schemas.openxmlformats.org/officeDocument/2006/relationships/font" Target="fonts/font4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0" name="Google Shape;8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ac439249f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ac439249f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1886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ac439249f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ac439249f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9021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ac439249f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ac439249f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8877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3630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Arial"/>
              <a:sym typeface="Arial"/>
            </a:endParaRPr>
          </a:p>
        </p:txBody>
      </p:sp>
    </p:spTree>
    <p:extLst>
      <p:ext uri="{BB962C8B-B14F-4D97-AF65-F5344CB8AC3E}">
        <p14:creationId xmlns:p14="http://schemas.microsoft.com/office/powerpoint/2010/main" val="726831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63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ac439249f7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ac439249f7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738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0814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3246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3630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gbb0069a045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1" name="Google Shape;861;gbb0069a04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3630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ac439249f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ac439249f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51763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0.xml"/><Relationship Id="rId4" Type="http://schemas.openxmlformats.org/officeDocument/2006/relationships/hyperlink" Target="http://bit.ly/2TtBDfr" TargetMode="Externa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pic>
        <p:nvPicPr>
          <p:cNvPr id="18" name="Google Shape;18;p4"/>
          <p:cNvPicPr preferRelativeResize="0"/>
          <p:nvPr/>
        </p:nvPicPr>
        <p:blipFill>
          <a:blip r:embed="rId2">
            <a:alphaModFix/>
          </a:blip>
          <a:stretch>
            <a:fillRect/>
          </a:stretch>
        </p:blipFill>
        <p:spPr>
          <a:xfrm>
            <a:off x="0" y="0"/>
            <a:ext cx="9144000" cy="5143500"/>
          </a:xfrm>
          <a:prstGeom prst="rect">
            <a:avLst/>
          </a:prstGeom>
          <a:noFill/>
          <a:ln>
            <a:noFill/>
          </a:ln>
        </p:spPr>
      </p:pic>
      <p:sp>
        <p:nvSpPr>
          <p:cNvPr id="19" name="Google Shape;19;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4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 name="Google Shape;20;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Font typeface="Oxygen"/>
              <a:buChar char="●"/>
              <a:defRPr sz="1400">
                <a:latin typeface="Oxygen"/>
                <a:ea typeface="Oxygen"/>
                <a:cs typeface="Oxygen"/>
                <a:sym typeface="Oxygen"/>
              </a:defRPr>
            </a:lvl1pPr>
            <a:lvl2pPr marL="914400" lvl="1" indent="-317500" rtl="0">
              <a:lnSpc>
                <a:spcPct val="115000"/>
              </a:lnSpc>
              <a:spcBef>
                <a:spcPts val="1600"/>
              </a:spcBef>
              <a:spcAft>
                <a:spcPts val="0"/>
              </a:spcAft>
              <a:buSzPts val="1400"/>
              <a:buFont typeface="Oxygen"/>
              <a:buChar char="○"/>
              <a:defRPr>
                <a:latin typeface="Oxygen"/>
                <a:ea typeface="Oxygen"/>
                <a:cs typeface="Oxygen"/>
                <a:sym typeface="Oxygen"/>
              </a:defRPr>
            </a:lvl2pPr>
            <a:lvl3pPr marL="1371600" lvl="2" indent="-317500" rtl="0">
              <a:lnSpc>
                <a:spcPct val="115000"/>
              </a:lnSpc>
              <a:spcBef>
                <a:spcPts val="1600"/>
              </a:spcBef>
              <a:spcAft>
                <a:spcPts val="0"/>
              </a:spcAft>
              <a:buSzPts val="1400"/>
              <a:buFont typeface="Oxygen"/>
              <a:buChar char="■"/>
              <a:defRPr>
                <a:latin typeface="Oxygen"/>
                <a:ea typeface="Oxygen"/>
                <a:cs typeface="Oxygen"/>
                <a:sym typeface="Oxygen"/>
              </a:defRPr>
            </a:lvl3pPr>
            <a:lvl4pPr marL="1828800" lvl="3" indent="-317500" rtl="0">
              <a:lnSpc>
                <a:spcPct val="115000"/>
              </a:lnSpc>
              <a:spcBef>
                <a:spcPts val="1600"/>
              </a:spcBef>
              <a:spcAft>
                <a:spcPts val="0"/>
              </a:spcAft>
              <a:buSzPts val="1400"/>
              <a:buFont typeface="Oxygen"/>
              <a:buChar char="●"/>
              <a:defRPr>
                <a:latin typeface="Oxygen"/>
                <a:ea typeface="Oxygen"/>
                <a:cs typeface="Oxygen"/>
                <a:sym typeface="Oxygen"/>
              </a:defRPr>
            </a:lvl4pPr>
            <a:lvl5pPr marL="2286000" lvl="4" indent="-317500" rtl="0">
              <a:lnSpc>
                <a:spcPct val="115000"/>
              </a:lnSpc>
              <a:spcBef>
                <a:spcPts val="1600"/>
              </a:spcBef>
              <a:spcAft>
                <a:spcPts val="0"/>
              </a:spcAft>
              <a:buSzPts val="1400"/>
              <a:buFont typeface="Oxygen"/>
              <a:buChar char="○"/>
              <a:defRPr>
                <a:latin typeface="Oxygen"/>
                <a:ea typeface="Oxygen"/>
                <a:cs typeface="Oxygen"/>
                <a:sym typeface="Oxygen"/>
              </a:defRPr>
            </a:lvl5pPr>
            <a:lvl6pPr marL="2743200" lvl="5" indent="-317500" rtl="0">
              <a:lnSpc>
                <a:spcPct val="115000"/>
              </a:lnSpc>
              <a:spcBef>
                <a:spcPts val="1600"/>
              </a:spcBef>
              <a:spcAft>
                <a:spcPts val="0"/>
              </a:spcAft>
              <a:buSzPts val="1400"/>
              <a:buFont typeface="Oxygen"/>
              <a:buChar char="■"/>
              <a:defRPr>
                <a:latin typeface="Oxygen"/>
                <a:ea typeface="Oxygen"/>
                <a:cs typeface="Oxygen"/>
                <a:sym typeface="Oxygen"/>
              </a:defRPr>
            </a:lvl6pPr>
            <a:lvl7pPr marL="3200400" lvl="6" indent="-317500" rtl="0">
              <a:lnSpc>
                <a:spcPct val="115000"/>
              </a:lnSpc>
              <a:spcBef>
                <a:spcPts val="1600"/>
              </a:spcBef>
              <a:spcAft>
                <a:spcPts val="0"/>
              </a:spcAft>
              <a:buSzPts val="1400"/>
              <a:buFont typeface="Oxygen"/>
              <a:buChar char="●"/>
              <a:defRPr>
                <a:latin typeface="Oxygen"/>
                <a:ea typeface="Oxygen"/>
                <a:cs typeface="Oxygen"/>
                <a:sym typeface="Oxygen"/>
              </a:defRPr>
            </a:lvl7pPr>
            <a:lvl8pPr marL="3657600" lvl="7" indent="-317500" rtl="0">
              <a:lnSpc>
                <a:spcPct val="115000"/>
              </a:lnSpc>
              <a:spcBef>
                <a:spcPts val="1600"/>
              </a:spcBef>
              <a:spcAft>
                <a:spcPts val="0"/>
              </a:spcAft>
              <a:buSzPts val="1400"/>
              <a:buFont typeface="Oxygen"/>
              <a:buChar char="○"/>
              <a:defRPr>
                <a:latin typeface="Oxygen"/>
                <a:ea typeface="Oxygen"/>
                <a:cs typeface="Oxygen"/>
                <a:sym typeface="Oxygen"/>
              </a:defRPr>
            </a:lvl8pPr>
            <a:lvl9pPr marL="4114800" lvl="8" indent="-317500" rtl="0">
              <a:lnSpc>
                <a:spcPct val="115000"/>
              </a:lnSpc>
              <a:spcBef>
                <a:spcPts val="1600"/>
              </a:spcBef>
              <a:spcAft>
                <a:spcPts val="1600"/>
              </a:spcAft>
              <a:buSzPts val="1400"/>
              <a:buFont typeface="Oxygen"/>
              <a:buChar char="■"/>
              <a:defRPr>
                <a:latin typeface="Oxygen"/>
                <a:ea typeface="Oxygen"/>
                <a:cs typeface="Oxygen"/>
                <a:sym typeface="Oxygen"/>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E7F915E-1840-ED47-A278-5C918C55856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E9F7604-3AB7-9F40-8949-3C6FF46A2F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9F7D120-5FCA-484A-9BFB-2B1F0CE508CD}"/>
              </a:ext>
            </a:extLst>
          </p:cNvPr>
          <p:cNvSpPr>
            <a:spLocks noGrp="1" noChangeArrowheads="1"/>
          </p:cNvSpPr>
          <p:nvPr>
            <p:ph type="sldNum" sz="quarter" idx="12"/>
          </p:nvPr>
        </p:nvSpPr>
        <p:spPr>
          <a:ln/>
        </p:spPr>
        <p:txBody>
          <a:bodyPr/>
          <a:lstStyle>
            <a:lvl1pPr>
              <a:defRPr/>
            </a:lvl1pPr>
          </a:lstStyle>
          <a:p>
            <a:pPr>
              <a:defRPr/>
            </a:pPr>
            <a:fld id="{3DFDDCEF-EF05-8345-A5A7-20B796C474CD}" type="slidenum">
              <a:rPr lang="en-US" altLang="en-US"/>
              <a:pPr>
                <a:defRPr/>
              </a:pPr>
              <a:t>‹#›</a:t>
            </a:fld>
            <a:endParaRPr lang="en-US" altLang="en-US"/>
          </a:p>
        </p:txBody>
      </p:sp>
    </p:spTree>
    <p:extLst>
      <p:ext uri="{BB962C8B-B14F-4D97-AF65-F5344CB8AC3E}">
        <p14:creationId xmlns:p14="http://schemas.microsoft.com/office/powerpoint/2010/main" val="2544322145"/>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50"/>
        <p:cNvGrpSpPr/>
        <p:nvPr/>
      </p:nvGrpSpPr>
      <p:grpSpPr>
        <a:xfrm>
          <a:off x="0" y="0"/>
          <a:ext cx="0" cy="0"/>
          <a:chOff x="0" y="0"/>
          <a:chExt cx="0" cy="0"/>
        </a:xfrm>
      </p:grpSpPr>
      <p:grpSp>
        <p:nvGrpSpPr>
          <p:cNvPr id="751" name="Google Shape;751;p33"/>
          <p:cNvGrpSpPr/>
          <p:nvPr/>
        </p:nvGrpSpPr>
        <p:grpSpPr>
          <a:xfrm>
            <a:off x="-248700" y="4182224"/>
            <a:ext cx="9641100" cy="961287"/>
            <a:chOff x="-248700" y="4182223"/>
            <a:chExt cx="9641100" cy="961287"/>
          </a:xfrm>
        </p:grpSpPr>
        <p:grpSp>
          <p:nvGrpSpPr>
            <p:cNvPr id="752" name="Google Shape;752;p33"/>
            <p:cNvGrpSpPr/>
            <p:nvPr/>
          </p:nvGrpSpPr>
          <p:grpSpPr>
            <a:xfrm>
              <a:off x="-248629" y="4462202"/>
              <a:ext cx="9640980" cy="681308"/>
              <a:chOff x="131200" y="4480088"/>
              <a:chExt cx="8881603" cy="627644"/>
            </a:xfrm>
          </p:grpSpPr>
          <p:sp>
            <p:nvSpPr>
              <p:cNvPr id="753" name="Google Shape;753;p3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4" name="Google Shape;754;p3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5" name="Google Shape;755;p3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56" name="Google Shape;756;p3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71834606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69007" y="-101128"/>
            <a:ext cx="2299567" cy="1009729"/>
          </a:xfrm>
          <a:custGeom>
            <a:avLst/>
            <a:gdLst/>
            <a:ahLst/>
            <a:cxnLst/>
            <a:rect l="l" t="t" r="r" b="b"/>
            <a:pathLst>
              <a:path w="14457" h="6348" extrusionOk="0">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 name="Google Shape;10;p2"/>
          <p:cNvSpPr/>
          <p:nvPr/>
        </p:nvSpPr>
        <p:spPr>
          <a:xfrm>
            <a:off x="-311600" y="3147069"/>
            <a:ext cx="4163302" cy="2268390"/>
          </a:xfrm>
          <a:custGeom>
            <a:avLst/>
            <a:gdLst/>
            <a:ahLst/>
            <a:cxnLst/>
            <a:rect l="l" t="t" r="r" b="b"/>
            <a:pathLst>
              <a:path w="26174" h="14261" extrusionOk="0">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7386716" y="3243777"/>
            <a:ext cx="2068926" cy="2074970"/>
          </a:xfrm>
          <a:custGeom>
            <a:avLst/>
            <a:gdLst/>
            <a:ahLst/>
            <a:cxnLst/>
            <a:rect l="l" t="t" r="r" b="b"/>
            <a:pathLst>
              <a:path w="13007" h="13045" extrusionOk="0">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p:nvPr/>
        </p:nvSpPr>
        <p:spPr>
          <a:xfrm>
            <a:off x="5446124" y="-346474"/>
            <a:ext cx="3877467" cy="1370005"/>
          </a:xfrm>
          <a:custGeom>
            <a:avLst/>
            <a:gdLst/>
            <a:ahLst/>
            <a:cxnLst/>
            <a:rect l="l" t="t" r="r" b="b"/>
            <a:pathLst>
              <a:path w="24377" h="8613" extrusionOk="0">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 name="Google Shape;13;p2"/>
          <p:cNvSpPr/>
          <p:nvPr/>
        </p:nvSpPr>
        <p:spPr>
          <a:xfrm>
            <a:off x="7999891" y="9123"/>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 name="Google Shape;14;p2"/>
          <p:cNvSpPr/>
          <p:nvPr/>
        </p:nvSpPr>
        <p:spPr>
          <a:xfrm>
            <a:off x="7999891" y="9123"/>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2"/>
          <p:cNvSpPr/>
          <p:nvPr/>
        </p:nvSpPr>
        <p:spPr>
          <a:xfrm>
            <a:off x="7999891" y="9123"/>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2"/>
          <p:cNvSpPr txBox="1">
            <a:spLocks noGrp="1"/>
          </p:cNvSpPr>
          <p:nvPr>
            <p:ph type="ctrTitle"/>
          </p:nvPr>
        </p:nvSpPr>
        <p:spPr>
          <a:xfrm>
            <a:off x="1069650" y="1237975"/>
            <a:ext cx="7004700" cy="1887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9600"/>
              <a:buFont typeface="Gloria Hallelujah"/>
              <a:buNone/>
              <a:defRPr sz="4600">
                <a:latin typeface="Gloria Hallelujah"/>
                <a:ea typeface="Gloria Hallelujah"/>
                <a:cs typeface="Gloria Hallelujah"/>
                <a:sym typeface="Gloria Hallelujah"/>
              </a:defRPr>
            </a:lvl1pPr>
            <a:lvl2pPr lvl="1" algn="r" rtl="0">
              <a:spcBef>
                <a:spcPts val="0"/>
              </a:spcBef>
              <a:spcAft>
                <a:spcPts val="0"/>
              </a:spcAft>
              <a:buSzPts val="12000"/>
              <a:buNone/>
              <a:defRPr sz="12000"/>
            </a:lvl2pPr>
            <a:lvl3pPr lvl="2" algn="r" rtl="0">
              <a:spcBef>
                <a:spcPts val="0"/>
              </a:spcBef>
              <a:spcAft>
                <a:spcPts val="0"/>
              </a:spcAft>
              <a:buSzPts val="12000"/>
              <a:buNone/>
              <a:defRPr sz="12000"/>
            </a:lvl3pPr>
            <a:lvl4pPr lvl="3" algn="r" rtl="0">
              <a:spcBef>
                <a:spcPts val="0"/>
              </a:spcBef>
              <a:spcAft>
                <a:spcPts val="0"/>
              </a:spcAft>
              <a:buSzPts val="12000"/>
              <a:buNone/>
              <a:defRPr sz="12000"/>
            </a:lvl4pPr>
            <a:lvl5pPr lvl="4" algn="r" rtl="0">
              <a:spcBef>
                <a:spcPts val="0"/>
              </a:spcBef>
              <a:spcAft>
                <a:spcPts val="0"/>
              </a:spcAft>
              <a:buSzPts val="12000"/>
              <a:buNone/>
              <a:defRPr sz="12000"/>
            </a:lvl5pPr>
            <a:lvl6pPr lvl="5" algn="r" rtl="0">
              <a:spcBef>
                <a:spcPts val="0"/>
              </a:spcBef>
              <a:spcAft>
                <a:spcPts val="0"/>
              </a:spcAft>
              <a:buSzPts val="12000"/>
              <a:buNone/>
              <a:defRPr sz="12000"/>
            </a:lvl6pPr>
            <a:lvl7pPr lvl="6" algn="r" rtl="0">
              <a:spcBef>
                <a:spcPts val="0"/>
              </a:spcBef>
              <a:spcAft>
                <a:spcPts val="0"/>
              </a:spcAft>
              <a:buSzPts val="12000"/>
              <a:buNone/>
              <a:defRPr sz="12000"/>
            </a:lvl7pPr>
            <a:lvl8pPr lvl="7" algn="r" rtl="0">
              <a:spcBef>
                <a:spcPts val="0"/>
              </a:spcBef>
              <a:spcAft>
                <a:spcPts val="0"/>
              </a:spcAft>
              <a:buSzPts val="12000"/>
              <a:buNone/>
              <a:defRPr sz="12000"/>
            </a:lvl8pPr>
            <a:lvl9pPr lvl="8" algn="r" rtl="0">
              <a:spcBef>
                <a:spcPts val="0"/>
              </a:spcBef>
              <a:spcAft>
                <a:spcPts val="0"/>
              </a:spcAft>
              <a:buSzPts val="12000"/>
              <a:buNone/>
              <a:defRPr sz="12000"/>
            </a:lvl9pPr>
          </a:lstStyle>
          <a:p>
            <a:endParaRPr/>
          </a:p>
        </p:txBody>
      </p:sp>
      <p:sp>
        <p:nvSpPr>
          <p:cNvPr id="17" name="Google Shape;17;p2"/>
          <p:cNvSpPr txBox="1">
            <a:spLocks noGrp="1"/>
          </p:cNvSpPr>
          <p:nvPr>
            <p:ph type="subTitle" idx="1"/>
          </p:nvPr>
        </p:nvSpPr>
        <p:spPr>
          <a:xfrm>
            <a:off x="3327311" y="3762300"/>
            <a:ext cx="2489400" cy="6705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1800"/>
              <a:buFont typeface="Raleway SemiBold"/>
              <a:buNone/>
              <a:defRPr sz="1800">
                <a:solidFill>
                  <a:schemeClr val="dk2"/>
                </a:solidFill>
                <a:latin typeface="Raleway SemiBold"/>
                <a:ea typeface="Raleway SemiBold"/>
                <a:cs typeface="Raleway SemiBold"/>
                <a:sym typeface="Raleway SemiBold"/>
              </a:defRPr>
            </a:lvl1pPr>
            <a:lvl2pPr lvl="1"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2pPr>
            <a:lvl3pPr lvl="2"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3pPr>
            <a:lvl4pPr lvl="3"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4pPr>
            <a:lvl5pPr lvl="4"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5pPr>
            <a:lvl6pPr lvl="5"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6pPr>
            <a:lvl7pPr lvl="6"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7pPr>
            <a:lvl8pPr lvl="7"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8pPr>
            <a:lvl9pPr lvl="8" rtl="0">
              <a:lnSpc>
                <a:spcPct val="100000"/>
              </a:lnSpc>
              <a:spcBef>
                <a:spcPts val="0"/>
              </a:spcBef>
              <a:spcAft>
                <a:spcPts val="0"/>
              </a:spcAft>
              <a:buSzPts val="1400"/>
              <a:buFont typeface="Raleway SemiBold"/>
              <a:buNone/>
              <a:defRPr sz="1400">
                <a:latin typeface="Raleway SemiBold"/>
                <a:ea typeface="Raleway SemiBold"/>
                <a:cs typeface="Raleway SemiBold"/>
                <a:sym typeface="Raleway SemiBold"/>
              </a:defRPr>
            </a:lvl9pPr>
          </a:lstStyle>
          <a:p>
            <a:endParaRPr/>
          </a:p>
        </p:txBody>
      </p:sp>
      <p:grpSp>
        <p:nvGrpSpPr>
          <p:cNvPr id="18" name="Google Shape;18;p2"/>
          <p:cNvGrpSpPr/>
          <p:nvPr/>
        </p:nvGrpSpPr>
        <p:grpSpPr>
          <a:xfrm>
            <a:off x="6771197" y="4117427"/>
            <a:ext cx="609627" cy="821484"/>
            <a:chOff x="4295900" y="1116675"/>
            <a:chExt cx="145125" cy="208875"/>
          </a:xfrm>
        </p:grpSpPr>
        <p:sp>
          <p:nvSpPr>
            <p:cNvPr id="19" name="Google Shape;19;p2"/>
            <p:cNvSpPr/>
            <p:nvPr/>
          </p:nvSpPr>
          <p:spPr>
            <a:xfrm>
              <a:off x="4295900" y="1116675"/>
              <a:ext cx="133450" cy="175625"/>
            </a:xfrm>
            <a:custGeom>
              <a:avLst/>
              <a:gdLst/>
              <a:ahLst/>
              <a:cxnLst/>
              <a:rect l="l" t="t" r="r" b="b"/>
              <a:pathLst>
                <a:path w="5338" h="7025" extrusionOk="0">
                  <a:moveTo>
                    <a:pt x="2701" y="136"/>
                  </a:moveTo>
                  <a:cubicBezTo>
                    <a:pt x="2815" y="136"/>
                    <a:pt x="2928" y="145"/>
                    <a:pt x="3039" y="165"/>
                  </a:cubicBezTo>
                  <a:cubicBezTo>
                    <a:pt x="3773" y="292"/>
                    <a:pt x="4450" y="847"/>
                    <a:pt x="4806" y="1613"/>
                  </a:cubicBezTo>
                  <a:cubicBezTo>
                    <a:pt x="5109" y="2268"/>
                    <a:pt x="5200" y="3057"/>
                    <a:pt x="5074" y="3956"/>
                  </a:cubicBezTo>
                  <a:cubicBezTo>
                    <a:pt x="5036" y="4222"/>
                    <a:pt x="4975" y="4524"/>
                    <a:pt x="4804" y="4758"/>
                  </a:cubicBezTo>
                  <a:lnTo>
                    <a:pt x="4782" y="4787"/>
                  </a:lnTo>
                  <a:cubicBezTo>
                    <a:pt x="4735" y="4849"/>
                    <a:pt x="4682" y="4920"/>
                    <a:pt x="4673" y="5011"/>
                  </a:cubicBezTo>
                  <a:cubicBezTo>
                    <a:pt x="4666" y="5087"/>
                    <a:pt x="4694" y="5158"/>
                    <a:pt x="4716" y="5215"/>
                  </a:cubicBezTo>
                  <a:lnTo>
                    <a:pt x="4984" y="5904"/>
                  </a:lnTo>
                  <a:cubicBezTo>
                    <a:pt x="5013" y="5977"/>
                    <a:pt x="5048" y="6068"/>
                    <a:pt x="5031" y="6145"/>
                  </a:cubicBezTo>
                  <a:cubicBezTo>
                    <a:pt x="5010" y="6239"/>
                    <a:pt x="4918" y="6308"/>
                    <a:pt x="4817" y="6376"/>
                  </a:cubicBezTo>
                  <a:cubicBezTo>
                    <a:pt x="4410" y="6649"/>
                    <a:pt x="4041" y="6877"/>
                    <a:pt x="3626" y="6889"/>
                  </a:cubicBezTo>
                  <a:cubicBezTo>
                    <a:pt x="3619" y="6889"/>
                    <a:pt x="3613" y="6889"/>
                    <a:pt x="3606" y="6889"/>
                  </a:cubicBezTo>
                  <a:cubicBezTo>
                    <a:pt x="3294" y="6889"/>
                    <a:pt x="3188" y="6670"/>
                    <a:pt x="3049" y="6394"/>
                  </a:cubicBezTo>
                  <a:cubicBezTo>
                    <a:pt x="3017" y="6331"/>
                    <a:pt x="2984" y="6265"/>
                    <a:pt x="2948" y="6201"/>
                  </a:cubicBezTo>
                  <a:cubicBezTo>
                    <a:pt x="2900" y="6116"/>
                    <a:pt x="2845" y="6021"/>
                    <a:pt x="2762" y="5951"/>
                  </a:cubicBezTo>
                  <a:cubicBezTo>
                    <a:pt x="2696" y="5893"/>
                    <a:pt x="2617" y="5857"/>
                    <a:pt x="2547" y="5829"/>
                  </a:cubicBezTo>
                  <a:cubicBezTo>
                    <a:pt x="2420" y="5776"/>
                    <a:pt x="2289" y="5735"/>
                    <a:pt x="2162" y="5695"/>
                  </a:cubicBezTo>
                  <a:cubicBezTo>
                    <a:pt x="2026" y="5653"/>
                    <a:pt x="1886" y="5609"/>
                    <a:pt x="1755" y="5552"/>
                  </a:cubicBezTo>
                  <a:cubicBezTo>
                    <a:pt x="1017" y="5234"/>
                    <a:pt x="457" y="4448"/>
                    <a:pt x="293" y="3499"/>
                  </a:cubicBezTo>
                  <a:cubicBezTo>
                    <a:pt x="139" y="2612"/>
                    <a:pt x="332" y="1736"/>
                    <a:pt x="821" y="1094"/>
                  </a:cubicBezTo>
                  <a:cubicBezTo>
                    <a:pt x="1276" y="496"/>
                    <a:pt x="2000" y="136"/>
                    <a:pt x="2701" y="136"/>
                  </a:cubicBezTo>
                  <a:close/>
                  <a:moveTo>
                    <a:pt x="2703" y="1"/>
                  </a:moveTo>
                  <a:cubicBezTo>
                    <a:pt x="1960" y="1"/>
                    <a:pt x="1195" y="381"/>
                    <a:pt x="713" y="1012"/>
                  </a:cubicBezTo>
                  <a:cubicBezTo>
                    <a:pt x="202" y="1684"/>
                    <a:pt x="1" y="2598"/>
                    <a:pt x="160" y="3522"/>
                  </a:cubicBezTo>
                  <a:cubicBezTo>
                    <a:pt x="332" y="4515"/>
                    <a:pt x="923" y="5341"/>
                    <a:pt x="1702" y="5676"/>
                  </a:cubicBezTo>
                  <a:cubicBezTo>
                    <a:pt x="1839" y="5735"/>
                    <a:pt x="1982" y="5781"/>
                    <a:pt x="2121" y="5823"/>
                  </a:cubicBezTo>
                  <a:cubicBezTo>
                    <a:pt x="2246" y="5863"/>
                    <a:pt x="2374" y="5904"/>
                    <a:pt x="2496" y="5953"/>
                  </a:cubicBezTo>
                  <a:cubicBezTo>
                    <a:pt x="2558" y="5978"/>
                    <a:pt x="2623" y="6008"/>
                    <a:pt x="2674" y="6053"/>
                  </a:cubicBezTo>
                  <a:cubicBezTo>
                    <a:pt x="2740" y="6109"/>
                    <a:pt x="2786" y="6189"/>
                    <a:pt x="2830" y="6267"/>
                  </a:cubicBezTo>
                  <a:cubicBezTo>
                    <a:pt x="2865" y="6329"/>
                    <a:pt x="2897" y="6393"/>
                    <a:pt x="2928" y="6455"/>
                  </a:cubicBezTo>
                  <a:cubicBezTo>
                    <a:pt x="3069" y="6735"/>
                    <a:pt x="3214" y="7024"/>
                    <a:pt x="3607" y="7024"/>
                  </a:cubicBezTo>
                  <a:lnTo>
                    <a:pt x="3631" y="7024"/>
                  </a:lnTo>
                  <a:cubicBezTo>
                    <a:pt x="4118" y="7010"/>
                    <a:pt x="4566" y="6708"/>
                    <a:pt x="4893" y="6488"/>
                  </a:cubicBezTo>
                  <a:cubicBezTo>
                    <a:pt x="5012" y="6408"/>
                    <a:pt x="5132" y="6317"/>
                    <a:pt x="5164" y="6174"/>
                  </a:cubicBezTo>
                  <a:cubicBezTo>
                    <a:pt x="5189" y="6057"/>
                    <a:pt x="5144" y="5940"/>
                    <a:pt x="5110" y="5854"/>
                  </a:cubicBezTo>
                  <a:lnTo>
                    <a:pt x="4842" y="5165"/>
                  </a:lnTo>
                  <a:cubicBezTo>
                    <a:pt x="4824" y="5119"/>
                    <a:pt x="4804" y="5068"/>
                    <a:pt x="4808" y="5023"/>
                  </a:cubicBezTo>
                  <a:cubicBezTo>
                    <a:pt x="4813" y="4971"/>
                    <a:pt x="4851" y="4921"/>
                    <a:pt x="4891" y="4868"/>
                  </a:cubicBezTo>
                  <a:lnTo>
                    <a:pt x="4914" y="4839"/>
                  </a:lnTo>
                  <a:cubicBezTo>
                    <a:pt x="5102" y="4580"/>
                    <a:pt x="5168" y="4257"/>
                    <a:pt x="5207" y="3974"/>
                  </a:cubicBezTo>
                  <a:cubicBezTo>
                    <a:pt x="5338" y="3049"/>
                    <a:pt x="5244" y="2235"/>
                    <a:pt x="4929" y="1556"/>
                  </a:cubicBezTo>
                  <a:cubicBezTo>
                    <a:pt x="4555" y="750"/>
                    <a:pt x="3840" y="167"/>
                    <a:pt x="3062" y="31"/>
                  </a:cubicBezTo>
                  <a:cubicBezTo>
                    <a:pt x="2944" y="11"/>
                    <a:pt x="2824" y="1"/>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0" name="Google Shape;20;p2"/>
            <p:cNvSpPr/>
            <p:nvPr/>
          </p:nvSpPr>
          <p:spPr>
            <a:xfrm>
              <a:off x="4379125" y="1270250"/>
              <a:ext cx="61900" cy="55300"/>
            </a:xfrm>
            <a:custGeom>
              <a:avLst/>
              <a:gdLst/>
              <a:ahLst/>
              <a:cxnLst/>
              <a:rect l="l" t="t" r="r" b="b"/>
              <a:pathLst>
                <a:path w="2476" h="2212" extrusionOk="0">
                  <a:moveTo>
                    <a:pt x="1814" y="1"/>
                  </a:moveTo>
                  <a:cubicBezTo>
                    <a:pt x="1780" y="2"/>
                    <a:pt x="1746" y="29"/>
                    <a:pt x="1745" y="66"/>
                  </a:cubicBezTo>
                  <a:cubicBezTo>
                    <a:pt x="1743" y="104"/>
                    <a:pt x="1772" y="135"/>
                    <a:pt x="1809" y="137"/>
                  </a:cubicBezTo>
                  <a:cubicBezTo>
                    <a:pt x="1855" y="138"/>
                    <a:pt x="1900" y="161"/>
                    <a:pt x="1935" y="200"/>
                  </a:cubicBezTo>
                  <a:cubicBezTo>
                    <a:pt x="1968" y="237"/>
                    <a:pt x="1986" y="283"/>
                    <a:pt x="1983" y="328"/>
                  </a:cubicBezTo>
                  <a:cubicBezTo>
                    <a:pt x="1982" y="343"/>
                    <a:pt x="1980" y="357"/>
                    <a:pt x="1978" y="372"/>
                  </a:cubicBezTo>
                  <a:cubicBezTo>
                    <a:pt x="1969" y="421"/>
                    <a:pt x="1960" y="483"/>
                    <a:pt x="1992" y="540"/>
                  </a:cubicBezTo>
                  <a:cubicBezTo>
                    <a:pt x="2020" y="593"/>
                    <a:pt x="2070" y="618"/>
                    <a:pt x="2109" y="639"/>
                  </a:cubicBezTo>
                  <a:cubicBezTo>
                    <a:pt x="2137" y="653"/>
                    <a:pt x="2161" y="665"/>
                    <a:pt x="2171" y="681"/>
                  </a:cubicBezTo>
                  <a:cubicBezTo>
                    <a:pt x="2183" y="701"/>
                    <a:pt x="2178" y="736"/>
                    <a:pt x="2171" y="773"/>
                  </a:cubicBezTo>
                  <a:cubicBezTo>
                    <a:pt x="2163" y="832"/>
                    <a:pt x="2152" y="904"/>
                    <a:pt x="2199" y="967"/>
                  </a:cubicBezTo>
                  <a:cubicBezTo>
                    <a:pt x="2218" y="991"/>
                    <a:pt x="2243" y="1007"/>
                    <a:pt x="2262" y="1020"/>
                  </a:cubicBezTo>
                  <a:cubicBezTo>
                    <a:pt x="2269" y="1024"/>
                    <a:pt x="2277" y="1030"/>
                    <a:pt x="2283" y="1035"/>
                  </a:cubicBezTo>
                  <a:cubicBezTo>
                    <a:pt x="2328" y="1071"/>
                    <a:pt x="2332" y="1145"/>
                    <a:pt x="2314" y="1200"/>
                  </a:cubicBezTo>
                  <a:cubicBezTo>
                    <a:pt x="2290" y="1269"/>
                    <a:pt x="2231" y="1330"/>
                    <a:pt x="2179" y="1380"/>
                  </a:cubicBezTo>
                  <a:cubicBezTo>
                    <a:pt x="1861" y="1687"/>
                    <a:pt x="1469" y="1914"/>
                    <a:pt x="1045" y="2039"/>
                  </a:cubicBezTo>
                  <a:cubicBezTo>
                    <a:pt x="980" y="2059"/>
                    <a:pt x="912" y="2076"/>
                    <a:pt x="847" y="2076"/>
                  </a:cubicBezTo>
                  <a:cubicBezTo>
                    <a:pt x="828" y="2076"/>
                    <a:pt x="809" y="2075"/>
                    <a:pt x="790" y="2071"/>
                  </a:cubicBezTo>
                  <a:cubicBezTo>
                    <a:pt x="727" y="2061"/>
                    <a:pt x="651" y="2017"/>
                    <a:pt x="636" y="1947"/>
                  </a:cubicBezTo>
                  <a:cubicBezTo>
                    <a:pt x="632" y="1930"/>
                    <a:pt x="632" y="1909"/>
                    <a:pt x="631" y="1887"/>
                  </a:cubicBezTo>
                  <a:cubicBezTo>
                    <a:pt x="631" y="1842"/>
                    <a:pt x="628" y="1790"/>
                    <a:pt x="601" y="1741"/>
                  </a:cubicBezTo>
                  <a:cubicBezTo>
                    <a:pt x="563" y="1677"/>
                    <a:pt x="499" y="1649"/>
                    <a:pt x="442" y="1624"/>
                  </a:cubicBezTo>
                  <a:cubicBezTo>
                    <a:pt x="389" y="1601"/>
                    <a:pt x="356" y="1585"/>
                    <a:pt x="349" y="1561"/>
                  </a:cubicBezTo>
                  <a:cubicBezTo>
                    <a:pt x="343" y="1544"/>
                    <a:pt x="350" y="1518"/>
                    <a:pt x="356" y="1490"/>
                  </a:cubicBezTo>
                  <a:cubicBezTo>
                    <a:pt x="366" y="1451"/>
                    <a:pt x="376" y="1406"/>
                    <a:pt x="365" y="1357"/>
                  </a:cubicBezTo>
                  <a:cubicBezTo>
                    <a:pt x="349" y="1296"/>
                    <a:pt x="305" y="1256"/>
                    <a:pt x="271" y="1224"/>
                  </a:cubicBezTo>
                  <a:cubicBezTo>
                    <a:pt x="260" y="1215"/>
                    <a:pt x="249" y="1205"/>
                    <a:pt x="240" y="1195"/>
                  </a:cubicBezTo>
                  <a:cubicBezTo>
                    <a:pt x="131" y="1080"/>
                    <a:pt x="171" y="938"/>
                    <a:pt x="224" y="839"/>
                  </a:cubicBezTo>
                  <a:cubicBezTo>
                    <a:pt x="242" y="805"/>
                    <a:pt x="229" y="765"/>
                    <a:pt x="196" y="747"/>
                  </a:cubicBezTo>
                  <a:cubicBezTo>
                    <a:pt x="186" y="742"/>
                    <a:pt x="175" y="739"/>
                    <a:pt x="165" y="739"/>
                  </a:cubicBezTo>
                  <a:cubicBezTo>
                    <a:pt x="140" y="739"/>
                    <a:pt x="117" y="752"/>
                    <a:pt x="104" y="775"/>
                  </a:cubicBezTo>
                  <a:cubicBezTo>
                    <a:pt x="0" y="971"/>
                    <a:pt x="14" y="1153"/>
                    <a:pt x="141" y="1288"/>
                  </a:cubicBezTo>
                  <a:cubicBezTo>
                    <a:pt x="153" y="1300"/>
                    <a:pt x="166" y="1312"/>
                    <a:pt x="179" y="1324"/>
                  </a:cubicBezTo>
                  <a:cubicBezTo>
                    <a:pt x="204" y="1346"/>
                    <a:pt x="228" y="1368"/>
                    <a:pt x="233" y="1389"/>
                  </a:cubicBezTo>
                  <a:cubicBezTo>
                    <a:pt x="238" y="1407"/>
                    <a:pt x="231" y="1431"/>
                    <a:pt x="225" y="1459"/>
                  </a:cubicBezTo>
                  <a:cubicBezTo>
                    <a:pt x="215" y="1499"/>
                    <a:pt x="203" y="1549"/>
                    <a:pt x="219" y="1601"/>
                  </a:cubicBezTo>
                  <a:cubicBezTo>
                    <a:pt x="246" y="1686"/>
                    <a:pt x="325" y="1720"/>
                    <a:pt x="387" y="1748"/>
                  </a:cubicBezTo>
                  <a:cubicBezTo>
                    <a:pt x="430" y="1766"/>
                    <a:pt x="469" y="1783"/>
                    <a:pt x="483" y="1809"/>
                  </a:cubicBezTo>
                  <a:cubicBezTo>
                    <a:pt x="495" y="1828"/>
                    <a:pt x="495" y="1857"/>
                    <a:pt x="496" y="1890"/>
                  </a:cubicBezTo>
                  <a:cubicBezTo>
                    <a:pt x="496" y="1916"/>
                    <a:pt x="497" y="1946"/>
                    <a:pt x="504" y="1976"/>
                  </a:cubicBezTo>
                  <a:cubicBezTo>
                    <a:pt x="532" y="2108"/>
                    <a:pt x="656" y="2186"/>
                    <a:pt x="766" y="2205"/>
                  </a:cubicBezTo>
                  <a:cubicBezTo>
                    <a:pt x="793" y="2209"/>
                    <a:pt x="820" y="2211"/>
                    <a:pt x="846" y="2211"/>
                  </a:cubicBezTo>
                  <a:cubicBezTo>
                    <a:pt x="928" y="2211"/>
                    <a:pt x="1008" y="2192"/>
                    <a:pt x="1084" y="2170"/>
                  </a:cubicBezTo>
                  <a:cubicBezTo>
                    <a:pt x="1529" y="2038"/>
                    <a:pt x="1940" y="1799"/>
                    <a:pt x="2273" y="1478"/>
                  </a:cubicBezTo>
                  <a:cubicBezTo>
                    <a:pt x="2337" y="1416"/>
                    <a:pt x="2407" y="1343"/>
                    <a:pt x="2441" y="1243"/>
                  </a:cubicBezTo>
                  <a:cubicBezTo>
                    <a:pt x="2476" y="1145"/>
                    <a:pt x="2467" y="1011"/>
                    <a:pt x="2370" y="930"/>
                  </a:cubicBezTo>
                  <a:cubicBezTo>
                    <a:pt x="2359" y="922"/>
                    <a:pt x="2347" y="914"/>
                    <a:pt x="2337" y="907"/>
                  </a:cubicBezTo>
                  <a:cubicBezTo>
                    <a:pt x="2324" y="898"/>
                    <a:pt x="2312" y="891"/>
                    <a:pt x="2307" y="884"/>
                  </a:cubicBezTo>
                  <a:cubicBezTo>
                    <a:pt x="2294" y="867"/>
                    <a:pt x="2299" y="832"/>
                    <a:pt x="2305" y="794"/>
                  </a:cubicBezTo>
                  <a:cubicBezTo>
                    <a:pt x="2313" y="740"/>
                    <a:pt x="2323" y="674"/>
                    <a:pt x="2288" y="613"/>
                  </a:cubicBezTo>
                  <a:cubicBezTo>
                    <a:pt x="2259" y="564"/>
                    <a:pt x="2211" y="538"/>
                    <a:pt x="2172" y="519"/>
                  </a:cubicBezTo>
                  <a:cubicBezTo>
                    <a:pt x="2144" y="504"/>
                    <a:pt x="2119" y="491"/>
                    <a:pt x="2110" y="475"/>
                  </a:cubicBezTo>
                  <a:cubicBezTo>
                    <a:pt x="2101" y="458"/>
                    <a:pt x="2106" y="427"/>
                    <a:pt x="2111" y="394"/>
                  </a:cubicBezTo>
                  <a:cubicBezTo>
                    <a:pt x="2113" y="375"/>
                    <a:pt x="2117" y="356"/>
                    <a:pt x="2118" y="336"/>
                  </a:cubicBezTo>
                  <a:cubicBezTo>
                    <a:pt x="2123" y="256"/>
                    <a:pt x="2093" y="173"/>
                    <a:pt x="2035" y="109"/>
                  </a:cubicBezTo>
                  <a:cubicBezTo>
                    <a:pt x="1977" y="44"/>
                    <a:pt x="1897" y="4"/>
                    <a:pt x="18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1" name="Google Shape;21;p2"/>
            <p:cNvSpPr/>
            <p:nvPr/>
          </p:nvSpPr>
          <p:spPr>
            <a:xfrm>
              <a:off x="4384675" y="1290125"/>
              <a:ext cx="32500" cy="16125"/>
            </a:xfrm>
            <a:custGeom>
              <a:avLst/>
              <a:gdLst/>
              <a:ahLst/>
              <a:cxnLst/>
              <a:rect l="l" t="t" r="r" b="b"/>
              <a:pathLst>
                <a:path w="1300" h="645" extrusionOk="0">
                  <a:moveTo>
                    <a:pt x="1223" y="1"/>
                  </a:moveTo>
                  <a:cubicBezTo>
                    <a:pt x="1211" y="1"/>
                    <a:pt x="1199" y="4"/>
                    <a:pt x="1187" y="10"/>
                  </a:cubicBezTo>
                  <a:cubicBezTo>
                    <a:pt x="675" y="323"/>
                    <a:pt x="63" y="511"/>
                    <a:pt x="57" y="514"/>
                  </a:cubicBezTo>
                  <a:cubicBezTo>
                    <a:pt x="21" y="524"/>
                    <a:pt x="1" y="562"/>
                    <a:pt x="11" y="598"/>
                  </a:cubicBezTo>
                  <a:cubicBezTo>
                    <a:pt x="21" y="627"/>
                    <a:pt x="48" y="645"/>
                    <a:pt x="76" y="645"/>
                  </a:cubicBezTo>
                  <a:cubicBezTo>
                    <a:pt x="83" y="645"/>
                    <a:pt x="89" y="645"/>
                    <a:pt x="96" y="643"/>
                  </a:cubicBezTo>
                  <a:cubicBezTo>
                    <a:pt x="121" y="634"/>
                    <a:pt x="729" y="448"/>
                    <a:pt x="1258" y="126"/>
                  </a:cubicBezTo>
                  <a:cubicBezTo>
                    <a:pt x="1290" y="107"/>
                    <a:pt x="1300" y="65"/>
                    <a:pt x="1280" y="33"/>
                  </a:cubicBezTo>
                  <a:cubicBezTo>
                    <a:pt x="1268" y="12"/>
                    <a:pt x="1246" y="1"/>
                    <a:pt x="12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2" name="Google Shape;22;p2"/>
            <p:cNvSpPr/>
            <p:nvPr/>
          </p:nvSpPr>
          <p:spPr>
            <a:xfrm>
              <a:off x="4412275" y="1292725"/>
              <a:ext cx="25325" cy="17500"/>
            </a:xfrm>
            <a:custGeom>
              <a:avLst/>
              <a:gdLst/>
              <a:ahLst/>
              <a:cxnLst/>
              <a:rect l="l" t="t" r="r" b="b"/>
              <a:pathLst>
                <a:path w="1013" h="700" extrusionOk="0">
                  <a:moveTo>
                    <a:pt x="936" y="1"/>
                  </a:moveTo>
                  <a:cubicBezTo>
                    <a:pt x="922" y="1"/>
                    <a:pt x="907" y="5"/>
                    <a:pt x="894" y="15"/>
                  </a:cubicBezTo>
                  <a:cubicBezTo>
                    <a:pt x="610" y="243"/>
                    <a:pt x="49" y="570"/>
                    <a:pt x="44" y="573"/>
                  </a:cubicBezTo>
                  <a:cubicBezTo>
                    <a:pt x="12" y="591"/>
                    <a:pt x="0" y="633"/>
                    <a:pt x="19" y="665"/>
                  </a:cubicBezTo>
                  <a:cubicBezTo>
                    <a:pt x="32" y="687"/>
                    <a:pt x="55" y="699"/>
                    <a:pt x="78" y="699"/>
                  </a:cubicBezTo>
                  <a:cubicBezTo>
                    <a:pt x="90" y="699"/>
                    <a:pt x="102" y="696"/>
                    <a:pt x="112" y="689"/>
                  </a:cubicBezTo>
                  <a:cubicBezTo>
                    <a:pt x="135" y="677"/>
                    <a:pt x="687" y="355"/>
                    <a:pt x="979" y="121"/>
                  </a:cubicBezTo>
                  <a:cubicBezTo>
                    <a:pt x="1009" y="98"/>
                    <a:pt x="1013" y="55"/>
                    <a:pt x="989" y="26"/>
                  </a:cubicBezTo>
                  <a:cubicBezTo>
                    <a:pt x="976" y="9"/>
                    <a:pt x="956" y="1"/>
                    <a:pt x="9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3" name="Google Shape;23;p2"/>
            <p:cNvSpPr/>
            <p:nvPr/>
          </p:nvSpPr>
          <p:spPr>
            <a:xfrm>
              <a:off x="4334825" y="1181475"/>
              <a:ext cx="85175" cy="108850"/>
            </a:xfrm>
            <a:custGeom>
              <a:avLst/>
              <a:gdLst/>
              <a:ahLst/>
              <a:cxnLst/>
              <a:rect l="l" t="t" r="r" b="b"/>
              <a:pathLst>
                <a:path w="3407" h="4354" extrusionOk="0">
                  <a:moveTo>
                    <a:pt x="2348" y="136"/>
                  </a:moveTo>
                  <a:cubicBezTo>
                    <a:pt x="2362" y="136"/>
                    <a:pt x="2377" y="138"/>
                    <a:pt x="2392" y="144"/>
                  </a:cubicBezTo>
                  <a:cubicBezTo>
                    <a:pt x="2435" y="162"/>
                    <a:pt x="2471" y="207"/>
                    <a:pt x="2501" y="278"/>
                  </a:cubicBezTo>
                  <a:cubicBezTo>
                    <a:pt x="2593" y="500"/>
                    <a:pt x="2543" y="778"/>
                    <a:pt x="2380" y="955"/>
                  </a:cubicBezTo>
                  <a:cubicBezTo>
                    <a:pt x="2370" y="968"/>
                    <a:pt x="2358" y="978"/>
                    <a:pt x="2346" y="989"/>
                  </a:cubicBezTo>
                  <a:lnTo>
                    <a:pt x="2231" y="679"/>
                  </a:lnTo>
                  <a:cubicBezTo>
                    <a:pt x="2189" y="566"/>
                    <a:pt x="2137" y="426"/>
                    <a:pt x="2165" y="301"/>
                  </a:cubicBezTo>
                  <a:cubicBezTo>
                    <a:pt x="2179" y="241"/>
                    <a:pt x="2226" y="182"/>
                    <a:pt x="2282" y="154"/>
                  </a:cubicBezTo>
                  <a:cubicBezTo>
                    <a:pt x="2300" y="144"/>
                    <a:pt x="2323" y="136"/>
                    <a:pt x="2348" y="136"/>
                  </a:cubicBezTo>
                  <a:close/>
                  <a:moveTo>
                    <a:pt x="1150" y="257"/>
                  </a:moveTo>
                  <a:cubicBezTo>
                    <a:pt x="1166" y="261"/>
                    <a:pt x="1185" y="273"/>
                    <a:pt x="1203" y="287"/>
                  </a:cubicBezTo>
                  <a:cubicBezTo>
                    <a:pt x="1451" y="473"/>
                    <a:pt x="1593" y="780"/>
                    <a:pt x="1574" y="1078"/>
                  </a:cubicBezTo>
                  <a:cubicBezTo>
                    <a:pt x="1327" y="939"/>
                    <a:pt x="1182" y="663"/>
                    <a:pt x="1112" y="496"/>
                  </a:cubicBezTo>
                  <a:cubicBezTo>
                    <a:pt x="1091" y="443"/>
                    <a:pt x="1067" y="381"/>
                    <a:pt x="1078" y="328"/>
                  </a:cubicBezTo>
                  <a:cubicBezTo>
                    <a:pt x="1084" y="290"/>
                    <a:pt x="1116" y="257"/>
                    <a:pt x="1144" y="257"/>
                  </a:cubicBezTo>
                  <a:close/>
                  <a:moveTo>
                    <a:pt x="241" y="1540"/>
                  </a:moveTo>
                  <a:cubicBezTo>
                    <a:pt x="272" y="1540"/>
                    <a:pt x="305" y="1548"/>
                    <a:pt x="332" y="1555"/>
                  </a:cubicBezTo>
                  <a:cubicBezTo>
                    <a:pt x="527" y="1608"/>
                    <a:pt x="692" y="1720"/>
                    <a:pt x="837" y="1862"/>
                  </a:cubicBezTo>
                  <a:cubicBezTo>
                    <a:pt x="811" y="1864"/>
                    <a:pt x="786" y="1866"/>
                    <a:pt x="760" y="1866"/>
                  </a:cubicBezTo>
                  <a:cubicBezTo>
                    <a:pt x="527" y="1866"/>
                    <a:pt x="293" y="1766"/>
                    <a:pt x="146" y="1592"/>
                  </a:cubicBezTo>
                  <a:cubicBezTo>
                    <a:pt x="153" y="1574"/>
                    <a:pt x="173" y="1555"/>
                    <a:pt x="196" y="1547"/>
                  </a:cubicBezTo>
                  <a:cubicBezTo>
                    <a:pt x="210" y="1542"/>
                    <a:pt x="225" y="1540"/>
                    <a:pt x="241" y="1540"/>
                  </a:cubicBezTo>
                  <a:close/>
                  <a:moveTo>
                    <a:pt x="2348" y="1"/>
                  </a:moveTo>
                  <a:cubicBezTo>
                    <a:pt x="2305" y="1"/>
                    <a:pt x="2262" y="11"/>
                    <a:pt x="2220" y="33"/>
                  </a:cubicBezTo>
                  <a:cubicBezTo>
                    <a:pt x="2128" y="80"/>
                    <a:pt x="2057" y="171"/>
                    <a:pt x="2034" y="271"/>
                  </a:cubicBezTo>
                  <a:cubicBezTo>
                    <a:pt x="1996" y="435"/>
                    <a:pt x="2055" y="596"/>
                    <a:pt x="2104" y="726"/>
                  </a:cubicBezTo>
                  <a:lnTo>
                    <a:pt x="2233" y="1072"/>
                  </a:lnTo>
                  <a:cubicBezTo>
                    <a:pt x="2130" y="1131"/>
                    <a:pt x="2011" y="1163"/>
                    <a:pt x="1892" y="1163"/>
                  </a:cubicBezTo>
                  <a:cubicBezTo>
                    <a:pt x="1830" y="1163"/>
                    <a:pt x="1768" y="1155"/>
                    <a:pt x="1709" y="1137"/>
                  </a:cubicBezTo>
                  <a:cubicBezTo>
                    <a:pt x="1708" y="1137"/>
                    <a:pt x="1706" y="1136"/>
                    <a:pt x="1705" y="1136"/>
                  </a:cubicBezTo>
                  <a:cubicBezTo>
                    <a:pt x="1746" y="777"/>
                    <a:pt x="1582" y="403"/>
                    <a:pt x="1284" y="179"/>
                  </a:cubicBezTo>
                  <a:cubicBezTo>
                    <a:pt x="1252" y="155"/>
                    <a:pt x="1215" y="131"/>
                    <a:pt x="1169" y="124"/>
                  </a:cubicBezTo>
                  <a:cubicBezTo>
                    <a:pt x="1160" y="123"/>
                    <a:pt x="1152" y="122"/>
                    <a:pt x="1144" y="122"/>
                  </a:cubicBezTo>
                  <a:cubicBezTo>
                    <a:pt x="1044" y="122"/>
                    <a:pt x="961" y="210"/>
                    <a:pt x="944" y="303"/>
                  </a:cubicBezTo>
                  <a:cubicBezTo>
                    <a:pt x="928" y="389"/>
                    <a:pt x="956" y="471"/>
                    <a:pt x="987" y="548"/>
                  </a:cubicBezTo>
                  <a:cubicBezTo>
                    <a:pt x="1122" y="872"/>
                    <a:pt x="1319" y="1105"/>
                    <a:pt x="1552" y="1220"/>
                  </a:cubicBezTo>
                  <a:cubicBezTo>
                    <a:pt x="1483" y="1500"/>
                    <a:pt x="1264" y="1743"/>
                    <a:pt x="994" y="1830"/>
                  </a:cubicBezTo>
                  <a:cubicBezTo>
                    <a:pt x="822" y="1644"/>
                    <a:pt x="618" y="1492"/>
                    <a:pt x="366" y="1425"/>
                  </a:cubicBezTo>
                  <a:cubicBezTo>
                    <a:pt x="330" y="1415"/>
                    <a:pt x="286" y="1406"/>
                    <a:pt x="240" y="1406"/>
                  </a:cubicBezTo>
                  <a:cubicBezTo>
                    <a:pt x="212" y="1406"/>
                    <a:pt x="183" y="1409"/>
                    <a:pt x="154" y="1419"/>
                  </a:cubicBezTo>
                  <a:cubicBezTo>
                    <a:pt x="61" y="1450"/>
                    <a:pt x="0" y="1537"/>
                    <a:pt x="11" y="1623"/>
                  </a:cubicBezTo>
                  <a:lnTo>
                    <a:pt x="14" y="1642"/>
                  </a:lnTo>
                  <a:lnTo>
                    <a:pt x="25" y="1656"/>
                  </a:lnTo>
                  <a:cubicBezTo>
                    <a:pt x="195" y="1874"/>
                    <a:pt x="479" y="2001"/>
                    <a:pt x="761" y="2001"/>
                  </a:cubicBezTo>
                  <a:cubicBezTo>
                    <a:pt x="824" y="2001"/>
                    <a:pt x="886" y="1994"/>
                    <a:pt x="948" y="1982"/>
                  </a:cubicBezTo>
                  <a:cubicBezTo>
                    <a:pt x="1058" y="2110"/>
                    <a:pt x="1155" y="2253"/>
                    <a:pt x="1242" y="2392"/>
                  </a:cubicBezTo>
                  <a:cubicBezTo>
                    <a:pt x="1621" y="2995"/>
                    <a:pt x="1936" y="3641"/>
                    <a:pt x="2179" y="4309"/>
                  </a:cubicBezTo>
                  <a:cubicBezTo>
                    <a:pt x="2189" y="4336"/>
                    <a:pt x="2215" y="4353"/>
                    <a:pt x="2242" y="4353"/>
                  </a:cubicBezTo>
                  <a:cubicBezTo>
                    <a:pt x="2250" y="4353"/>
                    <a:pt x="2257" y="4352"/>
                    <a:pt x="2266" y="4350"/>
                  </a:cubicBezTo>
                  <a:cubicBezTo>
                    <a:pt x="2300" y="4337"/>
                    <a:pt x="2318" y="4299"/>
                    <a:pt x="2305" y="4263"/>
                  </a:cubicBezTo>
                  <a:cubicBezTo>
                    <a:pt x="2060" y="3585"/>
                    <a:pt x="1740" y="2931"/>
                    <a:pt x="1357" y="2320"/>
                  </a:cubicBezTo>
                  <a:cubicBezTo>
                    <a:pt x="1276" y="2192"/>
                    <a:pt x="1188" y="2062"/>
                    <a:pt x="1089" y="1940"/>
                  </a:cubicBezTo>
                  <a:cubicBezTo>
                    <a:pt x="1376" y="1827"/>
                    <a:pt x="1600" y="1571"/>
                    <a:pt x="1679" y="1269"/>
                  </a:cubicBezTo>
                  <a:cubicBezTo>
                    <a:pt x="1750" y="1290"/>
                    <a:pt x="1822" y="1300"/>
                    <a:pt x="1895" y="1300"/>
                  </a:cubicBezTo>
                  <a:cubicBezTo>
                    <a:pt x="2029" y="1300"/>
                    <a:pt x="2163" y="1266"/>
                    <a:pt x="2281" y="1202"/>
                  </a:cubicBezTo>
                  <a:lnTo>
                    <a:pt x="3267" y="3853"/>
                  </a:lnTo>
                  <a:cubicBezTo>
                    <a:pt x="3277" y="3880"/>
                    <a:pt x="3303" y="3897"/>
                    <a:pt x="3331" y="3897"/>
                  </a:cubicBezTo>
                  <a:cubicBezTo>
                    <a:pt x="3339" y="3897"/>
                    <a:pt x="3347" y="3896"/>
                    <a:pt x="3354" y="3893"/>
                  </a:cubicBezTo>
                  <a:cubicBezTo>
                    <a:pt x="3389" y="3880"/>
                    <a:pt x="3407" y="3840"/>
                    <a:pt x="3394" y="3806"/>
                  </a:cubicBezTo>
                  <a:lnTo>
                    <a:pt x="2396" y="1125"/>
                  </a:lnTo>
                  <a:cubicBezTo>
                    <a:pt x="2426" y="1101"/>
                    <a:pt x="2454" y="1075"/>
                    <a:pt x="2480" y="1047"/>
                  </a:cubicBezTo>
                  <a:cubicBezTo>
                    <a:pt x="2680" y="829"/>
                    <a:pt x="2739" y="499"/>
                    <a:pt x="2626" y="226"/>
                  </a:cubicBezTo>
                  <a:cubicBezTo>
                    <a:pt x="2582" y="122"/>
                    <a:pt x="2521" y="52"/>
                    <a:pt x="2443" y="20"/>
                  </a:cubicBezTo>
                  <a:cubicBezTo>
                    <a:pt x="2413" y="7"/>
                    <a:pt x="2381" y="1"/>
                    <a:pt x="2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grpSp>
      <p:grpSp>
        <p:nvGrpSpPr>
          <p:cNvPr id="24" name="Google Shape;24;p2"/>
          <p:cNvGrpSpPr/>
          <p:nvPr/>
        </p:nvGrpSpPr>
        <p:grpSpPr>
          <a:xfrm>
            <a:off x="7809149" y="451361"/>
            <a:ext cx="537659" cy="641898"/>
            <a:chOff x="1524325" y="2743250"/>
            <a:chExt cx="246350" cy="294125"/>
          </a:xfrm>
        </p:grpSpPr>
        <p:sp>
          <p:nvSpPr>
            <p:cNvPr id="25" name="Google Shape;25;p2"/>
            <p:cNvSpPr/>
            <p:nvPr/>
          </p:nvSpPr>
          <p:spPr>
            <a:xfrm>
              <a:off x="1524325" y="2743250"/>
              <a:ext cx="246350" cy="294125"/>
            </a:xfrm>
            <a:custGeom>
              <a:avLst/>
              <a:gdLst/>
              <a:ahLst/>
              <a:cxnLst/>
              <a:rect l="l" t="t" r="r" b="b"/>
              <a:pathLst>
                <a:path w="9854" h="11765" extrusionOk="0">
                  <a:moveTo>
                    <a:pt x="4576" y="260"/>
                  </a:moveTo>
                  <a:cubicBezTo>
                    <a:pt x="5377" y="260"/>
                    <a:pt x="6153" y="479"/>
                    <a:pt x="6894" y="904"/>
                  </a:cubicBezTo>
                  <a:cubicBezTo>
                    <a:pt x="8319" y="1721"/>
                    <a:pt x="9294" y="3309"/>
                    <a:pt x="9376" y="4949"/>
                  </a:cubicBezTo>
                  <a:cubicBezTo>
                    <a:pt x="9395" y="5316"/>
                    <a:pt x="9375" y="5711"/>
                    <a:pt x="9313" y="6230"/>
                  </a:cubicBezTo>
                  <a:cubicBezTo>
                    <a:pt x="9159" y="7512"/>
                    <a:pt x="8872" y="8493"/>
                    <a:pt x="8410" y="9318"/>
                  </a:cubicBezTo>
                  <a:cubicBezTo>
                    <a:pt x="7849" y="10320"/>
                    <a:pt x="6994" y="11066"/>
                    <a:pt x="6061" y="11364"/>
                  </a:cubicBezTo>
                  <a:cubicBezTo>
                    <a:pt x="5772" y="11456"/>
                    <a:pt x="5484" y="11503"/>
                    <a:pt x="5210" y="11503"/>
                  </a:cubicBezTo>
                  <a:cubicBezTo>
                    <a:pt x="4952" y="11503"/>
                    <a:pt x="4708" y="11462"/>
                    <a:pt x="4487" y="11380"/>
                  </a:cubicBezTo>
                  <a:cubicBezTo>
                    <a:pt x="3971" y="11189"/>
                    <a:pt x="3774" y="11020"/>
                    <a:pt x="3688" y="10540"/>
                  </a:cubicBezTo>
                  <a:cubicBezTo>
                    <a:pt x="3651" y="10324"/>
                    <a:pt x="3477" y="9824"/>
                    <a:pt x="3495" y="9600"/>
                  </a:cubicBezTo>
                  <a:cubicBezTo>
                    <a:pt x="3516" y="9332"/>
                    <a:pt x="3539" y="9056"/>
                    <a:pt x="3474" y="8782"/>
                  </a:cubicBezTo>
                  <a:cubicBezTo>
                    <a:pt x="3308" y="8086"/>
                    <a:pt x="2636" y="7650"/>
                    <a:pt x="2145" y="7384"/>
                  </a:cubicBezTo>
                  <a:cubicBezTo>
                    <a:pt x="2083" y="7350"/>
                    <a:pt x="2021" y="7317"/>
                    <a:pt x="1958" y="7284"/>
                  </a:cubicBezTo>
                  <a:lnTo>
                    <a:pt x="1950" y="7280"/>
                  </a:lnTo>
                  <a:cubicBezTo>
                    <a:pt x="1473" y="7025"/>
                    <a:pt x="979" y="6763"/>
                    <a:pt x="696" y="6327"/>
                  </a:cubicBezTo>
                  <a:cubicBezTo>
                    <a:pt x="555" y="6109"/>
                    <a:pt x="459" y="5839"/>
                    <a:pt x="394" y="5474"/>
                  </a:cubicBezTo>
                  <a:cubicBezTo>
                    <a:pt x="267" y="4766"/>
                    <a:pt x="318" y="4009"/>
                    <a:pt x="541" y="3285"/>
                  </a:cubicBezTo>
                  <a:cubicBezTo>
                    <a:pt x="1022" y="1732"/>
                    <a:pt x="2281" y="769"/>
                    <a:pt x="3092" y="505"/>
                  </a:cubicBezTo>
                  <a:cubicBezTo>
                    <a:pt x="3595" y="341"/>
                    <a:pt x="4090" y="260"/>
                    <a:pt x="4576" y="260"/>
                  </a:cubicBezTo>
                  <a:close/>
                  <a:moveTo>
                    <a:pt x="4424" y="1"/>
                  </a:moveTo>
                  <a:cubicBezTo>
                    <a:pt x="3870" y="1"/>
                    <a:pt x="3314" y="85"/>
                    <a:pt x="2785" y="258"/>
                  </a:cubicBezTo>
                  <a:cubicBezTo>
                    <a:pt x="1571" y="652"/>
                    <a:pt x="658" y="2024"/>
                    <a:pt x="291" y="3208"/>
                  </a:cubicBezTo>
                  <a:cubicBezTo>
                    <a:pt x="55" y="3971"/>
                    <a:pt x="1" y="4771"/>
                    <a:pt x="135" y="5521"/>
                  </a:cubicBezTo>
                  <a:cubicBezTo>
                    <a:pt x="207" y="5920"/>
                    <a:pt x="315" y="6221"/>
                    <a:pt x="476" y="6469"/>
                  </a:cubicBezTo>
                  <a:cubicBezTo>
                    <a:pt x="795" y="6962"/>
                    <a:pt x="784" y="7172"/>
                    <a:pt x="1290" y="7441"/>
                  </a:cubicBezTo>
                  <a:cubicBezTo>
                    <a:pt x="1355" y="7476"/>
                    <a:pt x="1956" y="7580"/>
                    <a:pt x="2020" y="7614"/>
                  </a:cubicBezTo>
                  <a:cubicBezTo>
                    <a:pt x="2466" y="7857"/>
                    <a:pt x="3077" y="8249"/>
                    <a:pt x="3218" y="8843"/>
                  </a:cubicBezTo>
                  <a:cubicBezTo>
                    <a:pt x="3274" y="9076"/>
                    <a:pt x="3255" y="9320"/>
                    <a:pt x="3234" y="9579"/>
                  </a:cubicBezTo>
                  <a:cubicBezTo>
                    <a:pt x="3215" y="9821"/>
                    <a:pt x="3195" y="10070"/>
                    <a:pt x="3240" y="10319"/>
                  </a:cubicBezTo>
                  <a:cubicBezTo>
                    <a:pt x="3340" y="10889"/>
                    <a:pt x="3794" y="11402"/>
                    <a:pt x="4396" y="11626"/>
                  </a:cubicBezTo>
                  <a:cubicBezTo>
                    <a:pt x="4644" y="11717"/>
                    <a:pt x="4918" y="11764"/>
                    <a:pt x="5211" y="11764"/>
                  </a:cubicBezTo>
                  <a:cubicBezTo>
                    <a:pt x="5515" y="11764"/>
                    <a:pt x="5828" y="11714"/>
                    <a:pt x="6140" y="11614"/>
                  </a:cubicBezTo>
                  <a:cubicBezTo>
                    <a:pt x="7151" y="11291"/>
                    <a:pt x="8037" y="10521"/>
                    <a:pt x="8639" y="9445"/>
                  </a:cubicBezTo>
                  <a:cubicBezTo>
                    <a:pt x="9117" y="8591"/>
                    <a:pt x="9414" y="7578"/>
                    <a:pt x="9572" y="6261"/>
                  </a:cubicBezTo>
                  <a:cubicBezTo>
                    <a:pt x="9637" y="5727"/>
                    <a:pt x="9853" y="5252"/>
                    <a:pt x="9834" y="4869"/>
                  </a:cubicBezTo>
                  <a:cubicBezTo>
                    <a:pt x="9747" y="3141"/>
                    <a:pt x="8524" y="1538"/>
                    <a:pt x="7024" y="677"/>
                  </a:cubicBezTo>
                  <a:cubicBezTo>
                    <a:pt x="6244" y="230"/>
                    <a:pt x="5336" y="1"/>
                    <a:pt x="44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6" name="Google Shape;26;p2"/>
            <p:cNvSpPr/>
            <p:nvPr/>
          </p:nvSpPr>
          <p:spPr>
            <a:xfrm>
              <a:off x="1547000" y="2776375"/>
              <a:ext cx="81750" cy="72700"/>
            </a:xfrm>
            <a:custGeom>
              <a:avLst/>
              <a:gdLst/>
              <a:ahLst/>
              <a:cxnLst/>
              <a:rect l="l" t="t" r="r" b="b"/>
              <a:pathLst>
                <a:path w="3270" h="2908" extrusionOk="0">
                  <a:moveTo>
                    <a:pt x="1800" y="248"/>
                  </a:moveTo>
                  <a:cubicBezTo>
                    <a:pt x="2191" y="248"/>
                    <a:pt x="2675" y="374"/>
                    <a:pt x="2873" y="656"/>
                  </a:cubicBezTo>
                  <a:cubicBezTo>
                    <a:pt x="2963" y="783"/>
                    <a:pt x="3000" y="943"/>
                    <a:pt x="2978" y="1097"/>
                  </a:cubicBezTo>
                  <a:cubicBezTo>
                    <a:pt x="2928" y="1428"/>
                    <a:pt x="2932" y="1447"/>
                    <a:pt x="2684" y="1585"/>
                  </a:cubicBezTo>
                  <a:cubicBezTo>
                    <a:pt x="2583" y="1641"/>
                    <a:pt x="2050" y="1747"/>
                    <a:pt x="1946" y="1797"/>
                  </a:cubicBezTo>
                  <a:lnTo>
                    <a:pt x="1741" y="1957"/>
                  </a:lnTo>
                  <a:cubicBezTo>
                    <a:pt x="1521" y="2063"/>
                    <a:pt x="1435" y="2310"/>
                    <a:pt x="1238" y="2473"/>
                  </a:cubicBezTo>
                  <a:cubicBezTo>
                    <a:pt x="1205" y="2501"/>
                    <a:pt x="853" y="2583"/>
                    <a:pt x="764" y="2622"/>
                  </a:cubicBezTo>
                  <a:cubicBezTo>
                    <a:pt x="721" y="2640"/>
                    <a:pt x="686" y="2649"/>
                    <a:pt x="656" y="2649"/>
                  </a:cubicBezTo>
                  <a:cubicBezTo>
                    <a:pt x="546" y="2649"/>
                    <a:pt x="506" y="2530"/>
                    <a:pt x="396" y="2304"/>
                  </a:cubicBezTo>
                  <a:cubicBezTo>
                    <a:pt x="268" y="2037"/>
                    <a:pt x="294" y="1654"/>
                    <a:pt x="469" y="1251"/>
                  </a:cubicBezTo>
                  <a:cubicBezTo>
                    <a:pt x="632" y="871"/>
                    <a:pt x="905" y="537"/>
                    <a:pt x="1181" y="380"/>
                  </a:cubicBezTo>
                  <a:cubicBezTo>
                    <a:pt x="1332" y="295"/>
                    <a:pt x="1552" y="248"/>
                    <a:pt x="1800" y="248"/>
                  </a:cubicBezTo>
                  <a:close/>
                  <a:moveTo>
                    <a:pt x="1988" y="0"/>
                  </a:moveTo>
                  <a:cubicBezTo>
                    <a:pt x="1871" y="0"/>
                    <a:pt x="1762" y="23"/>
                    <a:pt x="1661" y="58"/>
                  </a:cubicBezTo>
                  <a:cubicBezTo>
                    <a:pt x="1441" y="73"/>
                    <a:pt x="1238" y="124"/>
                    <a:pt x="1085" y="211"/>
                  </a:cubicBezTo>
                  <a:cubicBezTo>
                    <a:pt x="888" y="322"/>
                    <a:pt x="704" y="500"/>
                    <a:pt x="549" y="714"/>
                  </a:cubicBezTo>
                  <a:cubicBezTo>
                    <a:pt x="415" y="831"/>
                    <a:pt x="300" y="974"/>
                    <a:pt x="222" y="1157"/>
                  </a:cubicBezTo>
                  <a:cubicBezTo>
                    <a:pt x="23" y="1626"/>
                    <a:pt x="1" y="2085"/>
                    <a:pt x="160" y="2418"/>
                  </a:cubicBezTo>
                  <a:cubicBezTo>
                    <a:pt x="299" y="2706"/>
                    <a:pt x="604" y="2908"/>
                    <a:pt x="903" y="2908"/>
                  </a:cubicBezTo>
                  <a:cubicBezTo>
                    <a:pt x="992" y="2908"/>
                    <a:pt x="1077" y="2890"/>
                    <a:pt x="1159" y="2856"/>
                  </a:cubicBezTo>
                  <a:cubicBezTo>
                    <a:pt x="1289" y="2801"/>
                    <a:pt x="1393" y="2707"/>
                    <a:pt x="1484" y="2625"/>
                  </a:cubicBezTo>
                  <a:cubicBezTo>
                    <a:pt x="1514" y="2598"/>
                    <a:pt x="1544" y="2570"/>
                    <a:pt x="1576" y="2544"/>
                  </a:cubicBezTo>
                  <a:cubicBezTo>
                    <a:pt x="1749" y="2402"/>
                    <a:pt x="1952" y="2303"/>
                    <a:pt x="2169" y="2199"/>
                  </a:cubicBezTo>
                  <a:cubicBezTo>
                    <a:pt x="2278" y="2146"/>
                    <a:pt x="2391" y="2092"/>
                    <a:pt x="2500" y="2031"/>
                  </a:cubicBezTo>
                  <a:cubicBezTo>
                    <a:pt x="2801" y="1864"/>
                    <a:pt x="3171" y="1573"/>
                    <a:pt x="3236" y="1136"/>
                  </a:cubicBezTo>
                  <a:cubicBezTo>
                    <a:pt x="3270" y="917"/>
                    <a:pt x="3215" y="687"/>
                    <a:pt x="3088" y="505"/>
                  </a:cubicBezTo>
                  <a:cubicBezTo>
                    <a:pt x="2912" y="255"/>
                    <a:pt x="2561" y="75"/>
                    <a:pt x="2127" y="11"/>
                  </a:cubicBezTo>
                  <a:cubicBezTo>
                    <a:pt x="2079" y="4"/>
                    <a:pt x="2033" y="0"/>
                    <a:pt x="19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7" name="Google Shape;27;p2"/>
            <p:cNvSpPr/>
            <p:nvPr/>
          </p:nvSpPr>
          <p:spPr>
            <a:xfrm>
              <a:off x="1646375" y="2771225"/>
              <a:ext cx="68475" cy="74875"/>
            </a:xfrm>
            <a:custGeom>
              <a:avLst/>
              <a:gdLst/>
              <a:ahLst/>
              <a:cxnLst/>
              <a:rect l="l" t="t" r="r" b="b"/>
              <a:pathLst>
                <a:path w="2739" h="2995" extrusionOk="0">
                  <a:moveTo>
                    <a:pt x="1250" y="363"/>
                  </a:moveTo>
                  <a:cubicBezTo>
                    <a:pt x="1413" y="363"/>
                    <a:pt x="1571" y="399"/>
                    <a:pt x="1694" y="482"/>
                  </a:cubicBezTo>
                  <a:cubicBezTo>
                    <a:pt x="1966" y="664"/>
                    <a:pt x="2299" y="1142"/>
                    <a:pt x="2427" y="1794"/>
                  </a:cubicBezTo>
                  <a:cubicBezTo>
                    <a:pt x="2473" y="2029"/>
                    <a:pt x="2470" y="2219"/>
                    <a:pt x="2415" y="2376"/>
                  </a:cubicBezTo>
                  <a:cubicBezTo>
                    <a:pt x="2353" y="2556"/>
                    <a:pt x="2214" y="2694"/>
                    <a:pt x="2059" y="2725"/>
                  </a:cubicBezTo>
                  <a:cubicBezTo>
                    <a:pt x="2033" y="2730"/>
                    <a:pt x="2007" y="2733"/>
                    <a:pt x="1981" y="2733"/>
                  </a:cubicBezTo>
                  <a:cubicBezTo>
                    <a:pt x="1780" y="2733"/>
                    <a:pt x="1593" y="2587"/>
                    <a:pt x="1493" y="2492"/>
                  </a:cubicBezTo>
                  <a:cubicBezTo>
                    <a:pt x="1429" y="2431"/>
                    <a:pt x="1366" y="2363"/>
                    <a:pt x="1306" y="2297"/>
                  </a:cubicBezTo>
                  <a:lnTo>
                    <a:pt x="1304" y="2295"/>
                  </a:lnTo>
                  <a:cubicBezTo>
                    <a:pt x="1194" y="2174"/>
                    <a:pt x="1179" y="1983"/>
                    <a:pt x="1033" y="1890"/>
                  </a:cubicBezTo>
                  <a:cubicBezTo>
                    <a:pt x="884" y="1797"/>
                    <a:pt x="650" y="1773"/>
                    <a:pt x="582" y="1736"/>
                  </a:cubicBezTo>
                  <a:cubicBezTo>
                    <a:pt x="481" y="1679"/>
                    <a:pt x="525" y="1707"/>
                    <a:pt x="449" y="1637"/>
                  </a:cubicBezTo>
                  <a:cubicBezTo>
                    <a:pt x="336" y="1529"/>
                    <a:pt x="272" y="1372"/>
                    <a:pt x="269" y="1193"/>
                  </a:cubicBezTo>
                  <a:cubicBezTo>
                    <a:pt x="265" y="989"/>
                    <a:pt x="342" y="787"/>
                    <a:pt x="475" y="650"/>
                  </a:cubicBezTo>
                  <a:cubicBezTo>
                    <a:pt x="643" y="478"/>
                    <a:pt x="956" y="363"/>
                    <a:pt x="1250" y="363"/>
                  </a:cubicBezTo>
                  <a:close/>
                  <a:moveTo>
                    <a:pt x="1122" y="0"/>
                  </a:moveTo>
                  <a:cubicBezTo>
                    <a:pt x="813" y="0"/>
                    <a:pt x="528" y="222"/>
                    <a:pt x="287" y="468"/>
                  </a:cubicBezTo>
                  <a:cubicBezTo>
                    <a:pt x="106" y="653"/>
                    <a:pt x="1" y="926"/>
                    <a:pt x="6" y="1197"/>
                  </a:cubicBezTo>
                  <a:cubicBezTo>
                    <a:pt x="11" y="1447"/>
                    <a:pt x="105" y="1671"/>
                    <a:pt x="270" y="1827"/>
                  </a:cubicBezTo>
                  <a:cubicBezTo>
                    <a:pt x="369" y="1921"/>
                    <a:pt x="484" y="1984"/>
                    <a:pt x="595" y="2046"/>
                  </a:cubicBezTo>
                  <a:cubicBezTo>
                    <a:pt x="663" y="2084"/>
                    <a:pt x="727" y="2119"/>
                    <a:pt x="787" y="2162"/>
                  </a:cubicBezTo>
                  <a:cubicBezTo>
                    <a:pt x="904" y="2245"/>
                    <a:pt x="1004" y="2354"/>
                    <a:pt x="1111" y="2471"/>
                  </a:cubicBezTo>
                  <a:cubicBezTo>
                    <a:pt x="1175" y="2541"/>
                    <a:pt x="1241" y="2615"/>
                    <a:pt x="1314" y="2683"/>
                  </a:cubicBezTo>
                  <a:cubicBezTo>
                    <a:pt x="1438" y="2800"/>
                    <a:pt x="1688" y="2994"/>
                    <a:pt x="1981" y="2994"/>
                  </a:cubicBezTo>
                  <a:cubicBezTo>
                    <a:pt x="2025" y="2994"/>
                    <a:pt x="2069" y="2990"/>
                    <a:pt x="2112" y="2981"/>
                  </a:cubicBezTo>
                  <a:cubicBezTo>
                    <a:pt x="2355" y="2932"/>
                    <a:pt x="2572" y="2728"/>
                    <a:pt x="2663" y="2461"/>
                  </a:cubicBezTo>
                  <a:cubicBezTo>
                    <a:pt x="2732" y="2259"/>
                    <a:pt x="2739" y="2024"/>
                    <a:pt x="2684" y="1743"/>
                  </a:cubicBezTo>
                  <a:cubicBezTo>
                    <a:pt x="2649" y="1564"/>
                    <a:pt x="2552" y="1351"/>
                    <a:pt x="2421" y="1139"/>
                  </a:cubicBezTo>
                  <a:cubicBezTo>
                    <a:pt x="2275" y="806"/>
                    <a:pt x="2065" y="496"/>
                    <a:pt x="1803" y="319"/>
                  </a:cubicBezTo>
                  <a:cubicBezTo>
                    <a:pt x="1762" y="293"/>
                    <a:pt x="1720" y="269"/>
                    <a:pt x="1675" y="250"/>
                  </a:cubicBezTo>
                  <a:cubicBezTo>
                    <a:pt x="1621" y="204"/>
                    <a:pt x="1568" y="163"/>
                    <a:pt x="1518" y="129"/>
                  </a:cubicBezTo>
                  <a:cubicBezTo>
                    <a:pt x="1383" y="39"/>
                    <a:pt x="1250" y="0"/>
                    <a:pt x="1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8" name="Google Shape;28;p2"/>
            <p:cNvSpPr/>
            <p:nvPr/>
          </p:nvSpPr>
          <p:spPr>
            <a:xfrm>
              <a:off x="1697225" y="2852600"/>
              <a:ext cx="57100" cy="79325"/>
            </a:xfrm>
            <a:custGeom>
              <a:avLst/>
              <a:gdLst/>
              <a:ahLst/>
              <a:cxnLst/>
              <a:rect l="l" t="t" r="r" b="b"/>
              <a:pathLst>
                <a:path w="2284" h="3173" extrusionOk="0">
                  <a:moveTo>
                    <a:pt x="1024" y="281"/>
                  </a:moveTo>
                  <a:cubicBezTo>
                    <a:pt x="1047" y="281"/>
                    <a:pt x="1070" y="282"/>
                    <a:pt x="1091" y="284"/>
                  </a:cubicBezTo>
                  <a:cubicBezTo>
                    <a:pt x="1465" y="323"/>
                    <a:pt x="1951" y="526"/>
                    <a:pt x="1983" y="937"/>
                  </a:cubicBezTo>
                  <a:cubicBezTo>
                    <a:pt x="2009" y="1265"/>
                    <a:pt x="1839" y="2018"/>
                    <a:pt x="1408" y="2523"/>
                  </a:cubicBezTo>
                  <a:cubicBezTo>
                    <a:pt x="1252" y="2706"/>
                    <a:pt x="1100" y="2821"/>
                    <a:pt x="943" y="2876"/>
                  </a:cubicBezTo>
                  <a:cubicBezTo>
                    <a:pt x="876" y="2900"/>
                    <a:pt x="808" y="2911"/>
                    <a:pt x="742" y="2911"/>
                  </a:cubicBezTo>
                  <a:cubicBezTo>
                    <a:pt x="630" y="2911"/>
                    <a:pt x="525" y="2878"/>
                    <a:pt x="449" y="2814"/>
                  </a:cubicBezTo>
                  <a:cubicBezTo>
                    <a:pt x="270" y="2663"/>
                    <a:pt x="267" y="2381"/>
                    <a:pt x="280" y="2226"/>
                  </a:cubicBezTo>
                  <a:cubicBezTo>
                    <a:pt x="288" y="2138"/>
                    <a:pt x="303" y="2046"/>
                    <a:pt x="317" y="1955"/>
                  </a:cubicBezTo>
                  <a:cubicBezTo>
                    <a:pt x="344" y="1793"/>
                    <a:pt x="434" y="1769"/>
                    <a:pt x="425" y="1596"/>
                  </a:cubicBezTo>
                  <a:cubicBezTo>
                    <a:pt x="421" y="1509"/>
                    <a:pt x="438" y="1440"/>
                    <a:pt x="425" y="1359"/>
                  </a:cubicBezTo>
                  <a:cubicBezTo>
                    <a:pt x="407" y="1245"/>
                    <a:pt x="295" y="980"/>
                    <a:pt x="303" y="876"/>
                  </a:cubicBezTo>
                  <a:cubicBezTo>
                    <a:pt x="317" y="721"/>
                    <a:pt x="400" y="573"/>
                    <a:pt x="538" y="459"/>
                  </a:cubicBezTo>
                  <a:cubicBezTo>
                    <a:pt x="676" y="346"/>
                    <a:pt x="853" y="281"/>
                    <a:pt x="1024" y="281"/>
                  </a:cubicBezTo>
                  <a:close/>
                  <a:moveTo>
                    <a:pt x="803" y="1"/>
                  </a:moveTo>
                  <a:cubicBezTo>
                    <a:pt x="640" y="1"/>
                    <a:pt x="482" y="29"/>
                    <a:pt x="354" y="135"/>
                  </a:cubicBezTo>
                  <a:cubicBezTo>
                    <a:pt x="162" y="293"/>
                    <a:pt x="62" y="627"/>
                    <a:pt x="42" y="854"/>
                  </a:cubicBezTo>
                  <a:cubicBezTo>
                    <a:pt x="31" y="989"/>
                    <a:pt x="51" y="1118"/>
                    <a:pt x="71" y="1243"/>
                  </a:cubicBezTo>
                  <a:lnTo>
                    <a:pt x="137" y="1233"/>
                  </a:lnTo>
                  <a:lnTo>
                    <a:pt x="137" y="1233"/>
                  </a:lnTo>
                  <a:lnTo>
                    <a:pt x="72" y="1246"/>
                  </a:lnTo>
                  <a:cubicBezTo>
                    <a:pt x="84" y="1323"/>
                    <a:pt x="96" y="1395"/>
                    <a:pt x="100" y="1467"/>
                  </a:cubicBezTo>
                  <a:cubicBezTo>
                    <a:pt x="108" y="1611"/>
                    <a:pt x="84" y="1757"/>
                    <a:pt x="58" y="1912"/>
                  </a:cubicBezTo>
                  <a:lnTo>
                    <a:pt x="58" y="1914"/>
                  </a:lnTo>
                  <a:cubicBezTo>
                    <a:pt x="43" y="2008"/>
                    <a:pt x="27" y="2105"/>
                    <a:pt x="19" y="2203"/>
                  </a:cubicBezTo>
                  <a:cubicBezTo>
                    <a:pt x="1" y="2409"/>
                    <a:pt x="11" y="2787"/>
                    <a:pt x="280" y="3014"/>
                  </a:cubicBezTo>
                  <a:cubicBezTo>
                    <a:pt x="401" y="3116"/>
                    <a:pt x="566" y="3173"/>
                    <a:pt x="744" y="3173"/>
                  </a:cubicBezTo>
                  <a:cubicBezTo>
                    <a:pt x="841" y="3173"/>
                    <a:pt x="938" y="3156"/>
                    <a:pt x="1031" y="3124"/>
                  </a:cubicBezTo>
                  <a:cubicBezTo>
                    <a:pt x="1231" y="3052"/>
                    <a:pt x="1420" y="2911"/>
                    <a:pt x="1606" y="2694"/>
                  </a:cubicBezTo>
                  <a:cubicBezTo>
                    <a:pt x="1952" y="2288"/>
                    <a:pt x="2284" y="1643"/>
                    <a:pt x="2242" y="1114"/>
                  </a:cubicBezTo>
                  <a:cubicBezTo>
                    <a:pt x="2198" y="562"/>
                    <a:pt x="1602" y="75"/>
                    <a:pt x="1119" y="23"/>
                  </a:cubicBezTo>
                  <a:cubicBezTo>
                    <a:pt x="1017" y="13"/>
                    <a:pt x="909" y="1"/>
                    <a:pt x="8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29" name="Google Shape;29;p2"/>
            <p:cNvSpPr/>
            <p:nvPr/>
          </p:nvSpPr>
          <p:spPr>
            <a:xfrm>
              <a:off x="1677700" y="2941350"/>
              <a:ext cx="45925" cy="63125"/>
            </a:xfrm>
            <a:custGeom>
              <a:avLst/>
              <a:gdLst/>
              <a:ahLst/>
              <a:cxnLst/>
              <a:rect l="l" t="t" r="r" b="b"/>
              <a:pathLst>
                <a:path w="1837" h="2525" extrusionOk="0">
                  <a:moveTo>
                    <a:pt x="822" y="262"/>
                  </a:moveTo>
                  <a:cubicBezTo>
                    <a:pt x="838" y="262"/>
                    <a:pt x="855" y="263"/>
                    <a:pt x="871" y="264"/>
                  </a:cubicBezTo>
                  <a:cubicBezTo>
                    <a:pt x="1153" y="294"/>
                    <a:pt x="1444" y="370"/>
                    <a:pt x="1468" y="679"/>
                  </a:cubicBezTo>
                  <a:cubicBezTo>
                    <a:pt x="1487" y="921"/>
                    <a:pt x="1431" y="1582"/>
                    <a:pt x="1100" y="1970"/>
                  </a:cubicBezTo>
                  <a:cubicBezTo>
                    <a:pt x="982" y="2108"/>
                    <a:pt x="867" y="2195"/>
                    <a:pt x="750" y="2237"/>
                  </a:cubicBezTo>
                  <a:cubicBezTo>
                    <a:pt x="720" y="2248"/>
                    <a:pt x="696" y="2252"/>
                    <a:pt x="677" y="2252"/>
                  </a:cubicBezTo>
                  <a:cubicBezTo>
                    <a:pt x="612" y="2252"/>
                    <a:pt x="595" y="2199"/>
                    <a:pt x="529" y="2142"/>
                  </a:cubicBezTo>
                  <a:cubicBezTo>
                    <a:pt x="398" y="2033"/>
                    <a:pt x="353" y="2001"/>
                    <a:pt x="364" y="1885"/>
                  </a:cubicBezTo>
                  <a:cubicBezTo>
                    <a:pt x="369" y="1817"/>
                    <a:pt x="286" y="1619"/>
                    <a:pt x="297" y="1551"/>
                  </a:cubicBezTo>
                  <a:lnTo>
                    <a:pt x="298" y="1548"/>
                  </a:lnTo>
                  <a:cubicBezTo>
                    <a:pt x="318" y="1420"/>
                    <a:pt x="341" y="1287"/>
                    <a:pt x="332" y="1148"/>
                  </a:cubicBezTo>
                  <a:cubicBezTo>
                    <a:pt x="329" y="1079"/>
                    <a:pt x="318" y="1014"/>
                    <a:pt x="307" y="950"/>
                  </a:cubicBezTo>
                  <a:cubicBezTo>
                    <a:pt x="294" y="862"/>
                    <a:pt x="280" y="780"/>
                    <a:pt x="287" y="702"/>
                  </a:cubicBezTo>
                  <a:cubicBezTo>
                    <a:pt x="297" y="587"/>
                    <a:pt x="358" y="478"/>
                    <a:pt x="460" y="395"/>
                  </a:cubicBezTo>
                  <a:cubicBezTo>
                    <a:pt x="563" y="311"/>
                    <a:pt x="695" y="262"/>
                    <a:pt x="822" y="262"/>
                  </a:cubicBezTo>
                  <a:close/>
                  <a:moveTo>
                    <a:pt x="822" y="0"/>
                  </a:moveTo>
                  <a:cubicBezTo>
                    <a:pt x="635" y="0"/>
                    <a:pt x="443" y="70"/>
                    <a:pt x="294" y="193"/>
                  </a:cubicBezTo>
                  <a:cubicBezTo>
                    <a:pt x="136" y="323"/>
                    <a:pt x="41" y="495"/>
                    <a:pt x="25" y="679"/>
                  </a:cubicBezTo>
                  <a:cubicBezTo>
                    <a:pt x="16" y="789"/>
                    <a:pt x="33" y="892"/>
                    <a:pt x="49" y="991"/>
                  </a:cubicBezTo>
                  <a:lnTo>
                    <a:pt x="115" y="981"/>
                  </a:lnTo>
                  <a:lnTo>
                    <a:pt x="49" y="993"/>
                  </a:lnTo>
                  <a:cubicBezTo>
                    <a:pt x="59" y="1053"/>
                    <a:pt x="68" y="1109"/>
                    <a:pt x="71" y="1162"/>
                  </a:cubicBezTo>
                  <a:cubicBezTo>
                    <a:pt x="77" y="1273"/>
                    <a:pt x="59" y="1387"/>
                    <a:pt x="39" y="1506"/>
                  </a:cubicBezTo>
                  <a:cubicBezTo>
                    <a:pt x="26" y="1580"/>
                    <a:pt x="117" y="1960"/>
                    <a:pt x="111" y="2039"/>
                  </a:cubicBezTo>
                  <a:cubicBezTo>
                    <a:pt x="96" y="2206"/>
                    <a:pt x="1" y="2208"/>
                    <a:pt x="222" y="2394"/>
                  </a:cubicBezTo>
                  <a:cubicBezTo>
                    <a:pt x="321" y="2478"/>
                    <a:pt x="457" y="2524"/>
                    <a:pt x="603" y="2524"/>
                  </a:cubicBezTo>
                  <a:cubicBezTo>
                    <a:pt x="682" y="2524"/>
                    <a:pt x="760" y="2511"/>
                    <a:pt x="837" y="2485"/>
                  </a:cubicBezTo>
                  <a:cubicBezTo>
                    <a:pt x="999" y="2427"/>
                    <a:pt x="1150" y="2314"/>
                    <a:pt x="1300" y="2140"/>
                  </a:cubicBezTo>
                  <a:cubicBezTo>
                    <a:pt x="1574" y="1818"/>
                    <a:pt x="1836" y="1305"/>
                    <a:pt x="1803" y="883"/>
                  </a:cubicBezTo>
                  <a:cubicBezTo>
                    <a:pt x="1769" y="438"/>
                    <a:pt x="1289" y="45"/>
                    <a:pt x="899" y="4"/>
                  </a:cubicBezTo>
                  <a:cubicBezTo>
                    <a:pt x="874" y="1"/>
                    <a:pt x="848" y="0"/>
                    <a:pt x="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grpSp>
      <p:grpSp>
        <p:nvGrpSpPr>
          <p:cNvPr id="30" name="Google Shape;30;p2"/>
          <p:cNvGrpSpPr/>
          <p:nvPr/>
        </p:nvGrpSpPr>
        <p:grpSpPr>
          <a:xfrm rot="-1922792">
            <a:off x="393738" y="3769543"/>
            <a:ext cx="1115999" cy="1119914"/>
            <a:chOff x="1405075" y="832450"/>
            <a:chExt cx="484700" cy="486400"/>
          </a:xfrm>
        </p:grpSpPr>
        <p:sp>
          <p:nvSpPr>
            <p:cNvPr id="31" name="Google Shape;31;p2"/>
            <p:cNvSpPr/>
            <p:nvPr/>
          </p:nvSpPr>
          <p:spPr>
            <a:xfrm>
              <a:off x="1758650" y="993075"/>
              <a:ext cx="127300" cy="146300"/>
            </a:xfrm>
            <a:custGeom>
              <a:avLst/>
              <a:gdLst/>
              <a:ahLst/>
              <a:cxnLst/>
              <a:rect l="l" t="t" r="r" b="b"/>
              <a:pathLst>
                <a:path w="5092" h="5852" extrusionOk="0">
                  <a:moveTo>
                    <a:pt x="3723" y="0"/>
                  </a:moveTo>
                  <a:cubicBezTo>
                    <a:pt x="3675" y="0"/>
                    <a:pt x="3631" y="31"/>
                    <a:pt x="3616" y="79"/>
                  </a:cubicBezTo>
                  <a:cubicBezTo>
                    <a:pt x="3598" y="137"/>
                    <a:pt x="3632" y="199"/>
                    <a:pt x="3691" y="217"/>
                  </a:cubicBezTo>
                  <a:cubicBezTo>
                    <a:pt x="3692" y="217"/>
                    <a:pt x="3715" y="226"/>
                    <a:pt x="3756" y="241"/>
                  </a:cubicBezTo>
                  <a:cubicBezTo>
                    <a:pt x="3941" y="313"/>
                    <a:pt x="4231" y="457"/>
                    <a:pt x="4434" y="978"/>
                  </a:cubicBezTo>
                  <a:cubicBezTo>
                    <a:pt x="4613" y="1433"/>
                    <a:pt x="5091" y="1085"/>
                    <a:pt x="4410" y="2298"/>
                  </a:cubicBezTo>
                  <a:cubicBezTo>
                    <a:pt x="3566" y="3798"/>
                    <a:pt x="2146" y="5308"/>
                    <a:pt x="1258" y="5569"/>
                  </a:cubicBezTo>
                  <a:cubicBezTo>
                    <a:pt x="1204" y="5585"/>
                    <a:pt x="1152" y="5598"/>
                    <a:pt x="1102" y="5608"/>
                  </a:cubicBezTo>
                  <a:cubicBezTo>
                    <a:pt x="1082" y="5612"/>
                    <a:pt x="1061" y="5615"/>
                    <a:pt x="1041" y="5620"/>
                  </a:cubicBezTo>
                  <a:cubicBezTo>
                    <a:pt x="992" y="5627"/>
                    <a:pt x="946" y="5630"/>
                    <a:pt x="903" y="5630"/>
                  </a:cubicBezTo>
                  <a:cubicBezTo>
                    <a:pt x="793" y="5630"/>
                    <a:pt x="707" y="5607"/>
                    <a:pt x="647" y="5561"/>
                  </a:cubicBezTo>
                  <a:cubicBezTo>
                    <a:pt x="273" y="5276"/>
                    <a:pt x="608" y="4239"/>
                    <a:pt x="835" y="3699"/>
                  </a:cubicBezTo>
                  <a:cubicBezTo>
                    <a:pt x="845" y="3673"/>
                    <a:pt x="855" y="3650"/>
                    <a:pt x="865" y="3627"/>
                  </a:cubicBezTo>
                  <a:cubicBezTo>
                    <a:pt x="871" y="3610"/>
                    <a:pt x="880" y="3594"/>
                    <a:pt x="887" y="3577"/>
                  </a:cubicBezTo>
                  <a:cubicBezTo>
                    <a:pt x="894" y="3562"/>
                    <a:pt x="901" y="3547"/>
                    <a:pt x="908" y="3533"/>
                  </a:cubicBezTo>
                  <a:cubicBezTo>
                    <a:pt x="916" y="3514"/>
                    <a:pt x="920" y="3493"/>
                    <a:pt x="917" y="3472"/>
                  </a:cubicBezTo>
                  <a:cubicBezTo>
                    <a:pt x="912" y="3435"/>
                    <a:pt x="889" y="3402"/>
                    <a:pt x="854" y="3386"/>
                  </a:cubicBezTo>
                  <a:cubicBezTo>
                    <a:pt x="840" y="3380"/>
                    <a:pt x="825" y="3376"/>
                    <a:pt x="810" y="3376"/>
                  </a:cubicBezTo>
                  <a:cubicBezTo>
                    <a:pt x="807" y="3376"/>
                    <a:pt x="803" y="3376"/>
                    <a:pt x="800" y="3376"/>
                  </a:cubicBezTo>
                  <a:cubicBezTo>
                    <a:pt x="760" y="3378"/>
                    <a:pt x="725" y="3401"/>
                    <a:pt x="706" y="3439"/>
                  </a:cubicBezTo>
                  <a:cubicBezTo>
                    <a:pt x="690" y="3474"/>
                    <a:pt x="649" y="3562"/>
                    <a:pt x="600" y="3686"/>
                  </a:cubicBezTo>
                  <a:cubicBezTo>
                    <a:pt x="386" y="4206"/>
                    <a:pt x="1" y="5345"/>
                    <a:pt x="511" y="5737"/>
                  </a:cubicBezTo>
                  <a:cubicBezTo>
                    <a:pt x="532" y="5753"/>
                    <a:pt x="553" y="5767"/>
                    <a:pt x="576" y="5780"/>
                  </a:cubicBezTo>
                  <a:cubicBezTo>
                    <a:pt x="665" y="5828"/>
                    <a:pt x="772" y="5852"/>
                    <a:pt x="898" y="5852"/>
                  </a:cubicBezTo>
                  <a:cubicBezTo>
                    <a:pt x="950" y="5852"/>
                    <a:pt x="1005" y="5848"/>
                    <a:pt x="1064" y="5840"/>
                  </a:cubicBezTo>
                  <a:cubicBezTo>
                    <a:pt x="1090" y="5836"/>
                    <a:pt x="1117" y="5832"/>
                    <a:pt x="1145" y="5827"/>
                  </a:cubicBezTo>
                  <a:cubicBezTo>
                    <a:pt x="1189" y="5817"/>
                    <a:pt x="1235" y="5808"/>
                    <a:pt x="1283" y="5794"/>
                  </a:cubicBezTo>
                  <a:cubicBezTo>
                    <a:pt x="1391" y="5764"/>
                    <a:pt x="1506" y="5722"/>
                    <a:pt x="1625" y="5671"/>
                  </a:cubicBezTo>
                  <a:cubicBezTo>
                    <a:pt x="1719" y="5631"/>
                    <a:pt x="1815" y="5584"/>
                    <a:pt x="1914" y="5531"/>
                  </a:cubicBezTo>
                  <a:cubicBezTo>
                    <a:pt x="2655" y="5131"/>
                    <a:pt x="3531" y="4376"/>
                    <a:pt x="4237" y="3358"/>
                  </a:cubicBezTo>
                  <a:cubicBezTo>
                    <a:pt x="4281" y="3293"/>
                    <a:pt x="4326" y="3224"/>
                    <a:pt x="4371" y="3157"/>
                  </a:cubicBezTo>
                  <a:cubicBezTo>
                    <a:pt x="4434" y="3059"/>
                    <a:pt x="4497" y="2958"/>
                    <a:pt x="4557" y="2855"/>
                  </a:cubicBezTo>
                  <a:cubicBezTo>
                    <a:pt x="4972" y="2147"/>
                    <a:pt x="5078" y="1522"/>
                    <a:pt x="4873" y="999"/>
                  </a:cubicBezTo>
                  <a:cubicBezTo>
                    <a:pt x="4631" y="380"/>
                    <a:pt x="4029" y="106"/>
                    <a:pt x="3823" y="28"/>
                  </a:cubicBezTo>
                  <a:cubicBezTo>
                    <a:pt x="3785" y="13"/>
                    <a:pt x="3760" y="7"/>
                    <a:pt x="3754" y="5"/>
                  </a:cubicBezTo>
                  <a:cubicBezTo>
                    <a:pt x="3743" y="2"/>
                    <a:pt x="3733" y="0"/>
                    <a:pt x="37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2" name="Google Shape;32;p2"/>
            <p:cNvSpPr/>
            <p:nvPr/>
          </p:nvSpPr>
          <p:spPr>
            <a:xfrm>
              <a:off x="1784050" y="1071525"/>
              <a:ext cx="105725" cy="116325"/>
            </a:xfrm>
            <a:custGeom>
              <a:avLst/>
              <a:gdLst/>
              <a:ahLst/>
              <a:cxnLst/>
              <a:rect l="l" t="t" r="r" b="b"/>
              <a:pathLst>
                <a:path w="4229" h="4653" extrusionOk="0">
                  <a:moveTo>
                    <a:pt x="3243" y="1"/>
                  </a:moveTo>
                  <a:cubicBezTo>
                    <a:pt x="3186" y="1"/>
                    <a:pt x="3137" y="44"/>
                    <a:pt x="3132" y="101"/>
                  </a:cubicBezTo>
                  <a:cubicBezTo>
                    <a:pt x="3127" y="163"/>
                    <a:pt x="3171" y="217"/>
                    <a:pt x="3232" y="222"/>
                  </a:cubicBezTo>
                  <a:cubicBezTo>
                    <a:pt x="3237" y="222"/>
                    <a:pt x="3379" y="398"/>
                    <a:pt x="3584" y="715"/>
                  </a:cubicBezTo>
                  <a:cubicBezTo>
                    <a:pt x="3773" y="1005"/>
                    <a:pt x="3996" y="1298"/>
                    <a:pt x="3805" y="1863"/>
                  </a:cubicBezTo>
                  <a:cubicBezTo>
                    <a:pt x="3427" y="2979"/>
                    <a:pt x="2253" y="3710"/>
                    <a:pt x="1367" y="3949"/>
                  </a:cubicBezTo>
                  <a:cubicBezTo>
                    <a:pt x="1130" y="4013"/>
                    <a:pt x="923" y="4167"/>
                    <a:pt x="798" y="4167"/>
                  </a:cubicBezTo>
                  <a:cubicBezTo>
                    <a:pt x="772" y="4167"/>
                    <a:pt x="749" y="4160"/>
                    <a:pt x="730" y="4144"/>
                  </a:cubicBezTo>
                  <a:cubicBezTo>
                    <a:pt x="351" y="3814"/>
                    <a:pt x="1052" y="2469"/>
                    <a:pt x="1225" y="2110"/>
                  </a:cubicBezTo>
                  <a:cubicBezTo>
                    <a:pt x="1227" y="2105"/>
                    <a:pt x="1227" y="2102"/>
                    <a:pt x="1223" y="2102"/>
                  </a:cubicBezTo>
                  <a:cubicBezTo>
                    <a:pt x="1189" y="2102"/>
                    <a:pt x="916" y="2303"/>
                    <a:pt x="846" y="2303"/>
                  </a:cubicBezTo>
                  <a:cubicBezTo>
                    <a:pt x="843" y="2303"/>
                    <a:pt x="840" y="2302"/>
                    <a:pt x="837" y="2301"/>
                  </a:cubicBezTo>
                  <a:cubicBezTo>
                    <a:pt x="822" y="2294"/>
                    <a:pt x="805" y="2290"/>
                    <a:pt x="789" y="2290"/>
                  </a:cubicBezTo>
                  <a:cubicBezTo>
                    <a:pt x="748" y="2290"/>
                    <a:pt x="708" y="2313"/>
                    <a:pt x="689" y="2352"/>
                  </a:cubicBezTo>
                  <a:cubicBezTo>
                    <a:pt x="660" y="2412"/>
                    <a:pt x="1" y="3802"/>
                    <a:pt x="584" y="4312"/>
                  </a:cubicBezTo>
                  <a:cubicBezTo>
                    <a:pt x="610" y="4333"/>
                    <a:pt x="708" y="4616"/>
                    <a:pt x="738" y="4632"/>
                  </a:cubicBezTo>
                  <a:cubicBezTo>
                    <a:pt x="764" y="4646"/>
                    <a:pt x="790" y="4652"/>
                    <a:pt x="816" y="4652"/>
                  </a:cubicBezTo>
                  <a:cubicBezTo>
                    <a:pt x="968" y="4652"/>
                    <a:pt x="1140" y="4455"/>
                    <a:pt x="1408" y="4382"/>
                  </a:cubicBezTo>
                  <a:cubicBezTo>
                    <a:pt x="2221" y="4163"/>
                    <a:pt x="3568" y="3258"/>
                    <a:pt x="4015" y="1934"/>
                  </a:cubicBezTo>
                  <a:cubicBezTo>
                    <a:pt x="4229" y="1301"/>
                    <a:pt x="3953" y="798"/>
                    <a:pt x="3726" y="448"/>
                  </a:cubicBezTo>
                  <a:cubicBezTo>
                    <a:pt x="3462" y="43"/>
                    <a:pt x="3272" y="3"/>
                    <a:pt x="3253" y="1"/>
                  </a:cubicBezTo>
                  <a:cubicBezTo>
                    <a:pt x="3249" y="1"/>
                    <a:pt x="3246" y="1"/>
                    <a:pt x="32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3" name="Google Shape;33;p2"/>
            <p:cNvSpPr/>
            <p:nvPr/>
          </p:nvSpPr>
          <p:spPr>
            <a:xfrm>
              <a:off x="1795250" y="1146275"/>
              <a:ext cx="88800" cy="86400"/>
            </a:xfrm>
            <a:custGeom>
              <a:avLst/>
              <a:gdLst/>
              <a:ahLst/>
              <a:cxnLst/>
              <a:rect l="l" t="t" r="r" b="b"/>
              <a:pathLst>
                <a:path w="3552" h="3456" extrusionOk="0">
                  <a:moveTo>
                    <a:pt x="2840" y="1"/>
                  </a:moveTo>
                  <a:cubicBezTo>
                    <a:pt x="2802" y="1"/>
                    <a:pt x="2764" y="21"/>
                    <a:pt x="2744" y="56"/>
                  </a:cubicBezTo>
                  <a:cubicBezTo>
                    <a:pt x="2713" y="109"/>
                    <a:pt x="2730" y="176"/>
                    <a:pt x="2783" y="207"/>
                  </a:cubicBezTo>
                  <a:cubicBezTo>
                    <a:pt x="2786" y="209"/>
                    <a:pt x="2908" y="436"/>
                    <a:pt x="2982" y="818"/>
                  </a:cubicBezTo>
                  <a:cubicBezTo>
                    <a:pt x="3048" y="1158"/>
                    <a:pt x="3098" y="1507"/>
                    <a:pt x="2766" y="1940"/>
                  </a:cubicBezTo>
                  <a:cubicBezTo>
                    <a:pt x="2049" y="2872"/>
                    <a:pt x="1212" y="3099"/>
                    <a:pt x="767" y="3099"/>
                  </a:cubicBezTo>
                  <a:cubicBezTo>
                    <a:pt x="728" y="3099"/>
                    <a:pt x="693" y="3097"/>
                    <a:pt x="661" y="3094"/>
                  </a:cubicBezTo>
                  <a:cubicBezTo>
                    <a:pt x="654" y="3093"/>
                    <a:pt x="648" y="3093"/>
                    <a:pt x="642" y="3093"/>
                  </a:cubicBezTo>
                  <a:cubicBezTo>
                    <a:pt x="560" y="3093"/>
                    <a:pt x="490" y="3143"/>
                    <a:pt x="449" y="3143"/>
                  </a:cubicBezTo>
                  <a:cubicBezTo>
                    <a:pt x="436" y="3143"/>
                    <a:pt x="426" y="3138"/>
                    <a:pt x="419" y="3125"/>
                  </a:cubicBezTo>
                  <a:cubicBezTo>
                    <a:pt x="301" y="2888"/>
                    <a:pt x="1022" y="1805"/>
                    <a:pt x="1406" y="1225"/>
                  </a:cubicBezTo>
                  <a:cubicBezTo>
                    <a:pt x="1414" y="1214"/>
                    <a:pt x="1407" y="1210"/>
                    <a:pt x="1391" y="1210"/>
                  </a:cubicBezTo>
                  <a:cubicBezTo>
                    <a:pt x="1349" y="1210"/>
                    <a:pt x="1244" y="1239"/>
                    <a:pt x="1181" y="1239"/>
                  </a:cubicBezTo>
                  <a:cubicBezTo>
                    <a:pt x="1164" y="1239"/>
                    <a:pt x="1150" y="1236"/>
                    <a:pt x="1141" y="1231"/>
                  </a:cubicBezTo>
                  <a:cubicBezTo>
                    <a:pt x="1123" y="1218"/>
                    <a:pt x="1101" y="1212"/>
                    <a:pt x="1080" y="1212"/>
                  </a:cubicBezTo>
                  <a:cubicBezTo>
                    <a:pt x="1044" y="1212"/>
                    <a:pt x="1009" y="1229"/>
                    <a:pt x="987" y="1262"/>
                  </a:cubicBezTo>
                  <a:cubicBezTo>
                    <a:pt x="821" y="1513"/>
                    <a:pt x="0" y="2788"/>
                    <a:pt x="221" y="3225"/>
                  </a:cubicBezTo>
                  <a:cubicBezTo>
                    <a:pt x="248" y="3278"/>
                    <a:pt x="295" y="3338"/>
                    <a:pt x="381" y="3384"/>
                  </a:cubicBezTo>
                  <a:cubicBezTo>
                    <a:pt x="442" y="3418"/>
                    <a:pt x="522" y="3443"/>
                    <a:pt x="627" y="3453"/>
                  </a:cubicBezTo>
                  <a:cubicBezTo>
                    <a:pt x="649" y="3455"/>
                    <a:pt x="672" y="3456"/>
                    <a:pt x="695" y="3456"/>
                  </a:cubicBezTo>
                  <a:cubicBezTo>
                    <a:pt x="1300" y="3456"/>
                    <a:pt x="2457" y="2775"/>
                    <a:pt x="3178" y="1835"/>
                  </a:cubicBezTo>
                  <a:cubicBezTo>
                    <a:pt x="3551" y="1349"/>
                    <a:pt x="3293" y="1189"/>
                    <a:pt x="3214" y="783"/>
                  </a:cubicBezTo>
                  <a:cubicBezTo>
                    <a:pt x="3120" y="305"/>
                    <a:pt x="2911" y="26"/>
                    <a:pt x="2895" y="16"/>
                  </a:cubicBezTo>
                  <a:cubicBezTo>
                    <a:pt x="2894" y="16"/>
                    <a:pt x="2893" y="15"/>
                    <a:pt x="2892" y="14"/>
                  </a:cubicBezTo>
                  <a:cubicBezTo>
                    <a:pt x="2876" y="5"/>
                    <a:pt x="2858" y="1"/>
                    <a:pt x="28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4" name="Google Shape;34;p2"/>
            <p:cNvSpPr/>
            <p:nvPr/>
          </p:nvSpPr>
          <p:spPr>
            <a:xfrm>
              <a:off x="1521425" y="1020725"/>
              <a:ext cx="237225" cy="123775"/>
            </a:xfrm>
            <a:custGeom>
              <a:avLst/>
              <a:gdLst/>
              <a:ahLst/>
              <a:cxnLst/>
              <a:rect l="l" t="t" r="r" b="b"/>
              <a:pathLst>
                <a:path w="9489" h="4951" extrusionOk="0">
                  <a:moveTo>
                    <a:pt x="8101" y="0"/>
                  </a:moveTo>
                  <a:cubicBezTo>
                    <a:pt x="8053" y="0"/>
                    <a:pt x="8003" y="1"/>
                    <a:pt x="7954" y="3"/>
                  </a:cubicBezTo>
                  <a:cubicBezTo>
                    <a:pt x="7882" y="5"/>
                    <a:pt x="7807" y="10"/>
                    <a:pt x="7731" y="16"/>
                  </a:cubicBezTo>
                  <a:cubicBezTo>
                    <a:pt x="7452" y="37"/>
                    <a:pt x="7155" y="82"/>
                    <a:pt x="6854" y="139"/>
                  </a:cubicBezTo>
                  <a:cubicBezTo>
                    <a:pt x="6782" y="152"/>
                    <a:pt x="6708" y="167"/>
                    <a:pt x="6635" y="181"/>
                  </a:cubicBezTo>
                  <a:cubicBezTo>
                    <a:pt x="6317" y="246"/>
                    <a:pt x="6000" y="318"/>
                    <a:pt x="5698" y="389"/>
                  </a:cubicBezTo>
                  <a:cubicBezTo>
                    <a:pt x="5397" y="458"/>
                    <a:pt x="5113" y="525"/>
                    <a:pt x="4868" y="572"/>
                  </a:cubicBezTo>
                  <a:cubicBezTo>
                    <a:pt x="3470" y="838"/>
                    <a:pt x="124" y="1887"/>
                    <a:pt x="91" y="1897"/>
                  </a:cubicBezTo>
                  <a:cubicBezTo>
                    <a:pt x="31" y="1915"/>
                    <a:pt x="0" y="1979"/>
                    <a:pt x="17" y="2036"/>
                  </a:cubicBezTo>
                  <a:cubicBezTo>
                    <a:pt x="33" y="2084"/>
                    <a:pt x="77" y="2114"/>
                    <a:pt x="124" y="2114"/>
                  </a:cubicBezTo>
                  <a:cubicBezTo>
                    <a:pt x="135" y="2114"/>
                    <a:pt x="146" y="2112"/>
                    <a:pt x="157" y="2109"/>
                  </a:cubicBezTo>
                  <a:cubicBezTo>
                    <a:pt x="190" y="2098"/>
                    <a:pt x="955" y="1859"/>
                    <a:pt x="2342" y="1594"/>
                  </a:cubicBezTo>
                  <a:cubicBezTo>
                    <a:pt x="2591" y="1547"/>
                    <a:pt x="5388" y="882"/>
                    <a:pt x="5691" y="812"/>
                  </a:cubicBezTo>
                  <a:cubicBezTo>
                    <a:pt x="5979" y="746"/>
                    <a:pt x="6251" y="591"/>
                    <a:pt x="6566" y="527"/>
                  </a:cubicBezTo>
                  <a:cubicBezTo>
                    <a:pt x="6637" y="513"/>
                    <a:pt x="6807" y="471"/>
                    <a:pt x="6881" y="457"/>
                  </a:cubicBezTo>
                  <a:cubicBezTo>
                    <a:pt x="7182" y="402"/>
                    <a:pt x="7256" y="422"/>
                    <a:pt x="7536" y="402"/>
                  </a:cubicBezTo>
                  <a:cubicBezTo>
                    <a:pt x="7612" y="396"/>
                    <a:pt x="7911" y="229"/>
                    <a:pt x="7982" y="227"/>
                  </a:cubicBezTo>
                  <a:cubicBezTo>
                    <a:pt x="8020" y="225"/>
                    <a:pt x="8058" y="225"/>
                    <a:pt x="8095" y="225"/>
                  </a:cubicBezTo>
                  <a:cubicBezTo>
                    <a:pt x="8444" y="225"/>
                    <a:pt x="8746" y="277"/>
                    <a:pt x="8957" y="409"/>
                  </a:cubicBezTo>
                  <a:cubicBezTo>
                    <a:pt x="9075" y="482"/>
                    <a:pt x="9165" y="580"/>
                    <a:pt x="9221" y="710"/>
                  </a:cubicBezTo>
                  <a:cubicBezTo>
                    <a:pt x="9226" y="721"/>
                    <a:pt x="9231" y="733"/>
                    <a:pt x="9236" y="746"/>
                  </a:cubicBezTo>
                  <a:cubicBezTo>
                    <a:pt x="9241" y="761"/>
                    <a:pt x="9241" y="781"/>
                    <a:pt x="9234" y="811"/>
                  </a:cubicBezTo>
                  <a:lnTo>
                    <a:pt x="9233" y="811"/>
                  </a:lnTo>
                  <a:cubicBezTo>
                    <a:pt x="9217" y="877"/>
                    <a:pt x="9162" y="979"/>
                    <a:pt x="9050" y="1121"/>
                  </a:cubicBezTo>
                  <a:cubicBezTo>
                    <a:pt x="8897" y="1318"/>
                    <a:pt x="8663" y="1295"/>
                    <a:pt x="8239" y="1664"/>
                  </a:cubicBezTo>
                  <a:cubicBezTo>
                    <a:pt x="8176" y="1720"/>
                    <a:pt x="8079" y="2079"/>
                    <a:pt x="8007" y="2139"/>
                  </a:cubicBezTo>
                  <a:cubicBezTo>
                    <a:pt x="7819" y="2297"/>
                    <a:pt x="7604" y="2470"/>
                    <a:pt x="7360" y="2659"/>
                  </a:cubicBezTo>
                  <a:cubicBezTo>
                    <a:pt x="7298" y="2707"/>
                    <a:pt x="7236" y="2754"/>
                    <a:pt x="7172" y="2802"/>
                  </a:cubicBezTo>
                  <a:cubicBezTo>
                    <a:pt x="7104" y="2853"/>
                    <a:pt x="7044" y="2924"/>
                    <a:pt x="6965" y="2957"/>
                  </a:cubicBezTo>
                  <a:cubicBezTo>
                    <a:pt x="5836" y="3434"/>
                    <a:pt x="4819" y="4437"/>
                    <a:pt x="4164" y="4740"/>
                  </a:cubicBezTo>
                  <a:cubicBezTo>
                    <a:pt x="4108" y="4765"/>
                    <a:pt x="4083" y="4832"/>
                    <a:pt x="4109" y="4887"/>
                  </a:cubicBezTo>
                  <a:cubicBezTo>
                    <a:pt x="4120" y="4910"/>
                    <a:pt x="4137" y="4926"/>
                    <a:pt x="4158" y="4938"/>
                  </a:cubicBezTo>
                  <a:cubicBezTo>
                    <a:pt x="4174" y="4946"/>
                    <a:pt x="4192" y="4951"/>
                    <a:pt x="4210" y="4951"/>
                  </a:cubicBezTo>
                  <a:cubicBezTo>
                    <a:pt x="4226" y="4951"/>
                    <a:pt x="4242" y="4948"/>
                    <a:pt x="4257" y="4941"/>
                  </a:cubicBezTo>
                  <a:cubicBezTo>
                    <a:pt x="4632" y="4769"/>
                    <a:pt x="5150" y="4467"/>
                    <a:pt x="5719" y="4098"/>
                  </a:cubicBezTo>
                  <a:cubicBezTo>
                    <a:pt x="5790" y="4050"/>
                    <a:pt x="5863" y="4003"/>
                    <a:pt x="5936" y="3956"/>
                  </a:cubicBezTo>
                  <a:cubicBezTo>
                    <a:pt x="6282" y="3724"/>
                    <a:pt x="6643" y="3472"/>
                    <a:pt x="6996" y="3210"/>
                  </a:cubicBezTo>
                  <a:cubicBezTo>
                    <a:pt x="7065" y="3161"/>
                    <a:pt x="7133" y="3110"/>
                    <a:pt x="7203" y="3057"/>
                  </a:cubicBezTo>
                  <a:cubicBezTo>
                    <a:pt x="7301" y="2984"/>
                    <a:pt x="7400" y="2909"/>
                    <a:pt x="7496" y="2834"/>
                  </a:cubicBezTo>
                  <a:cubicBezTo>
                    <a:pt x="7693" y="2683"/>
                    <a:pt x="7875" y="2537"/>
                    <a:pt x="8041" y="2399"/>
                  </a:cubicBezTo>
                  <a:cubicBezTo>
                    <a:pt x="8112" y="2342"/>
                    <a:pt x="8179" y="2285"/>
                    <a:pt x="8243" y="2231"/>
                  </a:cubicBezTo>
                  <a:cubicBezTo>
                    <a:pt x="8607" y="1921"/>
                    <a:pt x="8888" y="1653"/>
                    <a:pt x="9089" y="1422"/>
                  </a:cubicBezTo>
                  <a:cubicBezTo>
                    <a:pt x="9104" y="1405"/>
                    <a:pt x="9119" y="1389"/>
                    <a:pt x="9133" y="1372"/>
                  </a:cubicBezTo>
                  <a:cubicBezTo>
                    <a:pt x="9191" y="1303"/>
                    <a:pt x="9241" y="1239"/>
                    <a:pt x="9281" y="1178"/>
                  </a:cubicBezTo>
                  <a:cubicBezTo>
                    <a:pt x="9435" y="960"/>
                    <a:pt x="9489" y="791"/>
                    <a:pt x="9445" y="669"/>
                  </a:cubicBezTo>
                  <a:cubicBezTo>
                    <a:pt x="9427" y="623"/>
                    <a:pt x="9408" y="579"/>
                    <a:pt x="9384" y="538"/>
                  </a:cubicBezTo>
                  <a:cubicBezTo>
                    <a:pt x="9327" y="435"/>
                    <a:pt x="9254" y="348"/>
                    <a:pt x="9165" y="279"/>
                  </a:cubicBezTo>
                  <a:cubicBezTo>
                    <a:pt x="9093" y="222"/>
                    <a:pt x="9012" y="175"/>
                    <a:pt x="8923" y="138"/>
                  </a:cubicBezTo>
                  <a:cubicBezTo>
                    <a:pt x="8696" y="41"/>
                    <a:pt x="8415" y="0"/>
                    <a:pt x="81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5" name="Google Shape;35;p2"/>
            <p:cNvSpPr/>
            <p:nvPr/>
          </p:nvSpPr>
          <p:spPr>
            <a:xfrm>
              <a:off x="1624300" y="1115525"/>
              <a:ext cx="48525" cy="116775"/>
            </a:xfrm>
            <a:custGeom>
              <a:avLst/>
              <a:gdLst/>
              <a:ahLst/>
              <a:cxnLst/>
              <a:rect l="l" t="t" r="r" b="b"/>
              <a:pathLst>
                <a:path w="1941" h="4671" extrusionOk="0">
                  <a:moveTo>
                    <a:pt x="1705" y="0"/>
                  </a:moveTo>
                  <a:cubicBezTo>
                    <a:pt x="1702" y="0"/>
                    <a:pt x="1699" y="0"/>
                    <a:pt x="1697" y="0"/>
                  </a:cubicBezTo>
                  <a:cubicBezTo>
                    <a:pt x="1635" y="7"/>
                    <a:pt x="1590" y="59"/>
                    <a:pt x="1595" y="121"/>
                  </a:cubicBezTo>
                  <a:cubicBezTo>
                    <a:pt x="1596" y="125"/>
                    <a:pt x="1601" y="193"/>
                    <a:pt x="1604" y="306"/>
                  </a:cubicBezTo>
                  <a:cubicBezTo>
                    <a:pt x="1623" y="990"/>
                    <a:pt x="1724" y="3031"/>
                    <a:pt x="209" y="4099"/>
                  </a:cubicBezTo>
                  <a:cubicBezTo>
                    <a:pt x="159" y="4135"/>
                    <a:pt x="0" y="4573"/>
                    <a:pt x="36" y="4624"/>
                  </a:cubicBezTo>
                  <a:cubicBezTo>
                    <a:pt x="46" y="4638"/>
                    <a:pt x="59" y="4650"/>
                    <a:pt x="74" y="4657"/>
                  </a:cubicBezTo>
                  <a:cubicBezTo>
                    <a:pt x="90" y="4666"/>
                    <a:pt x="108" y="4671"/>
                    <a:pt x="126" y="4671"/>
                  </a:cubicBezTo>
                  <a:cubicBezTo>
                    <a:pt x="148" y="4671"/>
                    <a:pt x="171" y="4664"/>
                    <a:pt x="190" y="4650"/>
                  </a:cubicBezTo>
                  <a:cubicBezTo>
                    <a:pt x="1940" y="3416"/>
                    <a:pt x="1847" y="624"/>
                    <a:pt x="1821" y="164"/>
                  </a:cubicBezTo>
                  <a:cubicBezTo>
                    <a:pt x="1818" y="132"/>
                    <a:pt x="1817" y="112"/>
                    <a:pt x="1816" y="103"/>
                  </a:cubicBezTo>
                  <a:cubicBezTo>
                    <a:pt x="1811" y="45"/>
                    <a:pt x="1763" y="0"/>
                    <a:pt x="17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6" name="Google Shape;36;p2"/>
            <p:cNvSpPr/>
            <p:nvPr/>
          </p:nvSpPr>
          <p:spPr>
            <a:xfrm>
              <a:off x="1712000" y="950175"/>
              <a:ext cx="19550" cy="6200"/>
            </a:xfrm>
            <a:custGeom>
              <a:avLst/>
              <a:gdLst/>
              <a:ahLst/>
              <a:cxnLst/>
              <a:rect l="l" t="t" r="r" b="b"/>
              <a:pathLst>
                <a:path w="782" h="248" extrusionOk="0">
                  <a:moveTo>
                    <a:pt x="529" y="0"/>
                  </a:moveTo>
                  <a:cubicBezTo>
                    <a:pt x="499" y="0"/>
                    <a:pt x="470" y="2"/>
                    <a:pt x="440" y="6"/>
                  </a:cubicBezTo>
                  <a:cubicBezTo>
                    <a:pt x="266" y="28"/>
                    <a:pt x="112" y="113"/>
                    <a:pt x="0" y="247"/>
                  </a:cubicBezTo>
                  <a:cubicBezTo>
                    <a:pt x="253" y="181"/>
                    <a:pt x="514" y="112"/>
                    <a:pt x="781" y="48"/>
                  </a:cubicBezTo>
                  <a:cubicBezTo>
                    <a:pt x="702" y="17"/>
                    <a:pt x="617" y="0"/>
                    <a:pt x="5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7" name="Google Shape;37;p2"/>
            <p:cNvSpPr/>
            <p:nvPr/>
          </p:nvSpPr>
          <p:spPr>
            <a:xfrm>
              <a:off x="1747750" y="936200"/>
              <a:ext cx="109225" cy="153200"/>
            </a:xfrm>
            <a:custGeom>
              <a:avLst/>
              <a:gdLst/>
              <a:ahLst/>
              <a:cxnLst/>
              <a:rect l="l" t="t" r="r" b="b"/>
              <a:pathLst>
                <a:path w="4369" h="6128" extrusionOk="0">
                  <a:moveTo>
                    <a:pt x="1866" y="0"/>
                  </a:moveTo>
                  <a:cubicBezTo>
                    <a:pt x="1573" y="0"/>
                    <a:pt x="1241" y="32"/>
                    <a:pt x="863" y="84"/>
                  </a:cubicBezTo>
                  <a:cubicBezTo>
                    <a:pt x="790" y="95"/>
                    <a:pt x="718" y="106"/>
                    <a:pt x="643" y="117"/>
                  </a:cubicBezTo>
                  <a:lnTo>
                    <a:pt x="665" y="333"/>
                  </a:lnTo>
                  <a:cubicBezTo>
                    <a:pt x="740" y="320"/>
                    <a:pt x="813" y="310"/>
                    <a:pt x="887" y="300"/>
                  </a:cubicBezTo>
                  <a:cubicBezTo>
                    <a:pt x="1169" y="261"/>
                    <a:pt x="1430" y="240"/>
                    <a:pt x="1670" y="240"/>
                  </a:cubicBezTo>
                  <a:cubicBezTo>
                    <a:pt x="2329" y="240"/>
                    <a:pt x="2830" y="401"/>
                    <a:pt x="3195" y="806"/>
                  </a:cubicBezTo>
                  <a:cubicBezTo>
                    <a:pt x="4091" y="1801"/>
                    <a:pt x="4112" y="2167"/>
                    <a:pt x="3912" y="2607"/>
                  </a:cubicBezTo>
                  <a:cubicBezTo>
                    <a:pt x="3725" y="3019"/>
                    <a:pt x="2397" y="4590"/>
                    <a:pt x="1433" y="5409"/>
                  </a:cubicBezTo>
                  <a:cubicBezTo>
                    <a:pt x="1363" y="5468"/>
                    <a:pt x="1294" y="5524"/>
                    <a:pt x="1228" y="5575"/>
                  </a:cubicBezTo>
                  <a:cubicBezTo>
                    <a:pt x="961" y="5781"/>
                    <a:pt x="738" y="5908"/>
                    <a:pt x="593" y="5908"/>
                  </a:cubicBezTo>
                  <a:cubicBezTo>
                    <a:pt x="573" y="5908"/>
                    <a:pt x="554" y="5905"/>
                    <a:pt x="537" y="5900"/>
                  </a:cubicBezTo>
                  <a:cubicBezTo>
                    <a:pt x="481" y="5883"/>
                    <a:pt x="431" y="5854"/>
                    <a:pt x="392" y="5812"/>
                  </a:cubicBezTo>
                  <a:cubicBezTo>
                    <a:pt x="352" y="5771"/>
                    <a:pt x="320" y="5716"/>
                    <a:pt x="297" y="5649"/>
                  </a:cubicBezTo>
                  <a:cubicBezTo>
                    <a:pt x="235" y="5478"/>
                    <a:pt x="224" y="5229"/>
                    <a:pt x="275" y="4916"/>
                  </a:cubicBezTo>
                  <a:cubicBezTo>
                    <a:pt x="352" y="4441"/>
                    <a:pt x="445" y="4521"/>
                    <a:pt x="837" y="3783"/>
                  </a:cubicBezTo>
                  <a:cubicBezTo>
                    <a:pt x="895" y="3672"/>
                    <a:pt x="1081" y="2853"/>
                    <a:pt x="1147" y="2737"/>
                  </a:cubicBezTo>
                  <a:cubicBezTo>
                    <a:pt x="1278" y="2511"/>
                    <a:pt x="1461" y="2464"/>
                    <a:pt x="1585" y="2033"/>
                  </a:cubicBezTo>
                  <a:cubicBezTo>
                    <a:pt x="1602" y="1974"/>
                    <a:pt x="1605" y="1913"/>
                    <a:pt x="1555" y="1879"/>
                  </a:cubicBezTo>
                  <a:cubicBezTo>
                    <a:pt x="1536" y="1866"/>
                    <a:pt x="1515" y="1861"/>
                    <a:pt x="1494" y="1861"/>
                  </a:cubicBezTo>
                  <a:cubicBezTo>
                    <a:pt x="1458" y="1861"/>
                    <a:pt x="1422" y="1878"/>
                    <a:pt x="1400" y="1910"/>
                  </a:cubicBezTo>
                  <a:cubicBezTo>
                    <a:pt x="1298" y="2065"/>
                    <a:pt x="1201" y="2219"/>
                    <a:pt x="1108" y="2369"/>
                  </a:cubicBezTo>
                  <a:cubicBezTo>
                    <a:pt x="1043" y="2478"/>
                    <a:pt x="978" y="2586"/>
                    <a:pt x="920" y="2693"/>
                  </a:cubicBezTo>
                  <a:cubicBezTo>
                    <a:pt x="675" y="3123"/>
                    <a:pt x="477" y="3536"/>
                    <a:pt x="331" y="3918"/>
                  </a:cubicBezTo>
                  <a:cubicBezTo>
                    <a:pt x="279" y="4052"/>
                    <a:pt x="235" y="4179"/>
                    <a:pt x="195" y="4304"/>
                  </a:cubicBezTo>
                  <a:cubicBezTo>
                    <a:pt x="146" y="4461"/>
                    <a:pt x="108" y="4611"/>
                    <a:pt x="80" y="4753"/>
                  </a:cubicBezTo>
                  <a:cubicBezTo>
                    <a:pt x="67" y="4807"/>
                    <a:pt x="59" y="4861"/>
                    <a:pt x="50" y="4913"/>
                  </a:cubicBezTo>
                  <a:cubicBezTo>
                    <a:pt x="1" y="5238"/>
                    <a:pt x="12" y="5513"/>
                    <a:pt x="89" y="5725"/>
                  </a:cubicBezTo>
                  <a:cubicBezTo>
                    <a:pt x="112" y="5790"/>
                    <a:pt x="143" y="5848"/>
                    <a:pt x="179" y="5898"/>
                  </a:cubicBezTo>
                  <a:cubicBezTo>
                    <a:pt x="242" y="5991"/>
                    <a:pt x="328" y="6058"/>
                    <a:pt x="428" y="6099"/>
                  </a:cubicBezTo>
                  <a:cubicBezTo>
                    <a:pt x="443" y="6104"/>
                    <a:pt x="458" y="6109"/>
                    <a:pt x="473" y="6114"/>
                  </a:cubicBezTo>
                  <a:cubicBezTo>
                    <a:pt x="503" y="6123"/>
                    <a:pt x="535" y="6127"/>
                    <a:pt x="569" y="6127"/>
                  </a:cubicBezTo>
                  <a:cubicBezTo>
                    <a:pt x="698" y="6127"/>
                    <a:pt x="857" y="6066"/>
                    <a:pt x="1036" y="5961"/>
                  </a:cubicBezTo>
                  <a:cubicBezTo>
                    <a:pt x="1106" y="5920"/>
                    <a:pt x="1179" y="5873"/>
                    <a:pt x="1254" y="5820"/>
                  </a:cubicBezTo>
                  <a:cubicBezTo>
                    <a:pt x="1286" y="5796"/>
                    <a:pt x="1320" y="5772"/>
                    <a:pt x="1353" y="5747"/>
                  </a:cubicBezTo>
                  <a:cubicBezTo>
                    <a:pt x="1389" y="5721"/>
                    <a:pt x="1425" y="5693"/>
                    <a:pt x="1461" y="5664"/>
                  </a:cubicBezTo>
                  <a:lnTo>
                    <a:pt x="1461" y="5663"/>
                  </a:lnTo>
                  <a:cubicBezTo>
                    <a:pt x="2539" y="4807"/>
                    <a:pt x="3950" y="3459"/>
                    <a:pt x="4114" y="2698"/>
                  </a:cubicBezTo>
                  <a:cubicBezTo>
                    <a:pt x="4129" y="2633"/>
                    <a:pt x="4167" y="2577"/>
                    <a:pt x="4192" y="2517"/>
                  </a:cubicBezTo>
                  <a:cubicBezTo>
                    <a:pt x="4219" y="2446"/>
                    <a:pt x="4242" y="2375"/>
                    <a:pt x="4259" y="2303"/>
                  </a:cubicBezTo>
                  <a:cubicBezTo>
                    <a:pt x="4368" y="1870"/>
                    <a:pt x="4017" y="1340"/>
                    <a:pt x="3314" y="560"/>
                  </a:cubicBezTo>
                  <a:cubicBezTo>
                    <a:pt x="2942" y="146"/>
                    <a:pt x="2489" y="0"/>
                    <a:pt x="18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8" name="Google Shape;38;p2"/>
            <p:cNvSpPr/>
            <p:nvPr/>
          </p:nvSpPr>
          <p:spPr>
            <a:xfrm>
              <a:off x="1405075" y="959225"/>
              <a:ext cx="314525" cy="337575"/>
            </a:xfrm>
            <a:custGeom>
              <a:avLst/>
              <a:gdLst/>
              <a:ahLst/>
              <a:cxnLst/>
              <a:rect l="l" t="t" r="r" b="b"/>
              <a:pathLst>
                <a:path w="12581" h="13503" extrusionOk="0">
                  <a:moveTo>
                    <a:pt x="11199" y="1"/>
                  </a:moveTo>
                  <a:cubicBezTo>
                    <a:pt x="11129" y="28"/>
                    <a:pt x="11059" y="55"/>
                    <a:pt x="10985" y="85"/>
                  </a:cubicBezTo>
                  <a:cubicBezTo>
                    <a:pt x="8233" y="1205"/>
                    <a:pt x="2439" y="4322"/>
                    <a:pt x="2292" y="4482"/>
                  </a:cubicBezTo>
                  <a:lnTo>
                    <a:pt x="2017" y="4922"/>
                  </a:lnTo>
                  <a:cubicBezTo>
                    <a:pt x="2007" y="4932"/>
                    <a:pt x="2001" y="4944"/>
                    <a:pt x="1995" y="4957"/>
                  </a:cubicBezTo>
                  <a:lnTo>
                    <a:pt x="104" y="10206"/>
                  </a:lnTo>
                  <a:cubicBezTo>
                    <a:pt x="1" y="10479"/>
                    <a:pt x="408" y="11108"/>
                    <a:pt x="675" y="11224"/>
                  </a:cubicBezTo>
                  <a:lnTo>
                    <a:pt x="2837" y="11967"/>
                  </a:lnTo>
                  <a:cubicBezTo>
                    <a:pt x="2996" y="12042"/>
                    <a:pt x="6138" y="13502"/>
                    <a:pt x="8598" y="13502"/>
                  </a:cubicBezTo>
                  <a:cubicBezTo>
                    <a:pt x="9112" y="13502"/>
                    <a:pt x="9597" y="13438"/>
                    <a:pt x="10018" y="13285"/>
                  </a:cubicBezTo>
                  <a:cubicBezTo>
                    <a:pt x="11100" y="12891"/>
                    <a:pt x="11864" y="12321"/>
                    <a:pt x="12381" y="11801"/>
                  </a:cubicBezTo>
                  <a:cubicBezTo>
                    <a:pt x="12453" y="11731"/>
                    <a:pt x="12519" y="11661"/>
                    <a:pt x="12581" y="11592"/>
                  </a:cubicBezTo>
                  <a:lnTo>
                    <a:pt x="12543" y="11286"/>
                  </a:lnTo>
                  <a:cubicBezTo>
                    <a:pt x="12483" y="11359"/>
                    <a:pt x="12419" y="11433"/>
                    <a:pt x="12347" y="11510"/>
                  </a:cubicBezTo>
                  <a:cubicBezTo>
                    <a:pt x="11847" y="12044"/>
                    <a:pt x="11071" y="12664"/>
                    <a:pt x="9941" y="13076"/>
                  </a:cubicBezTo>
                  <a:cubicBezTo>
                    <a:pt x="9579" y="13208"/>
                    <a:pt x="9165" y="13264"/>
                    <a:pt x="8722" y="13264"/>
                  </a:cubicBezTo>
                  <a:cubicBezTo>
                    <a:pt x="6289" y="13264"/>
                    <a:pt x="3005" y="11574"/>
                    <a:pt x="2963" y="11554"/>
                  </a:cubicBezTo>
                  <a:lnTo>
                    <a:pt x="1028" y="10611"/>
                  </a:lnTo>
                  <a:cubicBezTo>
                    <a:pt x="644" y="10448"/>
                    <a:pt x="523" y="10221"/>
                    <a:pt x="651" y="9824"/>
                  </a:cubicBezTo>
                  <a:lnTo>
                    <a:pt x="1735" y="6549"/>
                  </a:lnTo>
                  <a:cubicBezTo>
                    <a:pt x="2216" y="5284"/>
                    <a:pt x="3092" y="4137"/>
                    <a:pt x="4335" y="3597"/>
                  </a:cubicBezTo>
                  <a:cubicBezTo>
                    <a:pt x="8435" y="1813"/>
                    <a:pt x="8970" y="1147"/>
                    <a:pt x="10745" y="423"/>
                  </a:cubicBezTo>
                  <a:cubicBezTo>
                    <a:pt x="10817" y="393"/>
                    <a:pt x="11156" y="253"/>
                    <a:pt x="11225" y="226"/>
                  </a:cubicBezTo>
                  <a:lnTo>
                    <a:pt x="111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39" name="Google Shape;39;p2"/>
            <p:cNvSpPr/>
            <p:nvPr/>
          </p:nvSpPr>
          <p:spPr>
            <a:xfrm>
              <a:off x="1790975" y="1180175"/>
              <a:ext cx="31175" cy="18175"/>
            </a:xfrm>
            <a:custGeom>
              <a:avLst/>
              <a:gdLst/>
              <a:ahLst/>
              <a:cxnLst/>
              <a:rect l="l" t="t" r="r" b="b"/>
              <a:pathLst>
                <a:path w="1247" h="727" extrusionOk="0">
                  <a:moveTo>
                    <a:pt x="1116" y="0"/>
                  </a:moveTo>
                  <a:cubicBezTo>
                    <a:pt x="1110" y="0"/>
                    <a:pt x="1103" y="1"/>
                    <a:pt x="1096" y="2"/>
                  </a:cubicBezTo>
                  <a:cubicBezTo>
                    <a:pt x="1089" y="3"/>
                    <a:pt x="1080" y="6"/>
                    <a:pt x="1073" y="9"/>
                  </a:cubicBezTo>
                  <a:cubicBezTo>
                    <a:pt x="1058" y="17"/>
                    <a:pt x="999" y="41"/>
                    <a:pt x="912" y="83"/>
                  </a:cubicBezTo>
                  <a:lnTo>
                    <a:pt x="911" y="83"/>
                  </a:lnTo>
                  <a:cubicBezTo>
                    <a:pt x="756" y="152"/>
                    <a:pt x="507" y="266"/>
                    <a:pt x="214" y="398"/>
                  </a:cubicBezTo>
                  <a:cubicBezTo>
                    <a:pt x="144" y="429"/>
                    <a:pt x="73" y="461"/>
                    <a:pt x="0" y="495"/>
                  </a:cubicBezTo>
                  <a:lnTo>
                    <a:pt x="25" y="726"/>
                  </a:lnTo>
                  <a:cubicBezTo>
                    <a:pt x="98" y="694"/>
                    <a:pt x="168" y="661"/>
                    <a:pt x="239" y="630"/>
                  </a:cubicBezTo>
                  <a:cubicBezTo>
                    <a:pt x="467" y="525"/>
                    <a:pt x="691" y="426"/>
                    <a:pt x="891" y="335"/>
                  </a:cubicBezTo>
                  <a:cubicBezTo>
                    <a:pt x="989" y="291"/>
                    <a:pt x="1078" y="251"/>
                    <a:pt x="1164" y="212"/>
                  </a:cubicBezTo>
                  <a:cubicBezTo>
                    <a:pt x="1220" y="187"/>
                    <a:pt x="1246" y="120"/>
                    <a:pt x="1220" y="66"/>
                  </a:cubicBezTo>
                  <a:cubicBezTo>
                    <a:pt x="1212" y="48"/>
                    <a:pt x="1199" y="33"/>
                    <a:pt x="1184" y="22"/>
                  </a:cubicBezTo>
                  <a:cubicBezTo>
                    <a:pt x="1165" y="8"/>
                    <a:pt x="1141" y="0"/>
                    <a:pt x="11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40" name="Google Shape;40;p2"/>
            <p:cNvSpPr/>
            <p:nvPr/>
          </p:nvSpPr>
          <p:spPr>
            <a:xfrm>
              <a:off x="1668125" y="832450"/>
              <a:ext cx="134425" cy="486400"/>
            </a:xfrm>
            <a:custGeom>
              <a:avLst/>
              <a:gdLst/>
              <a:ahLst/>
              <a:cxnLst/>
              <a:rect l="l" t="t" r="r" b="b"/>
              <a:pathLst>
                <a:path w="5377" h="19456" extrusionOk="0">
                  <a:moveTo>
                    <a:pt x="1097" y="1"/>
                  </a:moveTo>
                  <a:cubicBezTo>
                    <a:pt x="869" y="21"/>
                    <a:pt x="300" y="249"/>
                    <a:pt x="157" y="426"/>
                  </a:cubicBezTo>
                  <a:cubicBezTo>
                    <a:pt x="12" y="604"/>
                    <a:pt x="0" y="1276"/>
                    <a:pt x="28" y="1504"/>
                  </a:cubicBezTo>
                  <a:lnTo>
                    <a:pt x="463" y="5156"/>
                  </a:lnTo>
                  <a:lnTo>
                    <a:pt x="437" y="5776"/>
                  </a:lnTo>
                  <a:lnTo>
                    <a:pt x="767" y="7711"/>
                  </a:lnTo>
                  <a:lnTo>
                    <a:pt x="794" y="7933"/>
                  </a:lnTo>
                  <a:cubicBezTo>
                    <a:pt x="866" y="7919"/>
                    <a:pt x="939" y="7904"/>
                    <a:pt x="1013" y="7891"/>
                  </a:cubicBezTo>
                  <a:lnTo>
                    <a:pt x="986" y="7669"/>
                  </a:lnTo>
                  <a:lnTo>
                    <a:pt x="703" y="5297"/>
                  </a:lnTo>
                  <a:lnTo>
                    <a:pt x="677" y="5072"/>
                  </a:lnTo>
                  <a:lnTo>
                    <a:pt x="353" y="2353"/>
                  </a:lnTo>
                  <a:lnTo>
                    <a:pt x="326" y="2133"/>
                  </a:lnTo>
                  <a:lnTo>
                    <a:pt x="252" y="1511"/>
                  </a:lnTo>
                  <a:cubicBezTo>
                    <a:pt x="232" y="1344"/>
                    <a:pt x="383" y="835"/>
                    <a:pt x="490" y="705"/>
                  </a:cubicBezTo>
                  <a:cubicBezTo>
                    <a:pt x="596" y="573"/>
                    <a:pt x="586" y="355"/>
                    <a:pt x="664" y="349"/>
                  </a:cubicBezTo>
                  <a:lnTo>
                    <a:pt x="1591" y="269"/>
                  </a:lnTo>
                  <a:cubicBezTo>
                    <a:pt x="1633" y="265"/>
                    <a:pt x="1685" y="263"/>
                    <a:pt x="1744" y="263"/>
                  </a:cubicBezTo>
                  <a:cubicBezTo>
                    <a:pt x="2279" y="263"/>
                    <a:pt x="3417" y="416"/>
                    <a:pt x="3448" y="714"/>
                  </a:cubicBezTo>
                  <a:lnTo>
                    <a:pt x="3565" y="1810"/>
                  </a:lnTo>
                  <a:lnTo>
                    <a:pt x="3590" y="2031"/>
                  </a:lnTo>
                  <a:lnTo>
                    <a:pt x="3828" y="4267"/>
                  </a:lnTo>
                  <a:lnTo>
                    <a:pt x="3850" y="4483"/>
                  </a:lnTo>
                  <a:lnTo>
                    <a:pt x="4105" y="6843"/>
                  </a:lnTo>
                  <a:lnTo>
                    <a:pt x="4145" y="7227"/>
                  </a:lnTo>
                  <a:cubicBezTo>
                    <a:pt x="4203" y="7115"/>
                    <a:pt x="4266" y="7003"/>
                    <a:pt x="4332" y="6887"/>
                  </a:cubicBezTo>
                  <a:lnTo>
                    <a:pt x="4293" y="6519"/>
                  </a:lnTo>
                  <a:lnTo>
                    <a:pt x="4072" y="4450"/>
                  </a:lnTo>
                  <a:lnTo>
                    <a:pt x="4048" y="4234"/>
                  </a:lnTo>
                  <a:lnTo>
                    <a:pt x="3669" y="691"/>
                  </a:lnTo>
                  <a:cubicBezTo>
                    <a:pt x="3625" y="269"/>
                    <a:pt x="2648" y="1"/>
                    <a:pt x="2153" y="1"/>
                  </a:cubicBezTo>
                  <a:cubicBezTo>
                    <a:pt x="2119" y="1"/>
                    <a:pt x="2088" y="2"/>
                    <a:pt x="2059" y="5"/>
                  </a:cubicBezTo>
                  <a:lnTo>
                    <a:pt x="1097" y="1"/>
                  </a:lnTo>
                  <a:close/>
                  <a:moveTo>
                    <a:pt x="4620" y="9559"/>
                  </a:moveTo>
                  <a:cubicBezTo>
                    <a:pt x="4548" y="9618"/>
                    <a:pt x="4479" y="9674"/>
                    <a:pt x="4413" y="9725"/>
                  </a:cubicBezTo>
                  <a:lnTo>
                    <a:pt x="4422" y="9801"/>
                  </a:lnTo>
                  <a:lnTo>
                    <a:pt x="4439" y="9970"/>
                  </a:lnTo>
                  <a:lnTo>
                    <a:pt x="4456" y="10124"/>
                  </a:lnTo>
                  <a:cubicBezTo>
                    <a:pt x="4466" y="10099"/>
                    <a:pt x="4476" y="10076"/>
                    <a:pt x="4486" y="10052"/>
                  </a:cubicBezTo>
                  <a:cubicBezTo>
                    <a:pt x="4493" y="10037"/>
                    <a:pt x="4499" y="10023"/>
                    <a:pt x="4506" y="10009"/>
                  </a:cubicBezTo>
                  <a:lnTo>
                    <a:pt x="4506" y="10009"/>
                  </a:lnTo>
                  <a:cubicBezTo>
                    <a:pt x="4506" y="10007"/>
                    <a:pt x="4507" y="10005"/>
                    <a:pt x="4508" y="10003"/>
                  </a:cubicBezTo>
                  <a:cubicBezTo>
                    <a:pt x="4515" y="9987"/>
                    <a:pt x="4522" y="9972"/>
                    <a:pt x="4529" y="9958"/>
                  </a:cubicBezTo>
                  <a:cubicBezTo>
                    <a:pt x="4537" y="9939"/>
                    <a:pt x="4541" y="9918"/>
                    <a:pt x="4538" y="9897"/>
                  </a:cubicBezTo>
                  <a:lnTo>
                    <a:pt x="4538" y="9897"/>
                  </a:lnTo>
                  <a:cubicBezTo>
                    <a:pt x="4538" y="9897"/>
                    <a:pt x="4538" y="9897"/>
                    <a:pt x="4538" y="9897"/>
                  </a:cubicBezTo>
                  <a:cubicBezTo>
                    <a:pt x="4574" y="9871"/>
                    <a:pt x="4610" y="9843"/>
                    <a:pt x="4646" y="9814"/>
                  </a:cubicBezTo>
                  <a:lnTo>
                    <a:pt x="4646" y="9813"/>
                  </a:lnTo>
                  <a:lnTo>
                    <a:pt x="4620" y="9559"/>
                  </a:lnTo>
                  <a:close/>
                  <a:moveTo>
                    <a:pt x="1304" y="10333"/>
                  </a:moveTo>
                  <a:cubicBezTo>
                    <a:pt x="1236" y="10384"/>
                    <a:pt x="1167" y="10437"/>
                    <a:pt x="1097" y="10488"/>
                  </a:cubicBezTo>
                  <a:lnTo>
                    <a:pt x="1128" y="10741"/>
                  </a:lnTo>
                  <a:lnTo>
                    <a:pt x="1825" y="16579"/>
                  </a:lnTo>
                  <a:lnTo>
                    <a:pt x="1859" y="16872"/>
                  </a:lnTo>
                  <a:lnTo>
                    <a:pt x="1908" y="17286"/>
                  </a:lnTo>
                  <a:cubicBezTo>
                    <a:pt x="1911" y="17310"/>
                    <a:pt x="1922" y="17333"/>
                    <a:pt x="1940" y="17351"/>
                  </a:cubicBezTo>
                  <a:lnTo>
                    <a:pt x="4006" y="19422"/>
                  </a:lnTo>
                  <a:cubicBezTo>
                    <a:pt x="4013" y="19431"/>
                    <a:pt x="4021" y="19437"/>
                    <a:pt x="4031" y="19442"/>
                  </a:cubicBezTo>
                  <a:cubicBezTo>
                    <a:pt x="4048" y="19451"/>
                    <a:pt x="4067" y="19456"/>
                    <a:pt x="4086" y="19456"/>
                  </a:cubicBezTo>
                  <a:cubicBezTo>
                    <a:pt x="4093" y="19456"/>
                    <a:pt x="4099" y="19455"/>
                    <a:pt x="4106" y="19454"/>
                  </a:cubicBezTo>
                  <a:cubicBezTo>
                    <a:pt x="4141" y="19447"/>
                    <a:pt x="4172" y="19422"/>
                    <a:pt x="4186" y="19389"/>
                  </a:cubicBezTo>
                  <a:lnTo>
                    <a:pt x="5366" y="16666"/>
                  </a:lnTo>
                  <a:cubicBezTo>
                    <a:pt x="5374" y="16648"/>
                    <a:pt x="5377" y="16629"/>
                    <a:pt x="5374" y="16609"/>
                  </a:cubicBezTo>
                  <a:lnTo>
                    <a:pt x="5273" y="15665"/>
                  </a:lnTo>
                  <a:lnTo>
                    <a:pt x="5269" y="15633"/>
                  </a:lnTo>
                  <a:lnTo>
                    <a:pt x="5153" y="14539"/>
                  </a:lnTo>
                  <a:lnTo>
                    <a:pt x="5128" y="14307"/>
                  </a:lnTo>
                  <a:lnTo>
                    <a:pt x="5058" y="13647"/>
                  </a:lnTo>
                  <a:lnTo>
                    <a:pt x="5056" y="13645"/>
                  </a:lnTo>
                  <a:lnTo>
                    <a:pt x="4991" y="13037"/>
                  </a:lnTo>
                  <a:lnTo>
                    <a:pt x="4991" y="13035"/>
                  </a:lnTo>
                  <a:lnTo>
                    <a:pt x="4904" y="12219"/>
                  </a:lnTo>
                  <a:lnTo>
                    <a:pt x="4879" y="11993"/>
                  </a:lnTo>
                  <a:cubicBezTo>
                    <a:pt x="4825" y="12011"/>
                    <a:pt x="4773" y="12023"/>
                    <a:pt x="4724" y="12033"/>
                  </a:cubicBezTo>
                  <a:cubicBezTo>
                    <a:pt x="4703" y="12037"/>
                    <a:pt x="4682" y="12040"/>
                    <a:pt x="4662" y="12043"/>
                  </a:cubicBezTo>
                  <a:lnTo>
                    <a:pt x="4686" y="12265"/>
                  </a:lnTo>
                  <a:lnTo>
                    <a:pt x="4914" y="14403"/>
                  </a:lnTo>
                  <a:lnTo>
                    <a:pt x="4939" y="14634"/>
                  </a:lnTo>
                  <a:lnTo>
                    <a:pt x="5138" y="16489"/>
                  </a:lnTo>
                  <a:lnTo>
                    <a:pt x="5150" y="16604"/>
                  </a:lnTo>
                  <a:lnTo>
                    <a:pt x="5099" y="16722"/>
                  </a:lnTo>
                  <a:lnTo>
                    <a:pt x="4267" y="18869"/>
                  </a:lnTo>
                  <a:cubicBezTo>
                    <a:pt x="4209" y="19002"/>
                    <a:pt x="4114" y="19056"/>
                    <a:pt x="4003" y="19056"/>
                  </a:cubicBezTo>
                  <a:cubicBezTo>
                    <a:pt x="3821" y="19056"/>
                    <a:pt x="3596" y="18911"/>
                    <a:pt x="3427" y="18741"/>
                  </a:cubicBezTo>
                  <a:lnTo>
                    <a:pt x="2177" y="17274"/>
                  </a:lnTo>
                  <a:lnTo>
                    <a:pt x="2125" y="17220"/>
                  </a:lnTo>
                  <a:lnTo>
                    <a:pt x="2106" y="17061"/>
                  </a:lnTo>
                  <a:lnTo>
                    <a:pt x="2059" y="16663"/>
                  </a:lnTo>
                  <a:lnTo>
                    <a:pt x="1789" y="12645"/>
                  </a:lnTo>
                  <a:cubicBezTo>
                    <a:pt x="1766" y="12312"/>
                    <a:pt x="1712" y="11982"/>
                    <a:pt x="1624" y="11659"/>
                  </a:cubicBezTo>
                  <a:lnTo>
                    <a:pt x="1335" y="10588"/>
                  </a:lnTo>
                  <a:lnTo>
                    <a:pt x="1304" y="10333"/>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41" name="Google Shape;41;p2"/>
            <p:cNvSpPr/>
            <p:nvPr/>
          </p:nvSpPr>
          <p:spPr>
            <a:xfrm>
              <a:off x="1671625" y="877425"/>
              <a:ext cx="91400" cy="14075"/>
            </a:xfrm>
            <a:custGeom>
              <a:avLst/>
              <a:gdLst/>
              <a:ahLst/>
              <a:cxnLst/>
              <a:rect l="l" t="t" r="r" b="b"/>
              <a:pathLst>
                <a:path w="3656" h="563" extrusionOk="0">
                  <a:moveTo>
                    <a:pt x="3539" y="0"/>
                  </a:moveTo>
                  <a:cubicBezTo>
                    <a:pt x="3535" y="0"/>
                    <a:pt x="3532" y="0"/>
                    <a:pt x="3529" y="1"/>
                  </a:cubicBezTo>
                  <a:lnTo>
                    <a:pt x="3425" y="11"/>
                  </a:lnTo>
                  <a:lnTo>
                    <a:pt x="186" y="334"/>
                  </a:lnTo>
                  <a:lnTo>
                    <a:pt x="107" y="341"/>
                  </a:lnTo>
                  <a:cubicBezTo>
                    <a:pt x="45" y="347"/>
                    <a:pt x="0" y="401"/>
                    <a:pt x="7" y="462"/>
                  </a:cubicBezTo>
                  <a:cubicBezTo>
                    <a:pt x="11" y="501"/>
                    <a:pt x="33" y="533"/>
                    <a:pt x="65" y="549"/>
                  </a:cubicBezTo>
                  <a:cubicBezTo>
                    <a:pt x="82" y="558"/>
                    <a:pt x="102" y="563"/>
                    <a:pt x="122" y="563"/>
                  </a:cubicBezTo>
                  <a:cubicBezTo>
                    <a:pt x="124" y="563"/>
                    <a:pt x="126" y="563"/>
                    <a:pt x="128" y="563"/>
                  </a:cubicBezTo>
                  <a:lnTo>
                    <a:pt x="213" y="554"/>
                  </a:lnTo>
                  <a:lnTo>
                    <a:pt x="3450" y="232"/>
                  </a:lnTo>
                  <a:lnTo>
                    <a:pt x="3550" y="222"/>
                  </a:lnTo>
                  <a:cubicBezTo>
                    <a:pt x="3611" y="216"/>
                    <a:pt x="3656" y="162"/>
                    <a:pt x="3650" y="101"/>
                  </a:cubicBezTo>
                  <a:cubicBezTo>
                    <a:pt x="3644" y="44"/>
                    <a:pt x="3595" y="0"/>
                    <a:pt x="35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42" name="Google Shape;42;p2"/>
            <p:cNvSpPr/>
            <p:nvPr/>
          </p:nvSpPr>
          <p:spPr>
            <a:xfrm>
              <a:off x="1716800" y="1244300"/>
              <a:ext cx="84800" cy="20475"/>
            </a:xfrm>
            <a:custGeom>
              <a:avLst/>
              <a:gdLst/>
              <a:ahLst/>
              <a:cxnLst/>
              <a:rect l="l" t="t" r="r" b="b"/>
              <a:pathLst>
                <a:path w="3392" h="819" extrusionOk="0">
                  <a:moveTo>
                    <a:pt x="3272" y="1"/>
                  </a:moveTo>
                  <a:cubicBezTo>
                    <a:pt x="3265" y="1"/>
                    <a:pt x="3258" y="1"/>
                    <a:pt x="3251" y="3"/>
                  </a:cubicBezTo>
                  <a:lnTo>
                    <a:pt x="621" y="501"/>
                  </a:lnTo>
                  <a:lnTo>
                    <a:pt x="111" y="478"/>
                  </a:lnTo>
                  <a:lnTo>
                    <a:pt x="100" y="598"/>
                  </a:lnTo>
                  <a:cubicBezTo>
                    <a:pt x="41" y="610"/>
                    <a:pt x="1" y="667"/>
                    <a:pt x="13" y="727"/>
                  </a:cubicBezTo>
                  <a:cubicBezTo>
                    <a:pt x="19" y="762"/>
                    <a:pt x="40" y="789"/>
                    <a:pt x="68" y="804"/>
                  </a:cubicBezTo>
                  <a:cubicBezTo>
                    <a:pt x="84" y="813"/>
                    <a:pt x="102" y="818"/>
                    <a:pt x="120" y="818"/>
                  </a:cubicBezTo>
                  <a:cubicBezTo>
                    <a:pt x="127" y="818"/>
                    <a:pt x="135" y="817"/>
                    <a:pt x="142" y="816"/>
                  </a:cubicBezTo>
                  <a:lnTo>
                    <a:pt x="230" y="800"/>
                  </a:lnTo>
                  <a:lnTo>
                    <a:pt x="3152" y="248"/>
                  </a:lnTo>
                  <a:lnTo>
                    <a:pt x="3292" y="221"/>
                  </a:lnTo>
                  <a:cubicBezTo>
                    <a:pt x="3353" y="209"/>
                    <a:pt x="3392" y="152"/>
                    <a:pt x="3380" y="92"/>
                  </a:cubicBezTo>
                  <a:cubicBezTo>
                    <a:pt x="3370" y="38"/>
                    <a:pt x="3324" y="1"/>
                    <a:pt x="3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43" name="Google Shape;43;p2"/>
            <p:cNvSpPr/>
            <p:nvPr/>
          </p:nvSpPr>
          <p:spPr>
            <a:xfrm>
              <a:off x="1707400" y="950175"/>
              <a:ext cx="61750" cy="242000"/>
            </a:xfrm>
            <a:custGeom>
              <a:avLst/>
              <a:gdLst/>
              <a:ahLst/>
              <a:cxnLst/>
              <a:rect l="l" t="t" r="r" b="b"/>
              <a:pathLst>
                <a:path w="2470" h="9680" extrusionOk="0">
                  <a:moveTo>
                    <a:pt x="713" y="0"/>
                  </a:moveTo>
                  <a:cubicBezTo>
                    <a:pt x="683" y="0"/>
                    <a:pt x="654" y="2"/>
                    <a:pt x="624" y="6"/>
                  </a:cubicBezTo>
                  <a:cubicBezTo>
                    <a:pt x="450" y="28"/>
                    <a:pt x="296" y="113"/>
                    <a:pt x="184" y="247"/>
                  </a:cubicBezTo>
                  <a:cubicBezTo>
                    <a:pt x="177" y="255"/>
                    <a:pt x="170" y="262"/>
                    <a:pt x="164" y="271"/>
                  </a:cubicBezTo>
                  <a:cubicBezTo>
                    <a:pt x="51" y="418"/>
                    <a:pt x="1" y="600"/>
                    <a:pt x="25" y="784"/>
                  </a:cubicBezTo>
                  <a:lnTo>
                    <a:pt x="292" y="2837"/>
                  </a:lnTo>
                  <a:lnTo>
                    <a:pt x="322" y="3060"/>
                  </a:lnTo>
                  <a:cubicBezTo>
                    <a:pt x="397" y="3054"/>
                    <a:pt x="472" y="3051"/>
                    <a:pt x="545" y="3047"/>
                  </a:cubicBezTo>
                  <a:lnTo>
                    <a:pt x="603" y="2600"/>
                  </a:lnTo>
                  <a:lnTo>
                    <a:pt x="356" y="1325"/>
                  </a:lnTo>
                  <a:cubicBezTo>
                    <a:pt x="340" y="1201"/>
                    <a:pt x="320" y="860"/>
                    <a:pt x="398" y="760"/>
                  </a:cubicBezTo>
                  <a:cubicBezTo>
                    <a:pt x="475" y="659"/>
                    <a:pt x="455" y="493"/>
                    <a:pt x="580" y="477"/>
                  </a:cubicBezTo>
                  <a:cubicBezTo>
                    <a:pt x="672" y="465"/>
                    <a:pt x="823" y="274"/>
                    <a:pt x="913" y="274"/>
                  </a:cubicBezTo>
                  <a:cubicBezTo>
                    <a:pt x="922" y="274"/>
                    <a:pt x="930" y="276"/>
                    <a:pt x="938" y="280"/>
                  </a:cubicBezTo>
                  <a:cubicBezTo>
                    <a:pt x="1067" y="350"/>
                    <a:pt x="1161" y="477"/>
                    <a:pt x="1181" y="633"/>
                  </a:cubicBezTo>
                  <a:lnTo>
                    <a:pt x="1484" y="2960"/>
                  </a:lnTo>
                  <a:lnTo>
                    <a:pt x="1519" y="3230"/>
                  </a:lnTo>
                  <a:cubicBezTo>
                    <a:pt x="1637" y="3304"/>
                    <a:pt x="1727" y="3402"/>
                    <a:pt x="1782" y="3532"/>
                  </a:cubicBezTo>
                  <a:lnTo>
                    <a:pt x="1726" y="3100"/>
                  </a:lnTo>
                  <a:lnTo>
                    <a:pt x="1401" y="604"/>
                  </a:lnTo>
                  <a:cubicBezTo>
                    <a:pt x="1367" y="345"/>
                    <a:pt x="1194" y="137"/>
                    <a:pt x="965" y="48"/>
                  </a:cubicBezTo>
                  <a:cubicBezTo>
                    <a:pt x="886" y="17"/>
                    <a:pt x="801" y="0"/>
                    <a:pt x="713" y="0"/>
                  </a:cubicBezTo>
                  <a:close/>
                  <a:moveTo>
                    <a:pt x="1794" y="3633"/>
                  </a:moveTo>
                  <a:cubicBezTo>
                    <a:pt x="1778" y="3699"/>
                    <a:pt x="1723" y="3801"/>
                    <a:pt x="1611" y="3943"/>
                  </a:cubicBezTo>
                  <a:lnTo>
                    <a:pt x="1650" y="4244"/>
                  </a:lnTo>
                  <a:lnTo>
                    <a:pt x="1664" y="4355"/>
                  </a:lnTo>
                  <a:lnTo>
                    <a:pt x="1792" y="5339"/>
                  </a:lnTo>
                  <a:lnTo>
                    <a:pt x="2072" y="8237"/>
                  </a:lnTo>
                  <a:cubicBezTo>
                    <a:pt x="2089" y="8362"/>
                    <a:pt x="2208" y="8914"/>
                    <a:pt x="2130" y="9014"/>
                  </a:cubicBezTo>
                  <a:cubicBezTo>
                    <a:pt x="2054" y="9114"/>
                    <a:pt x="1942" y="9178"/>
                    <a:pt x="1818" y="9194"/>
                  </a:cubicBezTo>
                  <a:cubicBezTo>
                    <a:pt x="1798" y="9197"/>
                    <a:pt x="1777" y="9198"/>
                    <a:pt x="1757" y="9198"/>
                  </a:cubicBezTo>
                  <a:cubicBezTo>
                    <a:pt x="1524" y="9198"/>
                    <a:pt x="1321" y="9025"/>
                    <a:pt x="1290" y="8787"/>
                  </a:cubicBezTo>
                  <a:lnTo>
                    <a:pt x="804" y="5053"/>
                  </a:lnTo>
                  <a:lnTo>
                    <a:pt x="770" y="4788"/>
                  </a:lnTo>
                  <a:cubicBezTo>
                    <a:pt x="706" y="4843"/>
                    <a:pt x="640" y="4901"/>
                    <a:pt x="568" y="4961"/>
                  </a:cubicBezTo>
                  <a:lnTo>
                    <a:pt x="602" y="5221"/>
                  </a:lnTo>
                  <a:lnTo>
                    <a:pt x="1069" y="8816"/>
                  </a:lnTo>
                  <a:cubicBezTo>
                    <a:pt x="1099" y="9045"/>
                    <a:pt x="1177" y="9460"/>
                    <a:pt x="1366" y="9563"/>
                  </a:cubicBezTo>
                  <a:cubicBezTo>
                    <a:pt x="1475" y="9622"/>
                    <a:pt x="1781" y="9680"/>
                    <a:pt x="1956" y="9680"/>
                  </a:cubicBezTo>
                  <a:cubicBezTo>
                    <a:pt x="1980" y="9680"/>
                    <a:pt x="2002" y="9679"/>
                    <a:pt x="2020" y="9676"/>
                  </a:cubicBezTo>
                  <a:cubicBezTo>
                    <a:pt x="2204" y="9652"/>
                    <a:pt x="2193" y="9297"/>
                    <a:pt x="2306" y="9150"/>
                  </a:cubicBezTo>
                  <a:cubicBezTo>
                    <a:pt x="2420" y="9002"/>
                    <a:pt x="2470" y="8820"/>
                    <a:pt x="2446" y="8637"/>
                  </a:cubicBezTo>
                  <a:lnTo>
                    <a:pt x="2042" y="5540"/>
                  </a:lnTo>
                  <a:lnTo>
                    <a:pt x="2006" y="5253"/>
                  </a:lnTo>
                  <a:lnTo>
                    <a:pt x="1889" y="4358"/>
                  </a:lnTo>
                  <a:lnTo>
                    <a:pt x="1842" y="4000"/>
                  </a:lnTo>
                  <a:lnTo>
                    <a:pt x="1809" y="3745"/>
                  </a:lnTo>
                  <a:lnTo>
                    <a:pt x="1794" y="3633"/>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grpSp>
      <p:sp>
        <p:nvSpPr>
          <p:cNvPr id="44" name="Google Shape;44;p2"/>
          <p:cNvSpPr/>
          <p:nvPr/>
        </p:nvSpPr>
        <p:spPr>
          <a:xfrm>
            <a:off x="383872" y="756723"/>
            <a:ext cx="658711" cy="542172"/>
          </a:xfrm>
          <a:custGeom>
            <a:avLst/>
            <a:gdLst/>
            <a:ahLst/>
            <a:cxnLst/>
            <a:rect l="l" t="t" r="r" b="b"/>
            <a:pathLst>
              <a:path w="11248" h="9258" extrusionOk="0">
                <a:moveTo>
                  <a:pt x="5937" y="3388"/>
                </a:moveTo>
                <a:cubicBezTo>
                  <a:pt x="6793" y="3388"/>
                  <a:pt x="7627" y="3826"/>
                  <a:pt x="8094" y="4613"/>
                </a:cubicBezTo>
                <a:cubicBezTo>
                  <a:pt x="8122" y="4659"/>
                  <a:pt x="8149" y="4707"/>
                  <a:pt x="8173" y="4756"/>
                </a:cubicBezTo>
                <a:lnTo>
                  <a:pt x="7540" y="5109"/>
                </a:lnTo>
                <a:cubicBezTo>
                  <a:pt x="7519" y="5066"/>
                  <a:pt x="7496" y="5023"/>
                  <a:pt x="7472" y="4983"/>
                </a:cubicBezTo>
                <a:cubicBezTo>
                  <a:pt x="7159" y="4455"/>
                  <a:pt x="6768" y="4186"/>
                  <a:pt x="6242" y="4138"/>
                </a:cubicBezTo>
                <a:cubicBezTo>
                  <a:pt x="6180" y="4132"/>
                  <a:pt x="6113" y="4129"/>
                  <a:pt x="6043" y="4129"/>
                </a:cubicBezTo>
                <a:cubicBezTo>
                  <a:pt x="5710" y="4129"/>
                  <a:pt x="5311" y="4196"/>
                  <a:pt x="5033" y="4361"/>
                </a:cubicBezTo>
                <a:cubicBezTo>
                  <a:pt x="4625" y="4603"/>
                  <a:pt x="4335" y="4990"/>
                  <a:pt x="4218" y="5452"/>
                </a:cubicBezTo>
                <a:cubicBezTo>
                  <a:pt x="4100" y="5913"/>
                  <a:pt x="4170" y="6392"/>
                  <a:pt x="4412" y="6800"/>
                </a:cubicBezTo>
                <a:cubicBezTo>
                  <a:pt x="4454" y="6871"/>
                  <a:pt x="4502" y="6940"/>
                  <a:pt x="4555" y="7005"/>
                </a:cubicBezTo>
                <a:lnTo>
                  <a:pt x="3914" y="7361"/>
                </a:lnTo>
                <a:cubicBezTo>
                  <a:pt x="3869" y="7299"/>
                  <a:pt x="3828" y="7235"/>
                  <a:pt x="3788" y="7169"/>
                </a:cubicBezTo>
                <a:cubicBezTo>
                  <a:pt x="3524" y="6725"/>
                  <a:pt x="3517" y="6183"/>
                  <a:pt x="3545" y="5711"/>
                </a:cubicBezTo>
                <a:cubicBezTo>
                  <a:pt x="3582" y="5093"/>
                  <a:pt x="3805" y="4249"/>
                  <a:pt x="4663" y="3738"/>
                </a:cubicBezTo>
                <a:cubicBezTo>
                  <a:pt x="5063" y="3501"/>
                  <a:pt x="5503" y="3388"/>
                  <a:pt x="5937" y="3388"/>
                </a:cubicBezTo>
                <a:close/>
                <a:moveTo>
                  <a:pt x="6046" y="2426"/>
                </a:moveTo>
                <a:cubicBezTo>
                  <a:pt x="6333" y="2426"/>
                  <a:pt x="6616" y="2450"/>
                  <a:pt x="6875" y="2498"/>
                </a:cubicBezTo>
                <a:cubicBezTo>
                  <a:pt x="7789" y="2666"/>
                  <a:pt x="8396" y="3128"/>
                  <a:pt x="8969" y="4093"/>
                </a:cubicBezTo>
                <a:cubicBezTo>
                  <a:pt x="9004" y="4150"/>
                  <a:pt x="9034" y="4206"/>
                  <a:pt x="9063" y="4260"/>
                </a:cubicBezTo>
                <a:lnTo>
                  <a:pt x="8392" y="4634"/>
                </a:lnTo>
                <a:cubicBezTo>
                  <a:pt x="8367" y="4584"/>
                  <a:pt x="8339" y="4534"/>
                  <a:pt x="8310" y="4485"/>
                </a:cubicBezTo>
                <a:cubicBezTo>
                  <a:pt x="7854" y="3716"/>
                  <a:pt x="6836" y="3250"/>
                  <a:pt x="6084" y="3142"/>
                </a:cubicBezTo>
                <a:cubicBezTo>
                  <a:pt x="5965" y="3125"/>
                  <a:pt x="5854" y="3117"/>
                  <a:pt x="5750" y="3117"/>
                </a:cubicBezTo>
                <a:cubicBezTo>
                  <a:pt x="5311" y="3117"/>
                  <a:pt x="4974" y="3263"/>
                  <a:pt x="4535" y="3522"/>
                </a:cubicBezTo>
                <a:cubicBezTo>
                  <a:pt x="3904" y="3898"/>
                  <a:pt x="3455" y="4498"/>
                  <a:pt x="3273" y="5211"/>
                </a:cubicBezTo>
                <a:cubicBezTo>
                  <a:pt x="3092" y="5925"/>
                  <a:pt x="3198" y="6666"/>
                  <a:pt x="3573" y="7298"/>
                </a:cubicBezTo>
                <a:cubicBezTo>
                  <a:pt x="3612" y="7363"/>
                  <a:pt x="3652" y="7425"/>
                  <a:pt x="3694" y="7483"/>
                </a:cubicBezTo>
                <a:lnTo>
                  <a:pt x="3020" y="7856"/>
                </a:lnTo>
                <a:cubicBezTo>
                  <a:pt x="2985" y="7804"/>
                  <a:pt x="2950" y="7748"/>
                  <a:pt x="2914" y="7689"/>
                </a:cubicBezTo>
                <a:cubicBezTo>
                  <a:pt x="2435" y="6881"/>
                  <a:pt x="2298" y="5934"/>
                  <a:pt x="2531" y="5022"/>
                </a:cubicBezTo>
                <a:cubicBezTo>
                  <a:pt x="2764" y="4110"/>
                  <a:pt x="3336" y="3343"/>
                  <a:pt x="4144" y="2863"/>
                </a:cubicBezTo>
                <a:cubicBezTo>
                  <a:pt x="4493" y="2656"/>
                  <a:pt x="4959" y="2515"/>
                  <a:pt x="5489" y="2456"/>
                </a:cubicBezTo>
                <a:cubicBezTo>
                  <a:pt x="5673" y="2436"/>
                  <a:pt x="5860" y="2426"/>
                  <a:pt x="6046" y="2426"/>
                </a:cubicBezTo>
                <a:close/>
                <a:moveTo>
                  <a:pt x="6085" y="1484"/>
                </a:moveTo>
                <a:cubicBezTo>
                  <a:pt x="6298" y="1484"/>
                  <a:pt x="6540" y="1490"/>
                  <a:pt x="6804" y="1507"/>
                </a:cubicBezTo>
                <a:lnTo>
                  <a:pt x="6819" y="1509"/>
                </a:lnTo>
                <a:cubicBezTo>
                  <a:pt x="7235" y="1535"/>
                  <a:pt x="7871" y="1773"/>
                  <a:pt x="8436" y="2116"/>
                </a:cubicBezTo>
                <a:cubicBezTo>
                  <a:pt x="9116" y="2526"/>
                  <a:pt x="9627" y="3034"/>
                  <a:pt x="9879" y="3548"/>
                </a:cubicBezTo>
                <a:cubicBezTo>
                  <a:pt x="9905" y="3599"/>
                  <a:pt x="9933" y="3648"/>
                  <a:pt x="9961" y="3696"/>
                </a:cubicBezTo>
                <a:cubicBezTo>
                  <a:pt x="9970" y="3712"/>
                  <a:pt x="9980" y="3728"/>
                  <a:pt x="9988" y="3746"/>
                </a:cubicBezTo>
                <a:lnTo>
                  <a:pt x="9282" y="4139"/>
                </a:lnTo>
                <a:cubicBezTo>
                  <a:pt x="9252" y="4081"/>
                  <a:pt x="9220" y="4023"/>
                  <a:pt x="9186" y="3965"/>
                </a:cubicBezTo>
                <a:cubicBezTo>
                  <a:pt x="8481" y="2779"/>
                  <a:pt x="7224" y="2119"/>
                  <a:pt x="5936" y="2119"/>
                </a:cubicBezTo>
                <a:cubicBezTo>
                  <a:pt x="5281" y="2119"/>
                  <a:pt x="4618" y="2290"/>
                  <a:pt x="4016" y="2647"/>
                </a:cubicBezTo>
                <a:cubicBezTo>
                  <a:pt x="3471" y="2970"/>
                  <a:pt x="3158" y="3216"/>
                  <a:pt x="2844" y="3737"/>
                </a:cubicBezTo>
                <a:cubicBezTo>
                  <a:pt x="2494" y="4320"/>
                  <a:pt x="2279" y="5033"/>
                  <a:pt x="2237" y="5743"/>
                </a:cubicBezTo>
                <a:cubicBezTo>
                  <a:pt x="2192" y="6517"/>
                  <a:pt x="2351" y="7234"/>
                  <a:pt x="2699" y="7817"/>
                </a:cubicBezTo>
                <a:cubicBezTo>
                  <a:pt x="2732" y="7873"/>
                  <a:pt x="2766" y="7927"/>
                  <a:pt x="2800" y="7978"/>
                </a:cubicBezTo>
                <a:lnTo>
                  <a:pt x="2090" y="8372"/>
                </a:lnTo>
                <a:cubicBezTo>
                  <a:pt x="2060" y="8325"/>
                  <a:pt x="2031" y="8278"/>
                  <a:pt x="2002" y="8230"/>
                </a:cubicBezTo>
                <a:cubicBezTo>
                  <a:pt x="1687" y="7699"/>
                  <a:pt x="1485" y="7122"/>
                  <a:pt x="1403" y="6515"/>
                </a:cubicBezTo>
                <a:cubicBezTo>
                  <a:pt x="1323" y="5927"/>
                  <a:pt x="1357" y="5337"/>
                  <a:pt x="1504" y="4760"/>
                </a:cubicBezTo>
                <a:cubicBezTo>
                  <a:pt x="1651" y="4184"/>
                  <a:pt x="1904" y="3649"/>
                  <a:pt x="2254" y="3172"/>
                </a:cubicBezTo>
                <a:cubicBezTo>
                  <a:pt x="2618" y="2678"/>
                  <a:pt x="3071" y="2267"/>
                  <a:pt x="3602" y="1952"/>
                </a:cubicBezTo>
                <a:cubicBezTo>
                  <a:pt x="4019" y="1705"/>
                  <a:pt x="4648" y="1553"/>
                  <a:pt x="5471" y="1502"/>
                </a:cubicBezTo>
                <a:cubicBezTo>
                  <a:pt x="5629" y="1492"/>
                  <a:pt x="5837" y="1484"/>
                  <a:pt x="6085" y="1484"/>
                </a:cubicBezTo>
                <a:close/>
                <a:moveTo>
                  <a:pt x="5917" y="242"/>
                </a:moveTo>
                <a:cubicBezTo>
                  <a:pt x="6363" y="242"/>
                  <a:pt x="6810" y="298"/>
                  <a:pt x="7249" y="410"/>
                </a:cubicBezTo>
                <a:cubicBezTo>
                  <a:pt x="8655" y="771"/>
                  <a:pt x="9854" y="1683"/>
                  <a:pt x="10623" y="2977"/>
                </a:cubicBezTo>
                <a:cubicBezTo>
                  <a:pt x="10653" y="3029"/>
                  <a:pt x="10720" y="3082"/>
                  <a:pt x="10792" y="3139"/>
                </a:cubicBezTo>
                <a:cubicBezTo>
                  <a:pt x="10832" y="3170"/>
                  <a:pt x="10875" y="3204"/>
                  <a:pt x="10906" y="3235"/>
                </a:cubicBezTo>
                <a:lnTo>
                  <a:pt x="10209" y="3623"/>
                </a:lnTo>
                <a:cubicBezTo>
                  <a:pt x="10173" y="3556"/>
                  <a:pt x="10136" y="3489"/>
                  <a:pt x="10096" y="3424"/>
                </a:cubicBezTo>
                <a:cubicBezTo>
                  <a:pt x="9765" y="2866"/>
                  <a:pt x="9337" y="2395"/>
                  <a:pt x="8822" y="2025"/>
                </a:cubicBezTo>
                <a:cubicBezTo>
                  <a:pt x="8329" y="1670"/>
                  <a:pt x="7772" y="1417"/>
                  <a:pt x="7166" y="1271"/>
                </a:cubicBezTo>
                <a:cubicBezTo>
                  <a:pt x="6776" y="1178"/>
                  <a:pt x="6375" y="1131"/>
                  <a:pt x="5971" y="1131"/>
                </a:cubicBezTo>
                <a:cubicBezTo>
                  <a:pt x="5125" y="1131"/>
                  <a:pt x="4269" y="1335"/>
                  <a:pt x="3477" y="1734"/>
                </a:cubicBezTo>
                <a:cubicBezTo>
                  <a:pt x="2915" y="2018"/>
                  <a:pt x="2337" y="2672"/>
                  <a:pt x="2044" y="3037"/>
                </a:cubicBezTo>
                <a:cubicBezTo>
                  <a:pt x="1441" y="3785"/>
                  <a:pt x="1099" y="4673"/>
                  <a:pt x="1057" y="5603"/>
                </a:cubicBezTo>
                <a:cubicBezTo>
                  <a:pt x="1013" y="6530"/>
                  <a:pt x="1266" y="7482"/>
                  <a:pt x="1786" y="8358"/>
                </a:cubicBezTo>
                <a:cubicBezTo>
                  <a:pt x="1813" y="8404"/>
                  <a:pt x="1841" y="8449"/>
                  <a:pt x="1870" y="8494"/>
                </a:cubicBezTo>
                <a:lnTo>
                  <a:pt x="1389" y="8761"/>
                </a:lnTo>
                <a:lnTo>
                  <a:pt x="1382" y="8764"/>
                </a:lnTo>
                <a:lnTo>
                  <a:pt x="1200" y="8946"/>
                </a:lnTo>
                <a:cubicBezTo>
                  <a:pt x="1163" y="8890"/>
                  <a:pt x="1127" y="8832"/>
                  <a:pt x="1091" y="8771"/>
                </a:cubicBezTo>
                <a:cubicBezTo>
                  <a:pt x="630" y="7996"/>
                  <a:pt x="373" y="7183"/>
                  <a:pt x="325" y="6354"/>
                </a:cubicBezTo>
                <a:cubicBezTo>
                  <a:pt x="279" y="5560"/>
                  <a:pt x="425" y="4745"/>
                  <a:pt x="761" y="3938"/>
                </a:cubicBezTo>
                <a:cubicBezTo>
                  <a:pt x="1075" y="3179"/>
                  <a:pt x="1792" y="1794"/>
                  <a:pt x="3061" y="1041"/>
                </a:cubicBezTo>
                <a:cubicBezTo>
                  <a:pt x="3950" y="513"/>
                  <a:pt x="4932" y="242"/>
                  <a:pt x="5917" y="242"/>
                </a:cubicBezTo>
                <a:close/>
                <a:moveTo>
                  <a:pt x="5928" y="0"/>
                </a:moveTo>
                <a:cubicBezTo>
                  <a:pt x="4873" y="0"/>
                  <a:pt x="3844" y="283"/>
                  <a:pt x="2932" y="825"/>
                </a:cubicBezTo>
                <a:cubicBezTo>
                  <a:pt x="2250" y="1230"/>
                  <a:pt x="1667" y="1759"/>
                  <a:pt x="1199" y="2394"/>
                </a:cubicBezTo>
                <a:cubicBezTo>
                  <a:pt x="747" y="3007"/>
                  <a:pt x="422" y="3695"/>
                  <a:pt x="233" y="4437"/>
                </a:cubicBezTo>
                <a:cubicBezTo>
                  <a:pt x="44" y="5179"/>
                  <a:pt x="0" y="5938"/>
                  <a:pt x="104" y="6693"/>
                </a:cubicBezTo>
                <a:cubicBezTo>
                  <a:pt x="209" y="7474"/>
                  <a:pt x="469" y="8217"/>
                  <a:pt x="875" y="8900"/>
                </a:cubicBezTo>
                <a:cubicBezTo>
                  <a:pt x="922" y="8980"/>
                  <a:pt x="970" y="9056"/>
                  <a:pt x="1017" y="9128"/>
                </a:cubicBezTo>
                <a:lnTo>
                  <a:pt x="1042" y="9164"/>
                </a:lnTo>
                <a:cubicBezTo>
                  <a:pt x="1069" y="9206"/>
                  <a:pt x="1125" y="9211"/>
                  <a:pt x="1179" y="9214"/>
                </a:cubicBezTo>
                <a:cubicBezTo>
                  <a:pt x="1198" y="9216"/>
                  <a:pt x="1227" y="9218"/>
                  <a:pt x="1239" y="9223"/>
                </a:cubicBezTo>
                <a:lnTo>
                  <a:pt x="1264" y="9258"/>
                </a:lnTo>
                <a:lnTo>
                  <a:pt x="1513" y="9109"/>
                </a:lnTo>
                <a:lnTo>
                  <a:pt x="2067" y="8780"/>
                </a:lnTo>
                <a:lnTo>
                  <a:pt x="2244" y="8676"/>
                </a:lnTo>
                <a:lnTo>
                  <a:pt x="3149" y="8138"/>
                </a:lnTo>
                <a:lnTo>
                  <a:pt x="3205" y="8105"/>
                </a:lnTo>
                <a:lnTo>
                  <a:pt x="4735" y="7197"/>
                </a:lnTo>
                <a:lnTo>
                  <a:pt x="4898" y="7100"/>
                </a:lnTo>
                <a:lnTo>
                  <a:pt x="4959" y="7064"/>
                </a:lnTo>
                <a:lnTo>
                  <a:pt x="4907" y="7015"/>
                </a:lnTo>
                <a:cubicBezTo>
                  <a:pt x="4900" y="7009"/>
                  <a:pt x="4894" y="7003"/>
                  <a:pt x="4887" y="6997"/>
                </a:cubicBezTo>
                <a:cubicBezTo>
                  <a:pt x="4856" y="6968"/>
                  <a:pt x="4830" y="6941"/>
                  <a:pt x="4806" y="6913"/>
                </a:cubicBezTo>
                <a:cubicBezTo>
                  <a:pt x="4777" y="6881"/>
                  <a:pt x="4758" y="6802"/>
                  <a:pt x="4741" y="6732"/>
                </a:cubicBezTo>
                <a:cubicBezTo>
                  <a:pt x="4725" y="6663"/>
                  <a:pt x="4709" y="6597"/>
                  <a:pt x="4680" y="6549"/>
                </a:cubicBezTo>
                <a:cubicBezTo>
                  <a:pt x="4471" y="6196"/>
                  <a:pt x="4402" y="5807"/>
                  <a:pt x="4488" y="5452"/>
                </a:cubicBezTo>
                <a:cubicBezTo>
                  <a:pt x="4574" y="5089"/>
                  <a:pt x="4807" y="4786"/>
                  <a:pt x="5161" y="4577"/>
                </a:cubicBezTo>
                <a:cubicBezTo>
                  <a:pt x="5405" y="4432"/>
                  <a:pt x="5674" y="4363"/>
                  <a:pt x="5939" y="4363"/>
                </a:cubicBezTo>
                <a:cubicBezTo>
                  <a:pt x="6461" y="4363"/>
                  <a:pt x="6970" y="4630"/>
                  <a:pt x="7256" y="5111"/>
                </a:cubicBezTo>
                <a:cubicBezTo>
                  <a:pt x="7307" y="5196"/>
                  <a:pt x="7350" y="5288"/>
                  <a:pt x="7383" y="5383"/>
                </a:cubicBezTo>
                <a:cubicBezTo>
                  <a:pt x="7388" y="5397"/>
                  <a:pt x="7394" y="5412"/>
                  <a:pt x="7398" y="5427"/>
                </a:cubicBezTo>
                <a:cubicBezTo>
                  <a:pt x="7410" y="5467"/>
                  <a:pt x="7420" y="5502"/>
                  <a:pt x="7425" y="5520"/>
                </a:cubicBezTo>
                <a:lnTo>
                  <a:pt x="7442" y="5589"/>
                </a:lnTo>
                <a:lnTo>
                  <a:pt x="7499" y="5555"/>
                </a:lnTo>
                <a:lnTo>
                  <a:pt x="8310" y="5073"/>
                </a:lnTo>
                <a:lnTo>
                  <a:pt x="8481" y="4972"/>
                </a:lnTo>
                <a:lnTo>
                  <a:pt x="9229" y="4529"/>
                </a:lnTo>
                <a:lnTo>
                  <a:pt x="9416" y="4418"/>
                </a:lnTo>
                <a:lnTo>
                  <a:pt x="10116" y="4002"/>
                </a:lnTo>
                <a:lnTo>
                  <a:pt x="10243" y="3926"/>
                </a:lnTo>
                <a:lnTo>
                  <a:pt x="11248" y="3330"/>
                </a:lnTo>
                <a:lnTo>
                  <a:pt x="11227" y="3285"/>
                </a:lnTo>
                <a:cubicBezTo>
                  <a:pt x="11206" y="3242"/>
                  <a:pt x="11184" y="3199"/>
                  <a:pt x="11161" y="3156"/>
                </a:cubicBezTo>
                <a:cubicBezTo>
                  <a:pt x="11161" y="3156"/>
                  <a:pt x="11161" y="3155"/>
                  <a:pt x="11161" y="3155"/>
                </a:cubicBezTo>
                <a:lnTo>
                  <a:pt x="11136" y="3107"/>
                </a:lnTo>
                <a:cubicBezTo>
                  <a:pt x="11096" y="3035"/>
                  <a:pt x="11055" y="2959"/>
                  <a:pt x="11009" y="2882"/>
                </a:cubicBezTo>
                <a:cubicBezTo>
                  <a:pt x="10001" y="1187"/>
                  <a:pt x="8219" y="112"/>
                  <a:pt x="6242" y="9"/>
                </a:cubicBezTo>
                <a:cubicBezTo>
                  <a:pt x="6137" y="3"/>
                  <a:pt x="6032" y="0"/>
                  <a:pt x="59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sp>
        <p:nvSpPr>
          <p:cNvPr id="45" name="Google Shape;45;p2"/>
          <p:cNvSpPr/>
          <p:nvPr/>
        </p:nvSpPr>
        <p:spPr>
          <a:xfrm rot="-906757">
            <a:off x="3597982" y="4729094"/>
            <a:ext cx="755185" cy="17692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6" name="Google Shape;46;p2"/>
          <p:cNvGrpSpPr/>
          <p:nvPr/>
        </p:nvGrpSpPr>
        <p:grpSpPr>
          <a:xfrm>
            <a:off x="8692549" y="1738523"/>
            <a:ext cx="221772" cy="200884"/>
            <a:chOff x="1640475" y="1197075"/>
            <a:chExt cx="55475" cy="50250"/>
          </a:xfrm>
        </p:grpSpPr>
        <p:sp>
          <p:nvSpPr>
            <p:cNvPr id="47" name="Google Shape;47;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 name="Google Shape;49;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0" name="Google Shape;50;p2"/>
          <p:cNvSpPr/>
          <p:nvPr/>
        </p:nvSpPr>
        <p:spPr>
          <a:xfrm>
            <a:off x="8536326" y="4434062"/>
            <a:ext cx="609613" cy="95515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2"/>
          <p:cNvSpPr/>
          <p:nvPr/>
        </p:nvSpPr>
        <p:spPr>
          <a:xfrm rot="-6249525">
            <a:off x="1370860" y="4322855"/>
            <a:ext cx="1292681" cy="1177560"/>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2" name="Google Shape;52;p2"/>
          <p:cNvGrpSpPr/>
          <p:nvPr/>
        </p:nvGrpSpPr>
        <p:grpSpPr>
          <a:xfrm>
            <a:off x="1288192" y="762864"/>
            <a:ext cx="433643" cy="392824"/>
            <a:chOff x="1640475" y="1197075"/>
            <a:chExt cx="55475" cy="50250"/>
          </a:xfrm>
        </p:grpSpPr>
        <p:sp>
          <p:nvSpPr>
            <p:cNvPr id="53" name="Google Shape;53;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6" name="Google Shape;56;p2"/>
          <p:cNvGrpSpPr/>
          <p:nvPr/>
        </p:nvGrpSpPr>
        <p:grpSpPr>
          <a:xfrm rot="-5400000">
            <a:off x="7770930" y="4597910"/>
            <a:ext cx="244822" cy="221773"/>
            <a:chOff x="1640475" y="1197075"/>
            <a:chExt cx="55475" cy="50250"/>
          </a:xfrm>
        </p:grpSpPr>
        <p:sp>
          <p:nvSpPr>
            <p:cNvPr id="57" name="Google Shape;57;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0" name="Google Shape;60;p2"/>
          <p:cNvSpPr/>
          <p:nvPr/>
        </p:nvSpPr>
        <p:spPr>
          <a:xfrm rot="581768">
            <a:off x="8313064" y="366023"/>
            <a:ext cx="467849" cy="10960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1" name="Google Shape;61;p2"/>
          <p:cNvGrpSpPr/>
          <p:nvPr/>
        </p:nvGrpSpPr>
        <p:grpSpPr>
          <a:xfrm>
            <a:off x="324374" y="2819348"/>
            <a:ext cx="221772" cy="200884"/>
            <a:chOff x="1640475" y="1197075"/>
            <a:chExt cx="55475" cy="50250"/>
          </a:xfrm>
        </p:grpSpPr>
        <p:sp>
          <p:nvSpPr>
            <p:cNvPr id="62" name="Google Shape;62;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5" name="Google Shape;65;p2"/>
          <p:cNvGrpSpPr/>
          <p:nvPr/>
        </p:nvGrpSpPr>
        <p:grpSpPr>
          <a:xfrm>
            <a:off x="7880063" y="4042367"/>
            <a:ext cx="395823" cy="325965"/>
            <a:chOff x="6441550" y="2480732"/>
            <a:chExt cx="253700" cy="208925"/>
          </a:xfrm>
        </p:grpSpPr>
        <p:sp>
          <p:nvSpPr>
            <p:cNvPr id="66" name="Google Shape;66;p2"/>
            <p:cNvSpPr/>
            <p:nvPr/>
          </p:nvSpPr>
          <p:spPr>
            <a:xfrm>
              <a:off x="6450150" y="2496032"/>
              <a:ext cx="234200" cy="178350"/>
            </a:xfrm>
            <a:custGeom>
              <a:avLst/>
              <a:gdLst/>
              <a:ahLst/>
              <a:cxnLst/>
              <a:rect l="l" t="t" r="r" b="b"/>
              <a:pathLst>
                <a:path w="9368" h="7134" extrusionOk="0">
                  <a:moveTo>
                    <a:pt x="4659" y="0"/>
                  </a:moveTo>
                  <a:cubicBezTo>
                    <a:pt x="4607" y="0"/>
                    <a:pt x="4541" y="13"/>
                    <a:pt x="4450" y="37"/>
                  </a:cubicBezTo>
                  <a:cubicBezTo>
                    <a:pt x="3877" y="190"/>
                    <a:pt x="3484" y="1286"/>
                    <a:pt x="3251" y="1912"/>
                  </a:cubicBezTo>
                  <a:cubicBezTo>
                    <a:pt x="3320" y="1989"/>
                    <a:pt x="3277" y="2134"/>
                    <a:pt x="3165" y="2176"/>
                  </a:cubicBezTo>
                  <a:lnTo>
                    <a:pt x="3168" y="2185"/>
                  </a:lnTo>
                  <a:cubicBezTo>
                    <a:pt x="3113" y="2194"/>
                    <a:pt x="3054" y="2199"/>
                    <a:pt x="2997" y="2208"/>
                  </a:cubicBezTo>
                  <a:cubicBezTo>
                    <a:pt x="2928" y="2224"/>
                    <a:pt x="2859" y="2242"/>
                    <a:pt x="2789" y="2262"/>
                  </a:cubicBezTo>
                  <a:cubicBezTo>
                    <a:pt x="2774" y="2272"/>
                    <a:pt x="2758" y="2277"/>
                    <a:pt x="2742" y="2277"/>
                  </a:cubicBezTo>
                  <a:cubicBezTo>
                    <a:pt x="2715" y="2277"/>
                    <a:pt x="2691" y="2262"/>
                    <a:pt x="2674" y="2240"/>
                  </a:cubicBezTo>
                  <a:cubicBezTo>
                    <a:pt x="2334" y="2266"/>
                    <a:pt x="1995" y="2268"/>
                    <a:pt x="1658" y="2272"/>
                  </a:cubicBezTo>
                  <a:cubicBezTo>
                    <a:pt x="1653" y="2272"/>
                    <a:pt x="1647" y="2272"/>
                    <a:pt x="1641" y="2272"/>
                  </a:cubicBezTo>
                  <a:cubicBezTo>
                    <a:pt x="1500" y="2272"/>
                    <a:pt x="1246" y="2244"/>
                    <a:pt x="999" y="2244"/>
                  </a:cubicBezTo>
                  <a:cubicBezTo>
                    <a:pt x="731" y="2244"/>
                    <a:pt x="469" y="2277"/>
                    <a:pt x="366" y="2418"/>
                  </a:cubicBezTo>
                  <a:cubicBezTo>
                    <a:pt x="0" y="2908"/>
                    <a:pt x="2213" y="3958"/>
                    <a:pt x="2559" y="4145"/>
                  </a:cubicBezTo>
                  <a:cubicBezTo>
                    <a:pt x="2583" y="4161"/>
                    <a:pt x="2605" y="4177"/>
                    <a:pt x="2621" y="4198"/>
                  </a:cubicBezTo>
                  <a:cubicBezTo>
                    <a:pt x="2684" y="4214"/>
                    <a:pt x="2732" y="4270"/>
                    <a:pt x="2706" y="4346"/>
                  </a:cubicBezTo>
                  <a:cubicBezTo>
                    <a:pt x="2554" y="4801"/>
                    <a:pt x="2408" y="5258"/>
                    <a:pt x="2295" y="5725"/>
                  </a:cubicBezTo>
                  <a:cubicBezTo>
                    <a:pt x="2237" y="5970"/>
                    <a:pt x="2191" y="6212"/>
                    <a:pt x="2161" y="6461"/>
                  </a:cubicBezTo>
                  <a:cubicBezTo>
                    <a:pt x="2127" y="6731"/>
                    <a:pt x="1993" y="7041"/>
                    <a:pt x="2272" y="7123"/>
                  </a:cubicBezTo>
                  <a:cubicBezTo>
                    <a:pt x="2295" y="7130"/>
                    <a:pt x="2320" y="7133"/>
                    <a:pt x="2345" y="7133"/>
                  </a:cubicBezTo>
                  <a:cubicBezTo>
                    <a:pt x="2715" y="7133"/>
                    <a:pt x="3335" y="6449"/>
                    <a:pt x="3602" y="6214"/>
                  </a:cubicBezTo>
                  <a:cubicBezTo>
                    <a:pt x="3939" y="5918"/>
                    <a:pt x="4255" y="5606"/>
                    <a:pt x="4577" y="5298"/>
                  </a:cubicBezTo>
                  <a:cubicBezTo>
                    <a:pt x="4624" y="5252"/>
                    <a:pt x="4676" y="5232"/>
                    <a:pt x="4726" y="5232"/>
                  </a:cubicBezTo>
                  <a:cubicBezTo>
                    <a:pt x="4823" y="5232"/>
                    <a:pt x="4912" y="5304"/>
                    <a:pt x="4943" y="5395"/>
                  </a:cubicBezTo>
                  <a:cubicBezTo>
                    <a:pt x="5748" y="6083"/>
                    <a:pt x="6641" y="6590"/>
                    <a:pt x="7652" y="6886"/>
                  </a:cubicBezTo>
                  <a:cubicBezTo>
                    <a:pt x="7611" y="6433"/>
                    <a:pt x="7534" y="5990"/>
                    <a:pt x="7408" y="5552"/>
                  </a:cubicBezTo>
                  <a:cubicBezTo>
                    <a:pt x="7269" y="5069"/>
                    <a:pt x="7001" y="4628"/>
                    <a:pt x="6887" y="4143"/>
                  </a:cubicBezTo>
                  <a:cubicBezTo>
                    <a:pt x="6863" y="4039"/>
                    <a:pt x="6937" y="3942"/>
                    <a:pt x="7024" y="3914"/>
                  </a:cubicBezTo>
                  <a:cubicBezTo>
                    <a:pt x="7026" y="3866"/>
                    <a:pt x="7050" y="3815"/>
                    <a:pt x="7107" y="3781"/>
                  </a:cubicBezTo>
                  <a:cubicBezTo>
                    <a:pt x="7386" y="3602"/>
                    <a:pt x="9368" y="2256"/>
                    <a:pt x="9139" y="1904"/>
                  </a:cubicBezTo>
                  <a:cubicBezTo>
                    <a:pt x="9087" y="1823"/>
                    <a:pt x="8893" y="1797"/>
                    <a:pt x="8659" y="1797"/>
                  </a:cubicBezTo>
                  <a:cubicBezTo>
                    <a:pt x="8282" y="1797"/>
                    <a:pt x="7801" y="1864"/>
                    <a:pt x="7633" y="1875"/>
                  </a:cubicBezTo>
                  <a:cubicBezTo>
                    <a:pt x="7146" y="1908"/>
                    <a:pt x="6661" y="1988"/>
                    <a:pt x="6177" y="2002"/>
                  </a:cubicBezTo>
                  <a:cubicBezTo>
                    <a:pt x="6173" y="2002"/>
                    <a:pt x="6170" y="2002"/>
                    <a:pt x="6166" y="2002"/>
                  </a:cubicBezTo>
                  <a:cubicBezTo>
                    <a:pt x="6063" y="2002"/>
                    <a:pt x="6000" y="1931"/>
                    <a:pt x="5976" y="1848"/>
                  </a:cubicBezTo>
                  <a:cubicBezTo>
                    <a:pt x="5937" y="1836"/>
                    <a:pt x="5899" y="1815"/>
                    <a:pt x="5874" y="1781"/>
                  </a:cubicBezTo>
                  <a:cubicBezTo>
                    <a:pt x="5664" y="1476"/>
                    <a:pt x="5549" y="1118"/>
                    <a:pt x="5354" y="802"/>
                  </a:cubicBezTo>
                  <a:cubicBezTo>
                    <a:pt x="5241" y="617"/>
                    <a:pt x="5117" y="437"/>
                    <a:pt x="4980" y="270"/>
                  </a:cubicBezTo>
                  <a:cubicBezTo>
                    <a:pt x="4832" y="88"/>
                    <a:pt x="4795" y="0"/>
                    <a:pt x="4659" y="0"/>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2"/>
            <p:cNvSpPr/>
            <p:nvPr/>
          </p:nvSpPr>
          <p:spPr>
            <a:xfrm>
              <a:off x="6441550" y="2480732"/>
              <a:ext cx="253700" cy="208925"/>
            </a:xfrm>
            <a:custGeom>
              <a:avLst/>
              <a:gdLst/>
              <a:ahLst/>
              <a:cxnLst/>
              <a:rect l="l" t="t" r="r" b="b"/>
              <a:pathLst>
                <a:path w="10148" h="8357" extrusionOk="0">
                  <a:moveTo>
                    <a:pt x="5002" y="612"/>
                  </a:moveTo>
                  <a:cubicBezTo>
                    <a:pt x="5139" y="612"/>
                    <a:pt x="5176" y="700"/>
                    <a:pt x="5324" y="883"/>
                  </a:cubicBezTo>
                  <a:cubicBezTo>
                    <a:pt x="5461" y="1049"/>
                    <a:pt x="5585" y="1229"/>
                    <a:pt x="5698" y="1414"/>
                  </a:cubicBezTo>
                  <a:cubicBezTo>
                    <a:pt x="5893" y="1730"/>
                    <a:pt x="6008" y="2088"/>
                    <a:pt x="6219" y="2393"/>
                  </a:cubicBezTo>
                  <a:cubicBezTo>
                    <a:pt x="6243" y="2428"/>
                    <a:pt x="6281" y="2448"/>
                    <a:pt x="6320" y="2460"/>
                  </a:cubicBezTo>
                  <a:cubicBezTo>
                    <a:pt x="6344" y="2543"/>
                    <a:pt x="6408" y="2615"/>
                    <a:pt x="6512" y="2615"/>
                  </a:cubicBezTo>
                  <a:cubicBezTo>
                    <a:pt x="6515" y="2615"/>
                    <a:pt x="6518" y="2615"/>
                    <a:pt x="6521" y="2615"/>
                  </a:cubicBezTo>
                  <a:cubicBezTo>
                    <a:pt x="7006" y="2601"/>
                    <a:pt x="7490" y="2520"/>
                    <a:pt x="7977" y="2488"/>
                  </a:cubicBezTo>
                  <a:cubicBezTo>
                    <a:pt x="8145" y="2476"/>
                    <a:pt x="8627" y="2409"/>
                    <a:pt x="9004" y="2409"/>
                  </a:cubicBezTo>
                  <a:cubicBezTo>
                    <a:pt x="9238" y="2409"/>
                    <a:pt x="9431" y="2435"/>
                    <a:pt x="9483" y="2516"/>
                  </a:cubicBezTo>
                  <a:cubicBezTo>
                    <a:pt x="9711" y="2868"/>
                    <a:pt x="7730" y="4214"/>
                    <a:pt x="7451" y="4393"/>
                  </a:cubicBezTo>
                  <a:cubicBezTo>
                    <a:pt x="7394" y="4427"/>
                    <a:pt x="7370" y="4478"/>
                    <a:pt x="7368" y="4526"/>
                  </a:cubicBezTo>
                  <a:cubicBezTo>
                    <a:pt x="7281" y="4554"/>
                    <a:pt x="7207" y="4651"/>
                    <a:pt x="7231" y="4755"/>
                  </a:cubicBezTo>
                  <a:cubicBezTo>
                    <a:pt x="7345" y="5240"/>
                    <a:pt x="7613" y="5681"/>
                    <a:pt x="7752" y="6164"/>
                  </a:cubicBezTo>
                  <a:cubicBezTo>
                    <a:pt x="7878" y="6602"/>
                    <a:pt x="7955" y="7045"/>
                    <a:pt x="7996" y="7498"/>
                  </a:cubicBezTo>
                  <a:cubicBezTo>
                    <a:pt x="6985" y="7202"/>
                    <a:pt x="6092" y="6695"/>
                    <a:pt x="5287" y="6007"/>
                  </a:cubicBezTo>
                  <a:cubicBezTo>
                    <a:pt x="5256" y="5916"/>
                    <a:pt x="5167" y="5845"/>
                    <a:pt x="5070" y="5845"/>
                  </a:cubicBezTo>
                  <a:cubicBezTo>
                    <a:pt x="5020" y="5845"/>
                    <a:pt x="4968" y="5864"/>
                    <a:pt x="4921" y="5910"/>
                  </a:cubicBezTo>
                  <a:cubicBezTo>
                    <a:pt x="4599" y="6219"/>
                    <a:pt x="4283" y="6530"/>
                    <a:pt x="3946" y="6826"/>
                  </a:cubicBezTo>
                  <a:cubicBezTo>
                    <a:pt x="3678" y="7061"/>
                    <a:pt x="3059" y="7746"/>
                    <a:pt x="2689" y="7746"/>
                  </a:cubicBezTo>
                  <a:cubicBezTo>
                    <a:pt x="2663" y="7746"/>
                    <a:pt x="2639" y="7743"/>
                    <a:pt x="2616" y="7736"/>
                  </a:cubicBezTo>
                  <a:cubicBezTo>
                    <a:pt x="2337" y="7653"/>
                    <a:pt x="2471" y="7343"/>
                    <a:pt x="2505" y="7073"/>
                  </a:cubicBezTo>
                  <a:cubicBezTo>
                    <a:pt x="2535" y="6824"/>
                    <a:pt x="2581" y="6582"/>
                    <a:pt x="2639" y="6337"/>
                  </a:cubicBezTo>
                  <a:cubicBezTo>
                    <a:pt x="2752" y="5870"/>
                    <a:pt x="2898" y="5413"/>
                    <a:pt x="3050" y="4958"/>
                  </a:cubicBezTo>
                  <a:cubicBezTo>
                    <a:pt x="3076" y="4882"/>
                    <a:pt x="3028" y="4826"/>
                    <a:pt x="2965" y="4810"/>
                  </a:cubicBezTo>
                  <a:cubicBezTo>
                    <a:pt x="2949" y="4790"/>
                    <a:pt x="2928" y="4773"/>
                    <a:pt x="2903" y="4757"/>
                  </a:cubicBezTo>
                  <a:cubicBezTo>
                    <a:pt x="2557" y="4570"/>
                    <a:pt x="344" y="3520"/>
                    <a:pt x="710" y="3031"/>
                  </a:cubicBezTo>
                  <a:cubicBezTo>
                    <a:pt x="813" y="2890"/>
                    <a:pt x="1076" y="2857"/>
                    <a:pt x="1345" y="2857"/>
                  </a:cubicBezTo>
                  <a:cubicBezTo>
                    <a:pt x="1593" y="2857"/>
                    <a:pt x="1848" y="2885"/>
                    <a:pt x="1988" y="2885"/>
                  </a:cubicBezTo>
                  <a:cubicBezTo>
                    <a:pt x="1993" y="2885"/>
                    <a:pt x="1998" y="2885"/>
                    <a:pt x="2002" y="2885"/>
                  </a:cubicBezTo>
                  <a:cubicBezTo>
                    <a:pt x="2340" y="2880"/>
                    <a:pt x="2678" y="2878"/>
                    <a:pt x="3018" y="2852"/>
                  </a:cubicBezTo>
                  <a:cubicBezTo>
                    <a:pt x="3034" y="2875"/>
                    <a:pt x="3059" y="2889"/>
                    <a:pt x="3086" y="2889"/>
                  </a:cubicBezTo>
                  <a:cubicBezTo>
                    <a:pt x="3101" y="2889"/>
                    <a:pt x="3118" y="2884"/>
                    <a:pt x="3133" y="2874"/>
                  </a:cubicBezTo>
                  <a:cubicBezTo>
                    <a:pt x="3203" y="2854"/>
                    <a:pt x="3272" y="2836"/>
                    <a:pt x="3342" y="2820"/>
                  </a:cubicBezTo>
                  <a:cubicBezTo>
                    <a:pt x="3399" y="2811"/>
                    <a:pt x="3457" y="2806"/>
                    <a:pt x="3512" y="2797"/>
                  </a:cubicBezTo>
                  <a:lnTo>
                    <a:pt x="3509" y="2788"/>
                  </a:lnTo>
                  <a:cubicBezTo>
                    <a:pt x="3621" y="2746"/>
                    <a:pt x="3664" y="2601"/>
                    <a:pt x="3595" y="2524"/>
                  </a:cubicBezTo>
                  <a:cubicBezTo>
                    <a:pt x="3829" y="1899"/>
                    <a:pt x="4221" y="802"/>
                    <a:pt x="4794" y="649"/>
                  </a:cubicBezTo>
                  <a:cubicBezTo>
                    <a:pt x="4885" y="625"/>
                    <a:pt x="4951" y="612"/>
                    <a:pt x="5002" y="612"/>
                  </a:cubicBezTo>
                  <a:close/>
                  <a:moveTo>
                    <a:pt x="4825" y="1"/>
                  </a:moveTo>
                  <a:cubicBezTo>
                    <a:pt x="4820" y="1"/>
                    <a:pt x="4815" y="1"/>
                    <a:pt x="4810" y="1"/>
                  </a:cubicBezTo>
                  <a:cubicBezTo>
                    <a:pt x="4376" y="15"/>
                    <a:pt x="4159" y="546"/>
                    <a:pt x="3978" y="872"/>
                  </a:cubicBezTo>
                  <a:cubicBezTo>
                    <a:pt x="3696" y="1377"/>
                    <a:pt x="3470" y="1908"/>
                    <a:pt x="3281" y="2455"/>
                  </a:cubicBezTo>
                  <a:cubicBezTo>
                    <a:pt x="2890" y="2406"/>
                    <a:pt x="2477" y="2382"/>
                    <a:pt x="2068" y="2382"/>
                  </a:cubicBezTo>
                  <a:cubicBezTo>
                    <a:pt x="1748" y="2382"/>
                    <a:pt x="1430" y="2397"/>
                    <a:pt x="1129" y="2425"/>
                  </a:cubicBezTo>
                  <a:cubicBezTo>
                    <a:pt x="760" y="2460"/>
                    <a:pt x="289" y="2585"/>
                    <a:pt x="157" y="2979"/>
                  </a:cubicBezTo>
                  <a:cubicBezTo>
                    <a:pt x="0" y="3455"/>
                    <a:pt x="455" y="3774"/>
                    <a:pt x="785" y="4025"/>
                  </a:cubicBezTo>
                  <a:cubicBezTo>
                    <a:pt x="1360" y="4464"/>
                    <a:pt x="1988" y="4852"/>
                    <a:pt x="2662" y="5120"/>
                  </a:cubicBezTo>
                  <a:cubicBezTo>
                    <a:pt x="2334" y="5695"/>
                    <a:pt x="2145" y="6316"/>
                    <a:pt x="2056" y="6981"/>
                  </a:cubicBezTo>
                  <a:cubicBezTo>
                    <a:pt x="2004" y="7339"/>
                    <a:pt x="1847" y="7993"/>
                    <a:pt x="2203" y="8258"/>
                  </a:cubicBezTo>
                  <a:cubicBezTo>
                    <a:pt x="2296" y="8328"/>
                    <a:pt x="2395" y="8357"/>
                    <a:pt x="2495" y="8357"/>
                  </a:cubicBezTo>
                  <a:cubicBezTo>
                    <a:pt x="2829" y="8357"/>
                    <a:pt x="3181" y="8034"/>
                    <a:pt x="3410" y="7856"/>
                  </a:cubicBezTo>
                  <a:cubicBezTo>
                    <a:pt x="4013" y="7389"/>
                    <a:pt x="4591" y="6886"/>
                    <a:pt x="5124" y="6341"/>
                  </a:cubicBezTo>
                  <a:cubicBezTo>
                    <a:pt x="5978" y="7172"/>
                    <a:pt x="7028" y="7731"/>
                    <a:pt x="8185" y="8019"/>
                  </a:cubicBezTo>
                  <a:cubicBezTo>
                    <a:pt x="8204" y="8024"/>
                    <a:pt x="8222" y="8027"/>
                    <a:pt x="8241" y="8027"/>
                  </a:cubicBezTo>
                  <a:cubicBezTo>
                    <a:pt x="8360" y="8027"/>
                    <a:pt x="8477" y="7933"/>
                    <a:pt x="8472" y="7803"/>
                  </a:cubicBezTo>
                  <a:cubicBezTo>
                    <a:pt x="8428" y="6819"/>
                    <a:pt x="8267" y="5508"/>
                    <a:pt x="7633" y="4693"/>
                  </a:cubicBezTo>
                  <a:cubicBezTo>
                    <a:pt x="8239" y="4381"/>
                    <a:pt x="8806" y="3997"/>
                    <a:pt x="9305" y="3534"/>
                  </a:cubicBezTo>
                  <a:cubicBezTo>
                    <a:pt x="9585" y="3273"/>
                    <a:pt x="10148" y="2813"/>
                    <a:pt x="10051" y="2359"/>
                  </a:cubicBezTo>
                  <a:cubicBezTo>
                    <a:pt x="9976" y="2005"/>
                    <a:pt x="9624" y="1951"/>
                    <a:pt x="9300" y="1951"/>
                  </a:cubicBezTo>
                  <a:cubicBezTo>
                    <a:pt x="9174" y="1951"/>
                    <a:pt x="9052" y="1959"/>
                    <a:pt x="8952" y="1961"/>
                  </a:cubicBezTo>
                  <a:cubicBezTo>
                    <a:pt x="8153" y="1973"/>
                    <a:pt x="7303" y="1989"/>
                    <a:pt x="6523" y="2174"/>
                  </a:cubicBezTo>
                  <a:cubicBezTo>
                    <a:pt x="6424" y="1661"/>
                    <a:pt x="6102" y="1186"/>
                    <a:pt x="5793" y="777"/>
                  </a:cubicBezTo>
                  <a:cubicBezTo>
                    <a:pt x="5568" y="480"/>
                    <a:pt x="5245" y="1"/>
                    <a:pt x="482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8" name="Google Shape;68;p2"/>
          <p:cNvGrpSpPr/>
          <p:nvPr/>
        </p:nvGrpSpPr>
        <p:grpSpPr>
          <a:xfrm>
            <a:off x="996674" y="327406"/>
            <a:ext cx="367444" cy="325950"/>
            <a:chOff x="3200749" y="4607951"/>
            <a:chExt cx="250388" cy="222113"/>
          </a:xfrm>
        </p:grpSpPr>
        <p:sp>
          <p:nvSpPr>
            <p:cNvPr id="69" name="Google Shape;69;p2"/>
            <p:cNvSpPr/>
            <p:nvPr/>
          </p:nvSpPr>
          <p:spPr>
            <a:xfrm>
              <a:off x="3212638" y="4655639"/>
              <a:ext cx="230435" cy="164429"/>
            </a:xfrm>
            <a:custGeom>
              <a:avLst/>
              <a:gdLst/>
              <a:ahLst/>
              <a:cxnLst/>
              <a:rect l="l" t="t" r="r" b="b"/>
              <a:pathLst>
                <a:path w="12404" h="8851" extrusionOk="0">
                  <a:moveTo>
                    <a:pt x="6842" y="0"/>
                  </a:moveTo>
                  <a:cubicBezTo>
                    <a:pt x="6707" y="0"/>
                    <a:pt x="6570" y="14"/>
                    <a:pt x="6433" y="43"/>
                  </a:cubicBezTo>
                  <a:cubicBezTo>
                    <a:pt x="5732" y="177"/>
                    <a:pt x="5165" y="644"/>
                    <a:pt x="4665" y="1111"/>
                  </a:cubicBezTo>
                  <a:cubicBezTo>
                    <a:pt x="4606" y="1169"/>
                    <a:pt x="4535" y="1196"/>
                    <a:pt x="4465" y="1196"/>
                  </a:cubicBezTo>
                  <a:cubicBezTo>
                    <a:pt x="4375" y="1196"/>
                    <a:pt x="4287" y="1152"/>
                    <a:pt x="4231" y="1078"/>
                  </a:cubicBezTo>
                  <a:cubicBezTo>
                    <a:pt x="3829" y="515"/>
                    <a:pt x="3328" y="285"/>
                    <a:pt x="2859" y="285"/>
                  </a:cubicBezTo>
                  <a:cubicBezTo>
                    <a:pt x="1772" y="285"/>
                    <a:pt x="863" y="1523"/>
                    <a:pt x="1796" y="2712"/>
                  </a:cubicBezTo>
                  <a:cubicBezTo>
                    <a:pt x="1863" y="2712"/>
                    <a:pt x="1929" y="2712"/>
                    <a:pt x="1963" y="2745"/>
                  </a:cubicBezTo>
                  <a:cubicBezTo>
                    <a:pt x="2163" y="2779"/>
                    <a:pt x="2163" y="3112"/>
                    <a:pt x="1963" y="3146"/>
                  </a:cubicBezTo>
                  <a:cubicBezTo>
                    <a:pt x="1062" y="3279"/>
                    <a:pt x="61" y="3713"/>
                    <a:pt x="28" y="4814"/>
                  </a:cubicBezTo>
                  <a:cubicBezTo>
                    <a:pt x="1" y="5765"/>
                    <a:pt x="726" y="6339"/>
                    <a:pt x="1537" y="6339"/>
                  </a:cubicBezTo>
                  <a:cubicBezTo>
                    <a:pt x="1722" y="6339"/>
                    <a:pt x="1911" y="6310"/>
                    <a:pt x="2096" y="6248"/>
                  </a:cubicBezTo>
                  <a:cubicBezTo>
                    <a:pt x="2123" y="6239"/>
                    <a:pt x="2150" y="6235"/>
                    <a:pt x="2177" y="6235"/>
                  </a:cubicBezTo>
                  <a:cubicBezTo>
                    <a:pt x="2346" y="6235"/>
                    <a:pt x="2487" y="6404"/>
                    <a:pt x="2430" y="6548"/>
                  </a:cubicBezTo>
                  <a:cubicBezTo>
                    <a:pt x="2152" y="7290"/>
                    <a:pt x="2246" y="8404"/>
                    <a:pt x="3164" y="8404"/>
                  </a:cubicBezTo>
                  <a:cubicBezTo>
                    <a:pt x="3236" y="8404"/>
                    <a:pt x="3314" y="8397"/>
                    <a:pt x="3397" y="8383"/>
                  </a:cubicBezTo>
                  <a:cubicBezTo>
                    <a:pt x="3931" y="8316"/>
                    <a:pt x="4264" y="7882"/>
                    <a:pt x="4498" y="7415"/>
                  </a:cubicBezTo>
                  <a:cubicBezTo>
                    <a:pt x="4498" y="7349"/>
                    <a:pt x="4498" y="7315"/>
                    <a:pt x="4498" y="7249"/>
                  </a:cubicBezTo>
                  <a:cubicBezTo>
                    <a:pt x="4498" y="7149"/>
                    <a:pt x="4598" y="7115"/>
                    <a:pt x="4665" y="7082"/>
                  </a:cubicBezTo>
                  <a:cubicBezTo>
                    <a:pt x="4684" y="7053"/>
                    <a:pt x="4713" y="7041"/>
                    <a:pt x="4745" y="7041"/>
                  </a:cubicBezTo>
                  <a:cubicBezTo>
                    <a:pt x="4826" y="7041"/>
                    <a:pt x="4922" y="7120"/>
                    <a:pt x="4898" y="7215"/>
                  </a:cubicBezTo>
                  <a:cubicBezTo>
                    <a:pt x="4898" y="7249"/>
                    <a:pt x="4865" y="7282"/>
                    <a:pt x="4865" y="7349"/>
                  </a:cubicBezTo>
                  <a:cubicBezTo>
                    <a:pt x="4995" y="8132"/>
                    <a:pt x="5636" y="8851"/>
                    <a:pt x="6476" y="8851"/>
                  </a:cubicBezTo>
                  <a:cubicBezTo>
                    <a:pt x="6495" y="8851"/>
                    <a:pt x="6514" y="8850"/>
                    <a:pt x="6533" y="8850"/>
                  </a:cubicBezTo>
                  <a:cubicBezTo>
                    <a:pt x="7533" y="8816"/>
                    <a:pt x="7967" y="7916"/>
                    <a:pt x="8100" y="7082"/>
                  </a:cubicBezTo>
                  <a:cubicBezTo>
                    <a:pt x="8120" y="6985"/>
                    <a:pt x="8219" y="6933"/>
                    <a:pt x="8317" y="6933"/>
                  </a:cubicBezTo>
                  <a:cubicBezTo>
                    <a:pt x="8388" y="6933"/>
                    <a:pt x="8459" y="6959"/>
                    <a:pt x="8501" y="7015"/>
                  </a:cubicBezTo>
                  <a:cubicBezTo>
                    <a:pt x="8534" y="7015"/>
                    <a:pt x="8601" y="7048"/>
                    <a:pt x="8601" y="7115"/>
                  </a:cubicBezTo>
                  <a:cubicBezTo>
                    <a:pt x="8745" y="7674"/>
                    <a:pt x="9182" y="7911"/>
                    <a:pt x="9658" y="7911"/>
                  </a:cubicBezTo>
                  <a:cubicBezTo>
                    <a:pt x="10063" y="7911"/>
                    <a:pt x="10496" y="7740"/>
                    <a:pt x="10802" y="7449"/>
                  </a:cubicBezTo>
                  <a:cubicBezTo>
                    <a:pt x="11103" y="7182"/>
                    <a:pt x="11336" y="6748"/>
                    <a:pt x="11303" y="6315"/>
                  </a:cubicBezTo>
                  <a:cubicBezTo>
                    <a:pt x="11269" y="5914"/>
                    <a:pt x="11036" y="5681"/>
                    <a:pt x="10769" y="5381"/>
                  </a:cubicBezTo>
                  <a:cubicBezTo>
                    <a:pt x="10736" y="5347"/>
                    <a:pt x="10736" y="5347"/>
                    <a:pt x="10702" y="5314"/>
                  </a:cubicBezTo>
                  <a:cubicBezTo>
                    <a:pt x="10536" y="5214"/>
                    <a:pt x="10469" y="4880"/>
                    <a:pt x="10736" y="4814"/>
                  </a:cubicBezTo>
                  <a:cubicBezTo>
                    <a:pt x="11937" y="4547"/>
                    <a:pt x="12404" y="3346"/>
                    <a:pt x="11636" y="2345"/>
                  </a:cubicBezTo>
                  <a:cubicBezTo>
                    <a:pt x="11238" y="1833"/>
                    <a:pt x="10699" y="1623"/>
                    <a:pt x="10137" y="1623"/>
                  </a:cubicBezTo>
                  <a:cubicBezTo>
                    <a:pt x="9710" y="1623"/>
                    <a:pt x="9270" y="1743"/>
                    <a:pt x="8868" y="1945"/>
                  </a:cubicBezTo>
                  <a:cubicBezTo>
                    <a:pt x="8823" y="1972"/>
                    <a:pt x="8774" y="1984"/>
                    <a:pt x="8726" y="1984"/>
                  </a:cubicBezTo>
                  <a:cubicBezTo>
                    <a:pt x="8595" y="1984"/>
                    <a:pt x="8476" y="1891"/>
                    <a:pt x="8501" y="1745"/>
                  </a:cubicBezTo>
                  <a:cubicBezTo>
                    <a:pt x="8618" y="694"/>
                    <a:pt x="7789" y="0"/>
                    <a:pt x="6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2"/>
            <p:cNvSpPr/>
            <p:nvPr/>
          </p:nvSpPr>
          <p:spPr>
            <a:xfrm>
              <a:off x="3336476" y="4617314"/>
              <a:ext cx="91717" cy="63312"/>
            </a:xfrm>
            <a:custGeom>
              <a:avLst/>
              <a:gdLst/>
              <a:ahLst/>
              <a:cxnLst/>
              <a:rect l="l" t="t" r="r" b="b"/>
              <a:pathLst>
                <a:path w="4937" h="3408" extrusionOk="0">
                  <a:moveTo>
                    <a:pt x="2449" y="1"/>
                  </a:moveTo>
                  <a:cubicBezTo>
                    <a:pt x="1460" y="1"/>
                    <a:pt x="404" y="590"/>
                    <a:pt x="0" y="1506"/>
                  </a:cubicBezTo>
                  <a:cubicBezTo>
                    <a:pt x="71" y="1498"/>
                    <a:pt x="144" y="1494"/>
                    <a:pt x="218" y="1494"/>
                  </a:cubicBezTo>
                  <a:cubicBezTo>
                    <a:pt x="458" y="1494"/>
                    <a:pt x="713" y="1538"/>
                    <a:pt x="967" y="1639"/>
                  </a:cubicBezTo>
                  <a:cubicBezTo>
                    <a:pt x="1801" y="1940"/>
                    <a:pt x="2302" y="2607"/>
                    <a:pt x="2335" y="3407"/>
                  </a:cubicBezTo>
                  <a:cubicBezTo>
                    <a:pt x="2710" y="3282"/>
                    <a:pt x="3105" y="3215"/>
                    <a:pt x="3487" y="3215"/>
                  </a:cubicBezTo>
                  <a:cubicBezTo>
                    <a:pt x="3819" y="3215"/>
                    <a:pt x="4142" y="3266"/>
                    <a:pt x="4437" y="3374"/>
                  </a:cubicBezTo>
                  <a:cubicBezTo>
                    <a:pt x="4937" y="2106"/>
                    <a:pt x="4603" y="572"/>
                    <a:pt x="3136" y="105"/>
                  </a:cubicBezTo>
                  <a:cubicBezTo>
                    <a:pt x="2917" y="34"/>
                    <a:pt x="2685" y="1"/>
                    <a:pt x="2449" y="1"/>
                  </a:cubicBezTo>
                  <a:close/>
                </a:path>
              </a:pathLst>
            </a:custGeom>
            <a:solidFill>
              <a:srgbClr val="FFE7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2"/>
            <p:cNvSpPr/>
            <p:nvPr/>
          </p:nvSpPr>
          <p:spPr>
            <a:xfrm>
              <a:off x="3200749" y="4607951"/>
              <a:ext cx="250388" cy="222113"/>
            </a:xfrm>
            <a:custGeom>
              <a:avLst/>
              <a:gdLst/>
              <a:ahLst/>
              <a:cxnLst/>
              <a:rect l="l" t="t" r="r" b="b"/>
              <a:pathLst>
                <a:path w="13478" h="11956" extrusionOk="0">
                  <a:moveTo>
                    <a:pt x="9780" y="517"/>
                  </a:moveTo>
                  <a:cubicBezTo>
                    <a:pt x="10007" y="517"/>
                    <a:pt x="10231" y="547"/>
                    <a:pt x="10442" y="609"/>
                  </a:cubicBezTo>
                  <a:cubicBezTo>
                    <a:pt x="11909" y="1076"/>
                    <a:pt x="12243" y="2610"/>
                    <a:pt x="11743" y="3878"/>
                  </a:cubicBezTo>
                  <a:cubicBezTo>
                    <a:pt x="11457" y="3773"/>
                    <a:pt x="11145" y="3722"/>
                    <a:pt x="10824" y="3722"/>
                  </a:cubicBezTo>
                  <a:cubicBezTo>
                    <a:pt x="10432" y="3722"/>
                    <a:pt x="10026" y="3798"/>
                    <a:pt x="9641" y="3945"/>
                  </a:cubicBezTo>
                  <a:cubicBezTo>
                    <a:pt x="9608" y="3111"/>
                    <a:pt x="9107" y="2444"/>
                    <a:pt x="8273" y="2143"/>
                  </a:cubicBezTo>
                  <a:cubicBezTo>
                    <a:pt x="7999" y="2061"/>
                    <a:pt x="7724" y="2001"/>
                    <a:pt x="7469" y="2001"/>
                  </a:cubicBezTo>
                  <a:cubicBezTo>
                    <a:pt x="7413" y="2001"/>
                    <a:pt x="7359" y="2004"/>
                    <a:pt x="7306" y="2010"/>
                  </a:cubicBezTo>
                  <a:cubicBezTo>
                    <a:pt x="7713" y="1087"/>
                    <a:pt x="8784" y="517"/>
                    <a:pt x="9780" y="517"/>
                  </a:cubicBezTo>
                  <a:close/>
                  <a:moveTo>
                    <a:pt x="7482" y="2567"/>
                  </a:moveTo>
                  <a:cubicBezTo>
                    <a:pt x="8429" y="2567"/>
                    <a:pt x="9258" y="3261"/>
                    <a:pt x="9141" y="4312"/>
                  </a:cubicBezTo>
                  <a:cubicBezTo>
                    <a:pt x="9116" y="4458"/>
                    <a:pt x="9235" y="4551"/>
                    <a:pt x="9366" y="4551"/>
                  </a:cubicBezTo>
                  <a:cubicBezTo>
                    <a:pt x="9414" y="4551"/>
                    <a:pt x="9463" y="4539"/>
                    <a:pt x="9508" y="4512"/>
                  </a:cubicBezTo>
                  <a:cubicBezTo>
                    <a:pt x="9910" y="4310"/>
                    <a:pt x="10350" y="4190"/>
                    <a:pt x="10777" y="4190"/>
                  </a:cubicBezTo>
                  <a:cubicBezTo>
                    <a:pt x="11339" y="4190"/>
                    <a:pt x="11878" y="4400"/>
                    <a:pt x="12276" y="4912"/>
                  </a:cubicBezTo>
                  <a:cubicBezTo>
                    <a:pt x="13044" y="5913"/>
                    <a:pt x="12577" y="7114"/>
                    <a:pt x="11376" y="7381"/>
                  </a:cubicBezTo>
                  <a:cubicBezTo>
                    <a:pt x="11109" y="7447"/>
                    <a:pt x="11176" y="7781"/>
                    <a:pt x="11342" y="7881"/>
                  </a:cubicBezTo>
                  <a:cubicBezTo>
                    <a:pt x="11376" y="7881"/>
                    <a:pt x="11376" y="7914"/>
                    <a:pt x="11409" y="7948"/>
                  </a:cubicBezTo>
                  <a:cubicBezTo>
                    <a:pt x="11676" y="8248"/>
                    <a:pt x="11909" y="8448"/>
                    <a:pt x="11943" y="8882"/>
                  </a:cubicBezTo>
                  <a:cubicBezTo>
                    <a:pt x="11976" y="9315"/>
                    <a:pt x="11743" y="9716"/>
                    <a:pt x="11442" y="10016"/>
                  </a:cubicBezTo>
                  <a:cubicBezTo>
                    <a:pt x="11139" y="10304"/>
                    <a:pt x="10711" y="10475"/>
                    <a:pt x="10309" y="10475"/>
                  </a:cubicBezTo>
                  <a:cubicBezTo>
                    <a:pt x="9829" y="10475"/>
                    <a:pt x="9386" y="10230"/>
                    <a:pt x="9241" y="9649"/>
                  </a:cubicBezTo>
                  <a:cubicBezTo>
                    <a:pt x="9241" y="9615"/>
                    <a:pt x="9174" y="9582"/>
                    <a:pt x="9141" y="9549"/>
                  </a:cubicBezTo>
                  <a:cubicBezTo>
                    <a:pt x="9099" y="9507"/>
                    <a:pt x="9029" y="9483"/>
                    <a:pt x="8959" y="9483"/>
                  </a:cubicBezTo>
                  <a:cubicBezTo>
                    <a:pt x="8860" y="9483"/>
                    <a:pt x="8760" y="9532"/>
                    <a:pt x="8740" y="9649"/>
                  </a:cubicBezTo>
                  <a:cubicBezTo>
                    <a:pt x="8607" y="10483"/>
                    <a:pt x="8173" y="11383"/>
                    <a:pt x="7173" y="11417"/>
                  </a:cubicBezTo>
                  <a:cubicBezTo>
                    <a:pt x="7137" y="11419"/>
                    <a:pt x="7102" y="11421"/>
                    <a:pt x="7068" y="11421"/>
                  </a:cubicBezTo>
                  <a:cubicBezTo>
                    <a:pt x="6252" y="11421"/>
                    <a:pt x="5633" y="10684"/>
                    <a:pt x="5505" y="9916"/>
                  </a:cubicBezTo>
                  <a:cubicBezTo>
                    <a:pt x="5505" y="9849"/>
                    <a:pt x="5538" y="9816"/>
                    <a:pt x="5538" y="9782"/>
                  </a:cubicBezTo>
                  <a:cubicBezTo>
                    <a:pt x="5562" y="9687"/>
                    <a:pt x="5466" y="9608"/>
                    <a:pt x="5385" y="9608"/>
                  </a:cubicBezTo>
                  <a:cubicBezTo>
                    <a:pt x="5353" y="9608"/>
                    <a:pt x="5324" y="9620"/>
                    <a:pt x="5305" y="9649"/>
                  </a:cubicBezTo>
                  <a:cubicBezTo>
                    <a:pt x="5238" y="9682"/>
                    <a:pt x="5138" y="9716"/>
                    <a:pt x="5138" y="9816"/>
                  </a:cubicBezTo>
                  <a:cubicBezTo>
                    <a:pt x="5138" y="9882"/>
                    <a:pt x="5138" y="9916"/>
                    <a:pt x="5138" y="9982"/>
                  </a:cubicBezTo>
                  <a:cubicBezTo>
                    <a:pt x="4904" y="10449"/>
                    <a:pt x="4571" y="10883"/>
                    <a:pt x="4037" y="10950"/>
                  </a:cubicBezTo>
                  <a:cubicBezTo>
                    <a:pt x="3954" y="10964"/>
                    <a:pt x="3876" y="10971"/>
                    <a:pt x="3804" y="10971"/>
                  </a:cubicBezTo>
                  <a:cubicBezTo>
                    <a:pt x="2890" y="10971"/>
                    <a:pt x="2822" y="9857"/>
                    <a:pt x="3070" y="9115"/>
                  </a:cubicBezTo>
                  <a:cubicBezTo>
                    <a:pt x="3127" y="8971"/>
                    <a:pt x="2986" y="8802"/>
                    <a:pt x="2817" y="8802"/>
                  </a:cubicBezTo>
                  <a:cubicBezTo>
                    <a:pt x="2790" y="8802"/>
                    <a:pt x="2763" y="8806"/>
                    <a:pt x="2736" y="8815"/>
                  </a:cubicBezTo>
                  <a:cubicBezTo>
                    <a:pt x="2551" y="8877"/>
                    <a:pt x="2362" y="8906"/>
                    <a:pt x="2177" y="8906"/>
                  </a:cubicBezTo>
                  <a:cubicBezTo>
                    <a:pt x="1366" y="8906"/>
                    <a:pt x="641" y="8332"/>
                    <a:pt x="668" y="7381"/>
                  </a:cubicBezTo>
                  <a:cubicBezTo>
                    <a:pt x="701" y="6280"/>
                    <a:pt x="1702" y="5846"/>
                    <a:pt x="2603" y="5713"/>
                  </a:cubicBezTo>
                  <a:cubicBezTo>
                    <a:pt x="2803" y="5679"/>
                    <a:pt x="2803" y="5346"/>
                    <a:pt x="2603" y="5312"/>
                  </a:cubicBezTo>
                  <a:cubicBezTo>
                    <a:pt x="2569" y="5279"/>
                    <a:pt x="2503" y="5279"/>
                    <a:pt x="2436" y="5279"/>
                  </a:cubicBezTo>
                  <a:cubicBezTo>
                    <a:pt x="1503" y="4090"/>
                    <a:pt x="2412" y="2852"/>
                    <a:pt x="3499" y="2852"/>
                  </a:cubicBezTo>
                  <a:cubicBezTo>
                    <a:pt x="3968" y="2852"/>
                    <a:pt x="4469" y="3082"/>
                    <a:pt x="4871" y="3645"/>
                  </a:cubicBezTo>
                  <a:cubicBezTo>
                    <a:pt x="4946" y="3719"/>
                    <a:pt x="5031" y="3763"/>
                    <a:pt x="5116" y="3763"/>
                  </a:cubicBezTo>
                  <a:cubicBezTo>
                    <a:pt x="5181" y="3763"/>
                    <a:pt x="5246" y="3736"/>
                    <a:pt x="5305" y="3678"/>
                  </a:cubicBezTo>
                  <a:cubicBezTo>
                    <a:pt x="5805" y="3211"/>
                    <a:pt x="6372" y="2744"/>
                    <a:pt x="7073" y="2610"/>
                  </a:cubicBezTo>
                  <a:cubicBezTo>
                    <a:pt x="7210" y="2581"/>
                    <a:pt x="7347" y="2567"/>
                    <a:pt x="7482" y="2567"/>
                  </a:cubicBezTo>
                  <a:close/>
                  <a:moveTo>
                    <a:pt x="9790" y="1"/>
                  </a:moveTo>
                  <a:cubicBezTo>
                    <a:pt x="8522" y="1"/>
                    <a:pt x="7191" y="807"/>
                    <a:pt x="6906" y="2077"/>
                  </a:cubicBezTo>
                  <a:cubicBezTo>
                    <a:pt x="6239" y="2244"/>
                    <a:pt x="5672" y="2644"/>
                    <a:pt x="5138" y="3077"/>
                  </a:cubicBezTo>
                  <a:cubicBezTo>
                    <a:pt x="4674" y="2573"/>
                    <a:pt x="4038" y="2239"/>
                    <a:pt x="3387" y="2239"/>
                  </a:cubicBezTo>
                  <a:cubicBezTo>
                    <a:pt x="2962" y="2239"/>
                    <a:pt x="2531" y="2381"/>
                    <a:pt x="2136" y="2711"/>
                  </a:cubicBezTo>
                  <a:cubicBezTo>
                    <a:pt x="1302" y="3411"/>
                    <a:pt x="1302" y="4545"/>
                    <a:pt x="1936" y="5312"/>
                  </a:cubicBezTo>
                  <a:cubicBezTo>
                    <a:pt x="868" y="5513"/>
                    <a:pt x="1" y="6513"/>
                    <a:pt x="168" y="7681"/>
                  </a:cubicBezTo>
                  <a:cubicBezTo>
                    <a:pt x="290" y="8780"/>
                    <a:pt x="1195" y="9432"/>
                    <a:pt x="2166" y="9432"/>
                  </a:cubicBezTo>
                  <a:cubicBezTo>
                    <a:pt x="2256" y="9432"/>
                    <a:pt x="2346" y="9427"/>
                    <a:pt x="2436" y="9415"/>
                  </a:cubicBezTo>
                  <a:lnTo>
                    <a:pt x="2436" y="9415"/>
                  </a:lnTo>
                  <a:cubicBezTo>
                    <a:pt x="2269" y="10283"/>
                    <a:pt x="2336" y="11283"/>
                    <a:pt x="3370" y="11517"/>
                  </a:cubicBezTo>
                  <a:cubicBezTo>
                    <a:pt x="3495" y="11546"/>
                    <a:pt x="3615" y="11559"/>
                    <a:pt x="3729" y="11559"/>
                  </a:cubicBezTo>
                  <a:cubicBezTo>
                    <a:pt x="4406" y="11559"/>
                    <a:pt x="4895" y="11082"/>
                    <a:pt x="5238" y="10483"/>
                  </a:cubicBezTo>
                  <a:cubicBezTo>
                    <a:pt x="5460" y="11340"/>
                    <a:pt x="6256" y="11955"/>
                    <a:pt x="7167" y="11955"/>
                  </a:cubicBezTo>
                  <a:cubicBezTo>
                    <a:pt x="7213" y="11955"/>
                    <a:pt x="7259" y="11954"/>
                    <a:pt x="7306" y="11950"/>
                  </a:cubicBezTo>
                  <a:cubicBezTo>
                    <a:pt x="8140" y="11917"/>
                    <a:pt x="8974" y="11217"/>
                    <a:pt x="9174" y="10383"/>
                  </a:cubicBezTo>
                  <a:cubicBezTo>
                    <a:pt x="9440" y="10773"/>
                    <a:pt x="9905" y="10956"/>
                    <a:pt x="10397" y="10956"/>
                  </a:cubicBezTo>
                  <a:cubicBezTo>
                    <a:pt x="10830" y="10956"/>
                    <a:pt x="11284" y="10815"/>
                    <a:pt x="11643" y="10549"/>
                  </a:cubicBezTo>
                  <a:cubicBezTo>
                    <a:pt x="12410" y="9949"/>
                    <a:pt x="12877" y="8381"/>
                    <a:pt x="11976" y="7747"/>
                  </a:cubicBezTo>
                  <a:cubicBezTo>
                    <a:pt x="12977" y="7280"/>
                    <a:pt x="13477" y="6113"/>
                    <a:pt x="12977" y="5046"/>
                  </a:cubicBezTo>
                  <a:cubicBezTo>
                    <a:pt x="12777" y="4645"/>
                    <a:pt x="12510" y="4345"/>
                    <a:pt x="12210" y="4112"/>
                  </a:cubicBezTo>
                  <a:cubicBezTo>
                    <a:pt x="13010" y="2711"/>
                    <a:pt x="12343" y="809"/>
                    <a:pt x="10842" y="209"/>
                  </a:cubicBezTo>
                  <a:cubicBezTo>
                    <a:pt x="10514" y="67"/>
                    <a:pt x="10155" y="1"/>
                    <a:pt x="97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8503098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2"/>
        <p:cNvGrpSpPr/>
        <p:nvPr/>
      </p:nvGrpSpPr>
      <p:grpSpPr>
        <a:xfrm>
          <a:off x="0" y="0"/>
          <a:ext cx="0" cy="0"/>
          <a:chOff x="0" y="0"/>
          <a:chExt cx="0" cy="0"/>
        </a:xfrm>
      </p:grpSpPr>
      <p:sp>
        <p:nvSpPr>
          <p:cNvPr id="73" name="Google Shape;73;p3"/>
          <p:cNvSpPr/>
          <p:nvPr/>
        </p:nvSpPr>
        <p:spPr>
          <a:xfrm>
            <a:off x="6547784" y="-278499"/>
            <a:ext cx="2631130" cy="1290026"/>
          </a:xfrm>
          <a:custGeom>
            <a:avLst/>
            <a:gdLst/>
            <a:ahLst/>
            <a:cxnLst/>
            <a:rect l="l" t="t" r="r" b="b"/>
            <a:pathLst>
              <a:path w="16766" h="8220" extrusionOk="0">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3"/>
          <p:cNvSpPr/>
          <p:nvPr/>
        </p:nvSpPr>
        <p:spPr>
          <a:xfrm>
            <a:off x="7408253" y="1455794"/>
            <a:ext cx="2249157" cy="4099051"/>
          </a:xfrm>
          <a:custGeom>
            <a:avLst/>
            <a:gdLst/>
            <a:ahLst/>
            <a:cxnLst/>
            <a:rect l="l" t="t" r="r" b="b"/>
            <a:pathLst>
              <a:path w="14332" h="26119" extrusionOk="0">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 name="Google Shape;75;p3"/>
          <p:cNvSpPr/>
          <p:nvPr/>
        </p:nvSpPr>
        <p:spPr>
          <a:xfrm>
            <a:off x="-209324" y="4063744"/>
            <a:ext cx="2549055" cy="1959992"/>
          </a:xfrm>
          <a:custGeom>
            <a:avLst/>
            <a:gdLst/>
            <a:ahLst/>
            <a:cxnLst/>
            <a:rect l="l" t="t" r="r" b="b"/>
            <a:pathLst>
              <a:path w="16243" h="12489" extrusionOk="0">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3"/>
          <p:cNvSpPr/>
          <p:nvPr/>
        </p:nvSpPr>
        <p:spPr>
          <a:xfrm>
            <a:off x="-198340" y="-278498"/>
            <a:ext cx="1951456" cy="3795063"/>
          </a:xfrm>
          <a:custGeom>
            <a:avLst/>
            <a:gdLst/>
            <a:ahLst/>
            <a:cxnLst/>
            <a:rect l="l" t="t" r="r" b="b"/>
            <a:pathLst>
              <a:path w="12435" h="24182" extrusionOk="0">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3"/>
          <p:cNvSpPr txBox="1">
            <a:spLocks noGrp="1"/>
          </p:cNvSpPr>
          <p:nvPr>
            <p:ph type="title"/>
          </p:nvPr>
        </p:nvSpPr>
        <p:spPr>
          <a:xfrm>
            <a:off x="2886750" y="1000350"/>
            <a:ext cx="33705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solidFill>
                  <a:schemeClr val="dk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8" name="Google Shape;78;p3">
            <a:hlinkClick r:id="" action="ppaction://noaction"/>
          </p:cNvPr>
          <p:cNvSpPr txBox="1">
            <a:spLocks noGrp="1"/>
          </p:cNvSpPr>
          <p:nvPr>
            <p:ph type="subTitle" idx="1"/>
          </p:nvPr>
        </p:nvSpPr>
        <p:spPr>
          <a:xfrm>
            <a:off x="3923225" y="3369800"/>
            <a:ext cx="1297800" cy="591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Font typeface="Gloria Hallelujah"/>
              <a:buNone/>
              <a:defRPr sz="2000">
                <a:solidFill>
                  <a:schemeClr val="dk1"/>
                </a:solidFill>
                <a:latin typeface="Gloria Hallelujah"/>
                <a:ea typeface="Gloria Hallelujah"/>
                <a:cs typeface="Gloria Hallelujah"/>
                <a:sym typeface="Gloria Hallelujah"/>
              </a:defRPr>
            </a:lvl1pPr>
            <a:lvl2pPr lvl="1"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9pPr>
          </a:lstStyle>
          <a:p>
            <a:endParaRPr/>
          </a:p>
        </p:txBody>
      </p:sp>
      <p:sp>
        <p:nvSpPr>
          <p:cNvPr id="79" name="Google Shape;79;p3"/>
          <p:cNvSpPr txBox="1">
            <a:spLocks noGrp="1"/>
          </p:cNvSpPr>
          <p:nvPr>
            <p:ph type="subTitle" idx="2"/>
          </p:nvPr>
        </p:nvSpPr>
        <p:spPr>
          <a:xfrm>
            <a:off x="3041475" y="2310025"/>
            <a:ext cx="3061200" cy="591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Font typeface="Raleway SemiBold"/>
              <a:buNone/>
              <a:defRPr sz="16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9pPr>
          </a:lstStyle>
          <a:p>
            <a:endParaRPr/>
          </a:p>
        </p:txBody>
      </p:sp>
      <p:sp>
        <p:nvSpPr>
          <p:cNvPr id="80" name="Google Shape;80;p3"/>
          <p:cNvSpPr/>
          <p:nvPr/>
        </p:nvSpPr>
        <p:spPr>
          <a:xfrm rot="-906775">
            <a:off x="6750650" y="4662900"/>
            <a:ext cx="605796" cy="14193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1" name="Google Shape;81;p3"/>
          <p:cNvGrpSpPr/>
          <p:nvPr/>
        </p:nvGrpSpPr>
        <p:grpSpPr>
          <a:xfrm rot="-5400000">
            <a:off x="8632925" y="439065"/>
            <a:ext cx="221772" cy="200884"/>
            <a:chOff x="1640475" y="1197075"/>
            <a:chExt cx="55475" cy="50250"/>
          </a:xfrm>
        </p:grpSpPr>
        <p:sp>
          <p:nvSpPr>
            <p:cNvPr id="82" name="Google Shape;82;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 name="Google Shape;84;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5" name="Google Shape;85;p3"/>
          <p:cNvSpPr/>
          <p:nvPr/>
        </p:nvSpPr>
        <p:spPr>
          <a:xfrm rot="9965797">
            <a:off x="-406843" y="3256057"/>
            <a:ext cx="993864" cy="1557213"/>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6" name="Google Shape;86;p3"/>
          <p:cNvGrpSpPr/>
          <p:nvPr/>
        </p:nvGrpSpPr>
        <p:grpSpPr>
          <a:xfrm rot="-6145098">
            <a:off x="1436337" y="4375587"/>
            <a:ext cx="433642" cy="392824"/>
            <a:chOff x="1640475" y="1197075"/>
            <a:chExt cx="55475" cy="50250"/>
          </a:xfrm>
        </p:grpSpPr>
        <p:sp>
          <p:nvSpPr>
            <p:cNvPr id="87" name="Google Shape;87;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8" name="Google Shape;88;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9" name="Google Shape;89;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90" name="Google Shape;90;p3"/>
          <p:cNvGrpSpPr/>
          <p:nvPr/>
        </p:nvGrpSpPr>
        <p:grpSpPr>
          <a:xfrm rot="-5400000">
            <a:off x="8317493" y="3895035"/>
            <a:ext cx="244822" cy="221773"/>
            <a:chOff x="1640475" y="1197075"/>
            <a:chExt cx="55475" cy="50250"/>
          </a:xfrm>
        </p:grpSpPr>
        <p:sp>
          <p:nvSpPr>
            <p:cNvPr id="91" name="Google Shape;91;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 name="Google Shape;92;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 name="Google Shape;93;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94" name="Google Shape;94;p3"/>
          <p:cNvSpPr/>
          <p:nvPr/>
        </p:nvSpPr>
        <p:spPr>
          <a:xfrm rot="-4322283">
            <a:off x="255218" y="529011"/>
            <a:ext cx="580167" cy="13591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95" name="Google Shape;95;p3"/>
          <p:cNvGrpSpPr/>
          <p:nvPr/>
        </p:nvGrpSpPr>
        <p:grpSpPr>
          <a:xfrm rot="-5400000">
            <a:off x="1361674" y="491898"/>
            <a:ext cx="221772" cy="200884"/>
            <a:chOff x="1640475" y="1197075"/>
            <a:chExt cx="55475" cy="50250"/>
          </a:xfrm>
        </p:grpSpPr>
        <p:sp>
          <p:nvSpPr>
            <p:cNvPr id="96" name="Google Shape;96;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8" name="Google Shape;98;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12799294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9"/>
        <p:cNvGrpSpPr/>
        <p:nvPr/>
      </p:nvGrpSpPr>
      <p:grpSpPr>
        <a:xfrm>
          <a:off x="0" y="0"/>
          <a:ext cx="0" cy="0"/>
          <a:chOff x="0" y="0"/>
          <a:chExt cx="0" cy="0"/>
        </a:xfrm>
      </p:grpSpPr>
      <p:sp>
        <p:nvSpPr>
          <p:cNvPr id="100" name="Google Shape;100;p4"/>
          <p:cNvSpPr/>
          <p:nvPr/>
        </p:nvSpPr>
        <p:spPr>
          <a:xfrm>
            <a:off x="-410656" y="-145804"/>
            <a:ext cx="4197745" cy="1131860"/>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4"/>
          <p:cNvSpPr/>
          <p:nvPr/>
        </p:nvSpPr>
        <p:spPr>
          <a:xfrm rot="-6752784">
            <a:off x="2051408" y="216394"/>
            <a:ext cx="1195911" cy="1089409"/>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2" name="Google Shape;102;p4"/>
          <p:cNvSpPr/>
          <p:nvPr/>
        </p:nvSpPr>
        <p:spPr>
          <a:xfrm>
            <a:off x="-572725" y="2861529"/>
            <a:ext cx="2676986" cy="2789665"/>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4"/>
          <p:cNvSpPr/>
          <p:nvPr/>
        </p:nvSpPr>
        <p:spPr>
          <a:xfrm>
            <a:off x="6594726" y="4161015"/>
            <a:ext cx="3033994" cy="1250590"/>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4"/>
          <p:cNvSpPr/>
          <p:nvPr/>
        </p:nvSpPr>
        <p:spPr>
          <a:xfrm>
            <a:off x="6027408" y="-371324"/>
            <a:ext cx="3627154" cy="2893677"/>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4"/>
          <p:cNvSpPr txBox="1">
            <a:spLocks noGrp="1"/>
          </p:cNvSpPr>
          <p:nvPr>
            <p:ph type="title"/>
          </p:nvPr>
        </p:nvSpPr>
        <p:spPr>
          <a:xfrm>
            <a:off x="2085275" y="673465"/>
            <a:ext cx="4973400" cy="5727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713225" y="1564120"/>
            <a:ext cx="7717500" cy="30435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SzPts val="1400"/>
              <a:buFont typeface="Gloria Hallelujah"/>
              <a:buChar char="●"/>
              <a:defRPr sz="1100">
                <a:latin typeface="Raleway"/>
                <a:ea typeface="Raleway"/>
                <a:cs typeface="Raleway"/>
                <a:sym typeface="Raleway"/>
              </a:defRPr>
            </a:lvl1pPr>
            <a:lvl2pPr marL="914378" lvl="1"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2pPr>
            <a:lvl3pPr marL="1371566" lvl="2"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3pPr>
            <a:lvl4pPr marL="1828754" lvl="3"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4pPr>
            <a:lvl5pPr marL="2285943" lvl="4"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5pPr>
            <a:lvl6pPr marL="2743132" lvl="5"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6pPr>
            <a:lvl7pPr marL="3200320" lvl="6"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7pPr>
            <a:lvl8pPr marL="3657509" lvl="7"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8pPr>
            <a:lvl9pPr marL="4114697" lvl="8"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9pPr>
          </a:lstStyle>
          <a:p>
            <a:endParaRPr/>
          </a:p>
        </p:txBody>
      </p:sp>
      <p:grpSp>
        <p:nvGrpSpPr>
          <p:cNvPr id="107" name="Google Shape;107;p4"/>
          <p:cNvGrpSpPr/>
          <p:nvPr/>
        </p:nvGrpSpPr>
        <p:grpSpPr>
          <a:xfrm rot="1800041">
            <a:off x="8665998" y="4106762"/>
            <a:ext cx="221773" cy="200885"/>
            <a:chOff x="1640475" y="1197075"/>
            <a:chExt cx="55475" cy="50250"/>
          </a:xfrm>
        </p:grpSpPr>
        <p:sp>
          <p:nvSpPr>
            <p:cNvPr id="108" name="Google Shape;108;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9" name="Google Shape;109;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0" name="Google Shape;110;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11" name="Google Shape;111;p4"/>
          <p:cNvGrpSpPr/>
          <p:nvPr/>
        </p:nvGrpSpPr>
        <p:grpSpPr>
          <a:xfrm rot="-9900030">
            <a:off x="667535" y="4625753"/>
            <a:ext cx="215932" cy="195605"/>
            <a:chOff x="1640475" y="1197075"/>
            <a:chExt cx="55475" cy="50250"/>
          </a:xfrm>
        </p:grpSpPr>
        <p:sp>
          <p:nvSpPr>
            <p:cNvPr id="112" name="Google Shape;112;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15" name="Google Shape;115;p4"/>
          <p:cNvGrpSpPr/>
          <p:nvPr/>
        </p:nvGrpSpPr>
        <p:grpSpPr>
          <a:xfrm rot="-5400000">
            <a:off x="8514555" y="2548985"/>
            <a:ext cx="244822" cy="221773"/>
            <a:chOff x="1640475" y="1197075"/>
            <a:chExt cx="55475" cy="50250"/>
          </a:xfrm>
        </p:grpSpPr>
        <p:sp>
          <p:nvSpPr>
            <p:cNvPr id="116" name="Google Shape;116;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7" name="Google Shape;117;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8" name="Google Shape;118;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19" name="Google Shape;119;p4"/>
          <p:cNvSpPr/>
          <p:nvPr/>
        </p:nvSpPr>
        <p:spPr>
          <a:xfrm rot="912813">
            <a:off x="8372081" y="228913"/>
            <a:ext cx="529792" cy="12411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20" name="Google Shape;120;p4"/>
          <p:cNvGrpSpPr/>
          <p:nvPr/>
        </p:nvGrpSpPr>
        <p:grpSpPr>
          <a:xfrm rot="-5400000">
            <a:off x="313974" y="982572"/>
            <a:ext cx="221772" cy="200884"/>
            <a:chOff x="1640475" y="1197075"/>
            <a:chExt cx="55475" cy="50250"/>
          </a:xfrm>
        </p:grpSpPr>
        <p:sp>
          <p:nvSpPr>
            <p:cNvPr id="121" name="Google Shape;121;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 name="Google Shape;122;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 name="Google Shape;123;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4" name="Google Shape;124;p4"/>
          <p:cNvSpPr/>
          <p:nvPr/>
        </p:nvSpPr>
        <p:spPr>
          <a:xfrm>
            <a:off x="8536326" y="4434062"/>
            <a:ext cx="609613" cy="95515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5" name="Google Shape;125;p4"/>
          <p:cNvSpPr/>
          <p:nvPr/>
        </p:nvSpPr>
        <p:spPr>
          <a:xfrm rot="-650986">
            <a:off x="1480421" y="4695683"/>
            <a:ext cx="1027315" cy="24067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95956641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26"/>
        <p:cNvGrpSpPr/>
        <p:nvPr/>
      </p:nvGrpSpPr>
      <p:grpSpPr>
        <a:xfrm>
          <a:off x="0" y="0"/>
          <a:ext cx="0" cy="0"/>
          <a:chOff x="0" y="0"/>
          <a:chExt cx="0" cy="0"/>
        </a:xfrm>
      </p:grpSpPr>
      <p:sp>
        <p:nvSpPr>
          <p:cNvPr id="127" name="Google Shape;127;p5"/>
          <p:cNvSpPr/>
          <p:nvPr/>
        </p:nvSpPr>
        <p:spPr>
          <a:xfrm rot="10800000">
            <a:off x="-75975" y="-39140"/>
            <a:ext cx="3509452" cy="1137819"/>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8" name="Google Shape;128;p5"/>
          <p:cNvSpPr/>
          <p:nvPr/>
        </p:nvSpPr>
        <p:spPr>
          <a:xfrm rot="10800000">
            <a:off x="7073612" y="4276679"/>
            <a:ext cx="2111739" cy="1036366"/>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9" name="Google Shape;129;p5"/>
          <p:cNvSpPr/>
          <p:nvPr/>
        </p:nvSpPr>
        <p:spPr>
          <a:xfrm rot="10800000">
            <a:off x="-322222" y="3911479"/>
            <a:ext cx="4631379" cy="1561772"/>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0" name="Google Shape;130;p5"/>
          <p:cNvSpPr/>
          <p:nvPr/>
        </p:nvSpPr>
        <p:spPr>
          <a:xfrm rot="10800000">
            <a:off x="7238475" y="-283426"/>
            <a:ext cx="2349802" cy="3352777"/>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1" name="Google Shape;131;p5"/>
          <p:cNvSpPr txBox="1">
            <a:spLocks noGrp="1"/>
          </p:cNvSpPr>
          <p:nvPr>
            <p:ph type="title"/>
          </p:nvPr>
        </p:nvSpPr>
        <p:spPr>
          <a:xfrm>
            <a:off x="2715675" y="758952"/>
            <a:ext cx="37125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132" name="Google Shape;132;p5"/>
          <p:cNvSpPr/>
          <p:nvPr/>
        </p:nvSpPr>
        <p:spPr>
          <a:xfrm rot="10545964">
            <a:off x="1016840" y="203702"/>
            <a:ext cx="1057317" cy="823815"/>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33" name="Google Shape;133;p5"/>
          <p:cNvGrpSpPr/>
          <p:nvPr/>
        </p:nvGrpSpPr>
        <p:grpSpPr>
          <a:xfrm rot="-9900030">
            <a:off x="1630760" y="4533278"/>
            <a:ext cx="215932" cy="195605"/>
            <a:chOff x="1640475" y="1197075"/>
            <a:chExt cx="55475" cy="50250"/>
          </a:xfrm>
        </p:grpSpPr>
        <p:sp>
          <p:nvSpPr>
            <p:cNvPr id="134" name="Google Shape;134;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5" name="Google Shape;135;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6" name="Google Shape;136;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37" name="Google Shape;137;p5"/>
          <p:cNvSpPr/>
          <p:nvPr/>
        </p:nvSpPr>
        <p:spPr>
          <a:xfrm rot="-650935">
            <a:off x="207475" y="4629032"/>
            <a:ext cx="827555" cy="19386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38" name="Google Shape;138;p5"/>
          <p:cNvGrpSpPr/>
          <p:nvPr/>
        </p:nvGrpSpPr>
        <p:grpSpPr>
          <a:xfrm rot="10799956">
            <a:off x="274843" y="539507"/>
            <a:ext cx="438380" cy="397116"/>
            <a:chOff x="1640475" y="1197075"/>
            <a:chExt cx="55475" cy="50250"/>
          </a:xfrm>
        </p:grpSpPr>
        <p:sp>
          <p:nvSpPr>
            <p:cNvPr id="139" name="Google Shape;139;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 name="Google Shape;140;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1" name="Google Shape;141;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42" name="Google Shape;142;p5"/>
          <p:cNvGrpSpPr/>
          <p:nvPr/>
        </p:nvGrpSpPr>
        <p:grpSpPr>
          <a:xfrm rot="-3600112">
            <a:off x="8113026" y="595918"/>
            <a:ext cx="262456" cy="237752"/>
            <a:chOff x="1640475" y="1197075"/>
            <a:chExt cx="55475" cy="50250"/>
          </a:xfrm>
        </p:grpSpPr>
        <p:sp>
          <p:nvSpPr>
            <p:cNvPr id="143" name="Google Shape;143;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4" name="Google Shape;144;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5" name="Google Shape;145;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46" name="Google Shape;146;p5"/>
          <p:cNvSpPr/>
          <p:nvPr/>
        </p:nvSpPr>
        <p:spPr>
          <a:xfrm rot="-9900028">
            <a:off x="6801862" y="268234"/>
            <a:ext cx="1038050" cy="24318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7" name="Google Shape;147;p5"/>
          <p:cNvSpPr/>
          <p:nvPr/>
        </p:nvSpPr>
        <p:spPr>
          <a:xfrm rot="-9900036">
            <a:off x="8356795" y="3991332"/>
            <a:ext cx="450073" cy="665412"/>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48" name="Google Shape;148;p5"/>
          <p:cNvGrpSpPr/>
          <p:nvPr/>
        </p:nvGrpSpPr>
        <p:grpSpPr>
          <a:xfrm rot="6300003">
            <a:off x="7781719" y="4528540"/>
            <a:ext cx="330831" cy="299687"/>
            <a:chOff x="1640475" y="1197075"/>
            <a:chExt cx="55475" cy="50250"/>
          </a:xfrm>
        </p:grpSpPr>
        <p:sp>
          <p:nvSpPr>
            <p:cNvPr id="149" name="Google Shape;149;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0" name="Google Shape;150;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1" name="Google Shape;151;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52" name="Google Shape;152;p5"/>
          <p:cNvSpPr txBox="1">
            <a:spLocks noGrp="1"/>
          </p:cNvSpPr>
          <p:nvPr>
            <p:ph type="subTitle" idx="1"/>
          </p:nvPr>
        </p:nvSpPr>
        <p:spPr>
          <a:xfrm>
            <a:off x="1168831" y="2580725"/>
            <a:ext cx="3206100" cy="1554300"/>
          </a:xfrm>
          <a:prstGeom prst="rect">
            <a:avLst/>
          </a:prstGeom>
          <a:noFill/>
          <a:ln>
            <a:noFill/>
          </a:ln>
        </p:spPr>
        <p:txBody>
          <a:bodyPr spcFirstLastPara="1" wrap="square" lIns="91425" tIns="91425" rIns="91425" bIns="91425" anchor="t" anchorCtr="0">
            <a:noAutofit/>
          </a:bodyPr>
          <a:lstStyle>
            <a:lvl1pPr marR="91438" lvl="0"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153" name="Google Shape;153;p5"/>
          <p:cNvSpPr txBox="1">
            <a:spLocks noGrp="1"/>
          </p:cNvSpPr>
          <p:nvPr>
            <p:ph type="subTitle" idx="2"/>
          </p:nvPr>
        </p:nvSpPr>
        <p:spPr>
          <a:xfrm>
            <a:off x="5028995" y="2580725"/>
            <a:ext cx="3206100" cy="1554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27853567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4"/>
        <p:cNvGrpSpPr/>
        <p:nvPr/>
      </p:nvGrpSpPr>
      <p:grpSpPr>
        <a:xfrm>
          <a:off x="0" y="0"/>
          <a:ext cx="0" cy="0"/>
          <a:chOff x="0" y="0"/>
          <a:chExt cx="0" cy="0"/>
        </a:xfrm>
      </p:grpSpPr>
      <p:sp>
        <p:nvSpPr>
          <p:cNvPr id="155" name="Google Shape;155;p6"/>
          <p:cNvSpPr/>
          <p:nvPr/>
        </p:nvSpPr>
        <p:spPr>
          <a:xfrm rot="10800000" flipH="1">
            <a:off x="6925171" y="-409585"/>
            <a:ext cx="2610037" cy="2720058"/>
          </a:xfrm>
          <a:custGeom>
            <a:avLst/>
            <a:gdLst/>
            <a:ahLst/>
            <a:cxnLst/>
            <a:rect l="l" t="t" r="r" b="b"/>
            <a:pathLst>
              <a:path w="16369" h="17059" extrusionOk="0">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6" name="Google Shape;156;p6"/>
          <p:cNvSpPr/>
          <p:nvPr/>
        </p:nvSpPr>
        <p:spPr>
          <a:xfrm rot="10800000" flipH="1">
            <a:off x="-411124" y="-175837"/>
            <a:ext cx="2957957" cy="1219474"/>
          </a:xfrm>
          <a:custGeom>
            <a:avLst/>
            <a:gdLst/>
            <a:ahLst/>
            <a:cxnLst/>
            <a:rect l="l" t="t" r="r" b="b"/>
            <a:pathLst>
              <a:path w="18551" h="7648" extrusionOk="0">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7" name="Google Shape;157;p6"/>
          <p:cNvSpPr/>
          <p:nvPr/>
        </p:nvSpPr>
        <p:spPr>
          <a:xfrm rot="10800000" flipH="1">
            <a:off x="5284589" y="4138898"/>
            <a:ext cx="4092603" cy="1103872"/>
          </a:xfrm>
          <a:custGeom>
            <a:avLst/>
            <a:gdLst/>
            <a:ahLst/>
            <a:cxnLst/>
            <a:rect l="l" t="t" r="r" b="b"/>
            <a:pathLst>
              <a:path w="25667" h="6923" extrusionOk="0">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 name="Google Shape;158;p6"/>
          <p:cNvSpPr/>
          <p:nvPr/>
        </p:nvSpPr>
        <p:spPr>
          <a:xfrm flipH="1">
            <a:off x="-391990" y="2569272"/>
            <a:ext cx="3425783" cy="2856228"/>
          </a:xfrm>
          <a:custGeom>
            <a:avLst/>
            <a:gdLst/>
            <a:ahLst/>
            <a:cxnLst/>
            <a:rect l="l" t="t" r="r" b="b"/>
            <a:pathLst>
              <a:path w="21485" h="17913" extrusionOk="0">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 name="Google Shape;159;p6"/>
          <p:cNvSpPr txBox="1">
            <a:spLocks noGrp="1"/>
          </p:cNvSpPr>
          <p:nvPr>
            <p:ph type="title"/>
          </p:nvPr>
        </p:nvSpPr>
        <p:spPr>
          <a:xfrm>
            <a:off x="2715675" y="758952"/>
            <a:ext cx="37125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160" name="Google Shape;160;p6"/>
          <p:cNvGrpSpPr/>
          <p:nvPr/>
        </p:nvGrpSpPr>
        <p:grpSpPr>
          <a:xfrm rot="-9900030">
            <a:off x="271410" y="845203"/>
            <a:ext cx="215932" cy="195605"/>
            <a:chOff x="1640475" y="1197075"/>
            <a:chExt cx="55475" cy="50250"/>
          </a:xfrm>
        </p:grpSpPr>
        <p:sp>
          <p:nvSpPr>
            <p:cNvPr id="161" name="Google Shape;161;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2" name="Google Shape;162;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3" name="Google Shape;163;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64" name="Google Shape;164;p6"/>
          <p:cNvGrpSpPr/>
          <p:nvPr/>
        </p:nvGrpSpPr>
        <p:grpSpPr>
          <a:xfrm rot="6524430">
            <a:off x="349879" y="2378627"/>
            <a:ext cx="279618" cy="253294"/>
            <a:chOff x="1640475" y="1197075"/>
            <a:chExt cx="55475" cy="50250"/>
          </a:xfrm>
        </p:grpSpPr>
        <p:sp>
          <p:nvSpPr>
            <p:cNvPr id="165" name="Google Shape;165;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6" name="Google Shape;166;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7" name="Google Shape;167;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8" name="Google Shape;168;p6"/>
          <p:cNvSpPr/>
          <p:nvPr/>
        </p:nvSpPr>
        <p:spPr>
          <a:xfrm rot="-2121718" flipH="1">
            <a:off x="6738638" y="226324"/>
            <a:ext cx="888103" cy="2080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9" name="Google Shape;169;p6"/>
          <p:cNvSpPr/>
          <p:nvPr/>
        </p:nvSpPr>
        <p:spPr>
          <a:xfrm rot="-10799883" flipH="1">
            <a:off x="217110" y="4797574"/>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0" name="Google Shape;170;p6"/>
          <p:cNvGrpSpPr/>
          <p:nvPr/>
        </p:nvGrpSpPr>
        <p:grpSpPr>
          <a:xfrm rot="6300012">
            <a:off x="8577095" y="3925450"/>
            <a:ext cx="290790" cy="263412"/>
            <a:chOff x="1640475" y="1197075"/>
            <a:chExt cx="55475" cy="50250"/>
          </a:xfrm>
        </p:grpSpPr>
        <p:sp>
          <p:nvSpPr>
            <p:cNvPr id="171" name="Google Shape;171;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2" name="Google Shape;172;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 name="Google Shape;173;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74" name="Google Shape;174;p6"/>
          <p:cNvSpPr/>
          <p:nvPr/>
        </p:nvSpPr>
        <p:spPr>
          <a:xfrm rot="10800000">
            <a:off x="5828025" y="4022951"/>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 name="Google Shape;175;p6"/>
          <p:cNvSpPr/>
          <p:nvPr/>
        </p:nvSpPr>
        <p:spPr>
          <a:xfrm rot="-10431843">
            <a:off x="-54140" y="-118627"/>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19089642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76"/>
        <p:cNvGrpSpPr/>
        <p:nvPr/>
      </p:nvGrpSpPr>
      <p:grpSpPr>
        <a:xfrm>
          <a:off x="0" y="0"/>
          <a:ext cx="0" cy="0"/>
          <a:chOff x="0" y="0"/>
          <a:chExt cx="0" cy="0"/>
        </a:xfrm>
      </p:grpSpPr>
      <p:sp>
        <p:nvSpPr>
          <p:cNvPr id="177" name="Google Shape;177;p7"/>
          <p:cNvSpPr/>
          <p:nvPr/>
        </p:nvSpPr>
        <p:spPr>
          <a:xfrm>
            <a:off x="-212202" y="2778871"/>
            <a:ext cx="2502288" cy="2607656"/>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 name="Google Shape;178;p7"/>
          <p:cNvSpPr/>
          <p:nvPr/>
        </p:nvSpPr>
        <p:spPr>
          <a:xfrm>
            <a:off x="6580376" y="4142427"/>
            <a:ext cx="2928340" cy="1246805"/>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 name="Google Shape;179;p7"/>
          <p:cNvSpPr/>
          <p:nvPr/>
        </p:nvSpPr>
        <p:spPr>
          <a:xfrm>
            <a:off x="-60709" y="-32231"/>
            <a:ext cx="3923803" cy="1058013"/>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0" name="Google Shape;180;p7"/>
          <p:cNvSpPr/>
          <p:nvPr/>
        </p:nvSpPr>
        <p:spPr>
          <a:xfrm>
            <a:off x="5957247" y="-243037"/>
            <a:ext cx="3390448" cy="2704882"/>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1" name="Google Shape;181;p7"/>
          <p:cNvSpPr txBox="1">
            <a:spLocks noGrp="1"/>
          </p:cNvSpPr>
          <p:nvPr>
            <p:ph type="body" idx="1"/>
          </p:nvPr>
        </p:nvSpPr>
        <p:spPr>
          <a:xfrm>
            <a:off x="5169350" y="1897913"/>
            <a:ext cx="2997000" cy="22659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chemeClr val="dk1"/>
              </a:buClr>
              <a:buSzPts val="1200"/>
              <a:buFont typeface="Raleway SemiBold"/>
              <a:buChar char="●"/>
              <a:defRPr sz="1400">
                <a:solidFill>
                  <a:schemeClr val="dk1"/>
                </a:solidFill>
                <a:latin typeface="Raleway SemiBold"/>
                <a:ea typeface="Raleway SemiBold"/>
                <a:cs typeface="Raleway SemiBold"/>
                <a:sym typeface="Raleway SemiBold"/>
              </a:defRPr>
            </a:lvl1pPr>
            <a:lvl2pPr marL="914378" lvl="1"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2pPr>
            <a:lvl3pPr marL="1371566" lvl="2"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3pPr>
            <a:lvl4pPr marL="1828754" lvl="3"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4pPr>
            <a:lvl5pPr marL="2285943" lvl="4"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5pPr>
            <a:lvl6pPr marL="2743132" lvl="5"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6pPr>
            <a:lvl7pPr marL="3200320" lvl="6"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7pPr>
            <a:lvl8pPr marL="3657509" lvl="7"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8pPr>
            <a:lvl9pPr marL="4114697" lvl="8" indent="-304793"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9pPr>
          </a:lstStyle>
          <a:p>
            <a:endParaRPr/>
          </a:p>
        </p:txBody>
      </p:sp>
      <p:grpSp>
        <p:nvGrpSpPr>
          <p:cNvPr id="182" name="Google Shape;182;p7"/>
          <p:cNvGrpSpPr/>
          <p:nvPr/>
        </p:nvGrpSpPr>
        <p:grpSpPr>
          <a:xfrm rot="1800041">
            <a:off x="8665998" y="4106762"/>
            <a:ext cx="221773" cy="200885"/>
            <a:chOff x="1640475" y="1197075"/>
            <a:chExt cx="55475" cy="50250"/>
          </a:xfrm>
        </p:grpSpPr>
        <p:sp>
          <p:nvSpPr>
            <p:cNvPr id="183" name="Google Shape;183;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4" name="Google Shape;184;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86" name="Google Shape;186;p7"/>
          <p:cNvGrpSpPr/>
          <p:nvPr/>
        </p:nvGrpSpPr>
        <p:grpSpPr>
          <a:xfrm rot="-9900030">
            <a:off x="667535" y="4625753"/>
            <a:ext cx="215932" cy="195605"/>
            <a:chOff x="1640475" y="1197075"/>
            <a:chExt cx="55475" cy="50250"/>
          </a:xfrm>
        </p:grpSpPr>
        <p:sp>
          <p:nvSpPr>
            <p:cNvPr id="187" name="Google Shape;187;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8" name="Google Shape;188;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9" name="Google Shape;189;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90" name="Google Shape;190;p7"/>
          <p:cNvGrpSpPr/>
          <p:nvPr/>
        </p:nvGrpSpPr>
        <p:grpSpPr>
          <a:xfrm rot="-5400000">
            <a:off x="8514555" y="2548985"/>
            <a:ext cx="244822" cy="221773"/>
            <a:chOff x="1640475" y="1197075"/>
            <a:chExt cx="55475" cy="50250"/>
          </a:xfrm>
        </p:grpSpPr>
        <p:sp>
          <p:nvSpPr>
            <p:cNvPr id="191" name="Google Shape;191;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2" name="Google Shape;192;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3" name="Google Shape;193;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4" name="Google Shape;194;p7"/>
          <p:cNvSpPr/>
          <p:nvPr/>
        </p:nvSpPr>
        <p:spPr>
          <a:xfrm rot="912813">
            <a:off x="8372081" y="228913"/>
            <a:ext cx="529792" cy="12411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95" name="Google Shape;195;p7"/>
          <p:cNvGrpSpPr/>
          <p:nvPr/>
        </p:nvGrpSpPr>
        <p:grpSpPr>
          <a:xfrm rot="-5400000">
            <a:off x="313974" y="982572"/>
            <a:ext cx="221772" cy="200884"/>
            <a:chOff x="1640475" y="1197075"/>
            <a:chExt cx="55475" cy="50250"/>
          </a:xfrm>
        </p:grpSpPr>
        <p:sp>
          <p:nvSpPr>
            <p:cNvPr id="196" name="Google Shape;196;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8" name="Google Shape;198;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9" name="Google Shape;199;p7"/>
          <p:cNvSpPr/>
          <p:nvPr/>
        </p:nvSpPr>
        <p:spPr>
          <a:xfrm>
            <a:off x="8536326" y="4434062"/>
            <a:ext cx="609613" cy="95515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7"/>
          <p:cNvSpPr/>
          <p:nvPr/>
        </p:nvSpPr>
        <p:spPr>
          <a:xfrm rot="-807259">
            <a:off x="1440942" y="4787383"/>
            <a:ext cx="1060734" cy="248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7"/>
          <p:cNvSpPr txBox="1">
            <a:spLocks noGrp="1"/>
          </p:cNvSpPr>
          <p:nvPr>
            <p:ph type="title"/>
          </p:nvPr>
        </p:nvSpPr>
        <p:spPr>
          <a:xfrm>
            <a:off x="3284000" y="759398"/>
            <a:ext cx="2576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Tree>
    <p:extLst>
      <p:ext uri="{BB962C8B-B14F-4D97-AF65-F5344CB8AC3E}">
        <p14:creationId xmlns:p14="http://schemas.microsoft.com/office/powerpoint/2010/main" val="184791196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27"/>
        <p:cNvGrpSpPr/>
        <p:nvPr/>
      </p:nvGrpSpPr>
      <p:grpSpPr>
        <a:xfrm>
          <a:off x="0" y="0"/>
          <a:ext cx="0" cy="0"/>
          <a:chOff x="0" y="0"/>
          <a:chExt cx="0" cy="0"/>
        </a:xfrm>
      </p:grpSpPr>
      <p:sp>
        <p:nvSpPr>
          <p:cNvPr id="228" name="Google Shape;228;p9"/>
          <p:cNvSpPr/>
          <p:nvPr/>
        </p:nvSpPr>
        <p:spPr>
          <a:xfrm>
            <a:off x="6638737" y="-95375"/>
            <a:ext cx="2579952" cy="1264894"/>
          </a:xfrm>
          <a:custGeom>
            <a:avLst/>
            <a:gdLst/>
            <a:ahLst/>
            <a:cxnLst/>
            <a:rect l="l" t="t" r="r" b="b"/>
            <a:pathLst>
              <a:path w="16766" h="8220" extrusionOk="0">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9" name="Google Shape;229;p9"/>
          <p:cNvSpPr/>
          <p:nvPr/>
        </p:nvSpPr>
        <p:spPr>
          <a:xfrm>
            <a:off x="7429385" y="1585075"/>
            <a:ext cx="2205408" cy="4019192"/>
          </a:xfrm>
          <a:custGeom>
            <a:avLst/>
            <a:gdLst/>
            <a:ahLst/>
            <a:cxnLst/>
            <a:rect l="l" t="t" r="r" b="b"/>
            <a:pathLst>
              <a:path w="14332" h="26119" extrusionOk="0">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0" name="Google Shape;230;p9"/>
          <p:cNvSpPr/>
          <p:nvPr/>
        </p:nvSpPr>
        <p:spPr>
          <a:xfrm>
            <a:off x="-265362" y="3987347"/>
            <a:ext cx="2499473" cy="1921807"/>
          </a:xfrm>
          <a:custGeom>
            <a:avLst/>
            <a:gdLst/>
            <a:ahLst/>
            <a:cxnLst/>
            <a:rect l="l" t="t" r="r" b="b"/>
            <a:pathLst>
              <a:path w="16243" h="12489" extrusionOk="0">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1" name="Google Shape;231;p9"/>
          <p:cNvSpPr/>
          <p:nvPr/>
        </p:nvSpPr>
        <p:spPr>
          <a:xfrm>
            <a:off x="-254591" y="-217300"/>
            <a:ext cx="1913498" cy="3721126"/>
          </a:xfrm>
          <a:custGeom>
            <a:avLst/>
            <a:gdLst/>
            <a:ahLst/>
            <a:cxnLst/>
            <a:rect l="l" t="t" r="r" b="b"/>
            <a:pathLst>
              <a:path w="12435" h="24182" extrusionOk="0">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2" name="Google Shape;232;p9"/>
          <p:cNvSpPr txBox="1">
            <a:spLocks noGrp="1"/>
          </p:cNvSpPr>
          <p:nvPr>
            <p:ph type="title"/>
          </p:nvPr>
        </p:nvSpPr>
        <p:spPr>
          <a:xfrm>
            <a:off x="1080884" y="2182263"/>
            <a:ext cx="2984100" cy="6642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233" name="Google Shape;233;p9"/>
          <p:cNvSpPr txBox="1">
            <a:spLocks noGrp="1"/>
          </p:cNvSpPr>
          <p:nvPr>
            <p:ph type="body" idx="1"/>
          </p:nvPr>
        </p:nvSpPr>
        <p:spPr>
          <a:xfrm>
            <a:off x="4739711" y="1770750"/>
            <a:ext cx="3540300" cy="1602000"/>
          </a:xfrm>
          <a:prstGeom prst="rect">
            <a:avLst/>
          </a:prstGeom>
        </p:spPr>
        <p:txBody>
          <a:bodyPr spcFirstLastPara="1" wrap="square" lIns="91425" tIns="91425" rIns="91425" bIns="91425" anchor="ctr" anchorCtr="0">
            <a:noAutofit/>
          </a:bodyPr>
          <a:lstStyle>
            <a:lvl1pPr marL="457189" lvl="0" indent="-304793" algn="ctr" rtl="0">
              <a:lnSpc>
                <a:spcPct val="100000"/>
              </a:lnSpc>
              <a:spcBef>
                <a:spcPts val="0"/>
              </a:spcBef>
              <a:spcAft>
                <a:spcPts val="0"/>
              </a:spcAft>
              <a:buSzPts val="1200"/>
              <a:buFont typeface="Raleway SemiBold"/>
              <a:buChar char="●"/>
              <a:defRPr sz="1800">
                <a:latin typeface="Raleway SemiBold"/>
                <a:ea typeface="Raleway SemiBold"/>
                <a:cs typeface="Raleway SemiBold"/>
                <a:sym typeface="Raleway SemiBold"/>
              </a:defRPr>
            </a:lvl1pPr>
            <a:lvl2pPr marL="914378" lvl="1"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2pPr>
            <a:lvl3pPr marL="1371566" lvl="2"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3pPr>
            <a:lvl4pPr marL="1828754" lvl="3"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4pPr>
            <a:lvl5pPr marL="2285943" lvl="4"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5pPr>
            <a:lvl6pPr marL="2743132" lvl="5"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6pPr>
            <a:lvl7pPr marL="3200320" lvl="6"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7pPr>
            <a:lvl8pPr marL="3657509" lvl="7"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8pPr>
            <a:lvl9pPr marL="4114697" lvl="8"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9pPr>
          </a:lstStyle>
          <a:p>
            <a:endParaRPr/>
          </a:p>
        </p:txBody>
      </p:sp>
      <p:sp>
        <p:nvSpPr>
          <p:cNvPr id="234" name="Google Shape;234;p9"/>
          <p:cNvSpPr txBox="1">
            <a:spLocks noGrp="1"/>
          </p:cNvSpPr>
          <p:nvPr>
            <p:ph type="title" idx="2"/>
          </p:nvPr>
        </p:nvSpPr>
        <p:spPr>
          <a:xfrm>
            <a:off x="3387900" y="758952"/>
            <a:ext cx="2368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235" name="Google Shape;235;p9"/>
          <p:cNvGrpSpPr/>
          <p:nvPr/>
        </p:nvGrpSpPr>
        <p:grpSpPr>
          <a:xfrm rot="-6300012">
            <a:off x="8329018" y="3907657"/>
            <a:ext cx="221774" cy="200886"/>
            <a:chOff x="1640475" y="1197075"/>
            <a:chExt cx="55475" cy="50250"/>
          </a:xfrm>
        </p:grpSpPr>
        <p:sp>
          <p:nvSpPr>
            <p:cNvPr id="236" name="Google Shape;236;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7" name="Google Shape;237;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8" name="Google Shape;238;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39" name="Google Shape;239;p9"/>
          <p:cNvGrpSpPr/>
          <p:nvPr/>
        </p:nvGrpSpPr>
        <p:grpSpPr>
          <a:xfrm rot="-5936682">
            <a:off x="8631240" y="386220"/>
            <a:ext cx="215933" cy="195605"/>
            <a:chOff x="1640475" y="1197075"/>
            <a:chExt cx="55475" cy="50250"/>
          </a:xfrm>
        </p:grpSpPr>
        <p:sp>
          <p:nvSpPr>
            <p:cNvPr id="240" name="Google Shape;240;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1" name="Google Shape;241;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2" name="Google Shape;242;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43" name="Google Shape;243;p9"/>
          <p:cNvSpPr/>
          <p:nvPr/>
        </p:nvSpPr>
        <p:spPr>
          <a:xfrm rot="-597351">
            <a:off x="6767408" y="4790731"/>
            <a:ext cx="529781" cy="1241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44" name="Google Shape;244;p9"/>
          <p:cNvGrpSpPr/>
          <p:nvPr/>
        </p:nvGrpSpPr>
        <p:grpSpPr>
          <a:xfrm rot="-4966591">
            <a:off x="1215564" y="428705"/>
            <a:ext cx="244639" cy="221602"/>
            <a:chOff x="1640475" y="1197075"/>
            <a:chExt cx="55475" cy="50250"/>
          </a:xfrm>
        </p:grpSpPr>
        <p:sp>
          <p:nvSpPr>
            <p:cNvPr id="245" name="Google Shape;245;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6" name="Google Shape;246;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7" name="Google Shape;247;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48" name="Google Shape;248;p9"/>
          <p:cNvGrpSpPr/>
          <p:nvPr/>
        </p:nvGrpSpPr>
        <p:grpSpPr>
          <a:xfrm rot="-5400136">
            <a:off x="1436469" y="4381433"/>
            <a:ext cx="420678" cy="381051"/>
            <a:chOff x="1640475" y="1197075"/>
            <a:chExt cx="55475" cy="50250"/>
          </a:xfrm>
        </p:grpSpPr>
        <p:sp>
          <p:nvSpPr>
            <p:cNvPr id="249" name="Google Shape;249;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0" name="Google Shape;250;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1" name="Google Shape;251;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52" name="Google Shape;252;p9"/>
          <p:cNvSpPr/>
          <p:nvPr/>
        </p:nvSpPr>
        <p:spPr>
          <a:xfrm rot="1865663" flipH="1">
            <a:off x="-99215" y="3419181"/>
            <a:ext cx="609603" cy="955142"/>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3" name="Google Shape;253;p9"/>
          <p:cNvSpPr/>
          <p:nvPr/>
        </p:nvSpPr>
        <p:spPr>
          <a:xfrm rot="-3264252">
            <a:off x="255857" y="807469"/>
            <a:ext cx="529775" cy="12411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82263745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54"/>
        <p:cNvGrpSpPr/>
        <p:nvPr/>
      </p:nvGrpSpPr>
      <p:grpSpPr>
        <a:xfrm>
          <a:off x="0" y="0"/>
          <a:ext cx="0" cy="0"/>
          <a:chOff x="0" y="0"/>
          <a:chExt cx="0" cy="0"/>
        </a:xfrm>
      </p:grpSpPr>
      <p:sp>
        <p:nvSpPr>
          <p:cNvPr id="255" name="Google Shape;255;p10"/>
          <p:cNvSpPr txBox="1">
            <a:spLocks noGrp="1"/>
          </p:cNvSpPr>
          <p:nvPr>
            <p:ph type="title"/>
          </p:nvPr>
        </p:nvSpPr>
        <p:spPr>
          <a:xfrm>
            <a:off x="821675" y="3707975"/>
            <a:ext cx="2881200" cy="723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256" name="Google Shape;256;p10"/>
          <p:cNvSpPr/>
          <p:nvPr/>
        </p:nvSpPr>
        <p:spPr>
          <a:xfrm>
            <a:off x="5777549" y="-948481"/>
            <a:ext cx="4112727" cy="2805948"/>
          </a:xfrm>
          <a:custGeom>
            <a:avLst/>
            <a:gdLst/>
            <a:ahLst/>
            <a:cxnLst/>
            <a:rect l="l" t="t" r="r" b="b"/>
            <a:pathLst>
              <a:path w="166828" h="113820" extrusionOk="0">
                <a:moveTo>
                  <a:pt x="37921" y="1"/>
                </a:moveTo>
                <a:cubicBezTo>
                  <a:pt x="36836" y="1"/>
                  <a:pt x="35541" y="330"/>
                  <a:pt x="34305" y="1407"/>
                </a:cubicBezTo>
                <a:cubicBezTo>
                  <a:pt x="23972" y="10416"/>
                  <a:pt x="8738" y="14467"/>
                  <a:pt x="4398" y="27982"/>
                </a:cubicBezTo>
                <a:cubicBezTo>
                  <a:pt x="0" y="41680"/>
                  <a:pt x="7520" y="58250"/>
                  <a:pt x="21045" y="63486"/>
                </a:cubicBezTo>
                <a:cubicBezTo>
                  <a:pt x="22997" y="64243"/>
                  <a:pt x="25102" y="64731"/>
                  <a:pt x="27186" y="64731"/>
                </a:cubicBezTo>
                <a:cubicBezTo>
                  <a:pt x="28926" y="64731"/>
                  <a:pt x="30652" y="64391"/>
                  <a:pt x="32263" y="63581"/>
                </a:cubicBezTo>
                <a:cubicBezTo>
                  <a:pt x="35432" y="61989"/>
                  <a:pt x="37547" y="59068"/>
                  <a:pt x="39281" y="56069"/>
                </a:cubicBezTo>
                <a:cubicBezTo>
                  <a:pt x="41088" y="52945"/>
                  <a:pt x="42569" y="49589"/>
                  <a:pt x="44777" y="46713"/>
                </a:cubicBezTo>
                <a:cubicBezTo>
                  <a:pt x="46806" y="44071"/>
                  <a:pt x="49700" y="42214"/>
                  <a:pt x="52852" y="41193"/>
                </a:cubicBezTo>
                <a:cubicBezTo>
                  <a:pt x="54502" y="40658"/>
                  <a:pt x="56271" y="40357"/>
                  <a:pt x="58033" y="40357"/>
                </a:cubicBezTo>
                <a:cubicBezTo>
                  <a:pt x="59582" y="40357"/>
                  <a:pt x="61125" y="40589"/>
                  <a:pt x="62577" y="41099"/>
                </a:cubicBezTo>
                <a:cubicBezTo>
                  <a:pt x="65894" y="42264"/>
                  <a:pt x="68169" y="44781"/>
                  <a:pt x="69461" y="48008"/>
                </a:cubicBezTo>
                <a:cubicBezTo>
                  <a:pt x="70920" y="51651"/>
                  <a:pt x="71214" y="55625"/>
                  <a:pt x="72500" y="59321"/>
                </a:cubicBezTo>
                <a:cubicBezTo>
                  <a:pt x="73761" y="62945"/>
                  <a:pt x="76246" y="66870"/>
                  <a:pt x="80098" y="68098"/>
                </a:cubicBezTo>
                <a:cubicBezTo>
                  <a:pt x="80924" y="68361"/>
                  <a:pt x="81738" y="68476"/>
                  <a:pt x="82539" y="68476"/>
                </a:cubicBezTo>
                <a:cubicBezTo>
                  <a:pt x="84915" y="68476"/>
                  <a:pt x="87181" y="67468"/>
                  <a:pt x="89338" y="66338"/>
                </a:cubicBezTo>
                <a:cubicBezTo>
                  <a:pt x="91372" y="65273"/>
                  <a:pt x="93666" y="63918"/>
                  <a:pt x="96008" y="63918"/>
                </a:cubicBezTo>
                <a:cubicBezTo>
                  <a:pt x="96706" y="63918"/>
                  <a:pt x="97408" y="64039"/>
                  <a:pt x="98109" y="64323"/>
                </a:cubicBezTo>
                <a:cubicBezTo>
                  <a:pt x="101824" y="65830"/>
                  <a:pt x="103218" y="70593"/>
                  <a:pt x="104170" y="74096"/>
                </a:cubicBezTo>
                <a:cubicBezTo>
                  <a:pt x="105294" y="78232"/>
                  <a:pt x="106341" y="82392"/>
                  <a:pt x="107639" y="86478"/>
                </a:cubicBezTo>
                <a:cubicBezTo>
                  <a:pt x="110173" y="94464"/>
                  <a:pt x="113842" y="102270"/>
                  <a:pt x="120376" y="107758"/>
                </a:cubicBezTo>
                <a:cubicBezTo>
                  <a:pt x="124773" y="111451"/>
                  <a:pt x="130232" y="113819"/>
                  <a:pt x="135852" y="113819"/>
                </a:cubicBezTo>
                <a:cubicBezTo>
                  <a:pt x="137764" y="113819"/>
                  <a:pt x="139695" y="113545"/>
                  <a:pt x="141609" y="112956"/>
                </a:cubicBezTo>
                <a:cubicBezTo>
                  <a:pt x="148075" y="110966"/>
                  <a:pt x="152915" y="105717"/>
                  <a:pt x="156292" y="100059"/>
                </a:cubicBezTo>
                <a:cubicBezTo>
                  <a:pt x="159974" y="93886"/>
                  <a:pt x="162303" y="87008"/>
                  <a:pt x="164024" y="80059"/>
                </a:cubicBezTo>
                <a:cubicBezTo>
                  <a:pt x="165781" y="72965"/>
                  <a:pt x="166828" y="65469"/>
                  <a:pt x="165704" y="58187"/>
                </a:cubicBezTo>
                <a:cubicBezTo>
                  <a:pt x="164530" y="50572"/>
                  <a:pt x="160681" y="43928"/>
                  <a:pt x="154464" y="39322"/>
                </a:cubicBezTo>
                <a:cubicBezTo>
                  <a:pt x="147232" y="33964"/>
                  <a:pt x="138199" y="31294"/>
                  <a:pt x="129697" y="28706"/>
                </a:cubicBezTo>
                <a:cubicBezTo>
                  <a:pt x="120365" y="25866"/>
                  <a:pt x="110897" y="23505"/>
                  <a:pt x="101432" y="21160"/>
                </a:cubicBezTo>
                <a:cubicBezTo>
                  <a:pt x="82523" y="16474"/>
                  <a:pt x="63390" y="11839"/>
                  <a:pt x="45718" y="3432"/>
                </a:cubicBezTo>
                <a:cubicBezTo>
                  <a:pt x="43955" y="2593"/>
                  <a:pt x="42210" y="1715"/>
                  <a:pt x="40486" y="799"/>
                </a:cubicBezTo>
                <a:cubicBezTo>
                  <a:pt x="40674" y="722"/>
                  <a:pt x="39528" y="1"/>
                  <a:pt x="379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42650685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79"/>
        <p:cNvGrpSpPr/>
        <p:nvPr/>
      </p:nvGrpSpPr>
      <p:grpSpPr>
        <a:xfrm>
          <a:off x="0" y="0"/>
          <a:ext cx="0" cy="0"/>
          <a:chOff x="0" y="0"/>
          <a:chExt cx="0" cy="0"/>
        </a:xfrm>
      </p:grpSpPr>
    </p:spTree>
    <p:extLst>
      <p:ext uri="{BB962C8B-B14F-4D97-AF65-F5344CB8AC3E}">
        <p14:creationId xmlns:p14="http://schemas.microsoft.com/office/powerpoint/2010/main" val="441381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C2FEF58-4760-D846-B592-DE845C74C2E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B632FEF-1F13-DB41-ADC5-5D1AAB176B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91565A9-911F-FD42-9567-0998D923B931}"/>
              </a:ext>
            </a:extLst>
          </p:cNvPr>
          <p:cNvSpPr>
            <a:spLocks noGrp="1" noChangeArrowheads="1"/>
          </p:cNvSpPr>
          <p:nvPr>
            <p:ph type="sldNum" sz="quarter" idx="12"/>
          </p:nvPr>
        </p:nvSpPr>
        <p:spPr>
          <a:ln/>
        </p:spPr>
        <p:txBody>
          <a:bodyPr/>
          <a:lstStyle>
            <a:lvl1pPr>
              <a:defRPr/>
            </a:lvl1pPr>
          </a:lstStyle>
          <a:p>
            <a:pPr>
              <a:defRPr/>
            </a:pPr>
            <a:fld id="{16DC8559-7FA6-DD4D-91AF-D4B49FF61160}" type="slidenum">
              <a:rPr lang="en-US" altLang="en-US"/>
              <a:pPr>
                <a:defRPr/>
              </a:pPr>
              <a:t>‹#›</a:t>
            </a:fld>
            <a:endParaRPr lang="en-US" altLang="en-US"/>
          </a:p>
        </p:txBody>
      </p:sp>
    </p:spTree>
    <p:extLst>
      <p:ext uri="{BB962C8B-B14F-4D97-AF65-F5344CB8AC3E}">
        <p14:creationId xmlns:p14="http://schemas.microsoft.com/office/powerpoint/2010/main" val="3789352111"/>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80"/>
        <p:cNvGrpSpPr/>
        <p:nvPr/>
      </p:nvGrpSpPr>
      <p:grpSpPr>
        <a:xfrm>
          <a:off x="0" y="0"/>
          <a:ext cx="0" cy="0"/>
          <a:chOff x="0" y="0"/>
          <a:chExt cx="0" cy="0"/>
        </a:xfrm>
      </p:grpSpPr>
      <p:sp>
        <p:nvSpPr>
          <p:cNvPr id="281" name="Google Shape;281;p13"/>
          <p:cNvSpPr/>
          <p:nvPr/>
        </p:nvSpPr>
        <p:spPr>
          <a:xfrm>
            <a:off x="5203189" y="3304364"/>
            <a:ext cx="4205930" cy="2291529"/>
          </a:xfrm>
          <a:custGeom>
            <a:avLst/>
            <a:gdLst/>
            <a:ahLst/>
            <a:cxnLst/>
            <a:rect l="l" t="t" r="r" b="b"/>
            <a:pathLst>
              <a:path w="26175" h="14261" extrusionOk="0">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2" name="Google Shape;282;p13"/>
          <p:cNvSpPr/>
          <p:nvPr/>
        </p:nvSpPr>
        <p:spPr>
          <a:xfrm>
            <a:off x="-450899" y="3428735"/>
            <a:ext cx="2089708" cy="2096136"/>
          </a:xfrm>
          <a:custGeom>
            <a:avLst/>
            <a:gdLst/>
            <a:ahLst/>
            <a:cxnLst/>
            <a:rect l="l" t="t" r="r" b="b"/>
            <a:pathLst>
              <a:path w="13005" h="13045" extrusionOk="0">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3" name="Google Shape;283;p13"/>
          <p:cNvSpPr/>
          <p:nvPr/>
        </p:nvSpPr>
        <p:spPr>
          <a:xfrm>
            <a:off x="-317690" y="-239105"/>
            <a:ext cx="3916858" cy="1383980"/>
          </a:xfrm>
          <a:custGeom>
            <a:avLst/>
            <a:gdLst/>
            <a:ahLst/>
            <a:cxnLst/>
            <a:rect l="l" t="t" r="r" b="b"/>
            <a:pathLst>
              <a:path w="24376" h="8613" extrusionOk="0">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4" name="Google Shape;284;p13"/>
          <p:cNvSpPr/>
          <p:nvPr/>
        </p:nvSpPr>
        <p:spPr>
          <a:xfrm>
            <a:off x="5829868" y="-831076"/>
            <a:ext cx="4345244" cy="3055586"/>
          </a:xfrm>
          <a:custGeom>
            <a:avLst/>
            <a:gdLst/>
            <a:ahLst/>
            <a:cxnLst/>
            <a:rect l="l" t="t" r="r" b="b"/>
            <a:pathLst>
              <a:path w="27042" h="19016" extrusionOk="0">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5" name="Google Shape;285;p13"/>
          <p:cNvSpPr txBox="1">
            <a:spLocks noGrp="1"/>
          </p:cNvSpPr>
          <p:nvPr>
            <p:ph type="title"/>
          </p:nvPr>
        </p:nvSpPr>
        <p:spPr>
          <a:xfrm>
            <a:off x="2288175" y="673625"/>
            <a:ext cx="456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286" name="Google Shape;286;p13"/>
          <p:cNvSpPr txBox="1">
            <a:spLocks noGrp="1"/>
          </p:cNvSpPr>
          <p:nvPr>
            <p:ph type="title" idx="2"/>
          </p:nvPr>
        </p:nvSpPr>
        <p:spPr>
          <a:xfrm>
            <a:off x="800269" y="19114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87" name="Google Shape;287;p13"/>
          <p:cNvSpPr txBox="1">
            <a:spLocks noGrp="1"/>
          </p:cNvSpPr>
          <p:nvPr>
            <p:ph type="subTitle" idx="1"/>
          </p:nvPr>
        </p:nvSpPr>
        <p:spPr>
          <a:xfrm>
            <a:off x="704869" y="2650375"/>
            <a:ext cx="24963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88" name="Google Shape;288;p13"/>
          <p:cNvSpPr txBox="1">
            <a:spLocks noGrp="1"/>
          </p:cNvSpPr>
          <p:nvPr>
            <p:ph type="title" idx="3"/>
          </p:nvPr>
        </p:nvSpPr>
        <p:spPr>
          <a:xfrm>
            <a:off x="3419624" y="19114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89" name="Google Shape;289;p13"/>
          <p:cNvSpPr txBox="1">
            <a:spLocks noGrp="1"/>
          </p:cNvSpPr>
          <p:nvPr>
            <p:ph type="subTitle" idx="4"/>
          </p:nvPr>
        </p:nvSpPr>
        <p:spPr>
          <a:xfrm>
            <a:off x="3324974" y="2650375"/>
            <a:ext cx="24960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0" name="Google Shape;290;p13"/>
          <p:cNvSpPr txBox="1">
            <a:spLocks noGrp="1"/>
          </p:cNvSpPr>
          <p:nvPr>
            <p:ph type="title" idx="5"/>
          </p:nvPr>
        </p:nvSpPr>
        <p:spPr>
          <a:xfrm>
            <a:off x="800269" y="3344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91" name="Google Shape;291;p13"/>
          <p:cNvSpPr txBox="1">
            <a:spLocks noGrp="1"/>
          </p:cNvSpPr>
          <p:nvPr>
            <p:ph type="subTitle" idx="6"/>
          </p:nvPr>
        </p:nvSpPr>
        <p:spPr>
          <a:xfrm>
            <a:off x="704869" y="4083775"/>
            <a:ext cx="24963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2" name="Google Shape;292;p13"/>
          <p:cNvSpPr txBox="1">
            <a:spLocks noGrp="1"/>
          </p:cNvSpPr>
          <p:nvPr>
            <p:ph type="title" idx="7"/>
          </p:nvPr>
        </p:nvSpPr>
        <p:spPr>
          <a:xfrm>
            <a:off x="3419624" y="3344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93" name="Google Shape;293;p13"/>
          <p:cNvSpPr txBox="1">
            <a:spLocks noGrp="1"/>
          </p:cNvSpPr>
          <p:nvPr>
            <p:ph type="subTitle" idx="8"/>
          </p:nvPr>
        </p:nvSpPr>
        <p:spPr>
          <a:xfrm>
            <a:off x="3324749" y="4083775"/>
            <a:ext cx="24960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4" name="Google Shape;294;p13"/>
          <p:cNvSpPr txBox="1">
            <a:spLocks noGrp="1"/>
          </p:cNvSpPr>
          <p:nvPr>
            <p:ph type="title" idx="9"/>
          </p:nvPr>
        </p:nvSpPr>
        <p:spPr>
          <a:xfrm>
            <a:off x="6038978" y="19114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95" name="Google Shape;295;p13"/>
          <p:cNvSpPr txBox="1">
            <a:spLocks noGrp="1"/>
          </p:cNvSpPr>
          <p:nvPr>
            <p:ph type="subTitle" idx="13"/>
          </p:nvPr>
        </p:nvSpPr>
        <p:spPr>
          <a:xfrm>
            <a:off x="5944778" y="2650375"/>
            <a:ext cx="24939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6" name="Google Shape;296;p13"/>
          <p:cNvSpPr txBox="1">
            <a:spLocks noGrp="1"/>
          </p:cNvSpPr>
          <p:nvPr>
            <p:ph type="title" idx="14"/>
          </p:nvPr>
        </p:nvSpPr>
        <p:spPr>
          <a:xfrm>
            <a:off x="6038978" y="3344850"/>
            <a:ext cx="23055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97" name="Google Shape;297;p13"/>
          <p:cNvSpPr txBox="1">
            <a:spLocks noGrp="1"/>
          </p:cNvSpPr>
          <p:nvPr>
            <p:ph type="subTitle" idx="15"/>
          </p:nvPr>
        </p:nvSpPr>
        <p:spPr>
          <a:xfrm>
            <a:off x="5944328" y="4083775"/>
            <a:ext cx="24948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298" name="Google Shape;298;p13"/>
          <p:cNvGrpSpPr/>
          <p:nvPr/>
        </p:nvGrpSpPr>
        <p:grpSpPr>
          <a:xfrm rot="-900055">
            <a:off x="1167109" y="4603779"/>
            <a:ext cx="215934" cy="195605"/>
            <a:chOff x="1640475" y="1197075"/>
            <a:chExt cx="55475" cy="50250"/>
          </a:xfrm>
        </p:grpSpPr>
        <p:sp>
          <p:nvSpPr>
            <p:cNvPr id="299" name="Google Shape;299;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0" name="Google Shape;300;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1" name="Google Shape;301;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302" name="Google Shape;302;p13"/>
          <p:cNvGrpSpPr/>
          <p:nvPr/>
        </p:nvGrpSpPr>
        <p:grpSpPr>
          <a:xfrm rot="-8100037">
            <a:off x="377993" y="990484"/>
            <a:ext cx="359745" cy="325869"/>
            <a:chOff x="1640475" y="1197075"/>
            <a:chExt cx="55475" cy="50250"/>
          </a:xfrm>
        </p:grpSpPr>
        <p:sp>
          <p:nvSpPr>
            <p:cNvPr id="303" name="Google Shape;303;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06" name="Google Shape;306;p13"/>
          <p:cNvSpPr/>
          <p:nvPr/>
        </p:nvSpPr>
        <p:spPr>
          <a:xfrm rot="9000131" flipH="1">
            <a:off x="391073" y="296851"/>
            <a:ext cx="434381" cy="10175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7" name="Google Shape;307;p13"/>
          <p:cNvSpPr/>
          <p:nvPr/>
        </p:nvSpPr>
        <p:spPr>
          <a:xfrm rot="-9899901" flipH="1">
            <a:off x="4997961" y="4783869"/>
            <a:ext cx="545173" cy="1277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08" name="Google Shape;308;p13"/>
          <p:cNvGrpSpPr/>
          <p:nvPr/>
        </p:nvGrpSpPr>
        <p:grpSpPr>
          <a:xfrm rot="-5399917">
            <a:off x="6572844" y="4726245"/>
            <a:ext cx="228601" cy="207085"/>
            <a:chOff x="1640475" y="1197075"/>
            <a:chExt cx="55475" cy="50250"/>
          </a:xfrm>
        </p:grpSpPr>
        <p:sp>
          <p:nvSpPr>
            <p:cNvPr id="309" name="Google Shape;309;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1" name="Google Shape;311;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2" name="Google Shape;312;p13"/>
          <p:cNvSpPr/>
          <p:nvPr/>
        </p:nvSpPr>
        <p:spPr>
          <a:xfrm rot="-143173" flipH="1">
            <a:off x="2772856" y="285646"/>
            <a:ext cx="970033" cy="22723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13" name="Google Shape;313;p13"/>
          <p:cNvGrpSpPr/>
          <p:nvPr/>
        </p:nvGrpSpPr>
        <p:grpSpPr>
          <a:xfrm rot="-8100136">
            <a:off x="8520139" y="497852"/>
            <a:ext cx="296715" cy="268776"/>
            <a:chOff x="1640475" y="1197075"/>
            <a:chExt cx="55475" cy="50250"/>
          </a:xfrm>
        </p:grpSpPr>
        <p:sp>
          <p:nvSpPr>
            <p:cNvPr id="314" name="Google Shape;314;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5" name="Google Shape;315;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6" name="Google Shape;316;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7" name="Google Shape;317;p13"/>
          <p:cNvSpPr/>
          <p:nvPr/>
        </p:nvSpPr>
        <p:spPr>
          <a:xfrm rot="-2700202">
            <a:off x="-77262" y="3989952"/>
            <a:ext cx="1057332" cy="823806"/>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15005144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61"/>
        <p:cNvGrpSpPr/>
        <p:nvPr/>
      </p:nvGrpSpPr>
      <p:grpSpPr>
        <a:xfrm>
          <a:off x="0" y="0"/>
          <a:ext cx="0" cy="0"/>
          <a:chOff x="0" y="0"/>
          <a:chExt cx="0" cy="0"/>
        </a:xfrm>
      </p:grpSpPr>
      <p:sp>
        <p:nvSpPr>
          <p:cNvPr id="362" name="Google Shape;362;p15"/>
          <p:cNvSpPr/>
          <p:nvPr/>
        </p:nvSpPr>
        <p:spPr>
          <a:xfrm rot="10800000">
            <a:off x="-470007" y="-486251"/>
            <a:ext cx="4205930" cy="2291529"/>
          </a:xfrm>
          <a:custGeom>
            <a:avLst/>
            <a:gdLst/>
            <a:ahLst/>
            <a:cxnLst/>
            <a:rect l="l" t="t" r="r" b="b"/>
            <a:pathLst>
              <a:path w="26175" h="14261" extrusionOk="0">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3" name="Google Shape;363;p15"/>
          <p:cNvSpPr/>
          <p:nvPr/>
        </p:nvSpPr>
        <p:spPr>
          <a:xfrm rot="10800000">
            <a:off x="7300302" y="-415230"/>
            <a:ext cx="2089708" cy="2096136"/>
          </a:xfrm>
          <a:custGeom>
            <a:avLst/>
            <a:gdLst/>
            <a:ahLst/>
            <a:cxnLst/>
            <a:rect l="l" t="t" r="r" b="b"/>
            <a:pathLst>
              <a:path w="13005" h="13045" extrusionOk="0">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4" name="Google Shape;364;p15"/>
          <p:cNvSpPr/>
          <p:nvPr/>
        </p:nvSpPr>
        <p:spPr>
          <a:xfrm rot="10800000">
            <a:off x="5339943" y="3964767"/>
            <a:ext cx="3916858" cy="1383980"/>
          </a:xfrm>
          <a:custGeom>
            <a:avLst/>
            <a:gdLst/>
            <a:ahLst/>
            <a:cxnLst/>
            <a:rect l="l" t="t" r="r" b="b"/>
            <a:pathLst>
              <a:path w="24376" h="8613" extrusionOk="0">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5" name="Google Shape;365;p15"/>
          <p:cNvSpPr/>
          <p:nvPr/>
        </p:nvSpPr>
        <p:spPr>
          <a:xfrm rot="10800000">
            <a:off x="-1235999" y="2885131"/>
            <a:ext cx="4345244" cy="3055586"/>
          </a:xfrm>
          <a:custGeom>
            <a:avLst/>
            <a:gdLst/>
            <a:ahLst/>
            <a:cxnLst/>
            <a:rect l="l" t="t" r="r" b="b"/>
            <a:pathLst>
              <a:path w="27042" h="19016" extrusionOk="0">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6" name="Google Shape;366;p15"/>
          <p:cNvSpPr txBox="1">
            <a:spLocks noGrp="1"/>
          </p:cNvSpPr>
          <p:nvPr>
            <p:ph type="title"/>
          </p:nvPr>
        </p:nvSpPr>
        <p:spPr>
          <a:xfrm>
            <a:off x="3225150" y="1000350"/>
            <a:ext cx="26937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solidFill>
                  <a:schemeClr val="dk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67" name="Google Shape;367;p15">
            <a:hlinkClick r:id="rId2" action="ppaction://hlinksldjump"/>
          </p:cNvPr>
          <p:cNvSpPr txBox="1">
            <a:spLocks noGrp="1"/>
          </p:cNvSpPr>
          <p:nvPr>
            <p:ph type="subTitle" idx="1"/>
          </p:nvPr>
        </p:nvSpPr>
        <p:spPr>
          <a:xfrm>
            <a:off x="3923100" y="3369800"/>
            <a:ext cx="1297800" cy="591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Font typeface="Gloria Hallelujah"/>
              <a:buNone/>
              <a:defRPr sz="2000">
                <a:solidFill>
                  <a:schemeClr val="dk1"/>
                </a:solidFill>
                <a:latin typeface="Gloria Hallelujah"/>
                <a:ea typeface="Gloria Hallelujah"/>
                <a:cs typeface="Gloria Hallelujah"/>
                <a:sym typeface="Gloria Hallelujah"/>
              </a:defRPr>
            </a:lvl1pPr>
            <a:lvl2pPr lvl="1"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100">
                <a:latin typeface="Gloria Hallelujah"/>
                <a:ea typeface="Gloria Hallelujah"/>
                <a:cs typeface="Gloria Hallelujah"/>
                <a:sym typeface="Gloria Hallelujah"/>
              </a:defRPr>
            </a:lvl9pPr>
          </a:lstStyle>
          <a:p>
            <a:endParaRPr/>
          </a:p>
        </p:txBody>
      </p:sp>
      <p:sp>
        <p:nvSpPr>
          <p:cNvPr id="368" name="Google Shape;368;p15"/>
          <p:cNvSpPr txBox="1">
            <a:spLocks noGrp="1"/>
          </p:cNvSpPr>
          <p:nvPr>
            <p:ph type="subTitle" idx="2"/>
          </p:nvPr>
        </p:nvSpPr>
        <p:spPr>
          <a:xfrm>
            <a:off x="3041400" y="2310025"/>
            <a:ext cx="3061200" cy="591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Font typeface="Raleway SemiBold"/>
              <a:buNone/>
              <a:defRPr sz="16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2pPr>
            <a:lvl3pPr lvl="2"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3pPr>
            <a:lvl4pPr lvl="3"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4pPr>
            <a:lvl5pPr lvl="4"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5pPr>
            <a:lvl6pPr lvl="5"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6pPr>
            <a:lvl7pPr lvl="6"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7pPr>
            <a:lvl8pPr lvl="7"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8pPr>
            <a:lvl9pPr lvl="8" algn="ctr" rtl="0">
              <a:lnSpc>
                <a:spcPct val="100000"/>
              </a:lnSpc>
              <a:spcBef>
                <a:spcPts val="0"/>
              </a:spcBef>
              <a:spcAft>
                <a:spcPts val="0"/>
              </a:spcAft>
              <a:buSzPts val="2100"/>
              <a:buFont typeface="Raleway SemiBold"/>
              <a:buNone/>
              <a:defRPr sz="2100">
                <a:latin typeface="Raleway SemiBold"/>
                <a:ea typeface="Raleway SemiBold"/>
                <a:cs typeface="Raleway SemiBold"/>
                <a:sym typeface="Raleway SemiBold"/>
              </a:defRPr>
            </a:lvl9pPr>
          </a:lstStyle>
          <a:p>
            <a:endParaRPr/>
          </a:p>
        </p:txBody>
      </p:sp>
      <p:grpSp>
        <p:nvGrpSpPr>
          <p:cNvPr id="369" name="Google Shape;369;p15"/>
          <p:cNvGrpSpPr/>
          <p:nvPr/>
        </p:nvGrpSpPr>
        <p:grpSpPr>
          <a:xfrm rot="2699963">
            <a:off x="8381489" y="3848384"/>
            <a:ext cx="359745" cy="325872"/>
            <a:chOff x="1640475" y="1197075"/>
            <a:chExt cx="55475" cy="50250"/>
          </a:xfrm>
        </p:grpSpPr>
        <p:sp>
          <p:nvSpPr>
            <p:cNvPr id="370" name="Google Shape;370;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1" name="Google Shape;371;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2" name="Google Shape;372;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73" name="Google Shape;373;p15"/>
          <p:cNvSpPr/>
          <p:nvPr/>
        </p:nvSpPr>
        <p:spPr>
          <a:xfrm rot="9000131" flipH="1">
            <a:off x="8344173" y="4740551"/>
            <a:ext cx="434381" cy="10175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4" name="Google Shape;374;p15"/>
          <p:cNvSpPr/>
          <p:nvPr/>
        </p:nvSpPr>
        <p:spPr>
          <a:xfrm rot="-9899901" flipH="1">
            <a:off x="3552436" y="201920"/>
            <a:ext cx="545173" cy="1277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75" name="Google Shape;375;p15"/>
          <p:cNvGrpSpPr/>
          <p:nvPr/>
        </p:nvGrpSpPr>
        <p:grpSpPr>
          <a:xfrm rot="900044">
            <a:off x="2322530" y="197809"/>
            <a:ext cx="228603" cy="207086"/>
            <a:chOff x="1640475" y="1197075"/>
            <a:chExt cx="55475" cy="50250"/>
          </a:xfrm>
        </p:grpSpPr>
        <p:sp>
          <p:nvSpPr>
            <p:cNvPr id="376" name="Google Shape;376;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7" name="Google Shape;377;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8" name="Google Shape;378;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79" name="Google Shape;379;p15"/>
          <p:cNvSpPr/>
          <p:nvPr/>
        </p:nvSpPr>
        <p:spPr>
          <a:xfrm rot="1133433">
            <a:off x="5319132" y="4688797"/>
            <a:ext cx="970030" cy="22723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80" name="Google Shape;380;p15"/>
          <p:cNvGrpSpPr/>
          <p:nvPr/>
        </p:nvGrpSpPr>
        <p:grpSpPr>
          <a:xfrm rot="-425803">
            <a:off x="271352" y="4437570"/>
            <a:ext cx="296718" cy="268774"/>
            <a:chOff x="1640475" y="1197075"/>
            <a:chExt cx="55475" cy="50250"/>
          </a:xfrm>
        </p:grpSpPr>
        <p:sp>
          <p:nvSpPr>
            <p:cNvPr id="381" name="Google Shape;381;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2" name="Google Shape;382;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3" name="Google Shape;383;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84" name="Google Shape;384;p15"/>
          <p:cNvSpPr/>
          <p:nvPr/>
        </p:nvSpPr>
        <p:spPr>
          <a:xfrm rot="-2700202">
            <a:off x="-480512" y="2884702"/>
            <a:ext cx="1057332" cy="823806"/>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85" name="Google Shape;385;p15"/>
          <p:cNvGrpSpPr/>
          <p:nvPr/>
        </p:nvGrpSpPr>
        <p:grpSpPr>
          <a:xfrm rot="8627988">
            <a:off x="7778675" y="237617"/>
            <a:ext cx="243106" cy="220218"/>
            <a:chOff x="1640475" y="1197075"/>
            <a:chExt cx="55475" cy="50250"/>
          </a:xfrm>
        </p:grpSpPr>
        <p:sp>
          <p:nvSpPr>
            <p:cNvPr id="386" name="Google Shape;386;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7" name="Google Shape;387;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8" name="Google Shape;388;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89" name="Google Shape;389;p15"/>
          <p:cNvSpPr/>
          <p:nvPr/>
        </p:nvSpPr>
        <p:spPr>
          <a:xfrm>
            <a:off x="0" y="292885"/>
            <a:ext cx="559644" cy="827407"/>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48229458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90"/>
        <p:cNvGrpSpPr/>
        <p:nvPr/>
      </p:nvGrpSpPr>
      <p:grpSpPr>
        <a:xfrm>
          <a:off x="0" y="0"/>
          <a:ext cx="0" cy="0"/>
          <a:chOff x="0" y="0"/>
          <a:chExt cx="0" cy="0"/>
        </a:xfrm>
      </p:grpSpPr>
      <p:sp>
        <p:nvSpPr>
          <p:cNvPr id="391" name="Google Shape;391;p16"/>
          <p:cNvSpPr/>
          <p:nvPr/>
        </p:nvSpPr>
        <p:spPr>
          <a:xfrm>
            <a:off x="-148873" y="3525346"/>
            <a:ext cx="3825648" cy="1800343"/>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2" name="Google Shape;392;p16"/>
          <p:cNvSpPr/>
          <p:nvPr/>
        </p:nvSpPr>
        <p:spPr>
          <a:xfrm>
            <a:off x="-425898" y="-291775"/>
            <a:ext cx="3298272" cy="1820589"/>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16"/>
          <p:cNvSpPr/>
          <p:nvPr/>
        </p:nvSpPr>
        <p:spPr>
          <a:xfrm>
            <a:off x="7342677" y="-220591"/>
            <a:ext cx="2090062" cy="2096168"/>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16"/>
          <p:cNvSpPr/>
          <p:nvPr/>
        </p:nvSpPr>
        <p:spPr>
          <a:xfrm>
            <a:off x="5382457" y="4159417"/>
            <a:ext cx="3916919" cy="1384001"/>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95" name="Google Shape;395;p16"/>
          <p:cNvGrpSpPr/>
          <p:nvPr/>
        </p:nvGrpSpPr>
        <p:grpSpPr>
          <a:xfrm>
            <a:off x="1539905" y="862267"/>
            <a:ext cx="6063713" cy="3662083"/>
            <a:chOff x="5677150" y="460514"/>
            <a:chExt cx="675803" cy="826730"/>
          </a:xfrm>
        </p:grpSpPr>
        <p:sp>
          <p:nvSpPr>
            <p:cNvPr id="396" name="Google Shape;396;p16"/>
            <p:cNvSpPr/>
            <p:nvPr/>
          </p:nvSpPr>
          <p:spPr>
            <a:xfrm>
              <a:off x="5677150" y="460514"/>
              <a:ext cx="675803" cy="826730"/>
            </a:xfrm>
            <a:custGeom>
              <a:avLst/>
              <a:gdLst/>
              <a:ahLst/>
              <a:cxnLst/>
              <a:rect l="l" t="t" r="r" b="b"/>
              <a:pathLst>
                <a:path w="12748" h="15595" extrusionOk="0">
                  <a:moveTo>
                    <a:pt x="6151" y="195"/>
                  </a:moveTo>
                  <a:cubicBezTo>
                    <a:pt x="6218" y="195"/>
                    <a:pt x="6285" y="195"/>
                    <a:pt x="6352" y="195"/>
                  </a:cubicBezTo>
                  <a:cubicBezTo>
                    <a:pt x="8186" y="199"/>
                    <a:pt x="10024" y="201"/>
                    <a:pt x="11858" y="230"/>
                  </a:cubicBezTo>
                  <a:cubicBezTo>
                    <a:pt x="11845" y="240"/>
                    <a:pt x="11838" y="256"/>
                    <a:pt x="11838" y="278"/>
                  </a:cubicBezTo>
                  <a:cubicBezTo>
                    <a:pt x="11857" y="2636"/>
                    <a:pt x="11871" y="4995"/>
                    <a:pt x="11887" y="7353"/>
                  </a:cubicBezTo>
                  <a:cubicBezTo>
                    <a:pt x="11903" y="9687"/>
                    <a:pt x="11851" y="12033"/>
                    <a:pt x="11954" y="14364"/>
                  </a:cubicBezTo>
                  <a:cubicBezTo>
                    <a:pt x="10088" y="13366"/>
                    <a:pt x="8242" y="12312"/>
                    <a:pt x="6345" y="11377"/>
                  </a:cubicBezTo>
                  <a:cubicBezTo>
                    <a:pt x="6338" y="11374"/>
                    <a:pt x="6331" y="11372"/>
                    <a:pt x="6324" y="11372"/>
                  </a:cubicBezTo>
                  <a:cubicBezTo>
                    <a:pt x="6291" y="11372"/>
                    <a:pt x="6268" y="11406"/>
                    <a:pt x="6278" y="11434"/>
                  </a:cubicBezTo>
                  <a:cubicBezTo>
                    <a:pt x="6270" y="11434"/>
                    <a:pt x="6261" y="11437"/>
                    <a:pt x="6253" y="11440"/>
                  </a:cubicBezTo>
                  <a:cubicBezTo>
                    <a:pt x="4488" y="12273"/>
                    <a:pt x="2694" y="13048"/>
                    <a:pt x="921" y="13861"/>
                  </a:cubicBezTo>
                  <a:cubicBezTo>
                    <a:pt x="924" y="9315"/>
                    <a:pt x="924" y="4763"/>
                    <a:pt x="835" y="219"/>
                  </a:cubicBezTo>
                  <a:lnTo>
                    <a:pt x="835" y="219"/>
                  </a:lnTo>
                  <a:cubicBezTo>
                    <a:pt x="1127" y="221"/>
                    <a:pt x="1419" y="222"/>
                    <a:pt x="1712" y="222"/>
                  </a:cubicBezTo>
                  <a:cubicBezTo>
                    <a:pt x="3192" y="222"/>
                    <a:pt x="4672" y="195"/>
                    <a:pt x="6151" y="195"/>
                  </a:cubicBezTo>
                  <a:close/>
                  <a:moveTo>
                    <a:pt x="189" y="210"/>
                  </a:moveTo>
                  <a:cubicBezTo>
                    <a:pt x="381" y="213"/>
                    <a:pt x="572" y="216"/>
                    <a:pt x="765" y="218"/>
                  </a:cubicBezTo>
                  <a:cubicBezTo>
                    <a:pt x="712" y="4804"/>
                    <a:pt x="770" y="9396"/>
                    <a:pt x="810" y="13984"/>
                  </a:cubicBezTo>
                  <a:cubicBezTo>
                    <a:pt x="810" y="14024"/>
                    <a:pt x="845" y="14044"/>
                    <a:pt x="881" y="14044"/>
                  </a:cubicBezTo>
                  <a:cubicBezTo>
                    <a:pt x="916" y="14044"/>
                    <a:pt x="952" y="14024"/>
                    <a:pt x="952" y="13984"/>
                  </a:cubicBezTo>
                  <a:lnTo>
                    <a:pt x="952" y="13971"/>
                  </a:lnTo>
                  <a:cubicBezTo>
                    <a:pt x="2715" y="13211"/>
                    <a:pt x="4535" y="12371"/>
                    <a:pt x="6322" y="11545"/>
                  </a:cubicBezTo>
                  <a:cubicBezTo>
                    <a:pt x="6351" y="11532"/>
                    <a:pt x="6356" y="11508"/>
                    <a:pt x="6348" y="11486"/>
                  </a:cubicBezTo>
                  <a:lnTo>
                    <a:pt x="6348" y="11486"/>
                  </a:lnTo>
                  <a:cubicBezTo>
                    <a:pt x="8163" y="12536"/>
                    <a:pt x="10044" y="13482"/>
                    <a:pt x="11891" y="14472"/>
                  </a:cubicBezTo>
                  <a:cubicBezTo>
                    <a:pt x="11901" y="14477"/>
                    <a:pt x="11910" y="14479"/>
                    <a:pt x="11919" y="14479"/>
                  </a:cubicBezTo>
                  <a:cubicBezTo>
                    <a:pt x="11938" y="14479"/>
                    <a:pt x="11955" y="14470"/>
                    <a:pt x="11967" y="14456"/>
                  </a:cubicBezTo>
                  <a:cubicBezTo>
                    <a:pt x="11974" y="14463"/>
                    <a:pt x="11984" y="14467"/>
                    <a:pt x="11994" y="14467"/>
                  </a:cubicBezTo>
                  <a:cubicBezTo>
                    <a:pt x="12013" y="14467"/>
                    <a:pt x="12031" y="14454"/>
                    <a:pt x="12032" y="14429"/>
                  </a:cubicBezTo>
                  <a:cubicBezTo>
                    <a:pt x="12108" y="12076"/>
                    <a:pt x="12027" y="9708"/>
                    <a:pt x="12014" y="7353"/>
                  </a:cubicBezTo>
                  <a:cubicBezTo>
                    <a:pt x="12001" y="4995"/>
                    <a:pt x="11984" y="2635"/>
                    <a:pt x="11974" y="278"/>
                  </a:cubicBezTo>
                  <a:cubicBezTo>
                    <a:pt x="11974" y="257"/>
                    <a:pt x="11966" y="242"/>
                    <a:pt x="11955" y="231"/>
                  </a:cubicBezTo>
                  <a:lnTo>
                    <a:pt x="11955" y="231"/>
                  </a:lnTo>
                  <a:cubicBezTo>
                    <a:pt x="12129" y="234"/>
                    <a:pt x="12303" y="236"/>
                    <a:pt x="12477" y="239"/>
                  </a:cubicBezTo>
                  <a:cubicBezTo>
                    <a:pt x="12539" y="2733"/>
                    <a:pt x="12582" y="5227"/>
                    <a:pt x="12558" y="7721"/>
                  </a:cubicBezTo>
                  <a:cubicBezTo>
                    <a:pt x="12546" y="8949"/>
                    <a:pt x="12545" y="10177"/>
                    <a:pt x="12542" y="11406"/>
                  </a:cubicBezTo>
                  <a:cubicBezTo>
                    <a:pt x="12537" y="12659"/>
                    <a:pt x="12458" y="13942"/>
                    <a:pt x="12556" y="15193"/>
                  </a:cubicBezTo>
                  <a:cubicBezTo>
                    <a:pt x="12553" y="15197"/>
                    <a:pt x="12550" y="15202"/>
                    <a:pt x="12548" y="15207"/>
                  </a:cubicBezTo>
                  <a:cubicBezTo>
                    <a:pt x="12531" y="15248"/>
                    <a:pt x="12544" y="15296"/>
                    <a:pt x="12544" y="15338"/>
                  </a:cubicBezTo>
                  <a:cubicBezTo>
                    <a:pt x="12544" y="15374"/>
                    <a:pt x="12539" y="15409"/>
                    <a:pt x="12535" y="15442"/>
                  </a:cubicBezTo>
                  <a:cubicBezTo>
                    <a:pt x="11424" y="14918"/>
                    <a:pt x="10314" y="14392"/>
                    <a:pt x="9213" y="13848"/>
                  </a:cubicBezTo>
                  <a:cubicBezTo>
                    <a:pt x="8673" y="13582"/>
                    <a:pt x="8134" y="13312"/>
                    <a:pt x="7596" y="13039"/>
                  </a:cubicBezTo>
                  <a:cubicBezTo>
                    <a:pt x="7186" y="12831"/>
                    <a:pt x="6723" y="12518"/>
                    <a:pt x="6251" y="12493"/>
                  </a:cubicBezTo>
                  <a:cubicBezTo>
                    <a:pt x="6250" y="12493"/>
                    <a:pt x="6249" y="12493"/>
                    <a:pt x="6249" y="12493"/>
                  </a:cubicBezTo>
                  <a:cubicBezTo>
                    <a:pt x="6238" y="12493"/>
                    <a:pt x="6231" y="12498"/>
                    <a:pt x="6226" y="12505"/>
                  </a:cubicBezTo>
                  <a:cubicBezTo>
                    <a:pt x="6218" y="12503"/>
                    <a:pt x="6210" y="12502"/>
                    <a:pt x="6201" y="12502"/>
                  </a:cubicBezTo>
                  <a:cubicBezTo>
                    <a:pt x="6190" y="12502"/>
                    <a:pt x="6177" y="12504"/>
                    <a:pt x="6165" y="12511"/>
                  </a:cubicBezTo>
                  <a:cubicBezTo>
                    <a:pt x="4198" y="13498"/>
                    <a:pt x="2163" y="14274"/>
                    <a:pt x="132" y="15113"/>
                  </a:cubicBezTo>
                  <a:lnTo>
                    <a:pt x="131" y="15113"/>
                  </a:lnTo>
                  <a:cubicBezTo>
                    <a:pt x="198" y="13891"/>
                    <a:pt x="165" y="12657"/>
                    <a:pt x="169" y="11434"/>
                  </a:cubicBezTo>
                  <a:cubicBezTo>
                    <a:pt x="172" y="10188"/>
                    <a:pt x="170" y="8942"/>
                    <a:pt x="176" y="7698"/>
                  </a:cubicBezTo>
                  <a:cubicBezTo>
                    <a:pt x="189" y="5207"/>
                    <a:pt x="189" y="2715"/>
                    <a:pt x="192" y="225"/>
                  </a:cubicBezTo>
                  <a:cubicBezTo>
                    <a:pt x="192" y="220"/>
                    <a:pt x="190" y="216"/>
                    <a:pt x="189" y="210"/>
                  </a:cubicBezTo>
                  <a:close/>
                  <a:moveTo>
                    <a:pt x="4658" y="1"/>
                  </a:moveTo>
                  <a:cubicBezTo>
                    <a:pt x="3153" y="1"/>
                    <a:pt x="1649" y="26"/>
                    <a:pt x="148" y="95"/>
                  </a:cubicBezTo>
                  <a:cubicBezTo>
                    <a:pt x="110" y="98"/>
                    <a:pt x="91" y="130"/>
                    <a:pt x="94" y="160"/>
                  </a:cubicBezTo>
                  <a:cubicBezTo>
                    <a:pt x="68" y="169"/>
                    <a:pt x="47" y="190"/>
                    <a:pt x="47" y="226"/>
                  </a:cubicBezTo>
                  <a:cubicBezTo>
                    <a:pt x="44" y="2716"/>
                    <a:pt x="36" y="5207"/>
                    <a:pt x="42" y="7698"/>
                  </a:cubicBezTo>
                  <a:cubicBezTo>
                    <a:pt x="45" y="8917"/>
                    <a:pt x="39" y="10136"/>
                    <a:pt x="39" y="11355"/>
                  </a:cubicBezTo>
                  <a:cubicBezTo>
                    <a:pt x="39" y="12623"/>
                    <a:pt x="1" y="13904"/>
                    <a:pt x="68" y="15170"/>
                  </a:cubicBezTo>
                  <a:cubicBezTo>
                    <a:pt x="69" y="15189"/>
                    <a:pt x="84" y="15199"/>
                    <a:pt x="99" y="15199"/>
                  </a:cubicBezTo>
                  <a:cubicBezTo>
                    <a:pt x="101" y="15199"/>
                    <a:pt x="104" y="15199"/>
                    <a:pt x="106" y="15198"/>
                  </a:cubicBezTo>
                  <a:cubicBezTo>
                    <a:pt x="114" y="15210"/>
                    <a:pt x="127" y="15220"/>
                    <a:pt x="144" y="15220"/>
                  </a:cubicBezTo>
                  <a:cubicBezTo>
                    <a:pt x="149" y="15220"/>
                    <a:pt x="155" y="15219"/>
                    <a:pt x="161" y="15217"/>
                  </a:cubicBezTo>
                  <a:cubicBezTo>
                    <a:pt x="2256" y="14587"/>
                    <a:pt x="4297" y="13628"/>
                    <a:pt x="6248" y="12653"/>
                  </a:cubicBezTo>
                  <a:cubicBezTo>
                    <a:pt x="6277" y="12639"/>
                    <a:pt x="6289" y="12613"/>
                    <a:pt x="6289" y="12590"/>
                  </a:cubicBezTo>
                  <a:cubicBezTo>
                    <a:pt x="6734" y="12822"/>
                    <a:pt x="7210" y="13014"/>
                    <a:pt x="7658" y="13244"/>
                  </a:cubicBezTo>
                  <a:cubicBezTo>
                    <a:pt x="8195" y="13520"/>
                    <a:pt x="8733" y="13791"/>
                    <a:pt x="9272" y="14059"/>
                  </a:cubicBezTo>
                  <a:cubicBezTo>
                    <a:pt x="10328" y="14583"/>
                    <a:pt x="11389" y="15096"/>
                    <a:pt x="12460" y="15586"/>
                  </a:cubicBezTo>
                  <a:cubicBezTo>
                    <a:pt x="12473" y="15592"/>
                    <a:pt x="12485" y="15594"/>
                    <a:pt x="12496" y="15594"/>
                  </a:cubicBezTo>
                  <a:cubicBezTo>
                    <a:pt x="12531" y="15594"/>
                    <a:pt x="12561" y="15570"/>
                    <a:pt x="12575" y="15541"/>
                  </a:cubicBezTo>
                  <a:cubicBezTo>
                    <a:pt x="12579" y="15542"/>
                    <a:pt x="12583" y="15543"/>
                    <a:pt x="12587" y="15543"/>
                  </a:cubicBezTo>
                  <a:cubicBezTo>
                    <a:pt x="12602" y="15543"/>
                    <a:pt x="12615" y="15536"/>
                    <a:pt x="12624" y="15516"/>
                  </a:cubicBezTo>
                  <a:cubicBezTo>
                    <a:pt x="12648" y="15465"/>
                    <a:pt x="12662" y="15413"/>
                    <a:pt x="12671" y="15356"/>
                  </a:cubicBezTo>
                  <a:cubicBezTo>
                    <a:pt x="12679" y="15302"/>
                    <a:pt x="12690" y="15241"/>
                    <a:pt x="12658" y="15193"/>
                  </a:cubicBezTo>
                  <a:cubicBezTo>
                    <a:pt x="12655" y="15188"/>
                    <a:pt x="12650" y="15182"/>
                    <a:pt x="12646" y="15179"/>
                  </a:cubicBezTo>
                  <a:cubicBezTo>
                    <a:pt x="12748" y="13959"/>
                    <a:pt x="12679" y="12709"/>
                    <a:pt x="12684" y="11486"/>
                  </a:cubicBezTo>
                  <a:cubicBezTo>
                    <a:pt x="12687" y="10231"/>
                    <a:pt x="12697" y="8976"/>
                    <a:pt x="12690" y="7721"/>
                  </a:cubicBezTo>
                  <a:cubicBezTo>
                    <a:pt x="12676" y="5223"/>
                    <a:pt x="12739" y="2724"/>
                    <a:pt x="12648" y="226"/>
                  </a:cubicBezTo>
                  <a:cubicBezTo>
                    <a:pt x="12647" y="189"/>
                    <a:pt x="12626" y="165"/>
                    <a:pt x="12600" y="153"/>
                  </a:cubicBezTo>
                  <a:cubicBezTo>
                    <a:pt x="12592" y="137"/>
                    <a:pt x="12577" y="124"/>
                    <a:pt x="12552" y="124"/>
                  </a:cubicBezTo>
                  <a:cubicBezTo>
                    <a:pt x="9927" y="77"/>
                    <a:pt x="7291" y="1"/>
                    <a:pt x="465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7" name="Google Shape;397;p16"/>
            <p:cNvSpPr/>
            <p:nvPr/>
          </p:nvSpPr>
          <p:spPr>
            <a:xfrm>
              <a:off x="5684148" y="471647"/>
              <a:ext cx="660059" cy="807486"/>
            </a:xfrm>
            <a:custGeom>
              <a:avLst/>
              <a:gdLst/>
              <a:ahLst/>
              <a:cxnLst/>
              <a:rect l="l" t="t" r="r" b="b"/>
              <a:pathLst>
                <a:path w="12451" h="15232" extrusionOk="0">
                  <a:moveTo>
                    <a:pt x="58" y="0"/>
                  </a:moveTo>
                  <a:cubicBezTo>
                    <a:pt x="58" y="7"/>
                    <a:pt x="60" y="10"/>
                    <a:pt x="60" y="16"/>
                  </a:cubicBezTo>
                  <a:cubicBezTo>
                    <a:pt x="57" y="2506"/>
                    <a:pt x="58" y="4997"/>
                    <a:pt x="45" y="7488"/>
                  </a:cubicBezTo>
                  <a:cubicBezTo>
                    <a:pt x="39" y="8732"/>
                    <a:pt x="40" y="9978"/>
                    <a:pt x="37" y="11224"/>
                  </a:cubicBezTo>
                  <a:cubicBezTo>
                    <a:pt x="33" y="12447"/>
                    <a:pt x="66" y="13681"/>
                    <a:pt x="0" y="14903"/>
                  </a:cubicBezTo>
                  <a:cubicBezTo>
                    <a:pt x="2031" y="14064"/>
                    <a:pt x="4066" y="13288"/>
                    <a:pt x="6034" y="12301"/>
                  </a:cubicBezTo>
                  <a:cubicBezTo>
                    <a:pt x="6046" y="12294"/>
                    <a:pt x="6058" y="12292"/>
                    <a:pt x="6070" y="12292"/>
                  </a:cubicBezTo>
                  <a:cubicBezTo>
                    <a:pt x="6078" y="12292"/>
                    <a:pt x="6086" y="12293"/>
                    <a:pt x="6094" y="12295"/>
                  </a:cubicBezTo>
                  <a:cubicBezTo>
                    <a:pt x="6099" y="12288"/>
                    <a:pt x="6106" y="12283"/>
                    <a:pt x="6117" y="12283"/>
                  </a:cubicBezTo>
                  <a:cubicBezTo>
                    <a:pt x="6117" y="12283"/>
                    <a:pt x="6118" y="12283"/>
                    <a:pt x="6119" y="12283"/>
                  </a:cubicBezTo>
                  <a:cubicBezTo>
                    <a:pt x="6591" y="12308"/>
                    <a:pt x="7054" y="12621"/>
                    <a:pt x="7466" y="12829"/>
                  </a:cubicBezTo>
                  <a:cubicBezTo>
                    <a:pt x="8003" y="13102"/>
                    <a:pt x="8541" y="13372"/>
                    <a:pt x="9081" y="13639"/>
                  </a:cubicBezTo>
                  <a:cubicBezTo>
                    <a:pt x="10182" y="14183"/>
                    <a:pt x="11292" y="14708"/>
                    <a:pt x="12403" y="15232"/>
                  </a:cubicBezTo>
                  <a:cubicBezTo>
                    <a:pt x="12407" y="15199"/>
                    <a:pt x="12412" y="15165"/>
                    <a:pt x="12412" y="15129"/>
                  </a:cubicBezTo>
                  <a:cubicBezTo>
                    <a:pt x="12412" y="15086"/>
                    <a:pt x="12399" y="15039"/>
                    <a:pt x="12416" y="14997"/>
                  </a:cubicBezTo>
                  <a:cubicBezTo>
                    <a:pt x="12418" y="14992"/>
                    <a:pt x="12421" y="14987"/>
                    <a:pt x="12424" y="14983"/>
                  </a:cubicBezTo>
                  <a:cubicBezTo>
                    <a:pt x="12327" y="13732"/>
                    <a:pt x="12405" y="12449"/>
                    <a:pt x="12410" y="11196"/>
                  </a:cubicBezTo>
                  <a:cubicBezTo>
                    <a:pt x="12413" y="9967"/>
                    <a:pt x="12414" y="8739"/>
                    <a:pt x="12426" y="7511"/>
                  </a:cubicBezTo>
                  <a:cubicBezTo>
                    <a:pt x="12450" y="5017"/>
                    <a:pt x="12407" y="2523"/>
                    <a:pt x="12345" y="29"/>
                  </a:cubicBezTo>
                  <a:cubicBezTo>
                    <a:pt x="12171" y="26"/>
                    <a:pt x="11997" y="24"/>
                    <a:pt x="11823" y="21"/>
                  </a:cubicBezTo>
                  <a:lnTo>
                    <a:pt x="11823" y="21"/>
                  </a:lnTo>
                  <a:cubicBezTo>
                    <a:pt x="11835" y="32"/>
                    <a:pt x="11842" y="47"/>
                    <a:pt x="11842" y="68"/>
                  </a:cubicBezTo>
                  <a:cubicBezTo>
                    <a:pt x="11852" y="2426"/>
                    <a:pt x="11869" y="4785"/>
                    <a:pt x="11882" y="7144"/>
                  </a:cubicBezTo>
                  <a:cubicBezTo>
                    <a:pt x="11896" y="9498"/>
                    <a:pt x="11976" y="11867"/>
                    <a:pt x="11900" y="14219"/>
                  </a:cubicBezTo>
                  <a:cubicBezTo>
                    <a:pt x="11899" y="14244"/>
                    <a:pt x="11881" y="14257"/>
                    <a:pt x="11863" y="14257"/>
                  </a:cubicBezTo>
                  <a:cubicBezTo>
                    <a:pt x="11853" y="14257"/>
                    <a:pt x="11843" y="14253"/>
                    <a:pt x="11835" y="14246"/>
                  </a:cubicBezTo>
                  <a:cubicBezTo>
                    <a:pt x="11823" y="14260"/>
                    <a:pt x="11807" y="14270"/>
                    <a:pt x="11788" y="14270"/>
                  </a:cubicBezTo>
                  <a:cubicBezTo>
                    <a:pt x="11779" y="14270"/>
                    <a:pt x="11769" y="14267"/>
                    <a:pt x="11759" y="14262"/>
                  </a:cubicBezTo>
                  <a:cubicBezTo>
                    <a:pt x="9912" y="13272"/>
                    <a:pt x="8031" y="12326"/>
                    <a:pt x="6217" y="11276"/>
                  </a:cubicBezTo>
                  <a:lnTo>
                    <a:pt x="6217" y="11276"/>
                  </a:lnTo>
                  <a:cubicBezTo>
                    <a:pt x="6224" y="11298"/>
                    <a:pt x="6219" y="11323"/>
                    <a:pt x="6191" y="11336"/>
                  </a:cubicBezTo>
                  <a:cubicBezTo>
                    <a:pt x="4403" y="12161"/>
                    <a:pt x="2583" y="13002"/>
                    <a:pt x="820" y="13761"/>
                  </a:cubicBezTo>
                  <a:lnTo>
                    <a:pt x="820" y="13774"/>
                  </a:lnTo>
                  <a:cubicBezTo>
                    <a:pt x="820" y="13814"/>
                    <a:pt x="784" y="13834"/>
                    <a:pt x="749" y="13834"/>
                  </a:cubicBezTo>
                  <a:cubicBezTo>
                    <a:pt x="713" y="13834"/>
                    <a:pt x="678" y="13814"/>
                    <a:pt x="678" y="13774"/>
                  </a:cubicBezTo>
                  <a:cubicBezTo>
                    <a:pt x="638" y="9186"/>
                    <a:pt x="580" y="4594"/>
                    <a:pt x="634" y="8"/>
                  </a:cubicBezTo>
                  <a:cubicBezTo>
                    <a:pt x="442" y="7"/>
                    <a:pt x="249" y="3"/>
                    <a:pt x="58" y="0"/>
                  </a:cubicBezTo>
                  <a:close/>
                </a:path>
              </a:pathLst>
            </a:custGeom>
            <a:solidFill>
              <a:srgbClr val="B2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8" name="Google Shape;398;p16"/>
            <p:cNvSpPr/>
            <p:nvPr/>
          </p:nvSpPr>
          <p:spPr>
            <a:xfrm>
              <a:off x="5721415" y="470851"/>
              <a:ext cx="589393" cy="751187"/>
            </a:xfrm>
            <a:custGeom>
              <a:avLst/>
              <a:gdLst/>
              <a:ahLst/>
              <a:cxnLst/>
              <a:rect l="l" t="t" r="r" b="b"/>
              <a:pathLst>
                <a:path w="11118" h="14170" extrusionOk="0">
                  <a:moveTo>
                    <a:pt x="5316" y="0"/>
                  </a:moveTo>
                  <a:cubicBezTo>
                    <a:pt x="3837" y="0"/>
                    <a:pt x="2357" y="27"/>
                    <a:pt x="877" y="27"/>
                  </a:cubicBezTo>
                  <a:cubicBezTo>
                    <a:pt x="584" y="27"/>
                    <a:pt x="292" y="26"/>
                    <a:pt x="0" y="24"/>
                  </a:cubicBezTo>
                  <a:lnTo>
                    <a:pt x="0" y="24"/>
                  </a:lnTo>
                  <a:cubicBezTo>
                    <a:pt x="89" y="4568"/>
                    <a:pt x="89" y="9120"/>
                    <a:pt x="86" y="13666"/>
                  </a:cubicBezTo>
                  <a:cubicBezTo>
                    <a:pt x="1859" y="12853"/>
                    <a:pt x="3653" y="12077"/>
                    <a:pt x="5418" y="11245"/>
                  </a:cubicBezTo>
                  <a:cubicBezTo>
                    <a:pt x="5426" y="11241"/>
                    <a:pt x="5435" y="11239"/>
                    <a:pt x="5443" y="11239"/>
                  </a:cubicBezTo>
                  <a:cubicBezTo>
                    <a:pt x="5433" y="11211"/>
                    <a:pt x="5456" y="11177"/>
                    <a:pt x="5489" y="11177"/>
                  </a:cubicBezTo>
                  <a:cubicBezTo>
                    <a:pt x="5496" y="11177"/>
                    <a:pt x="5503" y="11179"/>
                    <a:pt x="5510" y="11182"/>
                  </a:cubicBezTo>
                  <a:cubicBezTo>
                    <a:pt x="7407" y="12117"/>
                    <a:pt x="9253" y="13171"/>
                    <a:pt x="11118" y="14169"/>
                  </a:cubicBezTo>
                  <a:cubicBezTo>
                    <a:pt x="11016" y="11838"/>
                    <a:pt x="11067" y="9492"/>
                    <a:pt x="11051" y="7158"/>
                  </a:cubicBezTo>
                  <a:cubicBezTo>
                    <a:pt x="11035" y="4800"/>
                    <a:pt x="11022" y="2441"/>
                    <a:pt x="11003" y="83"/>
                  </a:cubicBezTo>
                  <a:cubicBezTo>
                    <a:pt x="11003" y="61"/>
                    <a:pt x="11010" y="45"/>
                    <a:pt x="11023" y="35"/>
                  </a:cubicBezTo>
                  <a:cubicBezTo>
                    <a:pt x="9189" y="6"/>
                    <a:pt x="7351" y="4"/>
                    <a:pt x="5517" y="0"/>
                  </a:cubicBezTo>
                  <a:cubicBezTo>
                    <a:pt x="5450" y="0"/>
                    <a:pt x="5383" y="0"/>
                    <a:pt x="5316" y="0"/>
                  </a:cubicBezTo>
                  <a:close/>
                </a:path>
              </a:pathLst>
            </a:custGeom>
            <a:solidFill>
              <a:srgbClr val="B2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99" name="Google Shape;399;p16"/>
          <p:cNvSpPr txBox="1">
            <a:spLocks noGrp="1"/>
          </p:cNvSpPr>
          <p:nvPr>
            <p:ph type="subTitle" idx="1"/>
          </p:nvPr>
        </p:nvSpPr>
        <p:spPr>
          <a:xfrm flipH="1">
            <a:off x="2649475" y="2513525"/>
            <a:ext cx="3845100" cy="869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Gloria Hallelujah"/>
              <a:buNone/>
              <a:defRPr sz="16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None/>
              <a:defRPr sz="1400">
                <a:solidFill>
                  <a:schemeClr val="dk1"/>
                </a:solidFill>
              </a:defRPr>
            </a:lvl2pPr>
            <a:lvl3pPr lvl="2" algn="ctr" rtl="0">
              <a:lnSpc>
                <a:spcPct val="100000"/>
              </a:lnSpc>
              <a:spcBef>
                <a:spcPts val="0"/>
              </a:spcBef>
              <a:spcAft>
                <a:spcPts val="0"/>
              </a:spcAft>
              <a:buClr>
                <a:schemeClr val="dk1"/>
              </a:buClr>
              <a:buSzPts val="1400"/>
              <a:buNone/>
              <a:defRPr sz="1400">
                <a:solidFill>
                  <a:schemeClr val="dk1"/>
                </a:solidFill>
              </a:defRPr>
            </a:lvl3pPr>
            <a:lvl4pPr lvl="3" algn="ctr" rtl="0">
              <a:lnSpc>
                <a:spcPct val="100000"/>
              </a:lnSpc>
              <a:spcBef>
                <a:spcPts val="0"/>
              </a:spcBef>
              <a:spcAft>
                <a:spcPts val="0"/>
              </a:spcAft>
              <a:buClr>
                <a:schemeClr val="dk1"/>
              </a:buClr>
              <a:buSzPts val="1400"/>
              <a:buNone/>
              <a:defRPr sz="1400">
                <a:solidFill>
                  <a:schemeClr val="dk1"/>
                </a:solidFill>
              </a:defRPr>
            </a:lvl4pPr>
            <a:lvl5pPr lvl="4" algn="ctr" rtl="0">
              <a:lnSpc>
                <a:spcPct val="100000"/>
              </a:lnSpc>
              <a:spcBef>
                <a:spcPts val="0"/>
              </a:spcBef>
              <a:spcAft>
                <a:spcPts val="0"/>
              </a:spcAft>
              <a:buClr>
                <a:schemeClr val="dk1"/>
              </a:buClr>
              <a:buSzPts val="1400"/>
              <a:buNone/>
              <a:defRPr sz="1400">
                <a:solidFill>
                  <a:schemeClr val="dk1"/>
                </a:solidFill>
              </a:defRPr>
            </a:lvl5pPr>
            <a:lvl6pPr lvl="5" algn="ctr" rtl="0">
              <a:lnSpc>
                <a:spcPct val="100000"/>
              </a:lnSpc>
              <a:spcBef>
                <a:spcPts val="0"/>
              </a:spcBef>
              <a:spcAft>
                <a:spcPts val="0"/>
              </a:spcAft>
              <a:buClr>
                <a:schemeClr val="dk1"/>
              </a:buClr>
              <a:buSzPts val="1400"/>
              <a:buNone/>
              <a:defRPr sz="1400">
                <a:solidFill>
                  <a:schemeClr val="dk1"/>
                </a:solidFill>
              </a:defRPr>
            </a:lvl6pPr>
            <a:lvl7pPr lvl="6" algn="ctr" rtl="0">
              <a:lnSpc>
                <a:spcPct val="100000"/>
              </a:lnSpc>
              <a:spcBef>
                <a:spcPts val="0"/>
              </a:spcBef>
              <a:spcAft>
                <a:spcPts val="0"/>
              </a:spcAft>
              <a:buClr>
                <a:schemeClr val="dk1"/>
              </a:buClr>
              <a:buSzPts val="1400"/>
              <a:buNone/>
              <a:defRPr sz="1400">
                <a:solidFill>
                  <a:schemeClr val="dk1"/>
                </a:solidFill>
              </a:defRPr>
            </a:lvl7pPr>
            <a:lvl8pPr lvl="7" algn="ctr" rtl="0">
              <a:lnSpc>
                <a:spcPct val="100000"/>
              </a:lnSpc>
              <a:spcBef>
                <a:spcPts val="0"/>
              </a:spcBef>
              <a:spcAft>
                <a:spcPts val="0"/>
              </a:spcAft>
              <a:buClr>
                <a:schemeClr val="dk1"/>
              </a:buClr>
              <a:buSzPts val="1400"/>
              <a:buNone/>
              <a:defRPr sz="1400">
                <a:solidFill>
                  <a:schemeClr val="dk1"/>
                </a:solidFill>
              </a:defRPr>
            </a:lvl8pPr>
            <a:lvl9pPr lvl="8" algn="ctr" rtl="0">
              <a:lnSpc>
                <a:spcPct val="100000"/>
              </a:lnSpc>
              <a:spcBef>
                <a:spcPts val="0"/>
              </a:spcBef>
              <a:spcAft>
                <a:spcPts val="0"/>
              </a:spcAft>
              <a:buClr>
                <a:schemeClr val="dk1"/>
              </a:buClr>
              <a:buSzPts val="1400"/>
              <a:buNone/>
              <a:defRPr sz="1400">
                <a:solidFill>
                  <a:schemeClr val="dk1"/>
                </a:solidFill>
              </a:defRPr>
            </a:lvl9pPr>
          </a:lstStyle>
          <a:p>
            <a:endParaRPr/>
          </a:p>
        </p:txBody>
      </p:sp>
      <p:sp>
        <p:nvSpPr>
          <p:cNvPr id="400" name="Google Shape;400;p16"/>
          <p:cNvSpPr/>
          <p:nvPr/>
        </p:nvSpPr>
        <p:spPr>
          <a:xfrm>
            <a:off x="433398" y="3873366"/>
            <a:ext cx="559652" cy="537631"/>
          </a:xfrm>
          <a:custGeom>
            <a:avLst/>
            <a:gdLst/>
            <a:ahLst/>
            <a:cxnLst/>
            <a:rect l="l" t="t" r="r" b="b"/>
            <a:pathLst>
              <a:path w="3941" h="3786" extrusionOk="0">
                <a:moveTo>
                  <a:pt x="2590" y="410"/>
                </a:moveTo>
                <a:cubicBezTo>
                  <a:pt x="2599" y="410"/>
                  <a:pt x="2603" y="418"/>
                  <a:pt x="2606" y="432"/>
                </a:cubicBezTo>
                <a:cubicBezTo>
                  <a:pt x="2612" y="467"/>
                  <a:pt x="2609" y="510"/>
                  <a:pt x="2601" y="528"/>
                </a:cubicBezTo>
                <a:cubicBezTo>
                  <a:pt x="2592" y="547"/>
                  <a:pt x="2589" y="613"/>
                  <a:pt x="2594" y="677"/>
                </a:cubicBezTo>
                <a:cubicBezTo>
                  <a:pt x="2599" y="740"/>
                  <a:pt x="2591" y="856"/>
                  <a:pt x="2574" y="935"/>
                </a:cubicBezTo>
                <a:cubicBezTo>
                  <a:pt x="2558" y="1013"/>
                  <a:pt x="2555" y="1111"/>
                  <a:pt x="2567" y="1154"/>
                </a:cubicBezTo>
                <a:cubicBezTo>
                  <a:pt x="2590" y="1227"/>
                  <a:pt x="2599" y="1232"/>
                  <a:pt x="2755" y="1262"/>
                </a:cubicBezTo>
                <a:cubicBezTo>
                  <a:pt x="2846" y="1279"/>
                  <a:pt x="2956" y="1305"/>
                  <a:pt x="3003" y="1321"/>
                </a:cubicBezTo>
                <a:cubicBezTo>
                  <a:pt x="3049" y="1335"/>
                  <a:pt x="3174" y="1360"/>
                  <a:pt x="3279" y="1375"/>
                </a:cubicBezTo>
                <a:cubicBezTo>
                  <a:pt x="3533" y="1411"/>
                  <a:pt x="3610" y="1431"/>
                  <a:pt x="3598" y="1454"/>
                </a:cubicBezTo>
                <a:cubicBezTo>
                  <a:pt x="3593" y="1466"/>
                  <a:pt x="3377" y="1549"/>
                  <a:pt x="3120" y="1639"/>
                </a:cubicBezTo>
                <a:cubicBezTo>
                  <a:pt x="2601" y="1819"/>
                  <a:pt x="2539" y="1873"/>
                  <a:pt x="2695" y="2002"/>
                </a:cubicBezTo>
                <a:cubicBezTo>
                  <a:pt x="2742" y="2041"/>
                  <a:pt x="2909" y="2204"/>
                  <a:pt x="3069" y="2369"/>
                </a:cubicBezTo>
                <a:lnTo>
                  <a:pt x="3359" y="2666"/>
                </a:lnTo>
                <a:lnTo>
                  <a:pt x="3237" y="2646"/>
                </a:lnTo>
                <a:cubicBezTo>
                  <a:pt x="3170" y="2636"/>
                  <a:pt x="2955" y="2593"/>
                  <a:pt x="2758" y="2550"/>
                </a:cubicBezTo>
                <a:cubicBezTo>
                  <a:pt x="2592" y="2515"/>
                  <a:pt x="2484" y="2498"/>
                  <a:pt x="2423" y="2498"/>
                </a:cubicBezTo>
                <a:cubicBezTo>
                  <a:pt x="2392" y="2498"/>
                  <a:pt x="2373" y="2502"/>
                  <a:pt x="2364" y="2511"/>
                </a:cubicBezTo>
                <a:cubicBezTo>
                  <a:pt x="2345" y="2532"/>
                  <a:pt x="2330" y="2622"/>
                  <a:pt x="2331" y="2713"/>
                </a:cubicBezTo>
                <a:cubicBezTo>
                  <a:pt x="2332" y="2803"/>
                  <a:pt x="2323" y="2954"/>
                  <a:pt x="2309" y="3050"/>
                </a:cubicBezTo>
                <a:cubicBezTo>
                  <a:pt x="2295" y="3145"/>
                  <a:pt x="2289" y="3245"/>
                  <a:pt x="2294" y="3270"/>
                </a:cubicBezTo>
                <a:cubicBezTo>
                  <a:pt x="2300" y="3297"/>
                  <a:pt x="2297" y="3309"/>
                  <a:pt x="2290" y="3309"/>
                </a:cubicBezTo>
                <a:cubicBezTo>
                  <a:pt x="2276" y="3309"/>
                  <a:pt x="2243" y="3265"/>
                  <a:pt x="2216" y="3199"/>
                </a:cubicBezTo>
                <a:cubicBezTo>
                  <a:pt x="2196" y="3147"/>
                  <a:pt x="2135" y="3007"/>
                  <a:pt x="2082" y="2891"/>
                </a:cubicBezTo>
                <a:cubicBezTo>
                  <a:pt x="2030" y="2774"/>
                  <a:pt x="1974" y="2644"/>
                  <a:pt x="1961" y="2606"/>
                </a:cubicBezTo>
                <a:cubicBezTo>
                  <a:pt x="1941" y="2548"/>
                  <a:pt x="1920" y="2534"/>
                  <a:pt x="1854" y="2532"/>
                </a:cubicBezTo>
                <a:cubicBezTo>
                  <a:pt x="1853" y="2532"/>
                  <a:pt x="1853" y="2532"/>
                  <a:pt x="1853" y="2532"/>
                </a:cubicBezTo>
                <a:cubicBezTo>
                  <a:pt x="1777" y="2532"/>
                  <a:pt x="1468" y="2664"/>
                  <a:pt x="1272" y="2783"/>
                </a:cubicBezTo>
                <a:cubicBezTo>
                  <a:pt x="1229" y="2809"/>
                  <a:pt x="1147" y="2851"/>
                  <a:pt x="1092" y="2876"/>
                </a:cubicBezTo>
                <a:lnTo>
                  <a:pt x="992" y="2922"/>
                </a:lnTo>
                <a:lnTo>
                  <a:pt x="1194" y="2531"/>
                </a:lnTo>
                <a:cubicBezTo>
                  <a:pt x="1347" y="2231"/>
                  <a:pt x="1391" y="2125"/>
                  <a:pt x="1381" y="2077"/>
                </a:cubicBezTo>
                <a:cubicBezTo>
                  <a:pt x="1368" y="2025"/>
                  <a:pt x="1317" y="1996"/>
                  <a:pt x="1044" y="1880"/>
                </a:cubicBezTo>
                <a:cubicBezTo>
                  <a:pt x="866" y="1804"/>
                  <a:pt x="659" y="1728"/>
                  <a:pt x="581" y="1706"/>
                </a:cubicBezTo>
                <a:cubicBezTo>
                  <a:pt x="501" y="1685"/>
                  <a:pt x="442" y="1665"/>
                  <a:pt x="444" y="1659"/>
                </a:cubicBezTo>
                <a:cubicBezTo>
                  <a:pt x="447" y="1654"/>
                  <a:pt x="521" y="1645"/>
                  <a:pt x="614" y="1640"/>
                </a:cubicBezTo>
                <a:cubicBezTo>
                  <a:pt x="705" y="1635"/>
                  <a:pt x="829" y="1620"/>
                  <a:pt x="896" y="1607"/>
                </a:cubicBezTo>
                <a:cubicBezTo>
                  <a:pt x="960" y="1595"/>
                  <a:pt x="1127" y="1580"/>
                  <a:pt x="1264" y="1575"/>
                </a:cubicBezTo>
                <a:cubicBezTo>
                  <a:pt x="1550" y="1564"/>
                  <a:pt x="1602" y="1522"/>
                  <a:pt x="1540" y="1348"/>
                </a:cubicBezTo>
                <a:cubicBezTo>
                  <a:pt x="1517" y="1285"/>
                  <a:pt x="1481" y="1150"/>
                  <a:pt x="1459" y="1046"/>
                </a:cubicBezTo>
                <a:cubicBezTo>
                  <a:pt x="1436" y="942"/>
                  <a:pt x="1405" y="815"/>
                  <a:pt x="1389" y="762"/>
                </a:cubicBezTo>
                <a:cubicBezTo>
                  <a:pt x="1366" y="682"/>
                  <a:pt x="1362" y="642"/>
                  <a:pt x="1378" y="642"/>
                </a:cubicBezTo>
                <a:cubicBezTo>
                  <a:pt x="1392" y="642"/>
                  <a:pt x="1422" y="675"/>
                  <a:pt x="1466" y="740"/>
                </a:cubicBezTo>
                <a:cubicBezTo>
                  <a:pt x="1555" y="874"/>
                  <a:pt x="1817" y="1083"/>
                  <a:pt x="1904" y="1091"/>
                </a:cubicBezTo>
                <a:cubicBezTo>
                  <a:pt x="1905" y="1091"/>
                  <a:pt x="1906" y="1091"/>
                  <a:pt x="1907" y="1091"/>
                </a:cubicBezTo>
                <a:cubicBezTo>
                  <a:pt x="1934" y="1091"/>
                  <a:pt x="1978" y="1064"/>
                  <a:pt x="2004" y="1030"/>
                </a:cubicBezTo>
                <a:cubicBezTo>
                  <a:pt x="2033" y="995"/>
                  <a:pt x="2177" y="832"/>
                  <a:pt x="2326" y="667"/>
                </a:cubicBezTo>
                <a:cubicBezTo>
                  <a:pt x="2496" y="478"/>
                  <a:pt x="2563" y="410"/>
                  <a:pt x="2590" y="410"/>
                </a:cubicBezTo>
                <a:close/>
                <a:moveTo>
                  <a:pt x="2709" y="0"/>
                </a:moveTo>
                <a:cubicBezTo>
                  <a:pt x="2682" y="0"/>
                  <a:pt x="2652" y="9"/>
                  <a:pt x="2622" y="27"/>
                </a:cubicBezTo>
                <a:cubicBezTo>
                  <a:pt x="2580" y="52"/>
                  <a:pt x="2547" y="89"/>
                  <a:pt x="2550" y="107"/>
                </a:cubicBezTo>
                <a:cubicBezTo>
                  <a:pt x="2552" y="126"/>
                  <a:pt x="2468" y="241"/>
                  <a:pt x="2365" y="360"/>
                </a:cubicBezTo>
                <a:cubicBezTo>
                  <a:pt x="2262" y="480"/>
                  <a:pt x="2174" y="588"/>
                  <a:pt x="2171" y="597"/>
                </a:cubicBezTo>
                <a:cubicBezTo>
                  <a:pt x="2168" y="607"/>
                  <a:pt x="2146" y="631"/>
                  <a:pt x="2122" y="652"/>
                </a:cubicBezTo>
                <a:cubicBezTo>
                  <a:pt x="2098" y="672"/>
                  <a:pt x="2039" y="733"/>
                  <a:pt x="1989" y="790"/>
                </a:cubicBezTo>
                <a:cubicBezTo>
                  <a:pt x="1939" y="846"/>
                  <a:pt x="1914" y="869"/>
                  <a:pt x="1886" y="869"/>
                </a:cubicBezTo>
                <a:cubicBezTo>
                  <a:pt x="1868" y="869"/>
                  <a:pt x="1850" y="860"/>
                  <a:pt x="1824" y="844"/>
                </a:cubicBezTo>
                <a:cubicBezTo>
                  <a:pt x="1782" y="818"/>
                  <a:pt x="1694" y="726"/>
                  <a:pt x="1626" y="635"/>
                </a:cubicBezTo>
                <a:cubicBezTo>
                  <a:pt x="1442" y="390"/>
                  <a:pt x="1245" y="223"/>
                  <a:pt x="1149" y="223"/>
                </a:cubicBezTo>
                <a:cubicBezTo>
                  <a:pt x="1133" y="223"/>
                  <a:pt x="1120" y="228"/>
                  <a:pt x="1110" y="237"/>
                </a:cubicBezTo>
                <a:cubicBezTo>
                  <a:pt x="1064" y="282"/>
                  <a:pt x="1073" y="379"/>
                  <a:pt x="1140" y="584"/>
                </a:cubicBezTo>
                <a:cubicBezTo>
                  <a:pt x="1172" y="680"/>
                  <a:pt x="1214" y="830"/>
                  <a:pt x="1232" y="915"/>
                </a:cubicBezTo>
                <a:cubicBezTo>
                  <a:pt x="1250" y="1000"/>
                  <a:pt x="1281" y="1139"/>
                  <a:pt x="1299" y="1225"/>
                </a:cubicBezTo>
                <a:cubicBezTo>
                  <a:pt x="1320" y="1320"/>
                  <a:pt x="1320" y="1376"/>
                  <a:pt x="1298" y="1376"/>
                </a:cubicBezTo>
                <a:cubicBezTo>
                  <a:pt x="1298" y="1376"/>
                  <a:pt x="1298" y="1376"/>
                  <a:pt x="1297" y="1376"/>
                </a:cubicBezTo>
                <a:cubicBezTo>
                  <a:pt x="1292" y="1376"/>
                  <a:pt x="1286" y="1375"/>
                  <a:pt x="1277" y="1375"/>
                </a:cubicBezTo>
                <a:cubicBezTo>
                  <a:pt x="1133" y="1375"/>
                  <a:pt x="477" y="1451"/>
                  <a:pt x="286" y="1491"/>
                </a:cubicBezTo>
                <a:cubicBezTo>
                  <a:pt x="107" y="1529"/>
                  <a:pt x="61" y="1551"/>
                  <a:pt x="30" y="1616"/>
                </a:cubicBezTo>
                <a:cubicBezTo>
                  <a:pt x="0" y="1678"/>
                  <a:pt x="5" y="1706"/>
                  <a:pt x="52" y="1745"/>
                </a:cubicBezTo>
                <a:cubicBezTo>
                  <a:pt x="84" y="1772"/>
                  <a:pt x="151" y="1797"/>
                  <a:pt x="200" y="1800"/>
                </a:cubicBezTo>
                <a:cubicBezTo>
                  <a:pt x="291" y="1807"/>
                  <a:pt x="952" y="2025"/>
                  <a:pt x="1105" y="2098"/>
                </a:cubicBezTo>
                <a:lnTo>
                  <a:pt x="1188" y="2138"/>
                </a:lnTo>
                <a:lnTo>
                  <a:pt x="1040" y="2445"/>
                </a:lnTo>
                <a:cubicBezTo>
                  <a:pt x="957" y="2616"/>
                  <a:pt x="844" y="2808"/>
                  <a:pt x="785" y="2877"/>
                </a:cubicBezTo>
                <a:cubicBezTo>
                  <a:pt x="620" y="3073"/>
                  <a:pt x="575" y="3250"/>
                  <a:pt x="680" y="3302"/>
                </a:cubicBezTo>
                <a:cubicBezTo>
                  <a:pt x="682" y="3303"/>
                  <a:pt x="686" y="3304"/>
                  <a:pt x="690" y="3304"/>
                </a:cubicBezTo>
                <a:cubicBezTo>
                  <a:pt x="748" y="3304"/>
                  <a:pt x="952" y="3183"/>
                  <a:pt x="978" y="3130"/>
                </a:cubicBezTo>
                <a:cubicBezTo>
                  <a:pt x="987" y="3111"/>
                  <a:pt x="1002" y="3099"/>
                  <a:pt x="1016" y="3099"/>
                </a:cubicBezTo>
                <a:cubicBezTo>
                  <a:pt x="1018" y="3099"/>
                  <a:pt x="1021" y="3099"/>
                  <a:pt x="1024" y="3100"/>
                </a:cubicBezTo>
                <a:cubicBezTo>
                  <a:pt x="1025" y="3101"/>
                  <a:pt x="1026" y="3101"/>
                  <a:pt x="1027" y="3101"/>
                </a:cubicBezTo>
                <a:cubicBezTo>
                  <a:pt x="1069" y="3101"/>
                  <a:pt x="1386" y="2948"/>
                  <a:pt x="1674" y="2788"/>
                </a:cubicBezTo>
                <a:cubicBezTo>
                  <a:pt x="1726" y="2759"/>
                  <a:pt x="1765" y="2744"/>
                  <a:pt x="1793" y="2744"/>
                </a:cubicBezTo>
                <a:cubicBezTo>
                  <a:pt x="1831" y="2744"/>
                  <a:pt x="1852" y="2770"/>
                  <a:pt x="1864" y="2823"/>
                </a:cubicBezTo>
                <a:cubicBezTo>
                  <a:pt x="1887" y="2910"/>
                  <a:pt x="2191" y="3608"/>
                  <a:pt x="2250" y="3705"/>
                </a:cubicBezTo>
                <a:cubicBezTo>
                  <a:pt x="2289" y="3767"/>
                  <a:pt x="2314" y="3785"/>
                  <a:pt x="2366" y="3785"/>
                </a:cubicBezTo>
                <a:cubicBezTo>
                  <a:pt x="2368" y="3785"/>
                  <a:pt x="2369" y="3785"/>
                  <a:pt x="2371" y="3785"/>
                </a:cubicBezTo>
                <a:cubicBezTo>
                  <a:pt x="2463" y="3782"/>
                  <a:pt x="2481" y="3737"/>
                  <a:pt x="2476" y="3523"/>
                </a:cubicBezTo>
                <a:cubicBezTo>
                  <a:pt x="2473" y="3425"/>
                  <a:pt x="2482" y="3223"/>
                  <a:pt x="2496" y="3073"/>
                </a:cubicBezTo>
                <a:cubicBezTo>
                  <a:pt x="2510" y="2923"/>
                  <a:pt x="2521" y="2777"/>
                  <a:pt x="2523" y="2747"/>
                </a:cubicBezTo>
                <a:cubicBezTo>
                  <a:pt x="2523" y="2725"/>
                  <a:pt x="2536" y="2714"/>
                  <a:pt x="2579" y="2714"/>
                </a:cubicBezTo>
                <a:cubicBezTo>
                  <a:pt x="2623" y="2714"/>
                  <a:pt x="2699" y="2726"/>
                  <a:pt x="2826" y="2750"/>
                </a:cubicBezTo>
                <a:cubicBezTo>
                  <a:pt x="2994" y="2781"/>
                  <a:pt x="3221" y="2830"/>
                  <a:pt x="3335" y="2859"/>
                </a:cubicBezTo>
                <a:cubicBezTo>
                  <a:pt x="3414" y="2879"/>
                  <a:pt x="3481" y="2888"/>
                  <a:pt x="3535" y="2888"/>
                </a:cubicBezTo>
                <a:cubicBezTo>
                  <a:pt x="3727" y="2888"/>
                  <a:pt x="3758" y="2772"/>
                  <a:pt x="3572" y="2602"/>
                </a:cubicBezTo>
                <a:cubicBezTo>
                  <a:pt x="3354" y="2405"/>
                  <a:pt x="2936" y="1957"/>
                  <a:pt x="2951" y="1937"/>
                </a:cubicBezTo>
                <a:cubicBezTo>
                  <a:pt x="2958" y="1927"/>
                  <a:pt x="3181" y="1835"/>
                  <a:pt x="3442" y="1735"/>
                </a:cubicBezTo>
                <a:cubicBezTo>
                  <a:pt x="3703" y="1634"/>
                  <a:pt x="3925" y="1538"/>
                  <a:pt x="3933" y="1522"/>
                </a:cubicBezTo>
                <a:cubicBezTo>
                  <a:pt x="3940" y="1507"/>
                  <a:pt x="3936" y="1464"/>
                  <a:pt x="3923" y="1430"/>
                </a:cubicBezTo>
                <a:cubicBezTo>
                  <a:pt x="3893" y="1347"/>
                  <a:pt x="3653" y="1255"/>
                  <a:pt x="3292" y="1189"/>
                </a:cubicBezTo>
                <a:cubicBezTo>
                  <a:pt x="3144" y="1161"/>
                  <a:pt x="2965" y="1125"/>
                  <a:pt x="2887" y="1106"/>
                </a:cubicBezTo>
                <a:lnTo>
                  <a:pt x="2747" y="1072"/>
                </a:lnTo>
                <a:lnTo>
                  <a:pt x="2767" y="875"/>
                </a:lnTo>
                <a:cubicBezTo>
                  <a:pt x="2778" y="768"/>
                  <a:pt x="2787" y="604"/>
                  <a:pt x="2787" y="514"/>
                </a:cubicBezTo>
                <a:cubicBezTo>
                  <a:pt x="2789" y="425"/>
                  <a:pt x="2795" y="347"/>
                  <a:pt x="2803" y="345"/>
                </a:cubicBezTo>
                <a:cubicBezTo>
                  <a:pt x="2828" y="336"/>
                  <a:pt x="2836" y="101"/>
                  <a:pt x="2812" y="62"/>
                </a:cubicBezTo>
                <a:cubicBezTo>
                  <a:pt x="2787" y="21"/>
                  <a:pt x="2751" y="0"/>
                  <a:pt x="27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chemeClr val="dk1"/>
              </a:solidFill>
            </a:endParaRPr>
          </a:p>
        </p:txBody>
      </p:sp>
      <p:grpSp>
        <p:nvGrpSpPr>
          <p:cNvPr id="401" name="Google Shape;401;p16"/>
          <p:cNvGrpSpPr/>
          <p:nvPr/>
        </p:nvGrpSpPr>
        <p:grpSpPr>
          <a:xfrm>
            <a:off x="8028957" y="4262979"/>
            <a:ext cx="394966" cy="325088"/>
            <a:chOff x="6815683" y="2849752"/>
            <a:chExt cx="186975" cy="153895"/>
          </a:xfrm>
        </p:grpSpPr>
        <p:sp>
          <p:nvSpPr>
            <p:cNvPr id="402" name="Google Shape;402;p16"/>
            <p:cNvSpPr/>
            <p:nvPr/>
          </p:nvSpPr>
          <p:spPr>
            <a:xfrm>
              <a:off x="6822044" y="2861043"/>
              <a:ext cx="172556" cy="131365"/>
            </a:xfrm>
            <a:custGeom>
              <a:avLst/>
              <a:gdLst/>
              <a:ahLst/>
              <a:cxnLst/>
              <a:rect l="l" t="t" r="r" b="b"/>
              <a:pathLst>
                <a:path w="3255" h="2478" extrusionOk="0">
                  <a:moveTo>
                    <a:pt x="1618" y="0"/>
                  </a:moveTo>
                  <a:cubicBezTo>
                    <a:pt x="1601" y="0"/>
                    <a:pt x="1578" y="4"/>
                    <a:pt x="1546" y="13"/>
                  </a:cubicBezTo>
                  <a:cubicBezTo>
                    <a:pt x="1346" y="66"/>
                    <a:pt x="1211" y="447"/>
                    <a:pt x="1130" y="664"/>
                  </a:cubicBezTo>
                  <a:cubicBezTo>
                    <a:pt x="1153" y="691"/>
                    <a:pt x="1138" y="741"/>
                    <a:pt x="1100" y="756"/>
                  </a:cubicBezTo>
                  <a:lnTo>
                    <a:pt x="1101" y="759"/>
                  </a:lnTo>
                  <a:cubicBezTo>
                    <a:pt x="1081" y="762"/>
                    <a:pt x="1061" y="763"/>
                    <a:pt x="1041" y="766"/>
                  </a:cubicBezTo>
                  <a:cubicBezTo>
                    <a:pt x="1017" y="773"/>
                    <a:pt x="993" y="779"/>
                    <a:pt x="969" y="786"/>
                  </a:cubicBezTo>
                  <a:cubicBezTo>
                    <a:pt x="964" y="789"/>
                    <a:pt x="958" y="791"/>
                    <a:pt x="953" y="791"/>
                  </a:cubicBezTo>
                  <a:cubicBezTo>
                    <a:pt x="944" y="791"/>
                    <a:pt x="935" y="786"/>
                    <a:pt x="929" y="778"/>
                  </a:cubicBezTo>
                  <a:cubicBezTo>
                    <a:pt x="811" y="787"/>
                    <a:pt x="694" y="788"/>
                    <a:pt x="576" y="789"/>
                  </a:cubicBezTo>
                  <a:cubicBezTo>
                    <a:pt x="574" y="789"/>
                    <a:pt x="572" y="789"/>
                    <a:pt x="569" y="789"/>
                  </a:cubicBezTo>
                  <a:cubicBezTo>
                    <a:pt x="520" y="789"/>
                    <a:pt x="433" y="779"/>
                    <a:pt x="348" y="779"/>
                  </a:cubicBezTo>
                  <a:cubicBezTo>
                    <a:pt x="255" y="779"/>
                    <a:pt x="164" y="791"/>
                    <a:pt x="127" y="840"/>
                  </a:cubicBezTo>
                  <a:cubicBezTo>
                    <a:pt x="0" y="1010"/>
                    <a:pt x="768" y="1374"/>
                    <a:pt x="889" y="1439"/>
                  </a:cubicBezTo>
                  <a:cubicBezTo>
                    <a:pt x="898" y="1445"/>
                    <a:pt x="905" y="1451"/>
                    <a:pt x="911" y="1458"/>
                  </a:cubicBezTo>
                  <a:cubicBezTo>
                    <a:pt x="932" y="1464"/>
                    <a:pt x="949" y="1483"/>
                    <a:pt x="940" y="1509"/>
                  </a:cubicBezTo>
                  <a:cubicBezTo>
                    <a:pt x="887" y="1667"/>
                    <a:pt x="837" y="1826"/>
                    <a:pt x="797" y="1989"/>
                  </a:cubicBezTo>
                  <a:cubicBezTo>
                    <a:pt x="777" y="2073"/>
                    <a:pt x="761" y="2157"/>
                    <a:pt x="751" y="2244"/>
                  </a:cubicBezTo>
                  <a:cubicBezTo>
                    <a:pt x="739" y="2338"/>
                    <a:pt x="693" y="2446"/>
                    <a:pt x="790" y="2474"/>
                  </a:cubicBezTo>
                  <a:cubicBezTo>
                    <a:pt x="798" y="2476"/>
                    <a:pt x="806" y="2477"/>
                    <a:pt x="815" y="2477"/>
                  </a:cubicBezTo>
                  <a:cubicBezTo>
                    <a:pt x="943" y="2477"/>
                    <a:pt x="1158" y="2240"/>
                    <a:pt x="1251" y="2158"/>
                  </a:cubicBezTo>
                  <a:cubicBezTo>
                    <a:pt x="1369" y="2056"/>
                    <a:pt x="1478" y="1947"/>
                    <a:pt x="1590" y="1840"/>
                  </a:cubicBezTo>
                  <a:cubicBezTo>
                    <a:pt x="1607" y="1824"/>
                    <a:pt x="1625" y="1817"/>
                    <a:pt x="1642" y="1817"/>
                  </a:cubicBezTo>
                  <a:cubicBezTo>
                    <a:pt x="1675" y="1817"/>
                    <a:pt x="1706" y="1842"/>
                    <a:pt x="1717" y="1873"/>
                  </a:cubicBezTo>
                  <a:cubicBezTo>
                    <a:pt x="1996" y="2112"/>
                    <a:pt x="2307" y="2289"/>
                    <a:pt x="2658" y="2391"/>
                  </a:cubicBezTo>
                  <a:cubicBezTo>
                    <a:pt x="2643" y="2234"/>
                    <a:pt x="2618" y="2080"/>
                    <a:pt x="2573" y="1928"/>
                  </a:cubicBezTo>
                  <a:cubicBezTo>
                    <a:pt x="2525" y="1760"/>
                    <a:pt x="2432" y="1607"/>
                    <a:pt x="2392" y="1438"/>
                  </a:cubicBezTo>
                  <a:cubicBezTo>
                    <a:pt x="2384" y="1403"/>
                    <a:pt x="2409" y="1369"/>
                    <a:pt x="2440" y="1359"/>
                  </a:cubicBezTo>
                  <a:cubicBezTo>
                    <a:pt x="2440" y="1342"/>
                    <a:pt x="2449" y="1325"/>
                    <a:pt x="2469" y="1313"/>
                  </a:cubicBezTo>
                  <a:cubicBezTo>
                    <a:pt x="2566" y="1251"/>
                    <a:pt x="3254" y="784"/>
                    <a:pt x="3174" y="661"/>
                  </a:cubicBezTo>
                  <a:cubicBezTo>
                    <a:pt x="3156" y="633"/>
                    <a:pt x="3089" y="624"/>
                    <a:pt x="3008" y="624"/>
                  </a:cubicBezTo>
                  <a:cubicBezTo>
                    <a:pt x="2877" y="624"/>
                    <a:pt x="2710" y="647"/>
                    <a:pt x="2652" y="651"/>
                  </a:cubicBezTo>
                  <a:cubicBezTo>
                    <a:pt x="2482" y="663"/>
                    <a:pt x="2314" y="691"/>
                    <a:pt x="2145" y="695"/>
                  </a:cubicBezTo>
                  <a:cubicBezTo>
                    <a:pt x="2144" y="695"/>
                    <a:pt x="2143" y="695"/>
                    <a:pt x="2141" y="695"/>
                  </a:cubicBezTo>
                  <a:cubicBezTo>
                    <a:pt x="2106" y="695"/>
                    <a:pt x="2084" y="670"/>
                    <a:pt x="2076" y="641"/>
                  </a:cubicBezTo>
                  <a:cubicBezTo>
                    <a:pt x="2062" y="637"/>
                    <a:pt x="2049" y="631"/>
                    <a:pt x="2041" y="618"/>
                  </a:cubicBezTo>
                  <a:cubicBezTo>
                    <a:pt x="1967" y="512"/>
                    <a:pt x="1928" y="388"/>
                    <a:pt x="1860" y="278"/>
                  </a:cubicBezTo>
                  <a:cubicBezTo>
                    <a:pt x="1821" y="214"/>
                    <a:pt x="1777" y="151"/>
                    <a:pt x="1730" y="94"/>
                  </a:cubicBezTo>
                  <a:cubicBezTo>
                    <a:pt x="1678" y="31"/>
                    <a:pt x="1665" y="0"/>
                    <a:pt x="1618" y="0"/>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3" name="Google Shape;403;p16"/>
            <p:cNvSpPr/>
            <p:nvPr/>
          </p:nvSpPr>
          <p:spPr>
            <a:xfrm>
              <a:off x="6815683" y="2849752"/>
              <a:ext cx="186975" cy="153895"/>
            </a:xfrm>
            <a:custGeom>
              <a:avLst/>
              <a:gdLst/>
              <a:ahLst/>
              <a:cxnLst/>
              <a:rect l="l" t="t" r="r" b="b"/>
              <a:pathLst>
                <a:path w="3527" h="2903" extrusionOk="0">
                  <a:moveTo>
                    <a:pt x="1738" y="213"/>
                  </a:moveTo>
                  <a:cubicBezTo>
                    <a:pt x="1785" y="213"/>
                    <a:pt x="1798" y="244"/>
                    <a:pt x="1850" y="307"/>
                  </a:cubicBezTo>
                  <a:cubicBezTo>
                    <a:pt x="1897" y="365"/>
                    <a:pt x="1941" y="427"/>
                    <a:pt x="1980" y="491"/>
                  </a:cubicBezTo>
                  <a:cubicBezTo>
                    <a:pt x="2048" y="601"/>
                    <a:pt x="2087" y="725"/>
                    <a:pt x="2161" y="831"/>
                  </a:cubicBezTo>
                  <a:cubicBezTo>
                    <a:pt x="2169" y="844"/>
                    <a:pt x="2182" y="850"/>
                    <a:pt x="2196" y="854"/>
                  </a:cubicBezTo>
                  <a:cubicBezTo>
                    <a:pt x="2204" y="883"/>
                    <a:pt x="2226" y="908"/>
                    <a:pt x="2261" y="908"/>
                  </a:cubicBezTo>
                  <a:cubicBezTo>
                    <a:pt x="2263" y="908"/>
                    <a:pt x="2264" y="908"/>
                    <a:pt x="2265" y="908"/>
                  </a:cubicBezTo>
                  <a:cubicBezTo>
                    <a:pt x="2434" y="904"/>
                    <a:pt x="2602" y="876"/>
                    <a:pt x="2772" y="864"/>
                  </a:cubicBezTo>
                  <a:cubicBezTo>
                    <a:pt x="2830" y="860"/>
                    <a:pt x="2997" y="837"/>
                    <a:pt x="3128" y="837"/>
                  </a:cubicBezTo>
                  <a:cubicBezTo>
                    <a:pt x="3209" y="837"/>
                    <a:pt x="3276" y="846"/>
                    <a:pt x="3294" y="874"/>
                  </a:cubicBezTo>
                  <a:cubicBezTo>
                    <a:pt x="3374" y="997"/>
                    <a:pt x="2686" y="1464"/>
                    <a:pt x="2589" y="1526"/>
                  </a:cubicBezTo>
                  <a:cubicBezTo>
                    <a:pt x="2569" y="1538"/>
                    <a:pt x="2560" y="1555"/>
                    <a:pt x="2560" y="1572"/>
                  </a:cubicBezTo>
                  <a:cubicBezTo>
                    <a:pt x="2529" y="1582"/>
                    <a:pt x="2504" y="1616"/>
                    <a:pt x="2512" y="1651"/>
                  </a:cubicBezTo>
                  <a:cubicBezTo>
                    <a:pt x="2552" y="1820"/>
                    <a:pt x="2645" y="1974"/>
                    <a:pt x="2693" y="2141"/>
                  </a:cubicBezTo>
                  <a:cubicBezTo>
                    <a:pt x="2738" y="2293"/>
                    <a:pt x="2763" y="2447"/>
                    <a:pt x="2778" y="2604"/>
                  </a:cubicBezTo>
                  <a:cubicBezTo>
                    <a:pt x="2427" y="2502"/>
                    <a:pt x="2116" y="2325"/>
                    <a:pt x="1837" y="2086"/>
                  </a:cubicBezTo>
                  <a:cubicBezTo>
                    <a:pt x="1826" y="2055"/>
                    <a:pt x="1795" y="2030"/>
                    <a:pt x="1762" y="2030"/>
                  </a:cubicBezTo>
                  <a:cubicBezTo>
                    <a:pt x="1745" y="2030"/>
                    <a:pt x="1727" y="2037"/>
                    <a:pt x="1710" y="2053"/>
                  </a:cubicBezTo>
                  <a:cubicBezTo>
                    <a:pt x="1599" y="2160"/>
                    <a:pt x="1489" y="2269"/>
                    <a:pt x="1371" y="2371"/>
                  </a:cubicBezTo>
                  <a:cubicBezTo>
                    <a:pt x="1278" y="2453"/>
                    <a:pt x="1062" y="2691"/>
                    <a:pt x="935" y="2691"/>
                  </a:cubicBezTo>
                  <a:cubicBezTo>
                    <a:pt x="926" y="2691"/>
                    <a:pt x="918" y="2690"/>
                    <a:pt x="910" y="2688"/>
                  </a:cubicBezTo>
                  <a:cubicBezTo>
                    <a:pt x="813" y="2659"/>
                    <a:pt x="859" y="2551"/>
                    <a:pt x="871" y="2457"/>
                  </a:cubicBezTo>
                  <a:cubicBezTo>
                    <a:pt x="881" y="2370"/>
                    <a:pt x="897" y="2286"/>
                    <a:pt x="917" y="2202"/>
                  </a:cubicBezTo>
                  <a:cubicBezTo>
                    <a:pt x="957" y="2039"/>
                    <a:pt x="1007" y="1880"/>
                    <a:pt x="1060" y="1722"/>
                  </a:cubicBezTo>
                  <a:cubicBezTo>
                    <a:pt x="1069" y="1696"/>
                    <a:pt x="1052" y="1677"/>
                    <a:pt x="1031" y="1671"/>
                  </a:cubicBezTo>
                  <a:cubicBezTo>
                    <a:pt x="1025" y="1664"/>
                    <a:pt x="1018" y="1658"/>
                    <a:pt x="1009" y="1652"/>
                  </a:cubicBezTo>
                  <a:cubicBezTo>
                    <a:pt x="888" y="1587"/>
                    <a:pt x="120" y="1223"/>
                    <a:pt x="247" y="1053"/>
                  </a:cubicBezTo>
                  <a:cubicBezTo>
                    <a:pt x="284" y="1004"/>
                    <a:pt x="375" y="992"/>
                    <a:pt x="468" y="992"/>
                  </a:cubicBezTo>
                  <a:cubicBezTo>
                    <a:pt x="553" y="992"/>
                    <a:pt x="640" y="1002"/>
                    <a:pt x="689" y="1002"/>
                  </a:cubicBezTo>
                  <a:cubicBezTo>
                    <a:pt x="692" y="1002"/>
                    <a:pt x="694" y="1002"/>
                    <a:pt x="696" y="1002"/>
                  </a:cubicBezTo>
                  <a:cubicBezTo>
                    <a:pt x="814" y="1001"/>
                    <a:pt x="931" y="1000"/>
                    <a:pt x="1049" y="991"/>
                  </a:cubicBezTo>
                  <a:cubicBezTo>
                    <a:pt x="1055" y="999"/>
                    <a:pt x="1064" y="1004"/>
                    <a:pt x="1073" y="1004"/>
                  </a:cubicBezTo>
                  <a:cubicBezTo>
                    <a:pt x="1078" y="1004"/>
                    <a:pt x="1084" y="1002"/>
                    <a:pt x="1089" y="999"/>
                  </a:cubicBezTo>
                  <a:cubicBezTo>
                    <a:pt x="1113" y="992"/>
                    <a:pt x="1137" y="986"/>
                    <a:pt x="1161" y="979"/>
                  </a:cubicBezTo>
                  <a:cubicBezTo>
                    <a:pt x="1181" y="976"/>
                    <a:pt x="1201" y="975"/>
                    <a:pt x="1221" y="972"/>
                  </a:cubicBezTo>
                  <a:lnTo>
                    <a:pt x="1220" y="969"/>
                  </a:lnTo>
                  <a:cubicBezTo>
                    <a:pt x="1258" y="954"/>
                    <a:pt x="1273" y="904"/>
                    <a:pt x="1250" y="877"/>
                  </a:cubicBezTo>
                  <a:cubicBezTo>
                    <a:pt x="1331" y="660"/>
                    <a:pt x="1466" y="279"/>
                    <a:pt x="1666" y="226"/>
                  </a:cubicBezTo>
                  <a:cubicBezTo>
                    <a:pt x="1698" y="217"/>
                    <a:pt x="1721" y="213"/>
                    <a:pt x="1738" y="213"/>
                  </a:cubicBezTo>
                  <a:close/>
                  <a:moveTo>
                    <a:pt x="1677" y="1"/>
                  </a:moveTo>
                  <a:cubicBezTo>
                    <a:pt x="1675" y="1"/>
                    <a:pt x="1673" y="1"/>
                    <a:pt x="1672" y="1"/>
                  </a:cubicBezTo>
                  <a:cubicBezTo>
                    <a:pt x="1521" y="5"/>
                    <a:pt x="1445" y="190"/>
                    <a:pt x="1383" y="303"/>
                  </a:cubicBezTo>
                  <a:cubicBezTo>
                    <a:pt x="1285" y="478"/>
                    <a:pt x="1207" y="663"/>
                    <a:pt x="1141" y="853"/>
                  </a:cubicBezTo>
                  <a:cubicBezTo>
                    <a:pt x="1005" y="836"/>
                    <a:pt x="861" y="828"/>
                    <a:pt x="719" y="828"/>
                  </a:cubicBezTo>
                  <a:cubicBezTo>
                    <a:pt x="608" y="828"/>
                    <a:pt x="498" y="833"/>
                    <a:pt x="393" y="843"/>
                  </a:cubicBezTo>
                  <a:cubicBezTo>
                    <a:pt x="265" y="854"/>
                    <a:pt x="101" y="898"/>
                    <a:pt x="55" y="1035"/>
                  </a:cubicBezTo>
                  <a:cubicBezTo>
                    <a:pt x="1" y="1201"/>
                    <a:pt x="159" y="1311"/>
                    <a:pt x="273" y="1398"/>
                  </a:cubicBezTo>
                  <a:cubicBezTo>
                    <a:pt x="473" y="1551"/>
                    <a:pt x="692" y="1686"/>
                    <a:pt x="926" y="1779"/>
                  </a:cubicBezTo>
                  <a:cubicBezTo>
                    <a:pt x="812" y="1978"/>
                    <a:pt x="746" y="2194"/>
                    <a:pt x="714" y="2425"/>
                  </a:cubicBezTo>
                  <a:cubicBezTo>
                    <a:pt x="697" y="2550"/>
                    <a:pt x="643" y="2776"/>
                    <a:pt x="766" y="2868"/>
                  </a:cubicBezTo>
                  <a:cubicBezTo>
                    <a:pt x="798" y="2893"/>
                    <a:pt x="832" y="2903"/>
                    <a:pt x="867" y="2903"/>
                  </a:cubicBezTo>
                  <a:cubicBezTo>
                    <a:pt x="984" y="2903"/>
                    <a:pt x="1106" y="2791"/>
                    <a:pt x="1185" y="2729"/>
                  </a:cubicBezTo>
                  <a:cubicBezTo>
                    <a:pt x="1395" y="2567"/>
                    <a:pt x="1596" y="2392"/>
                    <a:pt x="1780" y="2203"/>
                  </a:cubicBezTo>
                  <a:cubicBezTo>
                    <a:pt x="2077" y="2491"/>
                    <a:pt x="2442" y="2686"/>
                    <a:pt x="2843" y="2786"/>
                  </a:cubicBezTo>
                  <a:cubicBezTo>
                    <a:pt x="2850" y="2787"/>
                    <a:pt x="2856" y="2788"/>
                    <a:pt x="2862" y="2788"/>
                  </a:cubicBezTo>
                  <a:cubicBezTo>
                    <a:pt x="2905" y="2788"/>
                    <a:pt x="2946" y="2756"/>
                    <a:pt x="2944" y="2710"/>
                  </a:cubicBezTo>
                  <a:cubicBezTo>
                    <a:pt x="2928" y="2368"/>
                    <a:pt x="2872" y="1913"/>
                    <a:pt x="2652" y="1630"/>
                  </a:cubicBezTo>
                  <a:cubicBezTo>
                    <a:pt x="2863" y="1522"/>
                    <a:pt x="3059" y="1389"/>
                    <a:pt x="3233" y="1227"/>
                  </a:cubicBezTo>
                  <a:cubicBezTo>
                    <a:pt x="3329" y="1136"/>
                    <a:pt x="3526" y="977"/>
                    <a:pt x="3492" y="819"/>
                  </a:cubicBezTo>
                  <a:cubicBezTo>
                    <a:pt x="3466" y="697"/>
                    <a:pt x="3343" y="678"/>
                    <a:pt x="3230" y="678"/>
                  </a:cubicBezTo>
                  <a:cubicBezTo>
                    <a:pt x="3187" y="678"/>
                    <a:pt x="3145" y="681"/>
                    <a:pt x="3110" y="681"/>
                  </a:cubicBezTo>
                  <a:cubicBezTo>
                    <a:pt x="2833" y="686"/>
                    <a:pt x="2538" y="691"/>
                    <a:pt x="2267" y="755"/>
                  </a:cubicBezTo>
                  <a:cubicBezTo>
                    <a:pt x="2232" y="578"/>
                    <a:pt x="2121" y="412"/>
                    <a:pt x="2013" y="270"/>
                  </a:cubicBezTo>
                  <a:cubicBezTo>
                    <a:pt x="1935" y="167"/>
                    <a:pt x="1823" y="1"/>
                    <a:pt x="16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04" name="Google Shape;404;p16"/>
          <p:cNvGrpSpPr/>
          <p:nvPr/>
        </p:nvGrpSpPr>
        <p:grpSpPr>
          <a:xfrm rot="-8100037">
            <a:off x="377993" y="990484"/>
            <a:ext cx="359745" cy="325869"/>
            <a:chOff x="1640475" y="1197075"/>
            <a:chExt cx="55475" cy="50250"/>
          </a:xfrm>
        </p:grpSpPr>
        <p:sp>
          <p:nvSpPr>
            <p:cNvPr id="405" name="Google Shape;405;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6" name="Google Shape;406;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7" name="Google Shape;407;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08" name="Google Shape;408;p16"/>
          <p:cNvSpPr/>
          <p:nvPr/>
        </p:nvSpPr>
        <p:spPr>
          <a:xfrm rot="9000131" flipH="1">
            <a:off x="5085748" y="4796851"/>
            <a:ext cx="434381" cy="10175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09" name="Google Shape;409;p16"/>
          <p:cNvGrpSpPr/>
          <p:nvPr/>
        </p:nvGrpSpPr>
        <p:grpSpPr>
          <a:xfrm rot="-5399917">
            <a:off x="8489169" y="3937170"/>
            <a:ext cx="228601" cy="207085"/>
            <a:chOff x="1640475" y="1197075"/>
            <a:chExt cx="55475" cy="50250"/>
          </a:xfrm>
        </p:grpSpPr>
        <p:sp>
          <p:nvSpPr>
            <p:cNvPr id="410" name="Google Shape;410;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1" name="Google Shape;411;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2" name="Google Shape;412;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13" name="Google Shape;413;p16"/>
          <p:cNvGrpSpPr/>
          <p:nvPr/>
        </p:nvGrpSpPr>
        <p:grpSpPr>
          <a:xfrm rot="-3093441">
            <a:off x="1083130" y="4589722"/>
            <a:ext cx="296714" cy="268777"/>
            <a:chOff x="1640475" y="1197075"/>
            <a:chExt cx="55475" cy="50250"/>
          </a:xfrm>
        </p:grpSpPr>
        <p:sp>
          <p:nvSpPr>
            <p:cNvPr id="414" name="Google Shape;414;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5" name="Google Shape;415;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6" name="Google Shape;416;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17" name="Google Shape;417;p16"/>
          <p:cNvSpPr/>
          <p:nvPr/>
        </p:nvSpPr>
        <p:spPr>
          <a:xfrm rot="5622773">
            <a:off x="8074814" y="1511033"/>
            <a:ext cx="1057311" cy="823824"/>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8" name="Google Shape;418;p16"/>
          <p:cNvSpPr/>
          <p:nvPr/>
        </p:nvSpPr>
        <p:spPr>
          <a:xfrm rot="-9039069" flipH="1">
            <a:off x="368822" y="216303"/>
            <a:ext cx="434387" cy="10175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19" name="Google Shape;419;p16"/>
          <p:cNvGrpSpPr/>
          <p:nvPr/>
        </p:nvGrpSpPr>
        <p:grpSpPr>
          <a:xfrm rot="9899945">
            <a:off x="7791376" y="534462"/>
            <a:ext cx="215934" cy="195605"/>
            <a:chOff x="1640475" y="1197075"/>
            <a:chExt cx="55475" cy="50250"/>
          </a:xfrm>
        </p:grpSpPr>
        <p:sp>
          <p:nvSpPr>
            <p:cNvPr id="420" name="Google Shape;420;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1" name="Google Shape;421;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2" name="Google Shape;422;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23" name="Google Shape;423;p16"/>
          <p:cNvSpPr/>
          <p:nvPr/>
        </p:nvSpPr>
        <p:spPr>
          <a:xfrm rot="-9899901" flipH="1">
            <a:off x="3598836" y="407495"/>
            <a:ext cx="545173" cy="1277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24" name="Google Shape;424;p16"/>
          <p:cNvGrpSpPr/>
          <p:nvPr/>
        </p:nvGrpSpPr>
        <p:grpSpPr>
          <a:xfrm rot="9253860">
            <a:off x="1598069" y="239311"/>
            <a:ext cx="272677" cy="246999"/>
            <a:chOff x="1640475" y="1197075"/>
            <a:chExt cx="55475" cy="50250"/>
          </a:xfrm>
        </p:grpSpPr>
        <p:sp>
          <p:nvSpPr>
            <p:cNvPr id="425" name="Google Shape;425;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6" name="Google Shape;426;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7" name="Google Shape;427;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28" name="Google Shape;428;p16"/>
          <p:cNvSpPr txBox="1">
            <a:spLocks noGrp="1"/>
          </p:cNvSpPr>
          <p:nvPr>
            <p:ph type="ctrTitle"/>
          </p:nvPr>
        </p:nvSpPr>
        <p:spPr>
          <a:xfrm flipH="1">
            <a:off x="2270875" y="1057400"/>
            <a:ext cx="4602300" cy="1421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9600"/>
              <a:buNone/>
              <a:defRPr sz="9600">
                <a:solidFill>
                  <a:schemeClr val="dk1"/>
                </a:solidFill>
              </a:defRPr>
            </a:lvl1pPr>
            <a:lvl2pPr lvl="1" algn="ctr" rtl="0">
              <a:spcBef>
                <a:spcPts val="0"/>
              </a:spcBef>
              <a:spcAft>
                <a:spcPts val="0"/>
              </a:spcAft>
              <a:buClr>
                <a:schemeClr val="dk1"/>
              </a:buClr>
              <a:buSzPts val="12000"/>
              <a:buNone/>
              <a:defRPr sz="12000">
                <a:solidFill>
                  <a:schemeClr val="dk1"/>
                </a:solidFill>
              </a:defRPr>
            </a:lvl2pPr>
            <a:lvl3pPr lvl="2" algn="ctr" rtl="0">
              <a:spcBef>
                <a:spcPts val="0"/>
              </a:spcBef>
              <a:spcAft>
                <a:spcPts val="0"/>
              </a:spcAft>
              <a:buClr>
                <a:schemeClr val="dk1"/>
              </a:buClr>
              <a:buSzPts val="12000"/>
              <a:buNone/>
              <a:defRPr sz="12000">
                <a:solidFill>
                  <a:schemeClr val="dk1"/>
                </a:solidFill>
              </a:defRPr>
            </a:lvl3pPr>
            <a:lvl4pPr lvl="3" algn="ctr" rtl="0">
              <a:spcBef>
                <a:spcPts val="0"/>
              </a:spcBef>
              <a:spcAft>
                <a:spcPts val="0"/>
              </a:spcAft>
              <a:buClr>
                <a:schemeClr val="dk1"/>
              </a:buClr>
              <a:buSzPts val="12000"/>
              <a:buNone/>
              <a:defRPr sz="12000">
                <a:solidFill>
                  <a:schemeClr val="dk1"/>
                </a:solidFill>
              </a:defRPr>
            </a:lvl4pPr>
            <a:lvl5pPr lvl="4" algn="ctr" rtl="0">
              <a:spcBef>
                <a:spcPts val="0"/>
              </a:spcBef>
              <a:spcAft>
                <a:spcPts val="0"/>
              </a:spcAft>
              <a:buClr>
                <a:schemeClr val="dk1"/>
              </a:buClr>
              <a:buSzPts val="12000"/>
              <a:buNone/>
              <a:defRPr sz="12000">
                <a:solidFill>
                  <a:schemeClr val="dk1"/>
                </a:solidFill>
              </a:defRPr>
            </a:lvl5pPr>
            <a:lvl6pPr lvl="5" algn="ctr" rtl="0">
              <a:spcBef>
                <a:spcPts val="0"/>
              </a:spcBef>
              <a:spcAft>
                <a:spcPts val="0"/>
              </a:spcAft>
              <a:buClr>
                <a:schemeClr val="dk1"/>
              </a:buClr>
              <a:buSzPts val="12000"/>
              <a:buNone/>
              <a:defRPr sz="12000">
                <a:solidFill>
                  <a:schemeClr val="dk1"/>
                </a:solidFill>
              </a:defRPr>
            </a:lvl6pPr>
            <a:lvl7pPr lvl="6" algn="ctr" rtl="0">
              <a:spcBef>
                <a:spcPts val="0"/>
              </a:spcBef>
              <a:spcAft>
                <a:spcPts val="0"/>
              </a:spcAft>
              <a:buClr>
                <a:schemeClr val="dk1"/>
              </a:buClr>
              <a:buSzPts val="12000"/>
              <a:buNone/>
              <a:defRPr sz="12000">
                <a:solidFill>
                  <a:schemeClr val="dk1"/>
                </a:solidFill>
              </a:defRPr>
            </a:lvl7pPr>
            <a:lvl8pPr lvl="7" algn="ctr" rtl="0">
              <a:spcBef>
                <a:spcPts val="0"/>
              </a:spcBef>
              <a:spcAft>
                <a:spcPts val="0"/>
              </a:spcAft>
              <a:buClr>
                <a:schemeClr val="dk1"/>
              </a:buClr>
              <a:buSzPts val="12000"/>
              <a:buNone/>
              <a:defRPr sz="12000">
                <a:solidFill>
                  <a:schemeClr val="dk1"/>
                </a:solidFill>
              </a:defRPr>
            </a:lvl8pPr>
            <a:lvl9pPr lvl="8" algn="ctr" rtl="0">
              <a:spcBef>
                <a:spcPts val="0"/>
              </a:spcBef>
              <a:spcAft>
                <a:spcPts val="0"/>
              </a:spcAft>
              <a:buClr>
                <a:schemeClr val="dk1"/>
              </a:buClr>
              <a:buSzPts val="12000"/>
              <a:buNone/>
              <a:defRPr sz="12000">
                <a:solidFill>
                  <a:schemeClr val="dk1"/>
                </a:solidFill>
              </a:defRPr>
            </a:lvl9pPr>
          </a:lstStyle>
          <a:p>
            <a:endParaRPr/>
          </a:p>
        </p:txBody>
      </p:sp>
      <p:grpSp>
        <p:nvGrpSpPr>
          <p:cNvPr id="429" name="Google Shape;429;p16"/>
          <p:cNvGrpSpPr/>
          <p:nvPr/>
        </p:nvGrpSpPr>
        <p:grpSpPr>
          <a:xfrm rot="1533267">
            <a:off x="8169500" y="354342"/>
            <a:ext cx="259193" cy="555838"/>
            <a:chOff x="2867487" y="2990073"/>
            <a:chExt cx="141189" cy="302795"/>
          </a:xfrm>
        </p:grpSpPr>
        <p:sp>
          <p:nvSpPr>
            <p:cNvPr id="430" name="Google Shape;430;p16"/>
            <p:cNvSpPr/>
            <p:nvPr/>
          </p:nvSpPr>
          <p:spPr>
            <a:xfrm>
              <a:off x="2884095" y="2999752"/>
              <a:ext cx="109700" cy="254958"/>
            </a:xfrm>
            <a:custGeom>
              <a:avLst/>
              <a:gdLst/>
              <a:ahLst/>
              <a:cxnLst/>
              <a:rect l="l" t="t" r="r" b="b"/>
              <a:pathLst>
                <a:path w="5905" h="13724" extrusionOk="0">
                  <a:moveTo>
                    <a:pt x="3588" y="1"/>
                  </a:moveTo>
                  <a:cubicBezTo>
                    <a:pt x="3305" y="1"/>
                    <a:pt x="3022" y="5"/>
                    <a:pt x="2736" y="14"/>
                  </a:cubicBezTo>
                  <a:cubicBezTo>
                    <a:pt x="2836" y="47"/>
                    <a:pt x="2902" y="180"/>
                    <a:pt x="2869" y="347"/>
                  </a:cubicBezTo>
                  <a:cubicBezTo>
                    <a:pt x="2135" y="3149"/>
                    <a:pt x="1168" y="5851"/>
                    <a:pt x="0" y="8520"/>
                  </a:cubicBezTo>
                  <a:cubicBezTo>
                    <a:pt x="343" y="8472"/>
                    <a:pt x="686" y="8450"/>
                    <a:pt x="1030" y="8450"/>
                  </a:cubicBezTo>
                  <a:cubicBezTo>
                    <a:pt x="1657" y="8450"/>
                    <a:pt x="2290" y="8524"/>
                    <a:pt x="2936" y="8653"/>
                  </a:cubicBezTo>
                  <a:cubicBezTo>
                    <a:pt x="3103" y="8687"/>
                    <a:pt x="3203" y="8887"/>
                    <a:pt x="3136" y="9020"/>
                  </a:cubicBezTo>
                  <a:cubicBezTo>
                    <a:pt x="2636" y="10555"/>
                    <a:pt x="2235" y="12122"/>
                    <a:pt x="1968" y="13723"/>
                  </a:cubicBezTo>
                  <a:cubicBezTo>
                    <a:pt x="3136" y="11555"/>
                    <a:pt x="4303" y="9387"/>
                    <a:pt x="5504" y="7219"/>
                  </a:cubicBezTo>
                  <a:cubicBezTo>
                    <a:pt x="4570" y="7219"/>
                    <a:pt x="3703" y="7052"/>
                    <a:pt x="2836" y="6818"/>
                  </a:cubicBezTo>
                  <a:cubicBezTo>
                    <a:pt x="2636" y="6752"/>
                    <a:pt x="2536" y="6518"/>
                    <a:pt x="2636" y="6351"/>
                  </a:cubicBezTo>
                  <a:cubicBezTo>
                    <a:pt x="3970" y="4383"/>
                    <a:pt x="5037" y="2282"/>
                    <a:pt x="5905" y="80"/>
                  </a:cubicBezTo>
                  <a:cubicBezTo>
                    <a:pt x="5123" y="32"/>
                    <a:pt x="4360" y="1"/>
                    <a:pt x="3588" y="1"/>
                  </a:cubicBezTo>
                  <a:close/>
                </a:path>
              </a:pathLst>
            </a:custGeom>
            <a:solidFill>
              <a:srgbClr val="8C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1" name="Google Shape;431;p16"/>
            <p:cNvSpPr/>
            <p:nvPr/>
          </p:nvSpPr>
          <p:spPr>
            <a:xfrm>
              <a:off x="2867487" y="2990073"/>
              <a:ext cx="141189" cy="302795"/>
            </a:xfrm>
            <a:custGeom>
              <a:avLst/>
              <a:gdLst/>
              <a:ahLst/>
              <a:cxnLst/>
              <a:rect l="l" t="t" r="r" b="b"/>
              <a:pathLst>
                <a:path w="7600" h="16299" extrusionOk="0">
                  <a:moveTo>
                    <a:pt x="4482" y="522"/>
                  </a:moveTo>
                  <a:cubicBezTo>
                    <a:pt x="5254" y="522"/>
                    <a:pt x="6017" y="553"/>
                    <a:pt x="6799" y="601"/>
                  </a:cubicBezTo>
                  <a:cubicBezTo>
                    <a:pt x="5931" y="2803"/>
                    <a:pt x="4864" y="4904"/>
                    <a:pt x="3530" y="6872"/>
                  </a:cubicBezTo>
                  <a:cubicBezTo>
                    <a:pt x="3430" y="7039"/>
                    <a:pt x="3530" y="7273"/>
                    <a:pt x="3730" y="7339"/>
                  </a:cubicBezTo>
                  <a:cubicBezTo>
                    <a:pt x="4597" y="7606"/>
                    <a:pt x="5464" y="7740"/>
                    <a:pt x="6398" y="7740"/>
                  </a:cubicBezTo>
                  <a:cubicBezTo>
                    <a:pt x="5197" y="9908"/>
                    <a:pt x="4030" y="12076"/>
                    <a:pt x="2862" y="14244"/>
                  </a:cubicBezTo>
                  <a:cubicBezTo>
                    <a:pt x="3129" y="12677"/>
                    <a:pt x="3530" y="11109"/>
                    <a:pt x="4030" y="9541"/>
                  </a:cubicBezTo>
                  <a:cubicBezTo>
                    <a:pt x="4097" y="9408"/>
                    <a:pt x="3997" y="9208"/>
                    <a:pt x="3830" y="9174"/>
                  </a:cubicBezTo>
                  <a:cubicBezTo>
                    <a:pt x="3184" y="9045"/>
                    <a:pt x="2551" y="8971"/>
                    <a:pt x="1924" y="8971"/>
                  </a:cubicBezTo>
                  <a:cubicBezTo>
                    <a:pt x="1580" y="8971"/>
                    <a:pt x="1237" y="8993"/>
                    <a:pt x="894" y="9041"/>
                  </a:cubicBezTo>
                  <a:cubicBezTo>
                    <a:pt x="2062" y="6372"/>
                    <a:pt x="3029" y="3670"/>
                    <a:pt x="3763" y="868"/>
                  </a:cubicBezTo>
                  <a:cubicBezTo>
                    <a:pt x="3796" y="701"/>
                    <a:pt x="3730" y="601"/>
                    <a:pt x="3630" y="535"/>
                  </a:cubicBezTo>
                  <a:cubicBezTo>
                    <a:pt x="3916" y="526"/>
                    <a:pt x="4199" y="522"/>
                    <a:pt x="4482" y="522"/>
                  </a:cubicBezTo>
                  <a:close/>
                  <a:moveTo>
                    <a:pt x="5989" y="1"/>
                  </a:moveTo>
                  <a:cubicBezTo>
                    <a:pt x="5157" y="1"/>
                    <a:pt x="4319" y="45"/>
                    <a:pt x="3496" y="134"/>
                  </a:cubicBezTo>
                  <a:cubicBezTo>
                    <a:pt x="3296" y="134"/>
                    <a:pt x="3229" y="368"/>
                    <a:pt x="3363" y="468"/>
                  </a:cubicBezTo>
                  <a:cubicBezTo>
                    <a:pt x="3263" y="501"/>
                    <a:pt x="3196" y="568"/>
                    <a:pt x="3163" y="701"/>
                  </a:cubicBezTo>
                  <a:cubicBezTo>
                    <a:pt x="2395" y="3637"/>
                    <a:pt x="1395" y="6506"/>
                    <a:pt x="94" y="9241"/>
                  </a:cubicBezTo>
                  <a:cubicBezTo>
                    <a:pt x="0" y="9491"/>
                    <a:pt x="169" y="9711"/>
                    <a:pt x="410" y="9711"/>
                  </a:cubicBezTo>
                  <a:cubicBezTo>
                    <a:pt x="427" y="9711"/>
                    <a:pt x="444" y="9710"/>
                    <a:pt x="461" y="9708"/>
                  </a:cubicBezTo>
                  <a:cubicBezTo>
                    <a:pt x="944" y="9624"/>
                    <a:pt x="1420" y="9583"/>
                    <a:pt x="1895" y="9583"/>
                  </a:cubicBezTo>
                  <a:cubicBezTo>
                    <a:pt x="2370" y="9583"/>
                    <a:pt x="2846" y="9624"/>
                    <a:pt x="3329" y="9708"/>
                  </a:cubicBezTo>
                  <a:cubicBezTo>
                    <a:pt x="2696" y="11776"/>
                    <a:pt x="2229" y="13844"/>
                    <a:pt x="1995" y="15979"/>
                  </a:cubicBezTo>
                  <a:cubicBezTo>
                    <a:pt x="1975" y="16182"/>
                    <a:pt x="2140" y="16299"/>
                    <a:pt x="2302" y="16299"/>
                  </a:cubicBezTo>
                  <a:cubicBezTo>
                    <a:pt x="2407" y="16299"/>
                    <a:pt x="2510" y="16250"/>
                    <a:pt x="2562" y="16146"/>
                  </a:cubicBezTo>
                  <a:cubicBezTo>
                    <a:pt x="4063" y="13277"/>
                    <a:pt x="5598" y="10442"/>
                    <a:pt x="7166" y="7606"/>
                  </a:cubicBezTo>
                  <a:cubicBezTo>
                    <a:pt x="7299" y="7406"/>
                    <a:pt x="7132" y="7139"/>
                    <a:pt x="6899" y="7139"/>
                  </a:cubicBezTo>
                  <a:cubicBezTo>
                    <a:pt x="6806" y="7143"/>
                    <a:pt x="6713" y="7144"/>
                    <a:pt x="6622" y="7144"/>
                  </a:cubicBezTo>
                  <a:cubicBezTo>
                    <a:pt x="5826" y="7144"/>
                    <a:pt x="5075" y="7019"/>
                    <a:pt x="4297" y="6839"/>
                  </a:cubicBezTo>
                  <a:cubicBezTo>
                    <a:pt x="5598" y="4838"/>
                    <a:pt x="6699" y="2669"/>
                    <a:pt x="7532" y="401"/>
                  </a:cubicBezTo>
                  <a:cubicBezTo>
                    <a:pt x="7599" y="234"/>
                    <a:pt x="7432" y="34"/>
                    <a:pt x="7232" y="34"/>
                  </a:cubicBezTo>
                  <a:cubicBezTo>
                    <a:pt x="6821" y="12"/>
                    <a:pt x="6406" y="1"/>
                    <a:pt x="598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212684743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32"/>
        <p:cNvGrpSpPr/>
        <p:nvPr/>
      </p:nvGrpSpPr>
      <p:grpSpPr>
        <a:xfrm>
          <a:off x="0" y="0"/>
          <a:ext cx="0" cy="0"/>
          <a:chOff x="0" y="0"/>
          <a:chExt cx="0" cy="0"/>
        </a:xfrm>
      </p:grpSpPr>
      <p:sp>
        <p:nvSpPr>
          <p:cNvPr id="433" name="Google Shape;433;p17"/>
          <p:cNvSpPr/>
          <p:nvPr/>
        </p:nvSpPr>
        <p:spPr>
          <a:xfrm rot="10800000" flipH="1">
            <a:off x="6935926" y="4058099"/>
            <a:ext cx="2317193" cy="1250526"/>
          </a:xfrm>
          <a:custGeom>
            <a:avLst/>
            <a:gdLst/>
            <a:ahLst/>
            <a:cxnLst/>
            <a:rect l="l" t="t" r="r" b="b"/>
            <a:pathLst>
              <a:path w="23470" h="10129" extrusionOk="0">
                <a:moveTo>
                  <a:pt x="1" y="0"/>
                </a:moveTo>
                <a:cubicBezTo>
                  <a:pt x="82" y="144"/>
                  <a:pt x="177" y="279"/>
                  <a:pt x="285" y="404"/>
                </a:cubicBezTo>
                <a:cubicBezTo>
                  <a:pt x="779" y="975"/>
                  <a:pt x="1537" y="1316"/>
                  <a:pt x="2299" y="1316"/>
                </a:cubicBezTo>
                <a:cubicBezTo>
                  <a:pt x="2333" y="1316"/>
                  <a:pt x="2366" y="1315"/>
                  <a:pt x="2400" y="1314"/>
                </a:cubicBezTo>
                <a:cubicBezTo>
                  <a:pt x="2977" y="1291"/>
                  <a:pt x="3549" y="1082"/>
                  <a:pt x="4119" y="1082"/>
                </a:cubicBezTo>
                <a:cubicBezTo>
                  <a:pt x="4234" y="1082"/>
                  <a:pt x="4350" y="1091"/>
                  <a:pt x="4465" y="1111"/>
                </a:cubicBezTo>
                <a:cubicBezTo>
                  <a:pt x="4602" y="1136"/>
                  <a:pt x="4730" y="1174"/>
                  <a:pt x="4852" y="1224"/>
                </a:cubicBezTo>
                <a:cubicBezTo>
                  <a:pt x="4878" y="1235"/>
                  <a:pt x="4905" y="1246"/>
                  <a:pt x="4930" y="1259"/>
                </a:cubicBezTo>
                <a:lnTo>
                  <a:pt x="4931" y="1259"/>
                </a:lnTo>
                <a:cubicBezTo>
                  <a:pt x="5863" y="1693"/>
                  <a:pt x="6418" y="2816"/>
                  <a:pt x="7292" y="3441"/>
                </a:cubicBezTo>
                <a:cubicBezTo>
                  <a:pt x="7907" y="3879"/>
                  <a:pt x="8634" y="4045"/>
                  <a:pt x="9391" y="4045"/>
                </a:cubicBezTo>
                <a:cubicBezTo>
                  <a:pt x="10254" y="4045"/>
                  <a:pt x="11156" y="3830"/>
                  <a:pt x="11976" y="3561"/>
                </a:cubicBezTo>
                <a:cubicBezTo>
                  <a:pt x="12709" y="3320"/>
                  <a:pt x="13469" y="3042"/>
                  <a:pt x="14229" y="3042"/>
                </a:cubicBezTo>
                <a:cubicBezTo>
                  <a:pt x="14408" y="3042"/>
                  <a:pt x="14587" y="3058"/>
                  <a:pt x="14766" y="3093"/>
                </a:cubicBezTo>
                <a:cubicBezTo>
                  <a:pt x="16157" y="3366"/>
                  <a:pt x="17029" y="4715"/>
                  <a:pt x="17593" y="5995"/>
                </a:cubicBezTo>
                <a:cubicBezTo>
                  <a:pt x="18158" y="7275"/>
                  <a:pt x="18647" y="8696"/>
                  <a:pt x="19803" y="9505"/>
                </a:cubicBezTo>
                <a:cubicBezTo>
                  <a:pt x="20409" y="9930"/>
                  <a:pt x="21147" y="10129"/>
                  <a:pt x="21892" y="10129"/>
                </a:cubicBezTo>
                <a:cubicBezTo>
                  <a:pt x="22430" y="10129"/>
                  <a:pt x="22971" y="10026"/>
                  <a:pt x="23470" y="9829"/>
                </a:cubicBezTo>
                <a:lnTo>
                  <a:pt x="23470"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4" name="Google Shape;434;p17"/>
          <p:cNvSpPr/>
          <p:nvPr/>
        </p:nvSpPr>
        <p:spPr>
          <a:xfrm rot="10800000" flipH="1">
            <a:off x="5225150" y="-342765"/>
            <a:ext cx="4306686" cy="2199414"/>
          </a:xfrm>
          <a:custGeom>
            <a:avLst/>
            <a:gdLst/>
            <a:ahLst/>
            <a:cxnLst/>
            <a:rect l="l" t="t" r="r" b="b"/>
            <a:pathLst>
              <a:path w="20699" h="14262" extrusionOk="0">
                <a:moveTo>
                  <a:pt x="16853" y="1"/>
                </a:moveTo>
                <a:cubicBezTo>
                  <a:pt x="16589" y="1"/>
                  <a:pt x="16324" y="41"/>
                  <a:pt x="16064" y="100"/>
                </a:cubicBezTo>
                <a:cubicBezTo>
                  <a:pt x="15287" y="274"/>
                  <a:pt x="14440" y="586"/>
                  <a:pt x="13999" y="1484"/>
                </a:cubicBezTo>
                <a:cubicBezTo>
                  <a:pt x="13782" y="1925"/>
                  <a:pt x="13671" y="2437"/>
                  <a:pt x="13436" y="2864"/>
                </a:cubicBezTo>
                <a:cubicBezTo>
                  <a:pt x="13215" y="3266"/>
                  <a:pt x="12875" y="3522"/>
                  <a:pt x="12511" y="3665"/>
                </a:cubicBezTo>
                <a:cubicBezTo>
                  <a:pt x="12069" y="3837"/>
                  <a:pt x="11615" y="3859"/>
                  <a:pt x="11159" y="3859"/>
                </a:cubicBezTo>
                <a:cubicBezTo>
                  <a:pt x="11006" y="3859"/>
                  <a:pt x="10853" y="3856"/>
                  <a:pt x="10701" y="3856"/>
                </a:cubicBezTo>
                <a:cubicBezTo>
                  <a:pt x="10498" y="3856"/>
                  <a:pt x="10296" y="3860"/>
                  <a:pt x="10095" y="3880"/>
                </a:cubicBezTo>
                <a:cubicBezTo>
                  <a:pt x="9680" y="3920"/>
                  <a:pt x="9262" y="4026"/>
                  <a:pt x="8894" y="4285"/>
                </a:cubicBezTo>
                <a:cubicBezTo>
                  <a:pt x="8523" y="4548"/>
                  <a:pt x="8243" y="4955"/>
                  <a:pt x="7994" y="5382"/>
                </a:cubicBezTo>
                <a:cubicBezTo>
                  <a:pt x="7500" y="6225"/>
                  <a:pt x="7043" y="7121"/>
                  <a:pt x="6336" y="7709"/>
                </a:cubicBezTo>
                <a:cubicBezTo>
                  <a:pt x="5983" y="8002"/>
                  <a:pt x="5587" y="8190"/>
                  <a:pt x="5164" y="8231"/>
                </a:cubicBezTo>
                <a:cubicBezTo>
                  <a:pt x="5076" y="8240"/>
                  <a:pt x="4988" y="8243"/>
                  <a:pt x="4900" y="8243"/>
                </a:cubicBezTo>
                <a:cubicBezTo>
                  <a:pt x="4496" y="8243"/>
                  <a:pt x="4092" y="8166"/>
                  <a:pt x="3691" y="8123"/>
                </a:cubicBezTo>
                <a:cubicBezTo>
                  <a:pt x="3252" y="8076"/>
                  <a:pt x="2813" y="8052"/>
                  <a:pt x="2373" y="8052"/>
                </a:cubicBezTo>
                <a:cubicBezTo>
                  <a:pt x="2305" y="8052"/>
                  <a:pt x="2237" y="8053"/>
                  <a:pt x="2170" y="8054"/>
                </a:cubicBezTo>
                <a:cubicBezTo>
                  <a:pt x="1958" y="8057"/>
                  <a:pt x="1727" y="8043"/>
                  <a:pt x="1527" y="8149"/>
                </a:cubicBezTo>
                <a:cubicBezTo>
                  <a:pt x="1345" y="8245"/>
                  <a:pt x="1232" y="8443"/>
                  <a:pt x="1145" y="8661"/>
                </a:cubicBezTo>
                <a:cubicBezTo>
                  <a:pt x="915" y="9241"/>
                  <a:pt x="707" y="9837"/>
                  <a:pt x="489" y="10425"/>
                </a:cubicBezTo>
                <a:cubicBezTo>
                  <a:pt x="382" y="10712"/>
                  <a:pt x="273" y="10996"/>
                  <a:pt x="170" y="11285"/>
                </a:cubicBezTo>
                <a:cubicBezTo>
                  <a:pt x="82" y="11538"/>
                  <a:pt x="0" y="11807"/>
                  <a:pt x="8" y="12088"/>
                </a:cubicBezTo>
                <a:cubicBezTo>
                  <a:pt x="21" y="12629"/>
                  <a:pt x="368" y="12994"/>
                  <a:pt x="711" y="13243"/>
                </a:cubicBezTo>
                <a:cubicBezTo>
                  <a:pt x="1071" y="13507"/>
                  <a:pt x="1473" y="13671"/>
                  <a:pt x="1882" y="13769"/>
                </a:cubicBezTo>
                <a:cubicBezTo>
                  <a:pt x="2734" y="13974"/>
                  <a:pt x="3606" y="13920"/>
                  <a:pt x="4468" y="13980"/>
                </a:cubicBezTo>
                <a:cubicBezTo>
                  <a:pt x="5488" y="14051"/>
                  <a:pt x="6502" y="14240"/>
                  <a:pt x="7524" y="14260"/>
                </a:cubicBezTo>
                <a:cubicBezTo>
                  <a:pt x="7567" y="14261"/>
                  <a:pt x="7610" y="14261"/>
                  <a:pt x="7652" y="14261"/>
                </a:cubicBezTo>
                <a:cubicBezTo>
                  <a:pt x="8600" y="14261"/>
                  <a:pt x="9520" y="14052"/>
                  <a:pt x="10445" y="13797"/>
                </a:cubicBezTo>
                <a:cubicBezTo>
                  <a:pt x="10927" y="13664"/>
                  <a:pt x="11408" y="13527"/>
                  <a:pt x="11895" y="13424"/>
                </a:cubicBezTo>
                <a:cubicBezTo>
                  <a:pt x="12396" y="13318"/>
                  <a:pt x="12902" y="13253"/>
                  <a:pt x="13408" y="13207"/>
                </a:cubicBezTo>
                <a:cubicBezTo>
                  <a:pt x="14415" y="13113"/>
                  <a:pt x="15426" y="13086"/>
                  <a:pt x="16429" y="12939"/>
                </a:cubicBezTo>
                <a:cubicBezTo>
                  <a:pt x="16862" y="12876"/>
                  <a:pt x="17290" y="12772"/>
                  <a:pt x="17724" y="12708"/>
                </a:cubicBezTo>
                <a:cubicBezTo>
                  <a:pt x="17931" y="12676"/>
                  <a:pt x="18142" y="12652"/>
                  <a:pt x="18353" y="12652"/>
                </a:cubicBezTo>
                <a:cubicBezTo>
                  <a:pt x="18545" y="12652"/>
                  <a:pt x="18735" y="12672"/>
                  <a:pt x="18922" y="12725"/>
                </a:cubicBezTo>
                <a:cubicBezTo>
                  <a:pt x="19108" y="12778"/>
                  <a:pt x="19285" y="12862"/>
                  <a:pt x="19446" y="12990"/>
                </a:cubicBezTo>
                <a:cubicBezTo>
                  <a:pt x="19530" y="13055"/>
                  <a:pt x="19602" y="13168"/>
                  <a:pt x="19703" y="13170"/>
                </a:cubicBezTo>
                <a:cubicBezTo>
                  <a:pt x="19705" y="13170"/>
                  <a:pt x="19707" y="13170"/>
                  <a:pt x="19709" y="13170"/>
                </a:cubicBezTo>
                <a:cubicBezTo>
                  <a:pt x="19794" y="13170"/>
                  <a:pt x="19882" y="13147"/>
                  <a:pt x="19960" y="13109"/>
                </a:cubicBezTo>
                <a:cubicBezTo>
                  <a:pt x="20337" y="12928"/>
                  <a:pt x="20552" y="12457"/>
                  <a:pt x="20620" y="11978"/>
                </a:cubicBezTo>
                <a:cubicBezTo>
                  <a:pt x="20661" y="11688"/>
                  <a:pt x="20662" y="11393"/>
                  <a:pt x="20662" y="11100"/>
                </a:cubicBezTo>
                <a:cubicBezTo>
                  <a:pt x="20661" y="10779"/>
                  <a:pt x="20660" y="10457"/>
                  <a:pt x="20659" y="10136"/>
                </a:cubicBezTo>
                <a:cubicBezTo>
                  <a:pt x="20657" y="9484"/>
                  <a:pt x="20655" y="8832"/>
                  <a:pt x="20653" y="8180"/>
                </a:cubicBezTo>
                <a:cubicBezTo>
                  <a:pt x="20649" y="6940"/>
                  <a:pt x="20646" y="5700"/>
                  <a:pt x="20642" y="4459"/>
                </a:cubicBezTo>
                <a:lnTo>
                  <a:pt x="20642" y="4459"/>
                </a:lnTo>
                <a:cubicBezTo>
                  <a:pt x="20644" y="4461"/>
                  <a:pt x="20645" y="4462"/>
                  <a:pt x="20647" y="4462"/>
                </a:cubicBezTo>
                <a:cubicBezTo>
                  <a:pt x="20699" y="4462"/>
                  <a:pt x="20598" y="3375"/>
                  <a:pt x="20067" y="3281"/>
                </a:cubicBezTo>
                <a:cubicBezTo>
                  <a:pt x="19246" y="3135"/>
                  <a:pt x="19173" y="1493"/>
                  <a:pt x="18535" y="804"/>
                </a:cubicBezTo>
                <a:cubicBezTo>
                  <a:pt x="18227" y="470"/>
                  <a:pt x="17870" y="206"/>
                  <a:pt x="17474" y="87"/>
                </a:cubicBezTo>
                <a:cubicBezTo>
                  <a:pt x="17269" y="26"/>
                  <a:pt x="17062" y="1"/>
                  <a:pt x="16853"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5" name="Google Shape;435;p17"/>
          <p:cNvSpPr/>
          <p:nvPr/>
        </p:nvSpPr>
        <p:spPr>
          <a:xfrm rot="10800000" flipH="1">
            <a:off x="-825625" y="-394840"/>
            <a:ext cx="2695508" cy="2318767"/>
          </a:xfrm>
          <a:custGeom>
            <a:avLst/>
            <a:gdLst/>
            <a:ahLst/>
            <a:cxnLst/>
            <a:rect l="l" t="t" r="r" b="b"/>
            <a:pathLst>
              <a:path w="21506" h="13044" extrusionOk="0">
                <a:moveTo>
                  <a:pt x="3180" y="0"/>
                </a:moveTo>
                <a:cubicBezTo>
                  <a:pt x="3059" y="0"/>
                  <a:pt x="2939" y="4"/>
                  <a:pt x="2818" y="11"/>
                </a:cubicBezTo>
                <a:cubicBezTo>
                  <a:pt x="2085" y="54"/>
                  <a:pt x="1355" y="227"/>
                  <a:pt x="834" y="551"/>
                </a:cubicBezTo>
                <a:cubicBezTo>
                  <a:pt x="250" y="913"/>
                  <a:pt x="65" y="1411"/>
                  <a:pt x="36" y="1902"/>
                </a:cubicBezTo>
                <a:cubicBezTo>
                  <a:pt x="1" y="2484"/>
                  <a:pt x="77" y="3072"/>
                  <a:pt x="110" y="3654"/>
                </a:cubicBezTo>
                <a:cubicBezTo>
                  <a:pt x="143" y="4272"/>
                  <a:pt x="177" y="4890"/>
                  <a:pt x="211" y="5509"/>
                </a:cubicBezTo>
                <a:lnTo>
                  <a:pt x="619" y="12928"/>
                </a:lnTo>
                <a:cubicBezTo>
                  <a:pt x="622" y="12996"/>
                  <a:pt x="711" y="13044"/>
                  <a:pt x="816" y="13044"/>
                </a:cubicBezTo>
                <a:cubicBezTo>
                  <a:pt x="831" y="13044"/>
                  <a:pt x="847" y="13043"/>
                  <a:pt x="863" y="13041"/>
                </a:cubicBezTo>
                <a:cubicBezTo>
                  <a:pt x="2378" y="12830"/>
                  <a:pt x="3912" y="12669"/>
                  <a:pt x="5457" y="12564"/>
                </a:cubicBezTo>
                <a:cubicBezTo>
                  <a:pt x="7004" y="12457"/>
                  <a:pt x="8559" y="12406"/>
                  <a:pt x="10115" y="12406"/>
                </a:cubicBezTo>
                <a:cubicBezTo>
                  <a:pt x="11304" y="12406"/>
                  <a:pt x="12493" y="12436"/>
                  <a:pt x="13679" y="12495"/>
                </a:cubicBezTo>
                <a:cubicBezTo>
                  <a:pt x="14434" y="12533"/>
                  <a:pt x="15229" y="12576"/>
                  <a:pt x="16019" y="12576"/>
                </a:cubicBezTo>
                <a:cubicBezTo>
                  <a:pt x="17350" y="12576"/>
                  <a:pt x="18667" y="12454"/>
                  <a:pt x="19757" y="11976"/>
                </a:cubicBezTo>
                <a:lnTo>
                  <a:pt x="19757" y="11976"/>
                </a:lnTo>
                <a:cubicBezTo>
                  <a:pt x="19755" y="11987"/>
                  <a:pt x="19759" y="11992"/>
                  <a:pt x="19770" y="11992"/>
                </a:cubicBezTo>
                <a:cubicBezTo>
                  <a:pt x="19872" y="11992"/>
                  <a:pt x="20520" y="11533"/>
                  <a:pt x="20666" y="11300"/>
                </a:cubicBezTo>
                <a:cubicBezTo>
                  <a:pt x="21276" y="10319"/>
                  <a:pt x="21505" y="9208"/>
                  <a:pt x="20964" y="8195"/>
                </a:cubicBezTo>
                <a:cubicBezTo>
                  <a:pt x="20510" y="7349"/>
                  <a:pt x="19544" y="6569"/>
                  <a:pt x="18190" y="6187"/>
                </a:cubicBezTo>
                <a:cubicBezTo>
                  <a:pt x="16673" y="5759"/>
                  <a:pt x="14935" y="5923"/>
                  <a:pt x="13382" y="5580"/>
                </a:cubicBezTo>
                <a:cubicBezTo>
                  <a:pt x="11840" y="5240"/>
                  <a:pt x="11141" y="4324"/>
                  <a:pt x="10445" y="3499"/>
                </a:cubicBezTo>
                <a:cubicBezTo>
                  <a:pt x="9690" y="2603"/>
                  <a:pt x="8718" y="1801"/>
                  <a:pt x="7429" y="1159"/>
                </a:cubicBezTo>
                <a:cubicBezTo>
                  <a:pt x="6263" y="578"/>
                  <a:pt x="4748" y="0"/>
                  <a:pt x="3180" y="0"/>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6" name="Google Shape;436;p17"/>
          <p:cNvSpPr/>
          <p:nvPr/>
        </p:nvSpPr>
        <p:spPr>
          <a:xfrm rot="10800000" flipH="1">
            <a:off x="-212369" y="3873180"/>
            <a:ext cx="3940563" cy="1912570"/>
          </a:xfrm>
          <a:custGeom>
            <a:avLst/>
            <a:gdLst/>
            <a:ahLst/>
            <a:cxnLst/>
            <a:rect l="l" t="t" r="r" b="b"/>
            <a:pathLst>
              <a:path w="24376" h="11831" extrusionOk="0">
                <a:moveTo>
                  <a:pt x="1749" y="0"/>
                </a:moveTo>
                <a:cubicBezTo>
                  <a:pt x="1709" y="0"/>
                  <a:pt x="1669" y="3"/>
                  <a:pt x="1629" y="10"/>
                </a:cubicBezTo>
                <a:cubicBezTo>
                  <a:pt x="1391" y="51"/>
                  <a:pt x="1250" y="241"/>
                  <a:pt x="1188" y="476"/>
                </a:cubicBezTo>
                <a:cubicBezTo>
                  <a:pt x="1034" y="1062"/>
                  <a:pt x="936" y="1672"/>
                  <a:pt x="819" y="2266"/>
                </a:cubicBezTo>
                <a:cubicBezTo>
                  <a:pt x="701" y="2875"/>
                  <a:pt x="591" y="3483"/>
                  <a:pt x="497" y="4096"/>
                </a:cubicBezTo>
                <a:cubicBezTo>
                  <a:pt x="126" y="6503"/>
                  <a:pt x="1" y="8997"/>
                  <a:pt x="659" y="11362"/>
                </a:cubicBezTo>
                <a:cubicBezTo>
                  <a:pt x="678" y="11430"/>
                  <a:pt x="734" y="11465"/>
                  <a:pt x="790" y="11465"/>
                </a:cubicBezTo>
                <a:cubicBezTo>
                  <a:pt x="836" y="11465"/>
                  <a:pt x="882" y="11443"/>
                  <a:pt x="910" y="11396"/>
                </a:cubicBezTo>
                <a:cubicBezTo>
                  <a:pt x="1048" y="11173"/>
                  <a:pt x="1207" y="10966"/>
                  <a:pt x="1385" y="10775"/>
                </a:cubicBezTo>
                <a:cubicBezTo>
                  <a:pt x="2101" y="10007"/>
                  <a:pt x="3087" y="9538"/>
                  <a:pt x="4095" y="9409"/>
                </a:cubicBezTo>
                <a:cubicBezTo>
                  <a:pt x="4315" y="9380"/>
                  <a:pt x="4536" y="9367"/>
                  <a:pt x="4756" y="9367"/>
                </a:cubicBezTo>
                <a:cubicBezTo>
                  <a:pt x="5731" y="9367"/>
                  <a:pt x="6705" y="9633"/>
                  <a:pt x="7587" y="10066"/>
                </a:cubicBezTo>
                <a:cubicBezTo>
                  <a:pt x="8653" y="10589"/>
                  <a:pt x="9622" y="11353"/>
                  <a:pt x="10770" y="11680"/>
                </a:cubicBezTo>
                <a:cubicBezTo>
                  <a:pt x="11110" y="11777"/>
                  <a:pt x="11460" y="11831"/>
                  <a:pt x="11804" y="11831"/>
                </a:cubicBezTo>
                <a:cubicBezTo>
                  <a:pt x="12445" y="11831"/>
                  <a:pt x="13071" y="11645"/>
                  <a:pt x="13597" y="11201"/>
                </a:cubicBezTo>
                <a:cubicBezTo>
                  <a:pt x="14183" y="10708"/>
                  <a:pt x="14558" y="9990"/>
                  <a:pt x="14873" y="9287"/>
                </a:cubicBezTo>
                <a:cubicBezTo>
                  <a:pt x="15209" y="8537"/>
                  <a:pt x="15487" y="7753"/>
                  <a:pt x="15901" y="7045"/>
                </a:cubicBezTo>
                <a:cubicBezTo>
                  <a:pt x="16332" y="6305"/>
                  <a:pt x="16925" y="5724"/>
                  <a:pt x="17743" y="5514"/>
                </a:cubicBezTo>
                <a:cubicBezTo>
                  <a:pt x="18117" y="5418"/>
                  <a:pt x="18497" y="5390"/>
                  <a:pt x="18880" y="5390"/>
                </a:cubicBezTo>
                <a:cubicBezTo>
                  <a:pt x="19432" y="5390"/>
                  <a:pt x="19989" y="5449"/>
                  <a:pt x="20540" y="5449"/>
                </a:cubicBezTo>
                <a:cubicBezTo>
                  <a:pt x="20676" y="5449"/>
                  <a:pt x="20812" y="5445"/>
                  <a:pt x="20947" y="5436"/>
                </a:cubicBezTo>
                <a:cubicBezTo>
                  <a:pt x="21449" y="5403"/>
                  <a:pt x="21952" y="5299"/>
                  <a:pt x="22402" y="5053"/>
                </a:cubicBezTo>
                <a:cubicBezTo>
                  <a:pt x="22808" y="4832"/>
                  <a:pt x="23157" y="4506"/>
                  <a:pt x="23433" y="4124"/>
                </a:cubicBezTo>
                <a:cubicBezTo>
                  <a:pt x="23951" y="3405"/>
                  <a:pt x="24197" y="2481"/>
                  <a:pt x="24066" y="1589"/>
                </a:cubicBezTo>
                <a:lnTo>
                  <a:pt x="24066" y="1589"/>
                </a:lnTo>
                <a:cubicBezTo>
                  <a:pt x="24067" y="1589"/>
                  <a:pt x="24069" y="1589"/>
                  <a:pt x="24070" y="1589"/>
                </a:cubicBezTo>
                <a:cubicBezTo>
                  <a:pt x="24093" y="1589"/>
                  <a:pt x="24117" y="1581"/>
                  <a:pt x="24142" y="1563"/>
                </a:cubicBezTo>
                <a:cubicBezTo>
                  <a:pt x="24293" y="1450"/>
                  <a:pt x="24375" y="1284"/>
                  <a:pt x="24372" y="1087"/>
                </a:cubicBezTo>
                <a:cubicBezTo>
                  <a:pt x="24363" y="604"/>
                  <a:pt x="23972" y="329"/>
                  <a:pt x="23550" y="297"/>
                </a:cubicBezTo>
                <a:cubicBezTo>
                  <a:pt x="23516" y="295"/>
                  <a:pt x="23481" y="294"/>
                  <a:pt x="23447" y="294"/>
                </a:cubicBezTo>
                <a:cubicBezTo>
                  <a:pt x="23214" y="294"/>
                  <a:pt x="22979" y="345"/>
                  <a:pt x="22750" y="383"/>
                </a:cubicBezTo>
                <a:cubicBezTo>
                  <a:pt x="22445" y="434"/>
                  <a:pt x="22139" y="481"/>
                  <a:pt x="21832" y="525"/>
                </a:cubicBezTo>
                <a:cubicBezTo>
                  <a:pt x="20628" y="695"/>
                  <a:pt x="19418" y="810"/>
                  <a:pt x="18207" y="888"/>
                </a:cubicBezTo>
                <a:cubicBezTo>
                  <a:pt x="15785" y="1046"/>
                  <a:pt x="13357" y="1063"/>
                  <a:pt x="10931" y="1083"/>
                </a:cubicBezTo>
                <a:cubicBezTo>
                  <a:pt x="10571" y="1086"/>
                  <a:pt x="10211" y="1088"/>
                  <a:pt x="9850" y="1088"/>
                </a:cubicBezTo>
                <a:cubicBezTo>
                  <a:pt x="7886" y="1088"/>
                  <a:pt x="5913" y="1021"/>
                  <a:pt x="3986" y="601"/>
                </a:cubicBezTo>
                <a:cubicBezTo>
                  <a:pt x="3423" y="479"/>
                  <a:pt x="2865" y="326"/>
                  <a:pt x="2319" y="138"/>
                </a:cubicBezTo>
                <a:cubicBezTo>
                  <a:pt x="2135" y="75"/>
                  <a:pt x="1944" y="0"/>
                  <a:pt x="1749"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7" name="Google Shape;437;p17"/>
          <p:cNvSpPr txBox="1">
            <a:spLocks noGrp="1"/>
          </p:cNvSpPr>
          <p:nvPr>
            <p:ph type="title"/>
          </p:nvPr>
        </p:nvSpPr>
        <p:spPr>
          <a:xfrm>
            <a:off x="2715675" y="758952"/>
            <a:ext cx="37125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38" name="Google Shape;438;p17"/>
          <p:cNvGrpSpPr/>
          <p:nvPr/>
        </p:nvGrpSpPr>
        <p:grpSpPr>
          <a:xfrm rot="-9900006">
            <a:off x="7397923" y="4623753"/>
            <a:ext cx="454166" cy="411416"/>
            <a:chOff x="1640475" y="1197075"/>
            <a:chExt cx="55475" cy="50250"/>
          </a:xfrm>
        </p:grpSpPr>
        <p:sp>
          <p:nvSpPr>
            <p:cNvPr id="439" name="Google Shape;439;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0" name="Google Shape;440;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1" name="Google Shape;441;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42" name="Google Shape;442;p17"/>
          <p:cNvGrpSpPr/>
          <p:nvPr/>
        </p:nvGrpSpPr>
        <p:grpSpPr>
          <a:xfrm rot="10034023">
            <a:off x="204356" y="3167784"/>
            <a:ext cx="279616" cy="253294"/>
            <a:chOff x="1640475" y="1197075"/>
            <a:chExt cx="55475" cy="50250"/>
          </a:xfrm>
        </p:grpSpPr>
        <p:sp>
          <p:nvSpPr>
            <p:cNvPr id="443" name="Google Shape;443;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4" name="Google Shape;444;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5" name="Google Shape;445;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46" name="Google Shape;446;p17"/>
          <p:cNvSpPr/>
          <p:nvPr/>
        </p:nvSpPr>
        <p:spPr>
          <a:xfrm rot="9113192" flipH="1">
            <a:off x="4846576" y="208112"/>
            <a:ext cx="695049" cy="16282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7" name="Google Shape;447;p17"/>
          <p:cNvSpPr/>
          <p:nvPr/>
        </p:nvSpPr>
        <p:spPr>
          <a:xfrm rot="-10799883" flipH="1">
            <a:off x="316585" y="4664949"/>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48" name="Google Shape;448;p17"/>
          <p:cNvGrpSpPr/>
          <p:nvPr/>
        </p:nvGrpSpPr>
        <p:grpSpPr>
          <a:xfrm rot="6324483">
            <a:off x="1105449" y="286808"/>
            <a:ext cx="197770" cy="213810"/>
            <a:chOff x="1640475" y="1197075"/>
            <a:chExt cx="55475" cy="50250"/>
          </a:xfrm>
        </p:grpSpPr>
        <p:sp>
          <p:nvSpPr>
            <p:cNvPr id="449" name="Google Shape;449;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0" name="Google Shape;450;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1" name="Google Shape;451;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52" name="Google Shape;452;p17"/>
          <p:cNvSpPr/>
          <p:nvPr/>
        </p:nvSpPr>
        <p:spPr>
          <a:xfrm rot="10800000">
            <a:off x="6676776" y="-33387"/>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3" name="Google Shape;453;p17"/>
          <p:cNvSpPr/>
          <p:nvPr/>
        </p:nvSpPr>
        <p:spPr>
          <a:xfrm rot="-10431843">
            <a:off x="-54140" y="-118627"/>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54" name="Google Shape;454;p17"/>
          <p:cNvGrpSpPr/>
          <p:nvPr/>
        </p:nvGrpSpPr>
        <p:grpSpPr>
          <a:xfrm rot="10034065">
            <a:off x="8591020" y="2090884"/>
            <a:ext cx="221762" cy="200885"/>
            <a:chOff x="1640475" y="1197075"/>
            <a:chExt cx="55475" cy="50250"/>
          </a:xfrm>
        </p:grpSpPr>
        <p:sp>
          <p:nvSpPr>
            <p:cNvPr id="455" name="Google Shape;455;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6" name="Google Shape;456;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7" name="Google Shape;457;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6734698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8"/>
        <p:cNvGrpSpPr/>
        <p:nvPr/>
      </p:nvGrpSpPr>
      <p:grpSpPr>
        <a:xfrm>
          <a:off x="0" y="0"/>
          <a:ext cx="0" cy="0"/>
          <a:chOff x="0" y="0"/>
          <a:chExt cx="0" cy="0"/>
        </a:xfrm>
      </p:grpSpPr>
      <p:sp>
        <p:nvSpPr>
          <p:cNvPr id="459" name="Google Shape;459;p18"/>
          <p:cNvSpPr/>
          <p:nvPr/>
        </p:nvSpPr>
        <p:spPr>
          <a:xfrm>
            <a:off x="5726077" y="4091974"/>
            <a:ext cx="3570338" cy="1157559"/>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0" name="Google Shape;460;p18"/>
          <p:cNvSpPr/>
          <p:nvPr/>
        </p:nvSpPr>
        <p:spPr>
          <a:xfrm>
            <a:off x="-59308" y="-102238"/>
            <a:ext cx="2148376" cy="1054346"/>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1" name="Google Shape;461;p18"/>
          <p:cNvSpPr/>
          <p:nvPr/>
        </p:nvSpPr>
        <p:spPr>
          <a:xfrm>
            <a:off x="4901502" y="-265225"/>
            <a:ext cx="4711729" cy="1588867"/>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2" name="Google Shape;462;p18"/>
          <p:cNvSpPr/>
          <p:nvPr/>
        </p:nvSpPr>
        <p:spPr>
          <a:xfrm>
            <a:off x="-469225" y="2180389"/>
            <a:ext cx="2390568" cy="3410945"/>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3" name="Google Shape;463;p18"/>
          <p:cNvSpPr txBox="1">
            <a:spLocks noGrp="1"/>
          </p:cNvSpPr>
          <p:nvPr>
            <p:ph type="title"/>
          </p:nvPr>
        </p:nvSpPr>
        <p:spPr>
          <a:xfrm>
            <a:off x="3305550" y="758952"/>
            <a:ext cx="25329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64" name="Google Shape;464;p18"/>
          <p:cNvGrpSpPr/>
          <p:nvPr/>
        </p:nvGrpSpPr>
        <p:grpSpPr>
          <a:xfrm>
            <a:off x="8468129" y="4269007"/>
            <a:ext cx="334498" cy="303002"/>
            <a:chOff x="1640475" y="1197075"/>
            <a:chExt cx="55475" cy="50250"/>
          </a:xfrm>
        </p:grpSpPr>
        <p:sp>
          <p:nvSpPr>
            <p:cNvPr id="465" name="Google Shape;465;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6" name="Google Shape;466;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7" name="Google Shape;467;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68" name="Google Shape;468;p18"/>
          <p:cNvGrpSpPr/>
          <p:nvPr/>
        </p:nvGrpSpPr>
        <p:grpSpPr>
          <a:xfrm rot="-900055">
            <a:off x="7309384" y="441645"/>
            <a:ext cx="215934" cy="195605"/>
            <a:chOff x="1640475" y="1197075"/>
            <a:chExt cx="55475" cy="50250"/>
          </a:xfrm>
        </p:grpSpPr>
        <p:sp>
          <p:nvSpPr>
            <p:cNvPr id="469" name="Google Shape;469;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0" name="Google Shape;470;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1" name="Google Shape;471;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72" name="Google Shape;472;p18"/>
          <p:cNvSpPr/>
          <p:nvPr/>
        </p:nvSpPr>
        <p:spPr>
          <a:xfrm rot="-597364">
            <a:off x="8063729" y="362774"/>
            <a:ext cx="889045" cy="20828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73" name="Google Shape;473;p18"/>
          <p:cNvGrpSpPr/>
          <p:nvPr/>
        </p:nvGrpSpPr>
        <p:grpSpPr>
          <a:xfrm rot="6300033">
            <a:off x="791192" y="4293415"/>
            <a:ext cx="244638" cy="221601"/>
            <a:chOff x="1640475" y="1197075"/>
            <a:chExt cx="55475" cy="50250"/>
          </a:xfrm>
        </p:grpSpPr>
        <p:sp>
          <p:nvSpPr>
            <p:cNvPr id="474" name="Google Shape;474;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5" name="Google Shape;475;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6" name="Google Shape;476;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77" name="Google Shape;477;p18"/>
          <p:cNvGrpSpPr/>
          <p:nvPr/>
        </p:nvGrpSpPr>
        <p:grpSpPr>
          <a:xfrm rot="-5400136">
            <a:off x="965669" y="276383"/>
            <a:ext cx="420678" cy="381051"/>
            <a:chOff x="1640475" y="1197075"/>
            <a:chExt cx="55475" cy="50250"/>
          </a:xfrm>
        </p:grpSpPr>
        <p:sp>
          <p:nvSpPr>
            <p:cNvPr id="478" name="Google Shape;478;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9" name="Google Shape;479;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0" name="Google Shape;480;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81" name="Google Shape;481;p18"/>
          <p:cNvSpPr/>
          <p:nvPr/>
        </p:nvSpPr>
        <p:spPr>
          <a:xfrm rot="899834">
            <a:off x="1279451" y="4731448"/>
            <a:ext cx="974747" cy="22837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2" name="Google Shape;482;p18"/>
          <p:cNvSpPr/>
          <p:nvPr/>
        </p:nvSpPr>
        <p:spPr>
          <a:xfrm rot="-6300069" flipH="1">
            <a:off x="88991" y="506328"/>
            <a:ext cx="510483" cy="754763"/>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3" name="Google Shape;483;p18"/>
          <p:cNvSpPr/>
          <p:nvPr/>
        </p:nvSpPr>
        <p:spPr>
          <a:xfrm rot="6293788">
            <a:off x="7197470" y="4177421"/>
            <a:ext cx="959267" cy="701802"/>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6545620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484"/>
        <p:cNvGrpSpPr/>
        <p:nvPr/>
      </p:nvGrpSpPr>
      <p:grpSpPr>
        <a:xfrm>
          <a:off x="0" y="0"/>
          <a:ext cx="0" cy="0"/>
          <a:chOff x="0" y="0"/>
          <a:chExt cx="0" cy="0"/>
        </a:xfrm>
      </p:grpSpPr>
      <p:sp>
        <p:nvSpPr>
          <p:cNvPr id="485" name="Google Shape;485;p19"/>
          <p:cNvSpPr/>
          <p:nvPr/>
        </p:nvSpPr>
        <p:spPr>
          <a:xfrm rot="5087716" flipH="1">
            <a:off x="-252406" y="-643514"/>
            <a:ext cx="2616446" cy="2726737"/>
          </a:xfrm>
          <a:custGeom>
            <a:avLst/>
            <a:gdLst/>
            <a:ahLst/>
            <a:cxnLst/>
            <a:rect l="l" t="t" r="r" b="b"/>
            <a:pathLst>
              <a:path w="16369" h="17059" extrusionOk="0">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6" name="Google Shape;486;p19"/>
          <p:cNvSpPr/>
          <p:nvPr/>
        </p:nvSpPr>
        <p:spPr>
          <a:xfrm rot="-5265980" flipH="1">
            <a:off x="7018911" y="494176"/>
            <a:ext cx="3277066" cy="1351051"/>
          </a:xfrm>
          <a:custGeom>
            <a:avLst/>
            <a:gdLst/>
            <a:ahLst/>
            <a:cxnLst/>
            <a:rect l="l" t="t" r="r" b="b"/>
            <a:pathLst>
              <a:path w="18551" h="7648" extrusionOk="0">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7" name="Google Shape;487;p19"/>
          <p:cNvSpPr/>
          <p:nvPr/>
        </p:nvSpPr>
        <p:spPr>
          <a:xfrm rot="10800000">
            <a:off x="-60451" y="4081566"/>
            <a:ext cx="4326430" cy="1166958"/>
          </a:xfrm>
          <a:custGeom>
            <a:avLst/>
            <a:gdLst/>
            <a:ahLst/>
            <a:cxnLst/>
            <a:rect l="l" t="t" r="r" b="b"/>
            <a:pathLst>
              <a:path w="25667" h="6923" extrusionOk="0">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8" name="Google Shape;488;p19"/>
          <p:cNvSpPr/>
          <p:nvPr/>
        </p:nvSpPr>
        <p:spPr>
          <a:xfrm rot="-163619" flipH="1">
            <a:off x="6300450" y="3399014"/>
            <a:ext cx="3289802" cy="2742855"/>
          </a:xfrm>
          <a:custGeom>
            <a:avLst/>
            <a:gdLst/>
            <a:ahLst/>
            <a:cxnLst/>
            <a:rect l="l" t="t" r="r" b="b"/>
            <a:pathLst>
              <a:path w="21485" h="17913" extrusionOk="0">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9" name="Google Shape;489;p19"/>
          <p:cNvSpPr txBox="1">
            <a:spLocks noGrp="1"/>
          </p:cNvSpPr>
          <p:nvPr>
            <p:ph type="title"/>
          </p:nvPr>
        </p:nvSpPr>
        <p:spPr>
          <a:xfrm>
            <a:off x="3387900" y="758952"/>
            <a:ext cx="2368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90" name="Google Shape;490;p19"/>
          <p:cNvGrpSpPr/>
          <p:nvPr/>
        </p:nvGrpSpPr>
        <p:grpSpPr>
          <a:xfrm rot="-9900030">
            <a:off x="271410" y="845203"/>
            <a:ext cx="215932" cy="195605"/>
            <a:chOff x="1640475" y="1197075"/>
            <a:chExt cx="55475" cy="50250"/>
          </a:xfrm>
        </p:grpSpPr>
        <p:sp>
          <p:nvSpPr>
            <p:cNvPr id="491" name="Google Shape;491;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2" name="Google Shape;492;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3" name="Google Shape;493;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94" name="Google Shape;494;p19"/>
          <p:cNvGrpSpPr/>
          <p:nvPr/>
        </p:nvGrpSpPr>
        <p:grpSpPr>
          <a:xfrm rot="6524430">
            <a:off x="349879" y="2378627"/>
            <a:ext cx="279618" cy="253294"/>
            <a:chOff x="1640475" y="1197075"/>
            <a:chExt cx="55475" cy="50250"/>
          </a:xfrm>
        </p:grpSpPr>
        <p:sp>
          <p:nvSpPr>
            <p:cNvPr id="495" name="Google Shape;495;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6" name="Google Shape;496;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7" name="Google Shape;497;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98" name="Google Shape;498;p19"/>
          <p:cNvSpPr/>
          <p:nvPr/>
        </p:nvSpPr>
        <p:spPr>
          <a:xfrm rot="-2121718" flipH="1">
            <a:off x="6738638" y="226324"/>
            <a:ext cx="888103" cy="2080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9" name="Google Shape;499;p19"/>
          <p:cNvSpPr/>
          <p:nvPr/>
        </p:nvSpPr>
        <p:spPr>
          <a:xfrm rot="-10799883" flipH="1">
            <a:off x="1288110" y="411774"/>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00" name="Google Shape;500;p19"/>
          <p:cNvGrpSpPr/>
          <p:nvPr/>
        </p:nvGrpSpPr>
        <p:grpSpPr>
          <a:xfrm rot="6300012">
            <a:off x="8577095" y="3925450"/>
            <a:ext cx="290790" cy="263412"/>
            <a:chOff x="1640475" y="1197075"/>
            <a:chExt cx="55475" cy="50250"/>
          </a:xfrm>
        </p:grpSpPr>
        <p:sp>
          <p:nvSpPr>
            <p:cNvPr id="501" name="Google Shape;501;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2" name="Google Shape;502;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3" name="Google Shape;503;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04" name="Google Shape;504;p19"/>
          <p:cNvSpPr/>
          <p:nvPr/>
        </p:nvSpPr>
        <p:spPr>
          <a:xfrm rot="10800000">
            <a:off x="5828025" y="4022951"/>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5" name="Google Shape;505;p19"/>
          <p:cNvSpPr/>
          <p:nvPr/>
        </p:nvSpPr>
        <p:spPr>
          <a:xfrm rot="-10431843">
            <a:off x="-54140" y="-118627"/>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5613323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only 3">
  <p:cSld name="1_Title only 3">
    <p:spTree>
      <p:nvGrpSpPr>
        <p:cNvPr id="1" name="Shape 506"/>
        <p:cNvGrpSpPr/>
        <p:nvPr/>
      </p:nvGrpSpPr>
      <p:grpSpPr>
        <a:xfrm>
          <a:off x="0" y="0"/>
          <a:ext cx="0" cy="0"/>
          <a:chOff x="0" y="0"/>
          <a:chExt cx="0" cy="0"/>
        </a:xfrm>
      </p:grpSpPr>
      <p:sp>
        <p:nvSpPr>
          <p:cNvPr id="507" name="Google Shape;507;p20"/>
          <p:cNvSpPr/>
          <p:nvPr/>
        </p:nvSpPr>
        <p:spPr>
          <a:xfrm>
            <a:off x="-252006" y="3576894"/>
            <a:ext cx="3903917" cy="1837176"/>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8" name="Google Shape;508;p20"/>
          <p:cNvSpPr/>
          <p:nvPr/>
        </p:nvSpPr>
        <p:spPr>
          <a:xfrm>
            <a:off x="-534698" y="-318299"/>
            <a:ext cx="3365751" cy="1857837"/>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9" name="Google Shape;509;p20"/>
          <p:cNvSpPr/>
          <p:nvPr/>
        </p:nvSpPr>
        <p:spPr>
          <a:xfrm>
            <a:off x="7392778" y="-245660"/>
            <a:ext cx="2132823" cy="2139054"/>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0" name="Google Shape;510;p20"/>
          <p:cNvSpPr/>
          <p:nvPr/>
        </p:nvSpPr>
        <p:spPr>
          <a:xfrm>
            <a:off x="5392462" y="4223934"/>
            <a:ext cx="3997055" cy="1412317"/>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1" name="Google Shape;511;p20"/>
          <p:cNvSpPr txBox="1">
            <a:spLocks noGrp="1"/>
          </p:cNvSpPr>
          <p:nvPr>
            <p:ph type="title"/>
          </p:nvPr>
        </p:nvSpPr>
        <p:spPr>
          <a:xfrm>
            <a:off x="2887025" y="896532"/>
            <a:ext cx="33705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46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512" name="Google Shape;512;p20"/>
          <p:cNvGrpSpPr/>
          <p:nvPr/>
        </p:nvGrpSpPr>
        <p:grpSpPr>
          <a:xfrm rot="-6282408">
            <a:off x="776192" y="953711"/>
            <a:ext cx="221771" cy="200883"/>
            <a:chOff x="1640475" y="1197075"/>
            <a:chExt cx="55475" cy="50250"/>
          </a:xfrm>
        </p:grpSpPr>
        <p:sp>
          <p:nvSpPr>
            <p:cNvPr id="513" name="Google Shape;513;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4" name="Google Shape;514;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5" name="Google Shape;515;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16" name="Google Shape;516;p20"/>
          <p:cNvGrpSpPr/>
          <p:nvPr/>
        </p:nvGrpSpPr>
        <p:grpSpPr>
          <a:xfrm rot="-3600037">
            <a:off x="8366842" y="366882"/>
            <a:ext cx="215935" cy="195604"/>
            <a:chOff x="1640475" y="1197075"/>
            <a:chExt cx="55475" cy="50250"/>
          </a:xfrm>
        </p:grpSpPr>
        <p:sp>
          <p:nvSpPr>
            <p:cNvPr id="517" name="Google Shape;517;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8" name="Google Shape;518;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9" name="Google Shape;519;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20" name="Google Shape;520;p20"/>
          <p:cNvSpPr/>
          <p:nvPr/>
        </p:nvSpPr>
        <p:spPr>
          <a:xfrm rot="-8431516">
            <a:off x="991402" y="300031"/>
            <a:ext cx="529784" cy="12411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21" name="Google Shape;521;p20"/>
          <p:cNvGrpSpPr/>
          <p:nvPr/>
        </p:nvGrpSpPr>
        <p:grpSpPr>
          <a:xfrm rot="900000">
            <a:off x="7711516" y="4595571"/>
            <a:ext cx="347165" cy="314462"/>
            <a:chOff x="1640475" y="1197075"/>
            <a:chExt cx="55475" cy="50250"/>
          </a:xfrm>
        </p:grpSpPr>
        <p:sp>
          <p:nvSpPr>
            <p:cNvPr id="522" name="Google Shape;522;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3" name="Google Shape;523;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4" name="Google Shape;524;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25" name="Google Shape;525;p20"/>
          <p:cNvGrpSpPr/>
          <p:nvPr/>
        </p:nvGrpSpPr>
        <p:grpSpPr>
          <a:xfrm rot="899970">
            <a:off x="1517130" y="4372051"/>
            <a:ext cx="215932" cy="195605"/>
            <a:chOff x="1640475" y="1197075"/>
            <a:chExt cx="55475" cy="50250"/>
          </a:xfrm>
        </p:grpSpPr>
        <p:sp>
          <p:nvSpPr>
            <p:cNvPr id="526" name="Google Shape;526;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7" name="Google Shape;527;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8" name="Google Shape;528;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29" name="Google Shape;529;p20"/>
          <p:cNvSpPr/>
          <p:nvPr/>
        </p:nvSpPr>
        <p:spPr>
          <a:xfrm rot="2510220">
            <a:off x="74987" y="2434052"/>
            <a:ext cx="1153753" cy="844089"/>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0" name="Google Shape;530;p20"/>
          <p:cNvSpPr/>
          <p:nvPr/>
        </p:nvSpPr>
        <p:spPr>
          <a:xfrm rot="10799880">
            <a:off x="6967221" y="4433429"/>
            <a:ext cx="529792" cy="12411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91204607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31"/>
        <p:cNvGrpSpPr/>
        <p:nvPr/>
      </p:nvGrpSpPr>
      <p:grpSpPr>
        <a:xfrm>
          <a:off x="0" y="0"/>
          <a:ext cx="0" cy="0"/>
          <a:chOff x="0" y="0"/>
          <a:chExt cx="0" cy="0"/>
        </a:xfrm>
      </p:grpSpPr>
      <p:sp>
        <p:nvSpPr>
          <p:cNvPr id="532" name="Google Shape;532;p21"/>
          <p:cNvSpPr/>
          <p:nvPr/>
        </p:nvSpPr>
        <p:spPr>
          <a:xfrm>
            <a:off x="-451160" y="2901368"/>
            <a:ext cx="2586138" cy="2694993"/>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3" name="Google Shape;533;p21"/>
          <p:cNvSpPr/>
          <p:nvPr/>
        </p:nvSpPr>
        <p:spPr>
          <a:xfrm>
            <a:off x="6473120" y="4156765"/>
            <a:ext cx="2931030" cy="1208150"/>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4" name="Google Shape;534;p21"/>
          <p:cNvSpPr/>
          <p:nvPr/>
        </p:nvSpPr>
        <p:spPr>
          <a:xfrm>
            <a:off x="-294590" y="-80129"/>
            <a:ext cx="4055287" cy="1093449"/>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5" name="Google Shape;535;p21"/>
          <p:cNvSpPr/>
          <p:nvPr/>
        </p:nvSpPr>
        <p:spPr>
          <a:xfrm>
            <a:off x="5925049" y="-221800"/>
            <a:ext cx="3504060" cy="2795475"/>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6" name="Google Shape;536;p21"/>
          <p:cNvSpPr txBox="1">
            <a:spLocks noGrp="1"/>
          </p:cNvSpPr>
          <p:nvPr>
            <p:ph type="title"/>
          </p:nvPr>
        </p:nvSpPr>
        <p:spPr>
          <a:xfrm>
            <a:off x="2715675" y="758952"/>
            <a:ext cx="3712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37" name="Google Shape;537;p21"/>
          <p:cNvSpPr txBox="1">
            <a:spLocks noGrp="1"/>
          </p:cNvSpPr>
          <p:nvPr>
            <p:ph type="title" idx="2"/>
          </p:nvPr>
        </p:nvSpPr>
        <p:spPr>
          <a:xfrm>
            <a:off x="704200" y="2533250"/>
            <a:ext cx="2496300" cy="30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38" name="Google Shape;538;p21"/>
          <p:cNvSpPr txBox="1">
            <a:spLocks noGrp="1"/>
          </p:cNvSpPr>
          <p:nvPr>
            <p:ph type="subTitle" idx="1"/>
          </p:nvPr>
        </p:nvSpPr>
        <p:spPr>
          <a:xfrm>
            <a:off x="704875" y="3013800"/>
            <a:ext cx="2496300" cy="1125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39" name="Google Shape;539;p21"/>
          <p:cNvSpPr txBox="1">
            <a:spLocks noGrp="1"/>
          </p:cNvSpPr>
          <p:nvPr>
            <p:ph type="title" idx="3"/>
          </p:nvPr>
        </p:nvSpPr>
        <p:spPr>
          <a:xfrm>
            <a:off x="3323851" y="2533250"/>
            <a:ext cx="2496300" cy="30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40" name="Google Shape;540;p21"/>
          <p:cNvSpPr txBox="1">
            <a:spLocks noGrp="1"/>
          </p:cNvSpPr>
          <p:nvPr>
            <p:ph type="subTitle" idx="4"/>
          </p:nvPr>
        </p:nvSpPr>
        <p:spPr>
          <a:xfrm>
            <a:off x="3324977" y="3013800"/>
            <a:ext cx="2496000" cy="1125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41" name="Google Shape;541;p21"/>
          <p:cNvSpPr txBox="1">
            <a:spLocks noGrp="1"/>
          </p:cNvSpPr>
          <p:nvPr>
            <p:ph type="title" idx="5"/>
          </p:nvPr>
        </p:nvSpPr>
        <p:spPr>
          <a:xfrm>
            <a:off x="5943502" y="2533250"/>
            <a:ext cx="2496300" cy="30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42" name="Google Shape;542;p21"/>
          <p:cNvSpPr txBox="1">
            <a:spLocks noGrp="1"/>
          </p:cNvSpPr>
          <p:nvPr>
            <p:ph type="subTitle" idx="6"/>
          </p:nvPr>
        </p:nvSpPr>
        <p:spPr>
          <a:xfrm>
            <a:off x="5944778" y="3013800"/>
            <a:ext cx="2493900" cy="1125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543" name="Google Shape;543;p21"/>
          <p:cNvGrpSpPr/>
          <p:nvPr/>
        </p:nvGrpSpPr>
        <p:grpSpPr>
          <a:xfrm rot="899970">
            <a:off x="8560377" y="4071913"/>
            <a:ext cx="215932" cy="195605"/>
            <a:chOff x="1640475" y="1197075"/>
            <a:chExt cx="55475" cy="50250"/>
          </a:xfrm>
        </p:grpSpPr>
        <p:sp>
          <p:nvSpPr>
            <p:cNvPr id="544" name="Google Shape;544;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5" name="Google Shape;545;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6" name="Google Shape;546;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47" name="Google Shape;547;p21"/>
          <p:cNvGrpSpPr/>
          <p:nvPr/>
        </p:nvGrpSpPr>
        <p:grpSpPr>
          <a:xfrm rot="-4275570">
            <a:off x="8418220" y="2480799"/>
            <a:ext cx="279618" cy="253294"/>
            <a:chOff x="1640475" y="1197075"/>
            <a:chExt cx="55475" cy="50250"/>
          </a:xfrm>
        </p:grpSpPr>
        <p:sp>
          <p:nvSpPr>
            <p:cNvPr id="548" name="Google Shape;548;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9" name="Google Shape;549;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0" name="Google Shape;550;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51" name="Google Shape;551;p21"/>
          <p:cNvSpPr/>
          <p:nvPr/>
        </p:nvSpPr>
        <p:spPr>
          <a:xfrm rot="8678282" flipH="1">
            <a:off x="1420978" y="4678347"/>
            <a:ext cx="888103" cy="2080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2" name="Google Shape;552;p21"/>
          <p:cNvSpPr/>
          <p:nvPr/>
        </p:nvSpPr>
        <p:spPr>
          <a:xfrm rot="117" flipH="1">
            <a:off x="8285431" y="187428"/>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53" name="Google Shape;553;p21"/>
          <p:cNvGrpSpPr/>
          <p:nvPr/>
        </p:nvGrpSpPr>
        <p:grpSpPr>
          <a:xfrm rot="-4499988">
            <a:off x="179832" y="923857"/>
            <a:ext cx="290790" cy="263412"/>
            <a:chOff x="1640475" y="1197075"/>
            <a:chExt cx="55475" cy="50250"/>
          </a:xfrm>
        </p:grpSpPr>
        <p:sp>
          <p:nvSpPr>
            <p:cNvPr id="554" name="Google Shape;554;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5" name="Google Shape;555;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6" name="Google Shape;556;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57" name="Google Shape;557;p21"/>
          <p:cNvSpPr/>
          <p:nvPr/>
        </p:nvSpPr>
        <p:spPr>
          <a:xfrm>
            <a:off x="2052119" y="235569"/>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8" name="Google Shape;558;p21"/>
          <p:cNvSpPr/>
          <p:nvPr/>
        </p:nvSpPr>
        <p:spPr>
          <a:xfrm rot="368157">
            <a:off x="8580874" y="4415058"/>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13957442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59"/>
        <p:cNvGrpSpPr/>
        <p:nvPr/>
      </p:nvGrpSpPr>
      <p:grpSpPr>
        <a:xfrm>
          <a:off x="0" y="0"/>
          <a:ext cx="0" cy="0"/>
          <a:chOff x="0" y="0"/>
          <a:chExt cx="0" cy="0"/>
        </a:xfrm>
      </p:grpSpPr>
      <p:sp>
        <p:nvSpPr>
          <p:cNvPr id="560" name="Google Shape;560;p22"/>
          <p:cNvSpPr/>
          <p:nvPr/>
        </p:nvSpPr>
        <p:spPr>
          <a:xfrm rot="10800000">
            <a:off x="5446235" y="-106112"/>
            <a:ext cx="3782139" cy="1779867"/>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1" name="Google Shape;561;p22"/>
          <p:cNvSpPr/>
          <p:nvPr/>
        </p:nvSpPr>
        <p:spPr>
          <a:xfrm rot="10800000">
            <a:off x="6095615" y="3584391"/>
            <a:ext cx="3260760" cy="1799884"/>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2" name="Google Shape;562;p22"/>
          <p:cNvSpPr/>
          <p:nvPr/>
        </p:nvSpPr>
        <p:spPr>
          <a:xfrm rot="10800000">
            <a:off x="-390198" y="3241571"/>
            <a:ext cx="2066292" cy="2072329"/>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3" name="Google Shape;563;p22"/>
          <p:cNvSpPr/>
          <p:nvPr/>
        </p:nvSpPr>
        <p:spPr>
          <a:xfrm rot="10800000">
            <a:off x="-258335" y="-384598"/>
            <a:ext cx="3872371" cy="1368261"/>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4" name="Google Shape;564;p22"/>
          <p:cNvSpPr txBox="1">
            <a:spLocks noGrp="1"/>
          </p:cNvSpPr>
          <p:nvPr>
            <p:ph type="title"/>
          </p:nvPr>
        </p:nvSpPr>
        <p:spPr>
          <a:xfrm>
            <a:off x="2820300" y="759404"/>
            <a:ext cx="35037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65" name="Google Shape;565;p22"/>
          <p:cNvSpPr txBox="1">
            <a:spLocks noGrp="1"/>
          </p:cNvSpPr>
          <p:nvPr>
            <p:ph type="title" idx="2"/>
          </p:nvPr>
        </p:nvSpPr>
        <p:spPr>
          <a:xfrm>
            <a:off x="1611274" y="1803075"/>
            <a:ext cx="21888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18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
        <p:nvSpPr>
          <p:cNvPr id="566" name="Google Shape;566;p22"/>
          <p:cNvSpPr txBox="1">
            <a:spLocks noGrp="1"/>
          </p:cNvSpPr>
          <p:nvPr>
            <p:ph type="subTitle" idx="1"/>
          </p:nvPr>
        </p:nvSpPr>
        <p:spPr>
          <a:xfrm>
            <a:off x="1272075" y="2274175"/>
            <a:ext cx="2867100" cy="709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67" name="Google Shape;567;p22"/>
          <p:cNvSpPr txBox="1">
            <a:spLocks noGrp="1"/>
          </p:cNvSpPr>
          <p:nvPr>
            <p:ph type="title" idx="3"/>
          </p:nvPr>
        </p:nvSpPr>
        <p:spPr>
          <a:xfrm>
            <a:off x="5345648" y="1803075"/>
            <a:ext cx="21855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18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
        <p:nvSpPr>
          <p:cNvPr id="568" name="Google Shape;568;p22"/>
          <p:cNvSpPr txBox="1">
            <a:spLocks noGrp="1"/>
          </p:cNvSpPr>
          <p:nvPr>
            <p:ph type="subTitle" idx="4"/>
          </p:nvPr>
        </p:nvSpPr>
        <p:spPr>
          <a:xfrm>
            <a:off x="5004852" y="2274175"/>
            <a:ext cx="2867100" cy="709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69" name="Google Shape;569;p22"/>
          <p:cNvSpPr txBox="1">
            <a:spLocks noGrp="1"/>
          </p:cNvSpPr>
          <p:nvPr>
            <p:ph type="title" idx="5"/>
          </p:nvPr>
        </p:nvSpPr>
        <p:spPr>
          <a:xfrm>
            <a:off x="1611274" y="3247725"/>
            <a:ext cx="21888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18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
        <p:nvSpPr>
          <p:cNvPr id="570" name="Google Shape;570;p22"/>
          <p:cNvSpPr txBox="1">
            <a:spLocks noGrp="1"/>
          </p:cNvSpPr>
          <p:nvPr>
            <p:ph type="subTitle" idx="6"/>
          </p:nvPr>
        </p:nvSpPr>
        <p:spPr>
          <a:xfrm>
            <a:off x="1272069" y="3714976"/>
            <a:ext cx="2867100" cy="7131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71" name="Google Shape;571;p22"/>
          <p:cNvSpPr txBox="1">
            <a:spLocks noGrp="1"/>
          </p:cNvSpPr>
          <p:nvPr>
            <p:ph type="title" idx="7"/>
          </p:nvPr>
        </p:nvSpPr>
        <p:spPr>
          <a:xfrm>
            <a:off x="5345648" y="3247725"/>
            <a:ext cx="2185500" cy="484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18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
        <p:nvSpPr>
          <p:cNvPr id="572" name="Google Shape;572;p22"/>
          <p:cNvSpPr txBox="1">
            <a:spLocks noGrp="1"/>
          </p:cNvSpPr>
          <p:nvPr>
            <p:ph type="subTitle" idx="8"/>
          </p:nvPr>
        </p:nvSpPr>
        <p:spPr>
          <a:xfrm>
            <a:off x="5004848" y="3714976"/>
            <a:ext cx="2867100" cy="7131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573" name="Google Shape;573;p22"/>
          <p:cNvGrpSpPr/>
          <p:nvPr/>
        </p:nvGrpSpPr>
        <p:grpSpPr>
          <a:xfrm rot="9300375">
            <a:off x="1127032" y="4402138"/>
            <a:ext cx="226551" cy="205211"/>
            <a:chOff x="1640475" y="1197075"/>
            <a:chExt cx="55475" cy="50250"/>
          </a:xfrm>
        </p:grpSpPr>
        <p:sp>
          <p:nvSpPr>
            <p:cNvPr id="574" name="Google Shape;574;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5" name="Google Shape;575;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6" name="Google Shape;576;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77" name="Google Shape;577;p22"/>
          <p:cNvSpPr/>
          <p:nvPr/>
        </p:nvSpPr>
        <p:spPr>
          <a:xfrm rot="-510326" flipH="1">
            <a:off x="375317" y="272406"/>
            <a:ext cx="574893" cy="13467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8" name="Google Shape;578;p22"/>
          <p:cNvSpPr/>
          <p:nvPr/>
        </p:nvSpPr>
        <p:spPr>
          <a:xfrm rot="-9899901" flipH="1">
            <a:off x="4951536" y="4570194"/>
            <a:ext cx="545173" cy="1277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79" name="Google Shape;579;p22"/>
          <p:cNvGrpSpPr/>
          <p:nvPr/>
        </p:nvGrpSpPr>
        <p:grpSpPr>
          <a:xfrm rot="2217042">
            <a:off x="7251694" y="4647998"/>
            <a:ext cx="365864" cy="331431"/>
            <a:chOff x="1640475" y="1197075"/>
            <a:chExt cx="55475" cy="50250"/>
          </a:xfrm>
        </p:grpSpPr>
        <p:sp>
          <p:nvSpPr>
            <p:cNvPr id="580" name="Google Shape;580;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1" name="Google Shape;581;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2" name="Google Shape;582;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83" name="Google Shape;583;p22"/>
          <p:cNvGrpSpPr/>
          <p:nvPr/>
        </p:nvGrpSpPr>
        <p:grpSpPr>
          <a:xfrm rot="-7117196">
            <a:off x="7733082" y="352400"/>
            <a:ext cx="324154" cy="293632"/>
            <a:chOff x="1640475" y="1197075"/>
            <a:chExt cx="55475" cy="50250"/>
          </a:xfrm>
        </p:grpSpPr>
        <p:sp>
          <p:nvSpPr>
            <p:cNvPr id="584" name="Google Shape;584;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5" name="Google Shape;585;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6" name="Google Shape;586;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87" name="Google Shape;587;p22"/>
          <p:cNvGrpSpPr/>
          <p:nvPr/>
        </p:nvGrpSpPr>
        <p:grpSpPr>
          <a:xfrm rot="-7256213">
            <a:off x="430055" y="976952"/>
            <a:ext cx="225183" cy="266962"/>
            <a:chOff x="1640475" y="1197075"/>
            <a:chExt cx="55475" cy="50250"/>
          </a:xfrm>
        </p:grpSpPr>
        <p:sp>
          <p:nvSpPr>
            <p:cNvPr id="588" name="Google Shape;588;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9" name="Google Shape;589;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0" name="Google Shape;590;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91" name="Google Shape;591;p22"/>
          <p:cNvSpPr/>
          <p:nvPr/>
        </p:nvSpPr>
        <p:spPr>
          <a:xfrm rot="-5211900">
            <a:off x="-17670" y="2640500"/>
            <a:ext cx="988852" cy="900801"/>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11220577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592"/>
        <p:cNvGrpSpPr/>
        <p:nvPr/>
      </p:nvGrpSpPr>
      <p:grpSpPr>
        <a:xfrm>
          <a:off x="0" y="0"/>
          <a:ext cx="0" cy="0"/>
          <a:chOff x="0" y="0"/>
          <a:chExt cx="0" cy="0"/>
        </a:xfrm>
      </p:grpSpPr>
      <p:sp>
        <p:nvSpPr>
          <p:cNvPr id="593" name="Google Shape;593;p23"/>
          <p:cNvSpPr/>
          <p:nvPr/>
        </p:nvSpPr>
        <p:spPr>
          <a:xfrm rot="10800000">
            <a:off x="-253588" y="-108731"/>
            <a:ext cx="3607613" cy="1169626"/>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4" name="Google Shape;594;p23"/>
          <p:cNvSpPr/>
          <p:nvPr/>
        </p:nvSpPr>
        <p:spPr>
          <a:xfrm rot="10800000">
            <a:off x="7096000" y="4300551"/>
            <a:ext cx="2170805" cy="1065337"/>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5" name="Google Shape;595;p23"/>
          <p:cNvSpPr/>
          <p:nvPr/>
        </p:nvSpPr>
        <p:spPr>
          <a:xfrm rot="10800000">
            <a:off x="-506720" y="3925145"/>
            <a:ext cx="4760920" cy="1605431"/>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6" name="Google Shape;596;p23"/>
          <p:cNvSpPr/>
          <p:nvPr/>
        </p:nvSpPr>
        <p:spPr>
          <a:xfrm rot="10800000">
            <a:off x="7265475" y="-387073"/>
            <a:ext cx="2415526" cy="3446503"/>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7" name="Google Shape;597;p23"/>
          <p:cNvSpPr txBox="1">
            <a:spLocks noGrp="1"/>
          </p:cNvSpPr>
          <p:nvPr>
            <p:ph type="title"/>
          </p:nvPr>
        </p:nvSpPr>
        <p:spPr>
          <a:xfrm>
            <a:off x="3307500" y="758950"/>
            <a:ext cx="25290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98" name="Google Shape;598;p23"/>
          <p:cNvSpPr txBox="1">
            <a:spLocks noGrp="1"/>
          </p:cNvSpPr>
          <p:nvPr>
            <p:ph type="title" idx="2"/>
          </p:nvPr>
        </p:nvSpPr>
        <p:spPr>
          <a:xfrm>
            <a:off x="713225" y="3359950"/>
            <a:ext cx="187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99" name="Google Shape;599;p23"/>
          <p:cNvSpPr txBox="1">
            <a:spLocks noGrp="1"/>
          </p:cNvSpPr>
          <p:nvPr>
            <p:ph type="subTitle" idx="1"/>
          </p:nvPr>
        </p:nvSpPr>
        <p:spPr>
          <a:xfrm>
            <a:off x="713225" y="3815000"/>
            <a:ext cx="18711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0" name="Google Shape;600;p23"/>
          <p:cNvSpPr txBox="1">
            <a:spLocks noGrp="1"/>
          </p:cNvSpPr>
          <p:nvPr>
            <p:ph type="title" idx="3"/>
          </p:nvPr>
        </p:nvSpPr>
        <p:spPr>
          <a:xfrm>
            <a:off x="2665080" y="3359950"/>
            <a:ext cx="187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01" name="Google Shape;601;p23"/>
          <p:cNvSpPr txBox="1">
            <a:spLocks noGrp="1"/>
          </p:cNvSpPr>
          <p:nvPr>
            <p:ph type="subTitle" idx="4"/>
          </p:nvPr>
        </p:nvSpPr>
        <p:spPr>
          <a:xfrm>
            <a:off x="2665100" y="3815000"/>
            <a:ext cx="18711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2" name="Google Shape;602;p23"/>
          <p:cNvSpPr txBox="1">
            <a:spLocks noGrp="1"/>
          </p:cNvSpPr>
          <p:nvPr>
            <p:ph type="title" idx="5"/>
          </p:nvPr>
        </p:nvSpPr>
        <p:spPr>
          <a:xfrm>
            <a:off x="4616934" y="3359950"/>
            <a:ext cx="187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03" name="Google Shape;603;p23"/>
          <p:cNvSpPr txBox="1">
            <a:spLocks noGrp="1"/>
          </p:cNvSpPr>
          <p:nvPr>
            <p:ph type="subTitle" idx="6"/>
          </p:nvPr>
        </p:nvSpPr>
        <p:spPr>
          <a:xfrm>
            <a:off x="4616850" y="3815000"/>
            <a:ext cx="18711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4" name="Google Shape;604;p23"/>
          <p:cNvSpPr txBox="1">
            <a:spLocks noGrp="1"/>
          </p:cNvSpPr>
          <p:nvPr>
            <p:ph type="title" idx="7"/>
          </p:nvPr>
        </p:nvSpPr>
        <p:spPr>
          <a:xfrm>
            <a:off x="6568789" y="3359950"/>
            <a:ext cx="18711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18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05" name="Google Shape;605;p23"/>
          <p:cNvSpPr txBox="1">
            <a:spLocks noGrp="1"/>
          </p:cNvSpPr>
          <p:nvPr>
            <p:ph type="subTitle" idx="8"/>
          </p:nvPr>
        </p:nvSpPr>
        <p:spPr>
          <a:xfrm>
            <a:off x="6568749" y="3815000"/>
            <a:ext cx="1871100" cy="484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400">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606" name="Google Shape;606;p23"/>
          <p:cNvGrpSpPr/>
          <p:nvPr/>
        </p:nvGrpSpPr>
        <p:grpSpPr>
          <a:xfrm rot="6299945">
            <a:off x="7791609" y="4563485"/>
            <a:ext cx="359746" cy="325869"/>
            <a:chOff x="1640475" y="1197075"/>
            <a:chExt cx="55475" cy="50250"/>
          </a:xfrm>
        </p:grpSpPr>
        <p:sp>
          <p:nvSpPr>
            <p:cNvPr id="607" name="Google Shape;607;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8" name="Google Shape;608;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9" name="Google Shape;609;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10" name="Google Shape;610;p23"/>
          <p:cNvSpPr/>
          <p:nvPr/>
        </p:nvSpPr>
        <p:spPr>
          <a:xfrm rot="8615811" flipH="1">
            <a:off x="227164" y="4598042"/>
            <a:ext cx="848090" cy="171654"/>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1" name="Google Shape;611;p23"/>
          <p:cNvSpPr/>
          <p:nvPr/>
        </p:nvSpPr>
        <p:spPr>
          <a:xfrm rot="-9000285">
            <a:off x="6559102" y="234099"/>
            <a:ext cx="970034" cy="22723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12" name="Google Shape;612;p23"/>
          <p:cNvGrpSpPr/>
          <p:nvPr/>
        </p:nvGrpSpPr>
        <p:grpSpPr>
          <a:xfrm rot="10799841">
            <a:off x="1610678" y="4510495"/>
            <a:ext cx="239902" cy="217311"/>
            <a:chOff x="1640475" y="1197075"/>
            <a:chExt cx="55475" cy="50250"/>
          </a:xfrm>
        </p:grpSpPr>
        <p:sp>
          <p:nvSpPr>
            <p:cNvPr id="613" name="Google Shape;613;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4" name="Google Shape;614;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5" name="Google Shape;615;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16" name="Google Shape;616;p23"/>
          <p:cNvGrpSpPr/>
          <p:nvPr/>
        </p:nvGrpSpPr>
        <p:grpSpPr>
          <a:xfrm rot="-5400235">
            <a:off x="8116150" y="635400"/>
            <a:ext cx="243108" cy="220216"/>
            <a:chOff x="1640475" y="1197075"/>
            <a:chExt cx="55475" cy="50250"/>
          </a:xfrm>
        </p:grpSpPr>
        <p:sp>
          <p:nvSpPr>
            <p:cNvPr id="617" name="Google Shape;617;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8" name="Google Shape;618;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9" name="Google Shape;619;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20" name="Google Shape;620;p23"/>
          <p:cNvSpPr/>
          <p:nvPr/>
        </p:nvSpPr>
        <p:spPr>
          <a:xfrm rot="-9900095">
            <a:off x="8349145" y="4056063"/>
            <a:ext cx="424434" cy="627506"/>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1" name="Google Shape;621;p23"/>
          <p:cNvSpPr/>
          <p:nvPr/>
        </p:nvSpPr>
        <p:spPr>
          <a:xfrm rot="-3511162">
            <a:off x="1058078" y="269341"/>
            <a:ext cx="738535" cy="540314"/>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22" name="Google Shape;622;p23"/>
          <p:cNvGrpSpPr/>
          <p:nvPr/>
        </p:nvGrpSpPr>
        <p:grpSpPr>
          <a:xfrm rot="-10374925">
            <a:off x="329402" y="488211"/>
            <a:ext cx="359745" cy="325867"/>
            <a:chOff x="1640475" y="1197075"/>
            <a:chExt cx="55475" cy="50250"/>
          </a:xfrm>
        </p:grpSpPr>
        <p:sp>
          <p:nvSpPr>
            <p:cNvPr id="623" name="Google Shape;623;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4" name="Google Shape;624;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5" name="Google Shape;625;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945804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ABC26E1-CFA3-D149-BCB9-1CAE2A51E45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8438943A-34BB-6746-9737-3A333A1987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282F29F-8460-AF42-92DF-5FAA02BF8DB0}"/>
              </a:ext>
            </a:extLst>
          </p:cNvPr>
          <p:cNvSpPr>
            <a:spLocks noGrp="1" noChangeArrowheads="1"/>
          </p:cNvSpPr>
          <p:nvPr>
            <p:ph type="sldNum" sz="quarter" idx="12"/>
          </p:nvPr>
        </p:nvSpPr>
        <p:spPr>
          <a:ln/>
        </p:spPr>
        <p:txBody>
          <a:bodyPr/>
          <a:lstStyle>
            <a:lvl1pPr>
              <a:defRPr/>
            </a:lvl1pPr>
          </a:lstStyle>
          <a:p>
            <a:pPr>
              <a:defRPr/>
            </a:pPr>
            <a:fld id="{9DBB6843-8082-484D-9ED5-D40FBE8C8EC9}" type="slidenum">
              <a:rPr lang="en-US" altLang="en-US"/>
              <a:pPr>
                <a:defRPr/>
              </a:pPr>
              <a:t>‹#›</a:t>
            </a:fld>
            <a:endParaRPr lang="en-US" altLang="en-US"/>
          </a:p>
        </p:txBody>
      </p:sp>
    </p:spTree>
    <p:extLst>
      <p:ext uri="{BB962C8B-B14F-4D97-AF65-F5344CB8AC3E}">
        <p14:creationId xmlns:p14="http://schemas.microsoft.com/office/powerpoint/2010/main" val="1306616266"/>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626"/>
        <p:cNvGrpSpPr/>
        <p:nvPr/>
      </p:nvGrpSpPr>
      <p:grpSpPr>
        <a:xfrm>
          <a:off x="0" y="0"/>
          <a:ext cx="0" cy="0"/>
          <a:chOff x="0" y="0"/>
          <a:chExt cx="0" cy="0"/>
        </a:xfrm>
      </p:grpSpPr>
      <p:sp>
        <p:nvSpPr>
          <p:cNvPr id="627" name="Google Shape;627;p24"/>
          <p:cNvSpPr/>
          <p:nvPr/>
        </p:nvSpPr>
        <p:spPr>
          <a:xfrm>
            <a:off x="-215846" y="3590329"/>
            <a:ext cx="3937248" cy="1852861"/>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8" name="Google Shape;628;p24"/>
          <p:cNvSpPr/>
          <p:nvPr/>
        </p:nvSpPr>
        <p:spPr>
          <a:xfrm>
            <a:off x="-500949" y="-338111"/>
            <a:ext cx="3394487" cy="1873699"/>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9" name="Google Shape;629;p24"/>
          <p:cNvSpPr/>
          <p:nvPr/>
        </p:nvSpPr>
        <p:spPr>
          <a:xfrm>
            <a:off x="7494194" y="-264852"/>
            <a:ext cx="2151033" cy="2157317"/>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0" name="Google Shape;630;p24"/>
          <p:cNvSpPr/>
          <p:nvPr/>
        </p:nvSpPr>
        <p:spPr>
          <a:xfrm>
            <a:off x="5476805" y="4242892"/>
            <a:ext cx="4031181" cy="1424375"/>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1" name="Google Shape;631;p24"/>
          <p:cNvSpPr txBox="1">
            <a:spLocks noGrp="1"/>
          </p:cNvSpPr>
          <p:nvPr>
            <p:ph type="title" hasCustomPrompt="1"/>
          </p:nvPr>
        </p:nvSpPr>
        <p:spPr>
          <a:xfrm>
            <a:off x="1193550" y="2143212"/>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32" name="Google Shape;632;p24"/>
          <p:cNvSpPr txBox="1">
            <a:spLocks noGrp="1"/>
          </p:cNvSpPr>
          <p:nvPr>
            <p:ph type="subTitle" idx="1"/>
          </p:nvPr>
        </p:nvSpPr>
        <p:spPr>
          <a:xfrm>
            <a:off x="782775" y="2927875"/>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3" name="Google Shape;633;p24"/>
          <p:cNvSpPr txBox="1">
            <a:spLocks noGrp="1"/>
          </p:cNvSpPr>
          <p:nvPr>
            <p:ph type="title" idx="2" hasCustomPrompt="1"/>
          </p:nvPr>
        </p:nvSpPr>
        <p:spPr>
          <a:xfrm>
            <a:off x="3799363" y="2143212"/>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34" name="Google Shape;634;p24"/>
          <p:cNvSpPr txBox="1">
            <a:spLocks noGrp="1"/>
          </p:cNvSpPr>
          <p:nvPr>
            <p:ph type="subTitle" idx="3"/>
          </p:nvPr>
        </p:nvSpPr>
        <p:spPr>
          <a:xfrm>
            <a:off x="3388813" y="2927875"/>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5" name="Google Shape;635;p24"/>
          <p:cNvSpPr txBox="1">
            <a:spLocks noGrp="1"/>
          </p:cNvSpPr>
          <p:nvPr>
            <p:ph type="title" idx="4" hasCustomPrompt="1"/>
          </p:nvPr>
        </p:nvSpPr>
        <p:spPr>
          <a:xfrm>
            <a:off x="6405200" y="2143212"/>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36" name="Google Shape;636;p24"/>
          <p:cNvSpPr txBox="1">
            <a:spLocks noGrp="1"/>
          </p:cNvSpPr>
          <p:nvPr>
            <p:ph type="subTitle" idx="5"/>
          </p:nvPr>
        </p:nvSpPr>
        <p:spPr>
          <a:xfrm>
            <a:off x="5994850" y="2927875"/>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7" name="Google Shape;637;p24"/>
          <p:cNvSpPr txBox="1">
            <a:spLocks noGrp="1"/>
          </p:cNvSpPr>
          <p:nvPr>
            <p:ph type="title" idx="6"/>
          </p:nvPr>
        </p:nvSpPr>
        <p:spPr>
          <a:xfrm>
            <a:off x="3388950" y="758952"/>
            <a:ext cx="2366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638" name="Google Shape;638;p24"/>
          <p:cNvSpPr txBox="1">
            <a:spLocks noGrp="1"/>
          </p:cNvSpPr>
          <p:nvPr>
            <p:ph type="title" idx="7"/>
          </p:nvPr>
        </p:nvSpPr>
        <p:spPr>
          <a:xfrm>
            <a:off x="3433985" y="1482450"/>
            <a:ext cx="2276100" cy="444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800"/>
              <a:buNone/>
              <a:defRPr sz="1800">
                <a:solidFill>
                  <a:schemeClr val="dk1"/>
                </a:solidFill>
              </a:defRPr>
            </a:lvl1pPr>
            <a:lvl2pPr lvl="1" rtl="0">
              <a:spcBef>
                <a:spcPts val="0"/>
              </a:spcBef>
              <a:spcAft>
                <a:spcPts val="0"/>
              </a:spcAft>
              <a:buClr>
                <a:schemeClr val="dk1"/>
              </a:buClr>
              <a:buSzPts val="1800"/>
              <a:buNone/>
              <a:defRPr sz="1800">
                <a:solidFill>
                  <a:schemeClr val="dk1"/>
                </a:solidFill>
              </a:defRPr>
            </a:lvl2pPr>
            <a:lvl3pPr lvl="2" rtl="0">
              <a:spcBef>
                <a:spcPts val="0"/>
              </a:spcBef>
              <a:spcAft>
                <a:spcPts val="0"/>
              </a:spcAft>
              <a:buClr>
                <a:schemeClr val="dk1"/>
              </a:buClr>
              <a:buSzPts val="1800"/>
              <a:buNone/>
              <a:defRPr sz="1800">
                <a:solidFill>
                  <a:schemeClr val="dk1"/>
                </a:solidFill>
              </a:defRPr>
            </a:lvl3pPr>
            <a:lvl4pPr lvl="3" rtl="0">
              <a:spcBef>
                <a:spcPts val="0"/>
              </a:spcBef>
              <a:spcAft>
                <a:spcPts val="0"/>
              </a:spcAft>
              <a:buClr>
                <a:schemeClr val="dk1"/>
              </a:buClr>
              <a:buSzPts val="1800"/>
              <a:buNone/>
              <a:defRPr sz="1800">
                <a:solidFill>
                  <a:schemeClr val="dk1"/>
                </a:solidFill>
              </a:defRPr>
            </a:lvl4pPr>
            <a:lvl5pPr lvl="4" rtl="0">
              <a:spcBef>
                <a:spcPts val="0"/>
              </a:spcBef>
              <a:spcAft>
                <a:spcPts val="0"/>
              </a:spcAft>
              <a:buClr>
                <a:schemeClr val="dk1"/>
              </a:buClr>
              <a:buSzPts val="1800"/>
              <a:buNone/>
              <a:defRPr sz="1800">
                <a:solidFill>
                  <a:schemeClr val="dk1"/>
                </a:solidFill>
              </a:defRPr>
            </a:lvl5pPr>
            <a:lvl6pPr lvl="5" rtl="0">
              <a:spcBef>
                <a:spcPts val="0"/>
              </a:spcBef>
              <a:spcAft>
                <a:spcPts val="0"/>
              </a:spcAft>
              <a:buClr>
                <a:schemeClr val="dk1"/>
              </a:buClr>
              <a:buSzPts val="1800"/>
              <a:buNone/>
              <a:defRPr sz="1800">
                <a:solidFill>
                  <a:schemeClr val="dk1"/>
                </a:solidFill>
              </a:defRPr>
            </a:lvl6pPr>
            <a:lvl7pPr lvl="6" rtl="0">
              <a:spcBef>
                <a:spcPts val="0"/>
              </a:spcBef>
              <a:spcAft>
                <a:spcPts val="0"/>
              </a:spcAft>
              <a:buClr>
                <a:schemeClr val="dk1"/>
              </a:buClr>
              <a:buSzPts val="1800"/>
              <a:buNone/>
              <a:defRPr sz="1800">
                <a:solidFill>
                  <a:schemeClr val="dk1"/>
                </a:solidFill>
              </a:defRPr>
            </a:lvl7pPr>
            <a:lvl8pPr lvl="7" rtl="0">
              <a:spcBef>
                <a:spcPts val="0"/>
              </a:spcBef>
              <a:spcAft>
                <a:spcPts val="0"/>
              </a:spcAft>
              <a:buClr>
                <a:schemeClr val="dk1"/>
              </a:buClr>
              <a:buSzPts val="1800"/>
              <a:buNone/>
              <a:defRPr sz="1800">
                <a:solidFill>
                  <a:schemeClr val="dk1"/>
                </a:solidFill>
              </a:defRPr>
            </a:lvl8pPr>
            <a:lvl9pPr lvl="8" rtl="0">
              <a:spcBef>
                <a:spcPts val="0"/>
              </a:spcBef>
              <a:spcAft>
                <a:spcPts val="0"/>
              </a:spcAft>
              <a:buClr>
                <a:schemeClr val="dk1"/>
              </a:buClr>
              <a:buSzPts val="1800"/>
              <a:buNone/>
              <a:defRPr sz="1800">
                <a:solidFill>
                  <a:schemeClr val="dk1"/>
                </a:solidFill>
              </a:defRPr>
            </a:lvl9pPr>
          </a:lstStyle>
          <a:p>
            <a:endParaRPr/>
          </a:p>
        </p:txBody>
      </p:sp>
      <p:grpSp>
        <p:nvGrpSpPr>
          <p:cNvPr id="639" name="Google Shape;639;p24"/>
          <p:cNvGrpSpPr/>
          <p:nvPr/>
        </p:nvGrpSpPr>
        <p:grpSpPr>
          <a:xfrm rot="4517592">
            <a:off x="8550733" y="3940915"/>
            <a:ext cx="221771" cy="200883"/>
            <a:chOff x="1640475" y="1197075"/>
            <a:chExt cx="55475" cy="50250"/>
          </a:xfrm>
        </p:grpSpPr>
        <p:sp>
          <p:nvSpPr>
            <p:cNvPr id="640" name="Google Shape;640;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1" name="Google Shape;641;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2" name="Google Shape;642;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43" name="Google Shape;643;p24"/>
          <p:cNvGrpSpPr/>
          <p:nvPr/>
        </p:nvGrpSpPr>
        <p:grpSpPr>
          <a:xfrm rot="7199963">
            <a:off x="965919" y="4533021"/>
            <a:ext cx="215935" cy="195604"/>
            <a:chOff x="1640475" y="1197075"/>
            <a:chExt cx="55475" cy="50250"/>
          </a:xfrm>
        </p:grpSpPr>
        <p:sp>
          <p:nvSpPr>
            <p:cNvPr id="644" name="Google Shape;644;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5" name="Google Shape;645;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6" name="Google Shape;646;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47" name="Google Shape;647;p24"/>
          <p:cNvSpPr/>
          <p:nvPr/>
        </p:nvSpPr>
        <p:spPr>
          <a:xfrm rot="2368484">
            <a:off x="3584584" y="348032"/>
            <a:ext cx="529784" cy="12411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48" name="Google Shape;648;p24"/>
          <p:cNvGrpSpPr/>
          <p:nvPr/>
        </p:nvGrpSpPr>
        <p:grpSpPr>
          <a:xfrm rot="-9900000">
            <a:off x="1490016" y="185476"/>
            <a:ext cx="347165" cy="314462"/>
            <a:chOff x="1640475" y="1197075"/>
            <a:chExt cx="55475" cy="50250"/>
          </a:xfrm>
        </p:grpSpPr>
        <p:sp>
          <p:nvSpPr>
            <p:cNvPr id="649" name="Google Shape;649;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0" name="Google Shape;650;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1" name="Google Shape;651;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52" name="Google Shape;652;p24"/>
          <p:cNvGrpSpPr/>
          <p:nvPr/>
        </p:nvGrpSpPr>
        <p:grpSpPr>
          <a:xfrm rot="-9900030">
            <a:off x="7815635" y="527853"/>
            <a:ext cx="215932" cy="195605"/>
            <a:chOff x="1640475" y="1197075"/>
            <a:chExt cx="55475" cy="50250"/>
          </a:xfrm>
        </p:grpSpPr>
        <p:sp>
          <p:nvSpPr>
            <p:cNvPr id="653" name="Google Shape;653;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4" name="Google Shape;654;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5" name="Google Shape;655;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56" name="Google Shape;656;p24"/>
          <p:cNvSpPr/>
          <p:nvPr/>
        </p:nvSpPr>
        <p:spPr>
          <a:xfrm rot="-8289780">
            <a:off x="7855806" y="1479193"/>
            <a:ext cx="1153753" cy="844089"/>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7" name="Google Shape;657;p24"/>
          <p:cNvSpPr/>
          <p:nvPr/>
        </p:nvSpPr>
        <p:spPr>
          <a:xfrm rot="-120">
            <a:off x="8278109" y="4777487"/>
            <a:ext cx="529792" cy="12411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8" name="Google Shape;658;p24"/>
          <p:cNvSpPr txBox="1">
            <a:spLocks noGrp="1"/>
          </p:cNvSpPr>
          <p:nvPr>
            <p:ph type="title" idx="8" hasCustomPrompt="1"/>
          </p:nvPr>
        </p:nvSpPr>
        <p:spPr>
          <a:xfrm>
            <a:off x="1193550" y="3380324"/>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59" name="Google Shape;659;p24"/>
          <p:cNvSpPr txBox="1">
            <a:spLocks noGrp="1"/>
          </p:cNvSpPr>
          <p:nvPr>
            <p:ph type="subTitle" idx="9"/>
          </p:nvPr>
        </p:nvSpPr>
        <p:spPr>
          <a:xfrm>
            <a:off x="782775" y="4180750"/>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60" name="Google Shape;660;p24"/>
          <p:cNvSpPr txBox="1">
            <a:spLocks noGrp="1"/>
          </p:cNvSpPr>
          <p:nvPr>
            <p:ph type="title" idx="13" hasCustomPrompt="1"/>
          </p:nvPr>
        </p:nvSpPr>
        <p:spPr>
          <a:xfrm>
            <a:off x="3799363" y="3380324"/>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61" name="Google Shape;661;p24"/>
          <p:cNvSpPr txBox="1">
            <a:spLocks noGrp="1"/>
          </p:cNvSpPr>
          <p:nvPr>
            <p:ph type="subTitle" idx="14"/>
          </p:nvPr>
        </p:nvSpPr>
        <p:spPr>
          <a:xfrm>
            <a:off x="3388813" y="4180750"/>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62" name="Google Shape;662;p24"/>
          <p:cNvSpPr txBox="1">
            <a:spLocks noGrp="1"/>
          </p:cNvSpPr>
          <p:nvPr>
            <p:ph type="title" idx="15" hasCustomPrompt="1"/>
          </p:nvPr>
        </p:nvSpPr>
        <p:spPr>
          <a:xfrm>
            <a:off x="6405200" y="3380324"/>
            <a:ext cx="15453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34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63" name="Google Shape;663;p24"/>
          <p:cNvSpPr txBox="1">
            <a:spLocks noGrp="1"/>
          </p:cNvSpPr>
          <p:nvPr>
            <p:ph type="subTitle" idx="16"/>
          </p:nvPr>
        </p:nvSpPr>
        <p:spPr>
          <a:xfrm>
            <a:off x="5994850" y="4180750"/>
            <a:ext cx="2366400" cy="3579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40772012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664"/>
        <p:cNvGrpSpPr/>
        <p:nvPr/>
      </p:nvGrpSpPr>
      <p:grpSpPr>
        <a:xfrm>
          <a:off x="0" y="0"/>
          <a:ext cx="0" cy="0"/>
          <a:chOff x="0" y="0"/>
          <a:chExt cx="0" cy="0"/>
        </a:xfrm>
      </p:grpSpPr>
      <p:sp>
        <p:nvSpPr>
          <p:cNvPr id="665" name="Google Shape;665;p25"/>
          <p:cNvSpPr/>
          <p:nvPr/>
        </p:nvSpPr>
        <p:spPr>
          <a:xfrm rot="10800000">
            <a:off x="6883273" y="-352473"/>
            <a:ext cx="2599602" cy="2709024"/>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6" name="Google Shape;666;p25"/>
          <p:cNvSpPr/>
          <p:nvPr/>
        </p:nvSpPr>
        <p:spPr>
          <a:xfrm rot="10800000">
            <a:off x="-448788" y="-200669"/>
            <a:ext cx="2946290" cy="1214439"/>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7" name="Google Shape;667;p25"/>
          <p:cNvSpPr/>
          <p:nvPr/>
        </p:nvSpPr>
        <p:spPr>
          <a:xfrm rot="10800000">
            <a:off x="5249093" y="4177829"/>
            <a:ext cx="4076399" cy="1099141"/>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8" name="Google Shape;668;p25"/>
          <p:cNvSpPr/>
          <p:nvPr/>
        </p:nvSpPr>
        <p:spPr>
          <a:xfrm rot="10800000">
            <a:off x="-448804" y="2685945"/>
            <a:ext cx="3522302" cy="2810028"/>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9" name="Google Shape;669;p25">
            <a:hlinkClick r:id="rId2" action="ppaction://hlinksldjump"/>
          </p:cNvPr>
          <p:cNvSpPr txBox="1">
            <a:spLocks noGrp="1"/>
          </p:cNvSpPr>
          <p:nvPr>
            <p:ph type="title" hasCustomPrompt="1"/>
          </p:nvPr>
        </p:nvSpPr>
        <p:spPr>
          <a:xfrm>
            <a:off x="1440213" y="2601625"/>
            <a:ext cx="10515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1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70" name="Google Shape;670;p25"/>
          <p:cNvSpPr txBox="1">
            <a:spLocks noGrp="1"/>
          </p:cNvSpPr>
          <p:nvPr>
            <p:ph type="subTitle" idx="1"/>
          </p:nvPr>
        </p:nvSpPr>
        <p:spPr>
          <a:xfrm>
            <a:off x="782775" y="3464925"/>
            <a:ext cx="2366400" cy="3579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1" name="Google Shape;671;p25"/>
          <p:cNvSpPr txBox="1">
            <a:spLocks noGrp="1"/>
          </p:cNvSpPr>
          <p:nvPr>
            <p:ph type="title" idx="2" hasCustomPrompt="1"/>
          </p:nvPr>
        </p:nvSpPr>
        <p:spPr>
          <a:xfrm>
            <a:off x="4048018" y="2601625"/>
            <a:ext cx="10485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1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72" name="Google Shape;672;p25"/>
          <p:cNvSpPr txBox="1">
            <a:spLocks noGrp="1"/>
          </p:cNvSpPr>
          <p:nvPr>
            <p:ph type="subTitle" idx="3"/>
          </p:nvPr>
        </p:nvSpPr>
        <p:spPr>
          <a:xfrm>
            <a:off x="3388800" y="3464925"/>
            <a:ext cx="2366400" cy="3579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3" name="Google Shape;673;p25"/>
          <p:cNvSpPr txBox="1">
            <a:spLocks noGrp="1"/>
          </p:cNvSpPr>
          <p:nvPr>
            <p:ph type="title" idx="4" hasCustomPrompt="1"/>
          </p:nvPr>
        </p:nvSpPr>
        <p:spPr>
          <a:xfrm>
            <a:off x="6652288" y="2601625"/>
            <a:ext cx="1051500" cy="664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51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674" name="Google Shape;674;p25"/>
          <p:cNvSpPr txBox="1">
            <a:spLocks noGrp="1"/>
          </p:cNvSpPr>
          <p:nvPr>
            <p:ph type="subTitle" idx="5"/>
          </p:nvPr>
        </p:nvSpPr>
        <p:spPr>
          <a:xfrm>
            <a:off x="5994850" y="3464925"/>
            <a:ext cx="2366400" cy="3579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5" name="Google Shape;675;p25"/>
          <p:cNvSpPr txBox="1">
            <a:spLocks noGrp="1"/>
          </p:cNvSpPr>
          <p:nvPr>
            <p:ph type="title" idx="6"/>
          </p:nvPr>
        </p:nvSpPr>
        <p:spPr>
          <a:xfrm>
            <a:off x="3388950" y="758952"/>
            <a:ext cx="23664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676" name="Google Shape;676;p25"/>
          <p:cNvSpPr txBox="1">
            <a:spLocks noGrp="1"/>
          </p:cNvSpPr>
          <p:nvPr>
            <p:ph type="title" idx="7"/>
          </p:nvPr>
        </p:nvSpPr>
        <p:spPr>
          <a:xfrm>
            <a:off x="3433950" y="1714700"/>
            <a:ext cx="2276100" cy="444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800"/>
              <a:buNone/>
              <a:defRPr sz="1800">
                <a:solidFill>
                  <a:schemeClr val="dk1"/>
                </a:solidFill>
              </a:defRPr>
            </a:lvl1pPr>
            <a:lvl2pPr lvl="1" rtl="0">
              <a:spcBef>
                <a:spcPts val="0"/>
              </a:spcBef>
              <a:spcAft>
                <a:spcPts val="0"/>
              </a:spcAft>
              <a:buClr>
                <a:schemeClr val="dk1"/>
              </a:buClr>
              <a:buSzPts val="1800"/>
              <a:buNone/>
              <a:defRPr sz="1800">
                <a:solidFill>
                  <a:schemeClr val="dk1"/>
                </a:solidFill>
              </a:defRPr>
            </a:lvl2pPr>
            <a:lvl3pPr lvl="2" rtl="0">
              <a:spcBef>
                <a:spcPts val="0"/>
              </a:spcBef>
              <a:spcAft>
                <a:spcPts val="0"/>
              </a:spcAft>
              <a:buClr>
                <a:schemeClr val="dk1"/>
              </a:buClr>
              <a:buSzPts val="1800"/>
              <a:buNone/>
              <a:defRPr sz="1800">
                <a:solidFill>
                  <a:schemeClr val="dk1"/>
                </a:solidFill>
              </a:defRPr>
            </a:lvl3pPr>
            <a:lvl4pPr lvl="3" rtl="0">
              <a:spcBef>
                <a:spcPts val="0"/>
              </a:spcBef>
              <a:spcAft>
                <a:spcPts val="0"/>
              </a:spcAft>
              <a:buClr>
                <a:schemeClr val="dk1"/>
              </a:buClr>
              <a:buSzPts val="1800"/>
              <a:buNone/>
              <a:defRPr sz="1800">
                <a:solidFill>
                  <a:schemeClr val="dk1"/>
                </a:solidFill>
              </a:defRPr>
            </a:lvl4pPr>
            <a:lvl5pPr lvl="4" rtl="0">
              <a:spcBef>
                <a:spcPts val="0"/>
              </a:spcBef>
              <a:spcAft>
                <a:spcPts val="0"/>
              </a:spcAft>
              <a:buClr>
                <a:schemeClr val="dk1"/>
              </a:buClr>
              <a:buSzPts val="1800"/>
              <a:buNone/>
              <a:defRPr sz="1800">
                <a:solidFill>
                  <a:schemeClr val="dk1"/>
                </a:solidFill>
              </a:defRPr>
            </a:lvl5pPr>
            <a:lvl6pPr lvl="5" rtl="0">
              <a:spcBef>
                <a:spcPts val="0"/>
              </a:spcBef>
              <a:spcAft>
                <a:spcPts val="0"/>
              </a:spcAft>
              <a:buClr>
                <a:schemeClr val="dk1"/>
              </a:buClr>
              <a:buSzPts val="1800"/>
              <a:buNone/>
              <a:defRPr sz="1800">
                <a:solidFill>
                  <a:schemeClr val="dk1"/>
                </a:solidFill>
              </a:defRPr>
            </a:lvl6pPr>
            <a:lvl7pPr lvl="6" rtl="0">
              <a:spcBef>
                <a:spcPts val="0"/>
              </a:spcBef>
              <a:spcAft>
                <a:spcPts val="0"/>
              </a:spcAft>
              <a:buClr>
                <a:schemeClr val="dk1"/>
              </a:buClr>
              <a:buSzPts val="1800"/>
              <a:buNone/>
              <a:defRPr sz="1800">
                <a:solidFill>
                  <a:schemeClr val="dk1"/>
                </a:solidFill>
              </a:defRPr>
            </a:lvl7pPr>
            <a:lvl8pPr lvl="7" rtl="0">
              <a:spcBef>
                <a:spcPts val="0"/>
              </a:spcBef>
              <a:spcAft>
                <a:spcPts val="0"/>
              </a:spcAft>
              <a:buClr>
                <a:schemeClr val="dk1"/>
              </a:buClr>
              <a:buSzPts val="1800"/>
              <a:buNone/>
              <a:defRPr sz="1800">
                <a:solidFill>
                  <a:schemeClr val="dk1"/>
                </a:solidFill>
              </a:defRPr>
            </a:lvl8pPr>
            <a:lvl9pPr lvl="8" rtl="0">
              <a:spcBef>
                <a:spcPts val="0"/>
              </a:spcBef>
              <a:spcAft>
                <a:spcPts val="0"/>
              </a:spcAft>
              <a:buClr>
                <a:schemeClr val="dk1"/>
              </a:buClr>
              <a:buSzPts val="1800"/>
              <a:buNone/>
              <a:defRPr sz="1800">
                <a:solidFill>
                  <a:schemeClr val="dk1"/>
                </a:solidFill>
              </a:defRPr>
            </a:lvl9pPr>
          </a:lstStyle>
          <a:p>
            <a:endParaRPr/>
          </a:p>
        </p:txBody>
      </p:sp>
      <p:grpSp>
        <p:nvGrpSpPr>
          <p:cNvPr id="677" name="Google Shape;677;p25"/>
          <p:cNvGrpSpPr/>
          <p:nvPr/>
        </p:nvGrpSpPr>
        <p:grpSpPr>
          <a:xfrm rot="-9900030">
            <a:off x="271410" y="845203"/>
            <a:ext cx="215932" cy="195605"/>
            <a:chOff x="1640475" y="1197075"/>
            <a:chExt cx="55475" cy="50250"/>
          </a:xfrm>
        </p:grpSpPr>
        <p:sp>
          <p:nvSpPr>
            <p:cNvPr id="678" name="Google Shape;678;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9" name="Google Shape;679;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0" name="Google Shape;680;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81" name="Google Shape;681;p25"/>
          <p:cNvGrpSpPr/>
          <p:nvPr/>
        </p:nvGrpSpPr>
        <p:grpSpPr>
          <a:xfrm rot="6524430">
            <a:off x="349879" y="2378627"/>
            <a:ext cx="279618" cy="253294"/>
            <a:chOff x="1640475" y="1197075"/>
            <a:chExt cx="55475" cy="50250"/>
          </a:xfrm>
        </p:grpSpPr>
        <p:sp>
          <p:nvSpPr>
            <p:cNvPr id="682" name="Google Shape;682;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3" name="Google Shape;683;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4" name="Google Shape;684;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85" name="Google Shape;685;p25"/>
          <p:cNvSpPr/>
          <p:nvPr/>
        </p:nvSpPr>
        <p:spPr>
          <a:xfrm rot="-2121718" flipH="1">
            <a:off x="6738638" y="226324"/>
            <a:ext cx="888103" cy="2080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6" name="Google Shape;686;p25"/>
          <p:cNvSpPr/>
          <p:nvPr/>
        </p:nvSpPr>
        <p:spPr>
          <a:xfrm rot="-10799883" flipH="1">
            <a:off x="217110" y="4797574"/>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87" name="Google Shape;687;p25"/>
          <p:cNvGrpSpPr/>
          <p:nvPr/>
        </p:nvGrpSpPr>
        <p:grpSpPr>
          <a:xfrm rot="6300012">
            <a:off x="8577095" y="3925450"/>
            <a:ext cx="290790" cy="263412"/>
            <a:chOff x="1640475" y="1197075"/>
            <a:chExt cx="55475" cy="50250"/>
          </a:xfrm>
        </p:grpSpPr>
        <p:sp>
          <p:nvSpPr>
            <p:cNvPr id="688" name="Google Shape;688;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9" name="Google Shape;689;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0" name="Google Shape;690;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91" name="Google Shape;691;p25"/>
          <p:cNvSpPr/>
          <p:nvPr/>
        </p:nvSpPr>
        <p:spPr>
          <a:xfrm rot="10800000">
            <a:off x="5828025" y="4022951"/>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2" name="Google Shape;692;p25"/>
          <p:cNvSpPr/>
          <p:nvPr/>
        </p:nvSpPr>
        <p:spPr>
          <a:xfrm rot="-10431843">
            <a:off x="-54140" y="-118627"/>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118212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693"/>
        <p:cNvGrpSpPr/>
        <p:nvPr/>
      </p:nvGrpSpPr>
      <p:grpSpPr>
        <a:xfrm>
          <a:off x="0" y="0"/>
          <a:ext cx="0" cy="0"/>
          <a:chOff x="0" y="0"/>
          <a:chExt cx="0" cy="0"/>
        </a:xfrm>
      </p:grpSpPr>
      <p:sp>
        <p:nvSpPr>
          <p:cNvPr id="694" name="Google Shape;694;p26"/>
          <p:cNvSpPr/>
          <p:nvPr/>
        </p:nvSpPr>
        <p:spPr>
          <a:xfrm rot="10800000">
            <a:off x="-127659" y="-68768"/>
            <a:ext cx="3533063" cy="1145474"/>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5" name="Google Shape;695;p26"/>
          <p:cNvSpPr/>
          <p:nvPr/>
        </p:nvSpPr>
        <p:spPr>
          <a:xfrm rot="10800000">
            <a:off x="7069949" y="4249331"/>
            <a:ext cx="2125947" cy="1043338"/>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6" name="Google Shape;696;p26"/>
          <p:cNvSpPr/>
          <p:nvPr/>
        </p:nvSpPr>
        <p:spPr>
          <a:xfrm rot="10800000">
            <a:off x="-375576" y="3881672"/>
            <a:ext cx="4662538" cy="1572279"/>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7" name="Google Shape;697;p26"/>
          <p:cNvSpPr/>
          <p:nvPr/>
        </p:nvSpPr>
        <p:spPr>
          <a:xfrm rot="10800000">
            <a:off x="7235915" y="-341425"/>
            <a:ext cx="2365611" cy="3375334"/>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8" name="Google Shape;698;p26"/>
          <p:cNvSpPr txBox="1">
            <a:spLocks noGrp="1"/>
          </p:cNvSpPr>
          <p:nvPr>
            <p:ph type="title"/>
          </p:nvPr>
        </p:nvSpPr>
        <p:spPr>
          <a:xfrm>
            <a:off x="3387900" y="758952"/>
            <a:ext cx="23682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1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699" name="Google Shape;699;p26"/>
          <p:cNvGrpSpPr/>
          <p:nvPr/>
        </p:nvGrpSpPr>
        <p:grpSpPr>
          <a:xfrm rot="6299945">
            <a:off x="7791609" y="4563485"/>
            <a:ext cx="359746" cy="325869"/>
            <a:chOff x="1640475" y="1197075"/>
            <a:chExt cx="55475" cy="50250"/>
          </a:xfrm>
        </p:grpSpPr>
        <p:sp>
          <p:nvSpPr>
            <p:cNvPr id="700" name="Google Shape;700;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1" name="Google Shape;701;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2" name="Google Shape;702;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03" name="Google Shape;703;p26"/>
          <p:cNvSpPr/>
          <p:nvPr/>
        </p:nvSpPr>
        <p:spPr>
          <a:xfrm rot="8615811" flipH="1">
            <a:off x="227164" y="4598042"/>
            <a:ext cx="848090" cy="171654"/>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4" name="Google Shape;704;p26"/>
          <p:cNvSpPr/>
          <p:nvPr/>
        </p:nvSpPr>
        <p:spPr>
          <a:xfrm rot="-9000285">
            <a:off x="6559102" y="234099"/>
            <a:ext cx="970034" cy="22723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05" name="Google Shape;705;p26"/>
          <p:cNvGrpSpPr/>
          <p:nvPr/>
        </p:nvGrpSpPr>
        <p:grpSpPr>
          <a:xfrm rot="10799841">
            <a:off x="1610678" y="4510495"/>
            <a:ext cx="239902" cy="217311"/>
            <a:chOff x="1640475" y="1197075"/>
            <a:chExt cx="55475" cy="50250"/>
          </a:xfrm>
        </p:grpSpPr>
        <p:sp>
          <p:nvSpPr>
            <p:cNvPr id="706" name="Google Shape;706;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7" name="Google Shape;707;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8" name="Google Shape;708;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09" name="Google Shape;709;p26"/>
          <p:cNvGrpSpPr/>
          <p:nvPr/>
        </p:nvGrpSpPr>
        <p:grpSpPr>
          <a:xfrm rot="-5400235">
            <a:off x="8116150" y="635400"/>
            <a:ext cx="243108" cy="220216"/>
            <a:chOff x="1640475" y="1197075"/>
            <a:chExt cx="55475" cy="50250"/>
          </a:xfrm>
        </p:grpSpPr>
        <p:sp>
          <p:nvSpPr>
            <p:cNvPr id="710" name="Google Shape;710;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1" name="Google Shape;711;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2" name="Google Shape;712;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13" name="Google Shape;713;p26"/>
          <p:cNvSpPr/>
          <p:nvPr/>
        </p:nvSpPr>
        <p:spPr>
          <a:xfrm rot="-9900095">
            <a:off x="8349145" y="4056063"/>
            <a:ext cx="424434" cy="627506"/>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4" name="Google Shape;714;p26"/>
          <p:cNvSpPr/>
          <p:nvPr/>
        </p:nvSpPr>
        <p:spPr>
          <a:xfrm rot="-3511162">
            <a:off x="1058078" y="269341"/>
            <a:ext cx="738535" cy="540314"/>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15" name="Google Shape;715;p26"/>
          <p:cNvGrpSpPr/>
          <p:nvPr/>
        </p:nvGrpSpPr>
        <p:grpSpPr>
          <a:xfrm rot="-10374925">
            <a:off x="329402" y="488211"/>
            <a:ext cx="359745" cy="325867"/>
            <a:chOff x="1640475" y="1197075"/>
            <a:chExt cx="55475" cy="50250"/>
          </a:xfrm>
        </p:grpSpPr>
        <p:sp>
          <p:nvSpPr>
            <p:cNvPr id="716" name="Google Shape;716;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7" name="Google Shape;717;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8" name="Google Shape;718;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55735760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19"/>
        <p:cNvGrpSpPr/>
        <p:nvPr/>
      </p:nvGrpSpPr>
      <p:grpSpPr>
        <a:xfrm>
          <a:off x="0" y="0"/>
          <a:ext cx="0" cy="0"/>
          <a:chOff x="0" y="0"/>
          <a:chExt cx="0" cy="0"/>
        </a:xfrm>
      </p:grpSpPr>
      <p:sp>
        <p:nvSpPr>
          <p:cNvPr id="720" name="Google Shape;720;p27"/>
          <p:cNvSpPr/>
          <p:nvPr/>
        </p:nvSpPr>
        <p:spPr>
          <a:xfrm>
            <a:off x="-128025" y="4106414"/>
            <a:ext cx="3465023" cy="1209053"/>
          </a:xfrm>
          <a:custGeom>
            <a:avLst/>
            <a:gdLst/>
            <a:ahLst/>
            <a:cxnLst/>
            <a:rect l="l" t="t" r="r" b="b"/>
            <a:pathLst>
              <a:path w="21861" h="7088" extrusionOk="0">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1" name="Google Shape;721;p27"/>
          <p:cNvSpPr/>
          <p:nvPr/>
        </p:nvSpPr>
        <p:spPr>
          <a:xfrm>
            <a:off x="7140209" y="-213544"/>
            <a:ext cx="2085100" cy="1101248"/>
          </a:xfrm>
          <a:custGeom>
            <a:avLst/>
            <a:gdLst/>
            <a:ahLst/>
            <a:cxnLst/>
            <a:rect l="l" t="t" r="r" b="b"/>
            <a:pathLst>
              <a:path w="13155" h="6456" extrusionOk="0">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2" name="Google Shape;722;p27"/>
          <p:cNvSpPr/>
          <p:nvPr/>
        </p:nvSpPr>
        <p:spPr>
          <a:xfrm>
            <a:off x="-251977" y="-424375"/>
            <a:ext cx="4573114" cy="1659548"/>
          </a:xfrm>
          <a:custGeom>
            <a:avLst/>
            <a:gdLst/>
            <a:ahLst/>
            <a:cxnLst/>
            <a:rect l="l" t="t" r="r" b="b"/>
            <a:pathLst>
              <a:path w="28852" h="9729" extrusionOk="0">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3" name="Google Shape;723;p27"/>
          <p:cNvSpPr/>
          <p:nvPr/>
        </p:nvSpPr>
        <p:spPr>
          <a:xfrm>
            <a:off x="7213474" y="3051298"/>
            <a:ext cx="2320001" cy="2598236"/>
          </a:xfrm>
          <a:custGeom>
            <a:avLst/>
            <a:gdLst/>
            <a:ahLst/>
            <a:cxnLst/>
            <a:rect l="l" t="t" r="r" b="b"/>
            <a:pathLst>
              <a:path w="14637" h="15232" extrusionOk="0">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4" name="Google Shape;724;p27"/>
          <p:cNvSpPr txBox="1">
            <a:spLocks noGrp="1"/>
          </p:cNvSpPr>
          <p:nvPr>
            <p:ph type="title"/>
          </p:nvPr>
        </p:nvSpPr>
        <p:spPr>
          <a:xfrm>
            <a:off x="1693050" y="445025"/>
            <a:ext cx="5757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5" name="Google Shape;725;p27"/>
          <p:cNvSpPr txBox="1">
            <a:spLocks noGrp="1"/>
          </p:cNvSpPr>
          <p:nvPr>
            <p:ph type="body" idx="1"/>
          </p:nvPr>
        </p:nvSpPr>
        <p:spPr>
          <a:xfrm>
            <a:off x="713225" y="1442650"/>
            <a:ext cx="7717500" cy="31293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SzPts val="1400"/>
              <a:buFont typeface="Gloria Hallelujah"/>
              <a:buChar char="●"/>
              <a:defRPr sz="1400">
                <a:latin typeface="Raleway"/>
                <a:ea typeface="Raleway"/>
                <a:cs typeface="Raleway"/>
                <a:sym typeface="Raleway"/>
              </a:defRPr>
            </a:lvl1pPr>
            <a:lvl2pPr marL="914378" lvl="1"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2pPr>
            <a:lvl3pPr marL="1371566" lvl="2"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3pPr>
            <a:lvl4pPr marL="1828754" lvl="3"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4pPr>
            <a:lvl5pPr marL="2285943" lvl="4"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5pPr>
            <a:lvl6pPr marL="2743132" lvl="5"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6pPr>
            <a:lvl7pPr marL="3200320" lvl="6"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7pPr>
            <a:lvl8pPr marL="3657509" lvl="7"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8pPr>
            <a:lvl9pPr marL="4114697" lvl="8" indent="-317492" rtl="0">
              <a:lnSpc>
                <a:spcPct val="100000"/>
              </a:lnSpc>
              <a:spcBef>
                <a:spcPts val="0"/>
              </a:spcBef>
              <a:spcAft>
                <a:spcPts val="0"/>
              </a:spcAft>
              <a:buSzPts val="1400"/>
              <a:buFont typeface="Arial"/>
              <a:buChar char="■"/>
              <a:defRPr sz="1200">
                <a:latin typeface="Raleway SemiBold"/>
                <a:ea typeface="Raleway SemiBold"/>
                <a:cs typeface="Raleway SemiBold"/>
                <a:sym typeface="Raleway SemiBold"/>
              </a:defRPr>
            </a:lvl9pPr>
          </a:lstStyle>
          <a:p>
            <a:endParaRPr/>
          </a:p>
        </p:txBody>
      </p:sp>
      <p:grpSp>
        <p:nvGrpSpPr>
          <p:cNvPr id="726" name="Google Shape;726;p27"/>
          <p:cNvGrpSpPr/>
          <p:nvPr/>
        </p:nvGrpSpPr>
        <p:grpSpPr>
          <a:xfrm rot="899945">
            <a:off x="7776599" y="266618"/>
            <a:ext cx="359746" cy="325869"/>
            <a:chOff x="1640475" y="1197075"/>
            <a:chExt cx="55475" cy="50250"/>
          </a:xfrm>
        </p:grpSpPr>
        <p:sp>
          <p:nvSpPr>
            <p:cNvPr id="727" name="Google Shape;727;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8" name="Google Shape;728;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9" name="Google Shape;729;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30" name="Google Shape;730;p27"/>
          <p:cNvSpPr/>
          <p:nvPr/>
        </p:nvSpPr>
        <p:spPr>
          <a:xfrm rot="997180" flipH="1">
            <a:off x="220521" y="343718"/>
            <a:ext cx="848082" cy="17165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1" name="Google Shape;731;p27"/>
          <p:cNvSpPr/>
          <p:nvPr/>
        </p:nvSpPr>
        <p:spPr>
          <a:xfrm rot="-10262709">
            <a:off x="6864156" y="4703249"/>
            <a:ext cx="970031" cy="22723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32" name="Google Shape;732;p27"/>
          <p:cNvGrpSpPr/>
          <p:nvPr/>
        </p:nvGrpSpPr>
        <p:grpSpPr>
          <a:xfrm rot="-3600132">
            <a:off x="1590800" y="402691"/>
            <a:ext cx="239901" cy="217311"/>
            <a:chOff x="1640475" y="1197075"/>
            <a:chExt cx="55475" cy="50250"/>
          </a:xfrm>
        </p:grpSpPr>
        <p:sp>
          <p:nvSpPr>
            <p:cNvPr id="733" name="Google Shape;733;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4" name="Google Shape;734;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5" name="Google Shape;735;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36" name="Google Shape;736;p27"/>
          <p:cNvGrpSpPr/>
          <p:nvPr/>
        </p:nvGrpSpPr>
        <p:grpSpPr>
          <a:xfrm rot="10799765">
            <a:off x="8163975" y="4278851"/>
            <a:ext cx="243108" cy="220216"/>
            <a:chOff x="1640475" y="1197075"/>
            <a:chExt cx="55475" cy="50250"/>
          </a:xfrm>
        </p:grpSpPr>
        <p:sp>
          <p:nvSpPr>
            <p:cNvPr id="737" name="Google Shape;737;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8" name="Google Shape;738;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9" name="Google Shape;739;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40" name="Google Shape;740;p27"/>
          <p:cNvSpPr/>
          <p:nvPr/>
        </p:nvSpPr>
        <p:spPr>
          <a:xfrm flipH="1">
            <a:off x="8391887" y="405627"/>
            <a:ext cx="510489" cy="754774"/>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1" name="Google Shape;741;p27"/>
          <p:cNvSpPr/>
          <p:nvPr/>
        </p:nvSpPr>
        <p:spPr>
          <a:xfrm rot="-9876870">
            <a:off x="896524" y="4221099"/>
            <a:ext cx="959264" cy="7018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42" name="Google Shape;742;p27"/>
          <p:cNvGrpSpPr/>
          <p:nvPr/>
        </p:nvGrpSpPr>
        <p:grpSpPr>
          <a:xfrm rot="-5400000">
            <a:off x="268420" y="4295778"/>
            <a:ext cx="359744" cy="325866"/>
            <a:chOff x="1640475" y="1197075"/>
            <a:chExt cx="55475" cy="50250"/>
          </a:xfrm>
        </p:grpSpPr>
        <p:sp>
          <p:nvSpPr>
            <p:cNvPr id="743" name="Google Shape;743;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4" name="Google Shape;744;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5" name="Google Shape;745;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7254339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46"/>
        <p:cNvGrpSpPr/>
        <p:nvPr/>
      </p:nvGrpSpPr>
      <p:grpSpPr>
        <a:xfrm>
          <a:off x="0" y="0"/>
          <a:ext cx="0" cy="0"/>
          <a:chOff x="0" y="0"/>
          <a:chExt cx="0" cy="0"/>
        </a:xfrm>
      </p:grpSpPr>
      <p:sp>
        <p:nvSpPr>
          <p:cNvPr id="747" name="Google Shape;747;p28"/>
          <p:cNvSpPr/>
          <p:nvPr/>
        </p:nvSpPr>
        <p:spPr>
          <a:xfrm rot="10800000">
            <a:off x="5503961" y="-195863"/>
            <a:ext cx="3782139" cy="1779867"/>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8" name="Google Shape;748;p28"/>
          <p:cNvSpPr/>
          <p:nvPr/>
        </p:nvSpPr>
        <p:spPr>
          <a:xfrm rot="10800000">
            <a:off x="6095615" y="3584391"/>
            <a:ext cx="3260760" cy="1799884"/>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9" name="Google Shape;749;p28"/>
          <p:cNvSpPr/>
          <p:nvPr/>
        </p:nvSpPr>
        <p:spPr>
          <a:xfrm rot="10800000">
            <a:off x="-390198" y="3241571"/>
            <a:ext cx="2066292" cy="2072329"/>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0" name="Google Shape;750;p28"/>
          <p:cNvSpPr/>
          <p:nvPr/>
        </p:nvSpPr>
        <p:spPr>
          <a:xfrm rot="10800000">
            <a:off x="-258335" y="-384598"/>
            <a:ext cx="3872371" cy="1368261"/>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1" name="Google Shape;751;p28"/>
          <p:cNvSpPr txBox="1">
            <a:spLocks noGrp="1"/>
          </p:cNvSpPr>
          <p:nvPr>
            <p:ph type="title"/>
          </p:nvPr>
        </p:nvSpPr>
        <p:spPr>
          <a:xfrm>
            <a:off x="3079950" y="966254"/>
            <a:ext cx="2984100" cy="84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55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752" name="Google Shape;752;p28"/>
          <p:cNvSpPr txBox="1">
            <a:spLocks noGrp="1"/>
          </p:cNvSpPr>
          <p:nvPr>
            <p:ph type="body" idx="1"/>
          </p:nvPr>
        </p:nvSpPr>
        <p:spPr>
          <a:xfrm>
            <a:off x="1234375" y="3235750"/>
            <a:ext cx="2721900" cy="1023000"/>
          </a:xfrm>
          <a:prstGeom prst="rect">
            <a:avLst/>
          </a:prstGeom>
        </p:spPr>
        <p:txBody>
          <a:bodyPr spcFirstLastPara="1" wrap="square" lIns="91425" tIns="91425" rIns="91425" bIns="91425" anchor="ctr" anchorCtr="0">
            <a:noAutofit/>
          </a:bodyPr>
          <a:lstStyle>
            <a:lvl1pPr marL="457189" lvl="0" indent="-304793" algn="ctr" rtl="0">
              <a:lnSpc>
                <a:spcPct val="100000"/>
              </a:lnSpc>
              <a:spcBef>
                <a:spcPts val="0"/>
              </a:spcBef>
              <a:spcAft>
                <a:spcPts val="0"/>
              </a:spcAft>
              <a:buSzPts val="1200"/>
              <a:buFont typeface="Raleway SemiBold"/>
              <a:buChar char="●"/>
              <a:defRPr sz="1400">
                <a:latin typeface="Raleway SemiBold"/>
                <a:ea typeface="Raleway SemiBold"/>
                <a:cs typeface="Raleway SemiBold"/>
                <a:sym typeface="Raleway SemiBold"/>
              </a:defRPr>
            </a:lvl1pPr>
            <a:lvl2pPr marL="914378" lvl="1"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2pPr>
            <a:lvl3pPr marL="1371566" lvl="2"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3pPr>
            <a:lvl4pPr marL="1828754" lvl="3"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4pPr>
            <a:lvl5pPr marL="2285943" lvl="4"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5pPr>
            <a:lvl6pPr marL="2743132" lvl="5"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6pPr>
            <a:lvl7pPr marL="3200320" lvl="6"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7pPr>
            <a:lvl8pPr marL="3657509" lvl="7"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8pPr>
            <a:lvl9pPr marL="4114697" lvl="8" indent="-304793" rtl="0">
              <a:lnSpc>
                <a:spcPct val="100000"/>
              </a:lnSpc>
              <a:spcBef>
                <a:spcPts val="0"/>
              </a:spcBef>
              <a:spcAft>
                <a:spcPts val="0"/>
              </a:spcAft>
              <a:buSzPts val="1200"/>
              <a:buFont typeface="Raleway SemiBold"/>
              <a:buChar char="■"/>
              <a:defRPr sz="1200">
                <a:latin typeface="Raleway SemiBold"/>
                <a:ea typeface="Raleway SemiBold"/>
                <a:cs typeface="Raleway SemiBold"/>
                <a:sym typeface="Raleway SemiBold"/>
              </a:defRPr>
            </a:lvl9pPr>
          </a:lstStyle>
          <a:p>
            <a:endParaRPr/>
          </a:p>
        </p:txBody>
      </p:sp>
      <p:sp>
        <p:nvSpPr>
          <p:cNvPr id="753" name="Google Shape;753;p28"/>
          <p:cNvSpPr txBox="1"/>
          <p:nvPr/>
        </p:nvSpPr>
        <p:spPr>
          <a:xfrm>
            <a:off x="5390907" y="3188897"/>
            <a:ext cx="2289900" cy="7029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300"/>
              </a:spcBef>
              <a:spcAft>
                <a:spcPts val="0"/>
              </a:spcAft>
              <a:buNone/>
            </a:pPr>
            <a:r>
              <a:rPr lang="en" sz="1000">
                <a:solidFill>
                  <a:schemeClr val="dk2"/>
                </a:solidFill>
                <a:latin typeface="Raleway"/>
                <a:ea typeface="Raleway"/>
                <a:cs typeface="Raleway"/>
                <a:sym typeface="Raleway"/>
              </a:rPr>
              <a:t>CREDITS: This presentation template was created by </a:t>
            </a:r>
            <a:r>
              <a:rPr lang="en" sz="1000" b="1">
                <a:solidFill>
                  <a:schemeClr val="dk2"/>
                </a:solidFill>
                <a:uFill>
                  <a:noFill/>
                </a:uFill>
                <a:latin typeface="Raleway"/>
                <a:ea typeface="Raleway"/>
                <a:cs typeface="Raleway"/>
                <a:sym typeface="Raleway"/>
                <a:hlinkClick r:id="rId2">
                  <a:extLst>
                    <a:ext uri="{A12FA001-AC4F-418D-AE19-62706E023703}">
                      <ahyp:hlinkClr xmlns:ahyp="http://schemas.microsoft.com/office/drawing/2018/hyperlinkcolor" val="tx"/>
                    </a:ext>
                  </a:extLst>
                </a:hlinkClick>
              </a:rPr>
              <a:t>Slidesgo</a:t>
            </a:r>
            <a:r>
              <a:rPr lang="en" sz="1000">
                <a:solidFill>
                  <a:schemeClr val="dk2"/>
                </a:solidFill>
                <a:latin typeface="Raleway"/>
                <a:ea typeface="Raleway"/>
                <a:cs typeface="Raleway"/>
                <a:sym typeface="Raleway"/>
              </a:rPr>
              <a:t>, including icons by </a:t>
            </a:r>
            <a:r>
              <a:rPr lang="en" sz="1000" b="1">
                <a:solidFill>
                  <a:schemeClr val="dk2"/>
                </a:solidFill>
                <a:uFill>
                  <a:noFill/>
                </a:uFill>
                <a:latin typeface="Raleway"/>
                <a:ea typeface="Raleway"/>
                <a:cs typeface="Raleway"/>
                <a:sym typeface="Raleway"/>
                <a:hlinkClick r:id="rId3">
                  <a:extLst>
                    <a:ext uri="{A12FA001-AC4F-418D-AE19-62706E023703}">
                      <ahyp:hlinkClr xmlns:ahyp="http://schemas.microsoft.com/office/drawing/2018/hyperlinkcolor" val="tx"/>
                    </a:ext>
                  </a:extLst>
                </a:hlinkClick>
              </a:rPr>
              <a:t>Flaticon</a:t>
            </a:r>
            <a:r>
              <a:rPr lang="en" sz="1000">
                <a:solidFill>
                  <a:schemeClr val="dk2"/>
                </a:solidFill>
                <a:latin typeface="Raleway"/>
                <a:ea typeface="Raleway"/>
                <a:cs typeface="Raleway"/>
                <a:sym typeface="Raleway"/>
              </a:rPr>
              <a:t>, and infographics &amp; images by </a:t>
            </a:r>
            <a:r>
              <a:rPr lang="en" sz="1000" b="1">
                <a:solidFill>
                  <a:schemeClr val="dk2"/>
                </a:solidFill>
                <a:uFill>
                  <a:noFill/>
                </a:uFill>
                <a:latin typeface="Raleway"/>
                <a:ea typeface="Raleway"/>
                <a:cs typeface="Raleway"/>
                <a:sym typeface="Raleway"/>
                <a:hlinkClick r:id="rId4">
                  <a:extLst>
                    <a:ext uri="{A12FA001-AC4F-418D-AE19-62706E023703}">
                      <ahyp:hlinkClr xmlns:ahyp="http://schemas.microsoft.com/office/drawing/2018/hyperlinkcolor" val="tx"/>
                    </a:ext>
                  </a:extLst>
                </a:hlinkClick>
              </a:rPr>
              <a:t>Freepik</a:t>
            </a:r>
            <a:r>
              <a:rPr lang="en" sz="1000">
                <a:solidFill>
                  <a:schemeClr val="dk2"/>
                </a:solidFill>
                <a:latin typeface="Raleway"/>
                <a:ea typeface="Raleway"/>
                <a:cs typeface="Raleway"/>
                <a:sym typeface="Raleway"/>
              </a:rPr>
              <a:t>.</a:t>
            </a:r>
            <a:endParaRPr sz="1000"/>
          </a:p>
        </p:txBody>
      </p:sp>
      <p:grpSp>
        <p:nvGrpSpPr>
          <p:cNvPr id="754" name="Google Shape;754;p28"/>
          <p:cNvGrpSpPr/>
          <p:nvPr/>
        </p:nvGrpSpPr>
        <p:grpSpPr>
          <a:xfrm rot="9300375">
            <a:off x="1127032" y="4402138"/>
            <a:ext cx="226551" cy="205211"/>
            <a:chOff x="1640475" y="1197075"/>
            <a:chExt cx="55475" cy="50250"/>
          </a:xfrm>
        </p:grpSpPr>
        <p:sp>
          <p:nvSpPr>
            <p:cNvPr id="755" name="Google Shape;755;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6" name="Google Shape;756;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7" name="Google Shape;757;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58" name="Google Shape;758;p28"/>
          <p:cNvSpPr/>
          <p:nvPr/>
        </p:nvSpPr>
        <p:spPr>
          <a:xfrm rot="-510326" flipH="1">
            <a:off x="375317" y="272406"/>
            <a:ext cx="574893" cy="13467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9" name="Google Shape;759;p28"/>
          <p:cNvSpPr/>
          <p:nvPr/>
        </p:nvSpPr>
        <p:spPr>
          <a:xfrm rot="-9899901" flipH="1">
            <a:off x="4951536" y="4570194"/>
            <a:ext cx="545173" cy="1277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60" name="Google Shape;760;p28"/>
          <p:cNvGrpSpPr/>
          <p:nvPr/>
        </p:nvGrpSpPr>
        <p:grpSpPr>
          <a:xfrm rot="2217042">
            <a:off x="7251694" y="4647998"/>
            <a:ext cx="365864" cy="331431"/>
            <a:chOff x="1640475" y="1197075"/>
            <a:chExt cx="55475" cy="50250"/>
          </a:xfrm>
        </p:grpSpPr>
        <p:sp>
          <p:nvSpPr>
            <p:cNvPr id="761" name="Google Shape;761;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2" name="Google Shape;762;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3" name="Google Shape;763;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64" name="Google Shape;764;p28"/>
          <p:cNvGrpSpPr/>
          <p:nvPr/>
        </p:nvGrpSpPr>
        <p:grpSpPr>
          <a:xfrm rot="-7117196">
            <a:off x="7733082" y="352400"/>
            <a:ext cx="324154" cy="293632"/>
            <a:chOff x="1640475" y="1197075"/>
            <a:chExt cx="55475" cy="50250"/>
          </a:xfrm>
        </p:grpSpPr>
        <p:sp>
          <p:nvSpPr>
            <p:cNvPr id="765" name="Google Shape;765;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6" name="Google Shape;766;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7" name="Google Shape;767;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68" name="Google Shape;768;p28"/>
          <p:cNvGrpSpPr/>
          <p:nvPr/>
        </p:nvGrpSpPr>
        <p:grpSpPr>
          <a:xfrm rot="-7256213">
            <a:off x="430055" y="976952"/>
            <a:ext cx="225183" cy="266962"/>
            <a:chOff x="1640475" y="1197075"/>
            <a:chExt cx="55475" cy="50250"/>
          </a:xfrm>
        </p:grpSpPr>
        <p:sp>
          <p:nvSpPr>
            <p:cNvPr id="769" name="Google Shape;769;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0" name="Google Shape;770;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1" name="Google Shape;771;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72" name="Google Shape;772;p28"/>
          <p:cNvSpPr/>
          <p:nvPr/>
        </p:nvSpPr>
        <p:spPr>
          <a:xfrm rot="-5211900">
            <a:off x="-17670" y="2640500"/>
            <a:ext cx="988852" cy="900801"/>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3505008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73"/>
        <p:cNvGrpSpPr/>
        <p:nvPr/>
      </p:nvGrpSpPr>
      <p:grpSpPr>
        <a:xfrm>
          <a:off x="0" y="0"/>
          <a:ext cx="0" cy="0"/>
          <a:chOff x="0" y="0"/>
          <a:chExt cx="0" cy="0"/>
        </a:xfrm>
      </p:grpSpPr>
      <p:sp>
        <p:nvSpPr>
          <p:cNvPr id="774" name="Google Shape;774;p29"/>
          <p:cNvSpPr/>
          <p:nvPr/>
        </p:nvSpPr>
        <p:spPr>
          <a:xfrm flipH="1">
            <a:off x="5463835" y="-171500"/>
            <a:ext cx="3715991" cy="1895529"/>
          </a:xfrm>
          <a:custGeom>
            <a:avLst/>
            <a:gdLst/>
            <a:ahLst/>
            <a:cxnLst/>
            <a:rect l="l" t="t" r="r" b="b"/>
            <a:pathLst>
              <a:path w="14457" h="6348" extrusionOk="0">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5" name="Google Shape;775;p29"/>
          <p:cNvSpPr/>
          <p:nvPr/>
        </p:nvSpPr>
        <p:spPr>
          <a:xfrm flipH="1">
            <a:off x="6310157" y="3340500"/>
            <a:ext cx="3132243" cy="2074976"/>
          </a:xfrm>
          <a:custGeom>
            <a:avLst/>
            <a:gdLst/>
            <a:ahLst/>
            <a:cxnLst/>
            <a:rect l="l" t="t" r="r" b="b"/>
            <a:pathLst>
              <a:path w="26174" h="14261" extrusionOk="0">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6" name="Google Shape;776;p29"/>
          <p:cNvSpPr/>
          <p:nvPr/>
        </p:nvSpPr>
        <p:spPr>
          <a:xfrm flipH="1">
            <a:off x="-305030" y="3501099"/>
            <a:ext cx="3502005" cy="1817658"/>
          </a:xfrm>
          <a:custGeom>
            <a:avLst/>
            <a:gdLst/>
            <a:ahLst/>
            <a:cxnLst/>
            <a:rect l="l" t="t" r="r" b="b"/>
            <a:pathLst>
              <a:path w="13007" h="13045" extrusionOk="0">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7" name="Google Shape;777;p29"/>
          <p:cNvSpPr/>
          <p:nvPr/>
        </p:nvSpPr>
        <p:spPr>
          <a:xfrm flipH="1">
            <a:off x="-172967" y="-346474"/>
            <a:ext cx="3877467" cy="2004202"/>
          </a:xfrm>
          <a:custGeom>
            <a:avLst/>
            <a:gdLst/>
            <a:ahLst/>
            <a:cxnLst/>
            <a:rect l="l" t="t" r="r" b="b"/>
            <a:pathLst>
              <a:path w="24377" h="8613" extrusionOk="0">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78" name="Google Shape;778;p29"/>
          <p:cNvGrpSpPr/>
          <p:nvPr/>
        </p:nvGrpSpPr>
        <p:grpSpPr>
          <a:xfrm rot="899994">
            <a:off x="1016473" y="201883"/>
            <a:ext cx="454166" cy="411416"/>
            <a:chOff x="1640475" y="1197075"/>
            <a:chExt cx="55475" cy="50250"/>
          </a:xfrm>
        </p:grpSpPr>
        <p:sp>
          <p:nvSpPr>
            <p:cNvPr id="779" name="Google Shape;779;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0" name="Google Shape;780;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1" name="Google Shape;781;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82" name="Google Shape;782;p29"/>
          <p:cNvGrpSpPr/>
          <p:nvPr/>
        </p:nvGrpSpPr>
        <p:grpSpPr>
          <a:xfrm rot="-765977">
            <a:off x="8251989" y="1521725"/>
            <a:ext cx="279616" cy="253294"/>
            <a:chOff x="1640475" y="1197075"/>
            <a:chExt cx="55475" cy="50250"/>
          </a:xfrm>
        </p:grpSpPr>
        <p:sp>
          <p:nvSpPr>
            <p:cNvPr id="783" name="Google Shape;783;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4" name="Google Shape;784;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5" name="Google Shape;785;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86" name="Google Shape;786;p29"/>
          <p:cNvSpPr/>
          <p:nvPr/>
        </p:nvSpPr>
        <p:spPr>
          <a:xfrm rot="-1686808" flipH="1">
            <a:off x="3194336" y="4571864"/>
            <a:ext cx="695049" cy="16282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7" name="Google Shape;787;p29"/>
          <p:cNvSpPr/>
          <p:nvPr/>
        </p:nvSpPr>
        <p:spPr>
          <a:xfrm rot="117" flipH="1">
            <a:off x="7874200" y="150135"/>
            <a:ext cx="545177" cy="127718"/>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88" name="Google Shape;788;p29"/>
          <p:cNvGrpSpPr/>
          <p:nvPr/>
        </p:nvGrpSpPr>
        <p:grpSpPr>
          <a:xfrm rot="-4475517">
            <a:off x="7432743" y="4442182"/>
            <a:ext cx="197770" cy="213810"/>
            <a:chOff x="1640475" y="1197075"/>
            <a:chExt cx="55475" cy="50250"/>
          </a:xfrm>
        </p:grpSpPr>
        <p:sp>
          <p:nvSpPr>
            <p:cNvPr id="789" name="Google Shape;789;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0" name="Google Shape;790;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1" name="Google Shape;791;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92" name="Google Shape;792;p29"/>
          <p:cNvSpPr/>
          <p:nvPr/>
        </p:nvSpPr>
        <p:spPr>
          <a:xfrm>
            <a:off x="891612" y="4121988"/>
            <a:ext cx="1167574" cy="854200"/>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3" name="Google Shape;793;p29"/>
          <p:cNvSpPr/>
          <p:nvPr/>
        </p:nvSpPr>
        <p:spPr>
          <a:xfrm rot="368157">
            <a:off x="8269119" y="4245139"/>
            <a:ext cx="520982" cy="816289"/>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794" name="Google Shape;794;p29"/>
          <p:cNvGrpSpPr/>
          <p:nvPr/>
        </p:nvGrpSpPr>
        <p:grpSpPr>
          <a:xfrm rot="-765935">
            <a:off x="274630" y="3048884"/>
            <a:ext cx="221762" cy="200885"/>
            <a:chOff x="1640475" y="1197075"/>
            <a:chExt cx="55475" cy="50250"/>
          </a:xfrm>
        </p:grpSpPr>
        <p:sp>
          <p:nvSpPr>
            <p:cNvPr id="795" name="Google Shape;795;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6" name="Google Shape;796;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7" name="Google Shape;797;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299383343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98"/>
        <p:cNvGrpSpPr/>
        <p:nvPr/>
      </p:nvGrpSpPr>
      <p:grpSpPr>
        <a:xfrm>
          <a:off x="0" y="0"/>
          <a:ext cx="0" cy="0"/>
          <a:chOff x="0" y="0"/>
          <a:chExt cx="0" cy="0"/>
        </a:xfrm>
      </p:grpSpPr>
      <p:sp>
        <p:nvSpPr>
          <p:cNvPr id="799" name="Google Shape;799;p30"/>
          <p:cNvSpPr/>
          <p:nvPr/>
        </p:nvSpPr>
        <p:spPr>
          <a:xfrm>
            <a:off x="-128824" y="4059063"/>
            <a:ext cx="3566130" cy="1156248"/>
          </a:xfrm>
          <a:custGeom>
            <a:avLst/>
            <a:gdLst/>
            <a:ahLst/>
            <a:cxnLst/>
            <a:rect l="l" t="t" r="r" b="b"/>
            <a:pathLst>
              <a:path w="21861" h="7088" extrusionOk="0">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0" name="Google Shape;800;p30"/>
          <p:cNvSpPr/>
          <p:nvPr/>
        </p:nvSpPr>
        <p:spPr>
          <a:xfrm>
            <a:off x="7070064" y="-128785"/>
            <a:ext cx="2145942" cy="1053151"/>
          </a:xfrm>
          <a:custGeom>
            <a:avLst/>
            <a:gdLst/>
            <a:ahLst/>
            <a:cxnLst/>
            <a:rect l="l" t="t" r="r" b="b"/>
            <a:pathLst>
              <a:path w="13155" h="6456" extrusionOk="0">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1" name="Google Shape;801;p30"/>
          <p:cNvSpPr/>
          <p:nvPr/>
        </p:nvSpPr>
        <p:spPr>
          <a:xfrm>
            <a:off x="-445549" y="-291749"/>
            <a:ext cx="4706555" cy="1587067"/>
          </a:xfrm>
          <a:custGeom>
            <a:avLst/>
            <a:gdLst/>
            <a:ahLst/>
            <a:cxnLst/>
            <a:rect l="l" t="t" r="r" b="b"/>
            <a:pathLst>
              <a:path w="28852" h="9729" extrusionOk="0">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2" name="Google Shape;802;p30"/>
          <p:cNvSpPr/>
          <p:nvPr/>
        </p:nvSpPr>
        <p:spPr>
          <a:xfrm>
            <a:off x="7237760" y="3032149"/>
            <a:ext cx="2387697" cy="2484758"/>
          </a:xfrm>
          <a:custGeom>
            <a:avLst/>
            <a:gdLst/>
            <a:ahLst/>
            <a:cxnLst/>
            <a:rect l="l" t="t" r="r" b="b"/>
            <a:pathLst>
              <a:path w="14637" h="15232" extrusionOk="0">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3" name="Google Shape;803;p30"/>
          <p:cNvSpPr/>
          <p:nvPr/>
        </p:nvSpPr>
        <p:spPr>
          <a:xfrm rot="10800000">
            <a:off x="7573483" y="3136804"/>
            <a:ext cx="12575" cy="4050"/>
          </a:xfrm>
          <a:custGeom>
            <a:avLst/>
            <a:gdLst/>
            <a:ahLst/>
            <a:cxnLst/>
            <a:rect l="l" t="t" r="r" b="b"/>
            <a:pathLst>
              <a:path w="503" h="162" extrusionOk="0">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4" name="Google Shape;804;p30"/>
          <p:cNvSpPr/>
          <p:nvPr/>
        </p:nvSpPr>
        <p:spPr>
          <a:xfrm rot="10800000">
            <a:off x="7341533" y="3544980"/>
            <a:ext cx="10925" cy="8600"/>
          </a:xfrm>
          <a:custGeom>
            <a:avLst/>
            <a:gdLst/>
            <a:ahLst/>
            <a:cxnLst/>
            <a:rect l="l" t="t" r="r" b="b"/>
            <a:pathLst>
              <a:path w="437" h="344" extrusionOk="0">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5" name="Google Shape;805;p30"/>
          <p:cNvSpPr/>
          <p:nvPr/>
        </p:nvSpPr>
        <p:spPr>
          <a:xfrm rot="10800000">
            <a:off x="7022858" y="2140430"/>
            <a:ext cx="738550" cy="540325"/>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6" name="Google Shape;806;p30"/>
          <p:cNvSpPr/>
          <p:nvPr/>
        </p:nvSpPr>
        <p:spPr>
          <a:xfrm rot="9893225">
            <a:off x="1777086" y="371869"/>
            <a:ext cx="605796" cy="14193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07" name="Google Shape;807;p30"/>
          <p:cNvGrpSpPr/>
          <p:nvPr/>
        </p:nvGrpSpPr>
        <p:grpSpPr>
          <a:xfrm rot="5400000">
            <a:off x="278835" y="4536756"/>
            <a:ext cx="221772" cy="200884"/>
            <a:chOff x="1640475" y="1197075"/>
            <a:chExt cx="55475" cy="50250"/>
          </a:xfrm>
        </p:grpSpPr>
        <p:sp>
          <p:nvSpPr>
            <p:cNvPr id="808" name="Google Shape;808;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9" name="Google Shape;809;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0" name="Google Shape;810;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11" name="Google Shape;811;p30"/>
          <p:cNvSpPr/>
          <p:nvPr/>
        </p:nvSpPr>
        <p:spPr>
          <a:xfrm rot="-834203">
            <a:off x="8546511" y="363436"/>
            <a:ext cx="993864" cy="1557213"/>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12" name="Google Shape;812;p30"/>
          <p:cNvGrpSpPr/>
          <p:nvPr/>
        </p:nvGrpSpPr>
        <p:grpSpPr>
          <a:xfrm rot="4654902">
            <a:off x="7263555" y="408294"/>
            <a:ext cx="433642" cy="392824"/>
            <a:chOff x="1640475" y="1197075"/>
            <a:chExt cx="55475" cy="50250"/>
          </a:xfrm>
        </p:grpSpPr>
        <p:sp>
          <p:nvSpPr>
            <p:cNvPr id="813" name="Google Shape;813;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4" name="Google Shape;814;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5" name="Google Shape;815;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816" name="Google Shape;816;p30"/>
          <p:cNvGrpSpPr/>
          <p:nvPr/>
        </p:nvGrpSpPr>
        <p:grpSpPr>
          <a:xfrm rot="5400000">
            <a:off x="571218" y="1059897"/>
            <a:ext cx="244822" cy="221773"/>
            <a:chOff x="1640475" y="1197075"/>
            <a:chExt cx="55475" cy="50250"/>
          </a:xfrm>
        </p:grpSpPr>
        <p:sp>
          <p:nvSpPr>
            <p:cNvPr id="817" name="Google Shape;817;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8" name="Google Shape;818;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9" name="Google Shape;819;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20" name="Google Shape;820;p30"/>
          <p:cNvSpPr/>
          <p:nvPr/>
        </p:nvSpPr>
        <p:spPr>
          <a:xfrm rot="6477717">
            <a:off x="8298149" y="4511778"/>
            <a:ext cx="580167" cy="13591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21" name="Google Shape;821;p30"/>
          <p:cNvGrpSpPr/>
          <p:nvPr/>
        </p:nvGrpSpPr>
        <p:grpSpPr>
          <a:xfrm rot="5400000">
            <a:off x="7550086" y="4483923"/>
            <a:ext cx="221772" cy="200884"/>
            <a:chOff x="1640475" y="1197075"/>
            <a:chExt cx="55475" cy="50250"/>
          </a:xfrm>
        </p:grpSpPr>
        <p:sp>
          <p:nvSpPr>
            <p:cNvPr id="822" name="Google Shape;822;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3" name="Google Shape;823;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4" name="Google Shape;824;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26157524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825"/>
        <p:cNvGrpSpPr/>
        <p:nvPr/>
      </p:nvGrpSpPr>
      <p:grpSpPr>
        <a:xfrm>
          <a:off x="0" y="0"/>
          <a:ext cx="0" cy="0"/>
          <a:chOff x="0" y="0"/>
          <a:chExt cx="0" cy="0"/>
        </a:xfrm>
      </p:grpSpPr>
      <p:sp>
        <p:nvSpPr>
          <p:cNvPr id="826" name="Google Shape;826;p31"/>
          <p:cNvSpPr/>
          <p:nvPr/>
        </p:nvSpPr>
        <p:spPr>
          <a:xfrm flipH="1">
            <a:off x="6975402" y="2798486"/>
            <a:ext cx="2665937" cy="2778151"/>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7" name="Google Shape;827;p31"/>
          <p:cNvSpPr/>
          <p:nvPr/>
        </p:nvSpPr>
        <p:spPr>
          <a:xfrm flipH="1">
            <a:off x="-517990" y="4092608"/>
            <a:ext cx="3021471" cy="1245429"/>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8" name="Google Shape;828;p31"/>
          <p:cNvSpPr/>
          <p:nvPr/>
        </p:nvSpPr>
        <p:spPr>
          <a:xfrm flipH="1">
            <a:off x="5299522" y="-196434"/>
            <a:ext cx="4180419" cy="1127189"/>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9" name="Google Shape;829;p31"/>
          <p:cNvSpPr/>
          <p:nvPr/>
        </p:nvSpPr>
        <p:spPr>
          <a:xfrm flipH="1">
            <a:off x="-543724" y="-421026"/>
            <a:ext cx="3612183" cy="2881733"/>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0" name="Google Shape;830;p31"/>
          <p:cNvSpPr/>
          <p:nvPr/>
        </p:nvSpPr>
        <p:spPr>
          <a:xfrm>
            <a:off x="1945326" y="2102150"/>
            <a:ext cx="12575" cy="4050"/>
          </a:xfrm>
          <a:custGeom>
            <a:avLst/>
            <a:gdLst/>
            <a:ahLst/>
            <a:cxnLst/>
            <a:rect l="l" t="t" r="r" b="b"/>
            <a:pathLst>
              <a:path w="503" h="162" extrusionOk="0">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1" name="Google Shape;831;p31"/>
          <p:cNvSpPr/>
          <p:nvPr/>
        </p:nvSpPr>
        <p:spPr>
          <a:xfrm>
            <a:off x="2178926" y="1689426"/>
            <a:ext cx="10925" cy="8600"/>
          </a:xfrm>
          <a:custGeom>
            <a:avLst/>
            <a:gdLst/>
            <a:ahLst/>
            <a:cxnLst/>
            <a:rect l="l" t="t" r="r" b="b"/>
            <a:pathLst>
              <a:path w="437" h="344" extrusionOk="0">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2" name="Google Shape;832;p31"/>
          <p:cNvSpPr/>
          <p:nvPr/>
        </p:nvSpPr>
        <p:spPr>
          <a:xfrm>
            <a:off x="1769976" y="2562251"/>
            <a:ext cx="738550" cy="540325"/>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3" name="Google Shape;833;p31"/>
          <p:cNvSpPr/>
          <p:nvPr/>
        </p:nvSpPr>
        <p:spPr>
          <a:xfrm rot="-906775">
            <a:off x="7086838" y="296200"/>
            <a:ext cx="605796" cy="141937"/>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34" name="Google Shape;834;p31"/>
          <p:cNvGrpSpPr/>
          <p:nvPr/>
        </p:nvGrpSpPr>
        <p:grpSpPr>
          <a:xfrm rot="-5400000">
            <a:off x="8646175" y="1002690"/>
            <a:ext cx="221772" cy="200884"/>
            <a:chOff x="1640475" y="1197075"/>
            <a:chExt cx="55475" cy="50250"/>
          </a:xfrm>
        </p:grpSpPr>
        <p:sp>
          <p:nvSpPr>
            <p:cNvPr id="835" name="Google Shape;835;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6" name="Google Shape;836;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7" name="Google Shape;837;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38" name="Google Shape;838;p31"/>
          <p:cNvSpPr/>
          <p:nvPr/>
        </p:nvSpPr>
        <p:spPr>
          <a:xfrm rot="9965797">
            <a:off x="-506318" y="3859694"/>
            <a:ext cx="993864" cy="1557213"/>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39" name="Google Shape;839;p31"/>
          <p:cNvGrpSpPr/>
          <p:nvPr/>
        </p:nvGrpSpPr>
        <p:grpSpPr>
          <a:xfrm rot="-6145098">
            <a:off x="376587" y="480363"/>
            <a:ext cx="433642" cy="392824"/>
            <a:chOff x="1640475" y="1197075"/>
            <a:chExt cx="55475" cy="50250"/>
          </a:xfrm>
        </p:grpSpPr>
        <p:sp>
          <p:nvSpPr>
            <p:cNvPr id="840" name="Google Shape;840;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1" name="Google Shape;841;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2" name="Google Shape;842;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843" name="Google Shape;843;p31"/>
          <p:cNvGrpSpPr/>
          <p:nvPr/>
        </p:nvGrpSpPr>
        <p:grpSpPr>
          <a:xfrm rot="-5400000">
            <a:off x="1758443" y="4714360"/>
            <a:ext cx="244822" cy="221773"/>
            <a:chOff x="1640475" y="1197075"/>
            <a:chExt cx="55475" cy="50250"/>
          </a:xfrm>
        </p:grpSpPr>
        <p:sp>
          <p:nvSpPr>
            <p:cNvPr id="844" name="Google Shape;844;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5" name="Google Shape;845;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6" name="Google Shape;846;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847" name="Google Shape;847;p31"/>
          <p:cNvSpPr/>
          <p:nvPr/>
        </p:nvSpPr>
        <p:spPr>
          <a:xfrm rot="-308323">
            <a:off x="1184893" y="245386"/>
            <a:ext cx="580167" cy="13591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848" name="Google Shape;848;p31"/>
          <p:cNvGrpSpPr/>
          <p:nvPr/>
        </p:nvGrpSpPr>
        <p:grpSpPr>
          <a:xfrm rot="-5400000">
            <a:off x="8191474" y="4616298"/>
            <a:ext cx="221772" cy="200884"/>
            <a:chOff x="1640475" y="1197075"/>
            <a:chExt cx="55475" cy="50250"/>
          </a:xfrm>
        </p:grpSpPr>
        <p:sp>
          <p:nvSpPr>
            <p:cNvPr id="849" name="Google Shape;849;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0" name="Google Shape;850;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1" name="Google Shape;851;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17395336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A7-BE2A-4821-8BD1-246388A165D4}"/>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9BA4416-CAFA-4893-A486-5942232A5F69}"/>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F49F51B-A2F2-482D-9C06-A092524DF03A}"/>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4CA563D0-A6AD-47AD-BF54-151C9EB59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A4C79-2347-4B61-AC85-31D06AB467DA}"/>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44658617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00391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BCEE2A3-2AAE-554E-824E-F3643792C5D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8D920B43-4EA9-5644-9639-AD18B8B7C8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B86BE22-F4FE-3E46-A104-40A68A7B742F}"/>
              </a:ext>
            </a:extLst>
          </p:cNvPr>
          <p:cNvSpPr>
            <a:spLocks noGrp="1" noChangeArrowheads="1"/>
          </p:cNvSpPr>
          <p:nvPr>
            <p:ph type="sldNum" sz="quarter" idx="12"/>
          </p:nvPr>
        </p:nvSpPr>
        <p:spPr>
          <a:ln/>
        </p:spPr>
        <p:txBody>
          <a:bodyPr/>
          <a:lstStyle>
            <a:lvl1pPr>
              <a:defRPr/>
            </a:lvl1pPr>
          </a:lstStyle>
          <a:p>
            <a:pPr>
              <a:defRPr/>
            </a:pPr>
            <a:fld id="{B9062CE7-877E-C04D-AD34-D1D63D4D746C}" type="slidenum">
              <a:rPr lang="en-US" altLang="en-US"/>
              <a:pPr>
                <a:defRPr/>
              </a:pPr>
              <a:t>‹#›</a:t>
            </a:fld>
            <a:endParaRPr lang="en-US" altLang="en-US"/>
          </a:p>
        </p:txBody>
      </p:sp>
    </p:spTree>
    <p:extLst>
      <p:ext uri="{BB962C8B-B14F-4D97-AF65-F5344CB8AC3E}">
        <p14:creationId xmlns:p14="http://schemas.microsoft.com/office/powerpoint/2010/main" val="2991383729"/>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18C9-42EB-4190-AF3F-B1CA323CBD64}"/>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1ECB7CF-63CF-41EB-8063-D363E1D0BDAC}"/>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1A4C4E-EACE-42A6-8D5F-EE4A117A09BA}"/>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555A4612-D2C0-4707-8C7A-6377D8974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6AA644-A205-4BDE-BEC2-0F0B129B6DA2}"/>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15090895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286E-2FC8-474D-9605-C724463B28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9E7086-50CB-4FDB-8059-6EBDA117B1D5}"/>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87264-D1FA-40C4-8D2F-1E422BD9B796}"/>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37009-E083-4E6D-8B1F-1D7B5BA48CA2}"/>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6" name="Footer Placeholder 5">
            <a:extLst>
              <a:ext uri="{FF2B5EF4-FFF2-40B4-BE49-F238E27FC236}">
                <a16:creationId xmlns:a16="http://schemas.microsoft.com/office/drawing/2014/main" id="{BF07C21B-6526-4860-A19F-17AC4F5D37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F21CA5-3FDC-4143-87D4-D130F08B705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415230128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685-EFF1-498C-9766-A24371084E55}"/>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556CF2-235F-4889-9ACE-A55CCAFE151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39773D81-1446-48F4-BE86-1AB02C72D257}"/>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CC5920-D0CD-4A65-A44B-519785950BD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13939DF-0A36-4D0A-9FE2-389AA2C8863A}"/>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82C1C1-98A9-4164-98F9-5F3CFFBD0C04}"/>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8" name="Footer Placeholder 7">
            <a:extLst>
              <a:ext uri="{FF2B5EF4-FFF2-40B4-BE49-F238E27FC236}">
                <a16:creationId xmlns:a16="http://schemas.microsoft.com/office/drawing/2014/main" id="{6BEA244E-3674-471E-944C-2EA16748B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CBB536-390B-4FB0-856D-8C7184548E4E}"/>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16859395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2E28-AB03-471A-B91A-A50E133A7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8A5676-A4BE-45B3-B9B8-61CF14A544D1}"/>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4" name="Footer Placeholder 3">
            <a:extLst>
              <a:ext uri="{FF2B5EF4-FFF2-40B4-BE49-F238E27FC236}">
                <a16:creationId xmlns:a16="http://schemas.microsoft.com/office/drawing/2014/main" id="{1D59EDE9-B984-4C49-B666-5223BBA92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21E185-B971-4F2E-B2D9-C86B0DB0682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41993533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04910-9590-4BC3-BB88-5C62276CEB10}"/>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3" name="Footer Placeholder 2">
            <a:extLst>
              <a:ext uri="{FF2B5EF4-FFF2-40B4-BE49-F238E27FC236}">
                <a16:creationId xmlns:a16="http://schemas.microsoft.com/office/drawing/2014/main" id="{59C27E7A-16D0-4841-A2F9-2BC249F37F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72985B-4DB1-4323-9E57-FAA7D82E11F5}"/>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29934870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9D84-29D6-417F-81F2-20BBB5B6BCF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B40E798-AE75-466C-858F-2BE3F524895F}"/>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807AA0-5EF6-4F80-AFB0-9DC09B09FCF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C5A87F80-ECA2-4385-AC5B-BA85DBD61263}"/>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6" name="Footer Placeholder 5">
            <a:extLst>
              <a:ext uri="{FF2B5EF4-FFF2-40B4-BE49-F238E27FC236}">
                <a16:creationId xmlns:a16="http://schemas.microsoft.com/office/drawing/2014/main" id="{200B74E1-5124-4579-8F9C-6F62519474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EBF02-625D-48A4-9A48-C10170B20BB1}"/>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15805953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5FCC-6926-4633-A72C-7319DFC70B4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AF5A419E-1C5B-4A4C-9806-2540F72440A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4ED372A-0E41-4E8C-9CFF-FA8B0D17A3F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29070A92-E8EB-4772-8E24-FA577A6553FC}"/>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6" name="Footer Placeholder 5">
            <a:extLst>
              <a:ext uri="{FF2B5EF4-FFF2-40B4-BE49-F238E27FC236}">
                <a16:creationId xmlns:a16="http://schemas.microsoft.com/office/drawing/2014/main" id="{ADC8457D-0CA3-4938-B534-82A4C887A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B34EF-44E3-4BEF-BCBF-BD257F3CEF76}"/>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403094759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945B-4394-405E-9CD0-93E3B0C417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160DC9-EA05-465D-A8C7-6032F8FBEA6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B7ABC-73FC-4185-9238-2377C477B14A}"/>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2522FF99-8EC3-423D-B8B9-100DD7E6B3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971E0-E9CC-44ED-8D84-2EBC525AE3F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75297238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0DD7F-B25C-4A41-AF41-DCBE3153C909}"/>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52D5DC-F4B9-491F-B696-ED598291C77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E70A-32DE-4FD3-BF12-0372F98449BB}"/>
              </a:ext>
            </a:extLst>
          </p:cNvPr>
          <p:cNvSpPr>
            <a:spLocks noGrp="1"/>
          </p:cNvSpPr>
          <p:nvPr>
            <p:ph type="dt" sz="half" idx="10"/>
          </p:nvPr>
        </p:nvSpPr>
        <p:spPr/>
        <p:txBody>
          <a:body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20F44A2A-8EE7-41E5-91CF-1166C5C196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A8FD15-11B8-45D1-A628-3957418EC03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20152188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3"/>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31"/>
            <a:ext cx="6858000" cy="1241822"/>
          </a:xfrm>
        </p:spPr>
        <p:txBody>
          <a:bodyPr/>
          <a:lstStyle>
            <a:lvl1pPr marL="0" indent="0" algn="ctr">
              <a:buNone/>
              <a:defRPr sz="1800"/>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3166819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FA6E9FB6-D253-734C-8934-1B182486F23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08B83BE-7316-D249-AB5A-97C6B6D7C8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02823B7-3D07-4E4F-973F-093B286CA3C6}"/>
              </a:ext>
            </a:extLst>
          </p:cNvPr>
          <p:cNvSpPr>
            <a:spLocks noGrp="1" noChangeArrowheads="1"/>
          </p:cNvSpPr>
          <p:nvPr>
            <p:ph type="sldNum" sz="quarter" idx="12"/>
          </p:nvPr>
        </p:nvSpPr>
        <p:spPr>
          <a:ln/>
        </p:spPr>
        <p:txBody>
          <a:bodyPr/>
          <a:lstStyle>
            <a:lvl1pPr>
              <a:defRPr/>
            </a:lvl1pPr>
          </a:lstStyle>
          <a:p>
            <a:pPr>
              <a:defRPr/>
            </a:pPr>
            <a:fld id="{AD3733AE-3AB3-C646-B9C1-D540105F3316}" type="slidenum">
              <a:rPr lang="en-US" altLang="en-US"/>
              <a:pPr>
                <a:defRPr/>
              </a:pPr>
              <a:t>‹#›</a:t>
            </a:fld>
            <a:endParaRPr lang="en-US" altLang="en-US"/>
          </a:p>
        </p:txBody>
      </p:sp>
    </p:spTree>
    <p:extLst>
      <p:ext uri="{BB962C8B-B14F-4D97-AF65-F5344CB8AC3E}">
        <p14:creationId xmlns:p14="http://schemas.microsoft.com/office/powerpoint/2010/main" val="390216614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404236718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6"/>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100"/>
            <a:ext cx="7886700" cy="1125141"/>
          </a:xfrm>
        </p:spPr>
        <p:txBody>
          <a:bodyPr/>
          <a:lstStyle>
            <a:lvl1pPr marL="0" indent="0">
              <a:buNone/>
              <a:defRPr sz="1800">
                <a:solidFill>
                  <a:schemeClr val="tx1">
                    <a:tint val="75000"/>
                  </a:schemeClr>
                </a:solidFill>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45511712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14001023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3"/>
          </a:xfrm>
        </p:spPr>
        <p:txBody>
          <a:bodyPr/>
          <a:lstStyle/>
          <a:p>
            <a:r>
              <a:rPr lang="en-US"/>
              <a:t>Click to edit Master title style</a:t>
            </a:r>
            <a:endParaRPr lang="vi-VN"/>
          </a:p>
        </p:txBody>
      </p:sp>
      <p:sp>
        <p:nvSpPr>
          <p:cNvPr id="3" name="Text Placeholder 2"/>
          <p:cNvSpPr>
            <a:spLocks noGrp="1"/>
          </p:cNvSpPr>
          <p:nvPr>
            <p:ph type="body" idx="1"/>
          </p:nvPr>
        </p:nvSpPr>
        <p:spPr>
          <a:xfrm>
            <a:off x="629843" y="1260873"/>
            <a:ext cx="3868341" cy="617934"/>
          </a:xfrm>
        </p:spPr>
        <p:txBody>
          <a:bodyPr anchor="b"/>
          <a:lstStyle>
            <a:lvl1pPr marL="0" indent="0">
              <a:buNone/>
              <a:defRPr sz="1800" b="1"/>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en-US"/>
              <a:t>Edit Master text styles</a:t>
            </a:r>
          </a:p>
        </p:txBody>
      </p:sp>
      <p:sp>
        <p:nvSpPr>
          <p:cNvPr id="4" name="Content Placeholder 3"/>
          <p:cNvSpPr>
            <a:spLocks noGrp="1"/>
          </p:cNvSpPr>
          <p:nvPr>
            <p:ph sz="half" idx="2"/>
          </p:nvPr>
        </p:nvSpPr>
        <p:spPr>
          <a:xfrm>
            <a:off x="629843" y="1878809"/>
            <a:ext cx="386834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2" y="1260873"/>
            <a:ext cx="3887391" cy="617934"/>
          </a:xfrm>
        </p:spPr>
        <p:txBody>
          <a:bodyPr anchor="b"/>
          <a:lstStyle>
            <a:lvl1pPr marL="0" indent="0">
              <a:buNone/>
              <a:defRPr sz="1800" b="1"/>
            </a:lvl1pPr>
            <a:lvl2pPr marL="342884" indent="0">
              <a:buNone/>
              <a:defRPr sz="1500" b="1"/>
            </a:lvl2pPr>
            <a:lvl3pPr marL="685766" indent="0">
              <a:buNone/>
              <a:defRPr sz="1350" b="1"/>
            </a:lvl3pPr>
            <a:lvl4pPr marL="1028649"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4" indent="0">
              <a:buNone/>
              <a:defRPr sz="1200" b="1"/>
            </a:lvl9pPr>
          </a:lstStyle>
          <a:p>
            <a:pPr lvl="0"/>
            <a:r>
              <a:rPr lang="en-US"/>
              <a:t>Edit Master text styles</a:t>
            </a:r>
          </a:p>
        </p:txBody>
      </p:sp>
      <p:sp>
        <p:nvSpPr>
          <p:cNvPr id="6" name="Content Placeholder 5"/>
          <p:cNvSpPr>
            <a:spLocks noGrp="1"/>
          </p:cNvSpPr>
          <p:nvPr>
            <p:ph sz="quarter" idx="4"/>
          </p:nvPr>
        </p:nvSpPr>
        <p:spPr>
          <a:xfrm>
            <a:off x="4629152" y="1878809"/>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19922565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385367965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80079071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4"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4" y="1543052"/>
            <a:ext cx="2949178" cy="2858691"/>
          </a:xfrm>
        </p:spPr>
        <p:txBody>
          <a:bodyPr/>
          <a:lstStyle>
            <a:lvl1pPr marL="0" indent="0">
              <a:buNone/>
              <a:defRPr sz="1200"/>
            </a:lvl1pPr>
            <a:lvl2pPr marL="342884" indent="0">
              <a:buNone/>
              <a:defRPr sz="1050"/>
            </a:lvl2pPr>
            <a:lvl3pPr marL="685766" indent="0">
              <a:buNone/>
              <a:defRPr sz="900"/>
            </a:lvl3pPr>
            <a:lvl4pPr marL="1028649" indent="0">
              <a:buNone/>
              <a:defRPr sz="750"/>
            </a:lvl4pPr>
            <a:lvl5pPr marL="1371532" indent="0">
              <a:buNone/>
              <a:defRPr sz="750"/>
            </a:lvl5pPr>
            <a:lvl6pPr marL="1714415" indent="0">
              <a:buNone/>
              <a:defRPr sz="750"/>
            </a:lvl6pPr>
            <a:lvl7pPr marL="2057297" indent="0">
              <a:buNone/>
              <a:defRPr sz="750"/>
            </a:lvl7pPr>
            <a:lvl8pPr marL="2400180" indent="0">
              <a:buNone/>
              <a:defRPr sz="750"/>
            </a:lvl8pPr>
            <a:lvl9pPr marL="2743064"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387630424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4"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71"/>
            <a:ext cx="4629150" cy="3655219"/>
          </a:xfrm>
        </p:spPr>
        <p:txBody>
          <a:bodyPr/>
          <a:lstStyle>
            <a:lvl1pPr marL="0" indent="0">
              <a:buNone/>
              <a:defRPr sz="2400"/>
            </a:lvl1pPr>
            <a:lvl2pPr marL="342884" indent="0">
              <a:buNone/>
              <a:defRPr sz="2100"/>
            </a:lvl2pPr>
            <a:lvl3pPr marL="685766" indent="0">
              <a:buNone/>
              <a:defRPr sz="1800"/>
            </a:lvl3pPr>
            <a:lvl4pPr marL="1028649" indent="0">
              <a:buNone/>
              <a:defRPr sz="1500"/>
            </a:lvl4pPr>
            <a:lvl5pPr marL="1371532" indent="0">
              <a:buNone/>
              <a:defRPr sz="1500"/>
            </a:lvl5pPr>
            <a:lvl6pPr marL="1714415" indent="0">
              <a:buNone/>
              <a:defRPr sz="1500"/>
            </a:lvl6pPr>
            <a:lvl7pPr marL="2057297" indent="0">
              <a:buNone/>
              <a:defRPr sz="1500"/>
            </a:lvl7pPr>
            <a:lvl8pPr marL="2400180" indent="0">
              <a:buNone/>
              <a:defRPr sz="1500"/>
            </a:lvl8pPr>
            <a:lvl9pPr marL="2743064" indent="0">
              <a:buNone/>
              <a:defRPr sz="1500"/>
            </a:lvl9pPr>
          </a:lstStyle>
          <a:p>
            <a:endParaRPr lang="vi-VN"/>
          </a:p>
        </p:txBody>
      </p:sp>
      <p:sp>
        <p:nvSpPr>
          <p:cNvPr id="4" name="Text Placeholder 3"/>
          <p:cNvSpPr>
            <a:spLocks noGrp="1"/>
          </p:cNvSpPr>
          <p:nvPr>
            <p:ph type="body" sz="half" idx="2"/>
          </p:nvPr>
        </p:nvSpPr>
        <p:spPr>
          <a:xfrm>
            <a:off x="629844" y="1543052"/>
            <a:ext cx="2949178" cy="2858691"/>
          </a:xfrm>
        </p:spPr>
        <p:txBody>
          <a:bodyPr/>
          <a:lstStyle>
            <a:lvl1pPr marL="0" indent="0">
              <a:buNone/>
              <a:defRPr sz="1200"/>
            </a:lvl1pPr>
            <a:lvl2pPr marL="342884" indent="0">
              <a:buNone/>
              <a:defRPr sz="1050"/>
            </a:lvl2pPr>
            <a:lvl3pPr marL="685766" indent="0">
              <a:buNone/>
              <a:defRPr sz="900"/>
            </a:lvl3pPr>
            <a:lvl4pPr marL="1028649" indent="0">
              <a:buNone/>
              <a:defRPr sz="750"/>
            </a:lvl4pPr>
            <a:lvl5pPr marL="1371532" indent="0">
              <a:buNone/>
              <a:defRPr sz="750"/>
            </a:lvl5pPr>
            <a:lvl6pPr marL="1714415" indent="0">
              <a:buNone/>
              <a:defRPr sz="750"/>
            </a:lvl6pPr>
            <a:lvl7pPr marL="2057297" indent="0">
              <a:buNone/>
              <a:defRPr sz="750"/>
            </a:lvl7pPr>
            <a:lvl8pPr marL="2400180" indent="0">
              <a:buNone/>
              <a:defRPr sz="750"/>
            </a:lvl8pPr>
            <a:lvl9pPr marL="2743064"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337202408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141286020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6"/>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2" y="273846"/>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37191193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800D7995-B1AC-EC44-BEF9-F26F8FD1A8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23EDFAF4-C175-A549-8536-4332E944F6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A30511-E81A-C745-BF40-469D46812DB8}"/>
              </a:ext>
            </a:extLst>
          </p:cNvPr>
          <p:cNvSpPr>
            <a:spLocks noGrp="1" noChangeArrowheads="1"/>
          </p:cNvSpPr>
          <p:nvPr>
            <p:ph type="sldNum" sz="quarter" idx="12"/>
          </p:nvPr>
        </p:nvSpPr>
        <p:spPr>
          <a:ln/>
        </p:spPr>
        <p:txBody>
          <a:bodyPr/>
          <a:lstStyle>
            <a:lvl1pPr>
              <a:defRPr/>
            </a:lvl1pPr>
          </a:lstStyle>
          <a:p>
            <a:pPr>
              <a:defRPr/>
            </a:pPr>
            <a:fld id="{DF0CE0C8-039A-3248-95F5-F7CEFB687038}" type="slidenum">
              <a:rPr lang="en-US" altLang="en-US"/>
              <a:pPr>
                <a:defRPr/>
              </a:pPr>
              <a:t>‹#›</a:t>
            </a:fld>
            <a:endParaRPr lang="en-US" altLang="en-US"/>
          </a:p>
        </p:txBody>
      </p:sp>
    </p:spTree>
    <p:extLst>
      <p:ext uri="{BB962C8B-B14F-4D97-AF65-F5344CB8AC3E}">
        <p14:creationId xmlns:p14="http://schemas.microsoft.com/office/powerpoint/2010/main" val="327681848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3"/>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9569512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2" name="Google Shape;112;p4"/>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Clr>
                <a:srgbClr val="434343"/>
              </a:buClr>
              <a:buSzPts val="1200"/>
              <a:buFont typeface="Livvic"/>
              <a:buAutoNum type="arabicPeriod"/>
              <a:defRPr sz="1100"/>
            </a:lvl1pPr>
            <a:lvl2pPr marL="914378" lvl="1" indent="-304793">
              <a:spcBef>
                <a:spcPts val="0"/>
              </a:spcBef>
              <a:spcAft>
                <a:spcPts val="0"/>
              </a:spcAft>
              <a:buClr>
                <a:srgbClr val="434343"/>
              </a:buClr>
              <a:buSzPts val="1200"/>
              <a:buFont typeface="Roboto Condensed Light"/>
              <a:buAutoNum type="alphaLcPeriod"/>
              <a:defRPr/>
            </a:lvl2pPr>
            <a:lvl3pPr marL="1371566" lvl="2" indent="-304793">
              <a:spcBef>
                <a:spcPts val="0"/>
              </a:spcBef>
              <a:spcAft>
                <a:spcPts val="0"/>
              </a:spcAft>
              <a:buClr>
                <a:srgbClr val="434343"/>
              </a:buClr>
              <a:buSzPts val="1200"/>
              <a:buFont typeface="Roboto Condensed Light"/>
              <a:buAutoNum type="romanLcPeriod"/>
              <a:defRPr/>
            </a:lvl3pPr>
            <a:lvl4pPr marL="1828754" lvl="3" indent="-304793">
              <a:spcBef>
                <a:spcPts val="0"/>
              </a:spcBef>
              <a:spcAft>
                <a:spcPts val="0"/>
              </a:spcAft>
              <a:buClr>
                <a:srgbClr val="434343"/>
              </a:buClr>
              <a:buSzPts val="1200"/>
              <a:buFont typeface="Roboto Condensed Light"/>
              <a:buAutoNum type="arabicPeriod"/>
              <a:defRPr/>
            </a:lvl4pPr>
            <a:lvl5pPr marL="2285943" lvl="4" indent="-304793">
              <a:spcBef>
                <a:spcPts val="0"/>
              </a:spcBef>
              <a:spcAft>
                <a:spcPts val="0"/>
              </a:spcAft>
              <a:buClr>
                <a:srgbClr val="434343"/>
              </a:buClr>
              <a:buSzPts val="1200"/>
              <a:buFont typeface="Roboto Condensed Light"/>
              <a:buAutoNum type="alphaLcPeriod"/>
              <a:defRPr/>
            </a:lvl5pPr>
            <a:lvl6pPr marL="2743132" lvl="5" indent="-304793">
              <a:spcBef>
                <a:spcPts val="0"/>
              </a:spcBef>
              <a:spcAft>
                <a:spcPts val="0"/>
              </a:spcAft>
              <a:buClr>
                <a:srgbClr val="434343"/>
              </a:buClr>
              <a:buSzPts val="1200"/>
              <a:buFont typeface="Roboto Condensed Light"/>
              <a:buAutoNum type="romanLcPeriod"/>
              <a:defRPr/>
            </a:lvl6pPr>
            <a:lvl7pPr marL="3200320" lvl="6" indent="-304793">
              <a:spcBef>
                <a:spcPts val="0"/>
              </a:spcBef>
              <a:spcAft>
                <a:spcPts val="0"/>
              </a:spcAft>
              <a:buClr>
                <a:srgbClr val="434343"/>
              </a:buClr>
              <a:buSzPts val="1200"/>
              <a:buFont typeface="Roboto Condensed Light"/>
              <a:buAutoNum type="arabicPeriod"/>
              <a:defRPr/>
            </a:lvl7pPr>
            <a:lvl8pPr marL="3657509" lvl="7" indent="-304793">
              <a:spcBef>
                <a:spcPts val="0"/>
              </a:spcBef>
              <a:spcAft>
                <a:spcPts val="0"/>
              </a:spcAft>
              <a:buClr>
                <a:srgbClr val="434343"/>
              </a:buClr>
              <a:buSzPts val="1200"/>
              <a:buFont typeface="Roboto Condensed Light"/>
              <a:buAutoNum type="alphaLcPeriod"/>
              <a:defRPr/>
            </a:lvl8pPr>
            <a:lvl9pPr marL="4114697" lvl="8" indent="-304793">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9091941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5" name="Google Shape;255;p19"/>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4720938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319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19831FB-12E0-8C45-8897-81BA21BC851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0B1B55E-9119-574F-A413-9D15DEE7AA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5F6EB3B-1EEC-5A40-A92C-0849B52BD5F5}"/>
              </a:ext>
            </a:extLst>
          </p:cNvPr>
          <p:cNvSpPr>
            <a:spLocks noGrp="1" noChangeArrowheads="1"/>
          </p:cNvSpPr>
          <p:nvPr>
            <p:ph type="sldNum" sz="quarter" idx="12"/>
          </p:nvPr>
        </p:nvSpPr>
        <p:spPr>
          <a:ln/>
        </p:spPr>
        <p:txBody>
          <a:bodyPr/>
          <a:lstStyle>
            <a:lvl1pPr>
              <a:defRPr/>
            </a:lvl1pPr>
          </a:lstStyle>
          <a:p>
            <a:pPr>
              <a:defRPr/>
            </a:pPr>
            <a:fld id="{151D7170-466C-9C46-B0A8-D18D889BD372}" type="slidenum">
              <a:rPr lang="en-US" altLang="en-US"/>
              <a:pPr>
                <a:defRPr/>
              </a:pPr>
              <a:t>‹#›</a:t>
            </a:fld>
            <a:endParaRPr lang="en-US" altLang="en-US"/>
          </a:p>
        </p:txBody>
      </p:sp>
    </p:spTree>
    <p:extLst>
      <p:ext uri="{BB962C8B-B14F-4D97-AF65-F5344CB8AC3E}">
        <p14:creationId xmlns:p14="http://schemas.microsoft.com/office/powerpoint/2010/main" val="98177273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79E5D35-8CA7-D04C-8C14-546A9CD000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73331A9-C7F3-854C-B2BD-B06C3847F7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F15B339-765D-6F44-9622-3B6668A9A9DD}"/>
              </a:ext>
            </a:extLst>
          </p:cNvPr>
          <p:cNvSpPr>
            <a:spLocks noGrp="1" noChangeArrowheads="1"/>
          </p:cNvSpPr>
          <p:nvPr>
            <p:ph type="sldNum" sz="quarter" idx="12"/>
          </p:nvPr>
        </p:nvSpPr>
        <p:spPr>
          <a:ln/>
        </p:spPr>
        <p:txBody>
          <a:bodyPr/>
          <a:lstStyle>
            <a:lvl1pPr>
              <a:defRPr/>
            </a:lvl1pPr>
          </a:lstStyle>
          <a:p>
            <a:pPr>
              <a:defRPr/>
            </a:pPr>
            <a:fld id="{8E9A2306-0891-164E-BFAE-B937789F2E6D}" type="slidenum">
              <a:rPr lang="en-US" altLang="en-US"/>
              <a:pPr>
                <a:defRPr/>
              </a:pPr>
              <a:t>‹#›</a:t>
            </a:fld>
            <a:endParaRPr lang="en-US" altLang="en-US"/>
          </a:p>
        </p:txBody>
      </p:sp>
    </p:spTree>
    <p:extLst>
      <p:ext uri="{BB962C8B-B14F-4D97-AF65-F5344CB8AC3E}">
        <p14:creationId xmlns:p14="http://schemas.microsoft.com/office/powerpoint/2010/main" val="7779501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228600"/>
            <a:ext cx="8001000" cy="912019"/>
          </a:xfrm>
        </p:spPr>
        <p:txBody>
          <a:bodyPr/>
          <a:lstStyle/>
          <a:p>
            <a:r>
              <a:rPr lang="en-US"/>
              <a:t>Click to edit Master title style</a:t>
            </a:r>
          </a:p>
        </p:txBody>
      </p:sp>
      <p:sp>
        <p:nvSpPr>
          <p:cNvPr id="3" name="Table Placeholder 2"/>
          <p:cNvSpPr>
            <a:spLocks noGrp="1"/>
          </p:cNvSpPr>
          <p:nvPr>
            <p:ph type="tbl" idx="1"/>
          </p:nvPr>
        </p:nvSpPr>
        <p:spPr>
          <a:xfrm>
            <a:off x="566738" y="1314450"/>
            <a:ext cx="8001000" cy="3200400"/>
          </a:xfrm>
        </p:spPr>
        <p:txBody>
          <a:bodyPr/>
          <a:lstStyle/>
          <a:p>
            <a:pPr lvl="0"/>
            <a:endParaRPr lang="en-US" noProof="0"/>
          </a:p>
        </p:txBody>
      </p:sp>
      <p:sp>
        <p:nvSpPr>
          <p:cNvPr id="4" name="Rectangle 4">
            <a:extLst>
              <a:ext uri="{FF2B5EF4-FFF2-40B4-BE49-F238E27FC236}">
                <a16:creationId xmlns:a16="http://schemas.microsoft.com/office/drawing/2014/main" id="{07385226-552F-4A4B-905E-F91A1B9D178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33B7111-5300-924D-87B4-8AD0822649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F5BDFD3-E222-6C43-A74B-932C5BB06CAE}"/>
              </a:ext>
            </a:extLst>
          </p:cNvPr>
          <p:cNvSpPr>
            <a:spLocks noGrp="1" noChangeArrowheads="1"/>
          </p:cNvSpPr>
          <p:nvPr>
            <p:ph type="sldNum" sz="quarter" idx="12"/>
          </p:nvPr>
        </p:nvSpPr>
        <p:spPr>
          <a:ln/>
        </p:spPr>
        <p:txBody>
          <a:bodyPr/>
          <a:lstStyle>
            <a:lvl1pPr>
              <a:defRPr/>
            </a:lvl1pPr>
          </a:lstStyle>
          <a:p>
            <a:pPr>
              <a:defRPr/>
            </a:pPr>
            <a:fld id="{09D92BBB-499C-6043-8504-B92B458C16C8}" type="slidenum">
              <a:rPr lang="en-US" altLang="en-US"/>
              <a:pPr>
                <a:defRPr/>
              </a:pPr>
              <a:t>‹#›</a:t>
            </a:fld>
            <a:endParaRPr lang="en-US" altLang="en-US"/>
          </a:p>
        </p:txBody>
      </p:sp>
    </p:spTree>
    <p:extLst>
      <p:ext uri="{BB962C8B-B14F-4D97-AF65-F5344CB8AC3E}">
        <p14:creationId xmlns:p14="http://schemas.microsoft.com/office/powerpoint/2010/main" val="2876547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823342E-B9E4-A749-BD82-92DBFEF273C1}"/>
              </a:ext>
            </a:extLst>
          </p:cNvPr>
          <p:cNvSpPr>
            <a:spLocks noGrp="1"/>
          </p:cNvSpPr>
          <p:nvPr>
            <p:ph type="dt" sz="half" idx="10"/>
          </p:nvPr>
        </p:nvSpPr>
        <p:spPr/>
        <p:txBody>
          <a:bodyPr/>
          <a:lstStyle>
            <a:lvl1pPr>
              <a:defRPr/>
            </a:lvl1pPr>
          </a:lstStyle>
          <a:p>
            <a:pPr>
              <a:defRPr/>
            </a:pPr>
            <a:fld id="{5A40B21E-80D3-CA4A-8C61-F5580871BB33}" type="datetimeFigureOut">
              <a:rPr lang="en-US"/>
              <a:pPr>
                <a:defRPr/>
              </a:pPr>
              <a:t>12/27/21</a:t>
            </a:fld>
            <a:endParaRPr lang="en-US"/>
          </a:p>
        </p:txBody>
      </p:sp>
      <p:sp>
        <p:nvSpPr>
          <p:cNvPr id="5" name="Footer Placeholder 4">
            <a:extLst>
              <a:ext uri="{FF2B5EF4-FFF2-40B4-BE49-F238E27FC236}">
                <a16:creationId xmlns:a16="http://schemas.microsoft.com/office/drawing/2014/main" id="{F9B04AD1-6FA5-CE49-BA66-0DFD1BBB7BB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9C46BFC-3911-6A4E-AD6F-482AA69B2F45}"/>
              </a:ext>
            </a:extLst>
          </p:cNvPr>
          <p:cNvSpPr>
            <a:spLocks noGrp="1"/>
          </p:cNvSpPr>
          <p:nvPr>
            <p:ph type="sldNum" sz="quarter" idx="12"/>
          </p:nvPr>
        </p:nvSpPr>
        <p:spPr/>
        <p:txBody>
          <a:bodyPr/>
          <a:lstStyle>
            <a:lvl1pPr>
              <a:defRPr/>
            </a:lvl1pPr>
          </a:lstStyle>
          <a:p>
            <a:fld id="{F085F954-56C9-744C-8BA8-F0BC3D6AF2F2}" type="slidenum">
              <a:rPr lang="en-US" altLang="en-VN"/>
              <a:pPr/>
              <a:t>‹#›</a:t>
            </a:fld>
            <a:endParaRPr lang="en-US" altLang="en-VN"/>
          </a:p>
        </p:txBody>
      </p:sp>
    </p:spTree>
    <p:extLst>
      <p:ext uri="{BB962C8B-B14F-4D97-AF65-F5344CB8AC3E}">
        <p14:creationId xmlns:p14="http://schemas.microsoft.com/office/powerpoint/2010/main" val="271473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50"/>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F7B77E-FC3D-0C40-AD7F-427720BFDFD9}"/>
              </a:ext>
            </a:extLst>
          </p:cNvPr>
          <p:cNvSpPr>
            <a:spLocks noGrp="1"/>
          </p:cNvSpPr>
          <p:nvPr>
            <p:ph type="dt" sz="half" idx="10"/>
          </p:nvPr>
        </p:nvSpPr>
        <p:spPr/>
        <p:txBody>
          <a:bodyPr/>
          <a:lstStyle>
            <a:lvl1pPr>
              <a:defRPr/>
            </a:lvl1pPr>
          </a:lstStyle>
          <a:p>
            <a:pPr>
              <a:defRPr/>
            </a:pPr>
            <a:fld id="{68F62412-7CE4-B444-933F-12FACF0DE6A9}" type="datetimeFigureOut">
              <a:rPr lang="en-US"/>
              <a:pPr>
                <a:defRPr/>
              </a:pPr>
              <a:t>12/27/21</a:t>
            </a:fld>
            <a:endParaRPr lang="en-US"/>
          </a:p>
        </p:txBody>
      </p:sp>
      <p:sp>
        <p:nvSpPr>
          <p:cNvPr id="5" name="Footer Placeholder 4">
            <a:extLst>
              <a:ext uri="{FF2B5EF4-FFF2-40B4-BE49-F238E27FC236}">
                <a16:creationId xmlns:a16="http://schemas.microsoft.com/office/drawing/2014/main" id="{3952E772-25CC-464A-90B3-F93D5B8F8DB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4A34083-AD2D-1047-B312-D67A6D0BC937}"/>
              </a:ext>
            </a:extLst>
          </p:cNvPr>
          <p:cNvSpPr>
            <a:spLocks noGrp="1"/>
          </p:cNvSpPr>
          <p:nvPr>
            <p:ph type="sldNum" sz="quarter" idx="12"/>
          </p:nvPr>
        </p:nvSpPr>
        <p:spPr/>
        <p:txBody>
          <a:bodyPr/>
          <a:lstStyle>
            <a:lvl1pPr>
              <a:defRPr/>
            </a:lvl1pPr>
          </a:lstStyle>
          <a:p>
            <a:fld id="{C8D6223A-9FB0-EA4B-A4D5-53DA08AE3584}" type="slidenum">
              <a:rPr lang="en-US" altLang="en-VN"/>
              <a:pPr/>
              <a:t>‹#›</a:t>
            </a:fld>
            <a:endParaRPr lang="en-US" altLang="en-VN"/>
          </a:p>
        </p:txBody>
      </p:sp>
    </p:spTree>
    <p:extLst>
      <p:ext uri="{BB962C8B-B14F-4D97-AF65-F5344CB8AC3E}">
        <p14:creationId xmlns:p14="http://schemas.microsoft.com/office/powerpoint/2010/main" val="2215578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E22247-C899-434B-8CF3-B68914DA27C6}"/>
              </a:ext>
            </a:extLst>
          </p:cNvPr>
          <p:cNvSpPr>
            <a:spLocks noGrp="1"/>
          </p:cNvSpPr>
          <p:nvPr>
            <p:ph type="dt" sz="half" idx="10"/>
          </p:nvPr>
        </p:nvSpPr>
        <p:spPr/>
        <p:txBody>
          <a:bodyPr/>
          <a:lstStyle>
            <a:lvl1pPr>
              <a:defRPr/>
            </a:lvl1pPr>
          </a:lstStyle>
          <a:p>
            <a:pPr>
              <a:defRPr/>
            </a:pPr>
            <a:fld id="{2DEFB010-FBA6-3447-8C57-4CF32FE2CB49}" type="datetimeFigureOut">
              <a:rPr lang="en-US"/>
              <a:pPr>
                <a:defRPr/>
              </a:pPr>
              <a:t>12/27/21</a:t>
            </a:fld>
            <a:endParaRPr lang="en-US"/>
          </a:p>
        </p:txBody>
      </p:sp>
      <p:sp>
        <p:nvSpPr>
          <p:cNvPr id="5" name="Footer Placeholder 4">
            <a:extLst>
              <a:ext uri="{FF2B5EF4-FFF2-40B4-BE49-F238E27FC236}">
                <a16:creationId xmlns:a16="http://schemas.microsoft.com/office/drawing/2014/main" id="{FA4B7B49-833F-7546-9156-FA8CDD991CA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176835D-2B10-394F-B036-4E45FC412805}"/>
              </a:ext>
            </a:extLst>
          </p:cNvPr>
          <p:cNvSpPr>
            <a:spLocks noGrp="1"/>
          </p:cNvSpPr>
          <p:nvPr>
            <p:ph type="sldNum" sz="quarter" idx="12"/>
          </p:nvPr>
        </p:nvSpPr>
        <p:spPr/>
        <p:txBody>
          <a:bodyPr/>
          <a:lstStyle>
            <a:lvl1pPr>
              <a:defRPr/>
            </a:lvl1pPr>
          </a:lstStyle>
          <a:p>
            <a:fld id="{C5A5A896-268A-BE44-B14A-0F61A9F468CA}" type="slidenum">
              <a:rPr lang="en-US" altLang="en-VN"/>
              <a:pPr/>
              <a:t>‹#›</a:t>
            </a:fld>
            <a:endParaRPr lang="en-US" altLang="en-VN"/>
          </a:p>
        </p:txBody>
      </p:sp>
    </p:spTree>
    <p:extLst>
      <p:ext uri="{BB962C8B-B14F-4D97-AF65-F5344CB8AC3E}">
        <p14:creationId xmlns:p14="http://schemas.microsoft.com/office/powerpoint/2010/main" val="4108336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B743E157-73CE-464B-88F1-29C4580A5089}"/>
              </a:ext>
            </a:extLst>
          </p:cNvPr>
          <p:cNvSpPr>
            <a:spLocks noGrp="1"/>
          </p:cNvSpPr>
          <p:nvPr>
            <p:ph type="dt" sz="half" idx="10"/>
          </p:nvPr>
        </p:nvSpPr>
        <p:spPr/>
        <p:txBody>
          <a:bodyPr/>
          <a:lstStyle>
            <a:lvl1pPr>
              <a:defRPr/>
            </a:lvl1pPr>
          </a:lstStyle>
          <a:p>
            <a:pPr>
              <a:defRPr/>
            </a:pPr>
            <a:fld id="{1705D4C2-0D7E-0B4E-9FE4-66DCE5C8395F}" type="datetimeFigureOut">
              <a:rPr lang="en-US"/>
              <a:pPr>
                <a:defRPr/>
              </a:pPr>
              <a:t>12/27/21</a:t>
            </a:fld>
            <a:endParaRPr lang="en-US"/>
          </a:p>
        </p:txBody>
      </p:sp>
      <p:sp>
        <p:nvSpPr>
          <p:cNvPr id="6" name="Footer Placeholder 4">
            <a:extLst>
              <a:ext uri="{FF2B5EF4-FFF2-40B4-BE49-F238E27FC236}">
                <a16:creationId xmlns:a16="http://schemas.microsoft.com/office/drawing/2014/main" id="{E543858D-ECC8-A048-9932-8C5D23C5558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87E13A2-76E3-7946-AF3A-7394C40C1C2D}"/>
              </a:ext>
            </a:extLst>
          </p:cNvPr>
          <p:cNvSpPr>
            <a:spLocks noGrp="1"/>
          </p:cNvSpPr>
          <p:nvPr>
            <p:ph type="sldNum" sz="quarter" idx="12"/>
          </p:nvPr>
        </p:nvSpPr>
        <p:spPr/>
        <p:txBody>
          <a:bodyPr/>
          <a:lstStyle>
            <a:lvl1pPr>
              <a:defRPr/>
            </a:lvl1pPr>
          </a:lstStyle>
          <a:p>
            <a:fld id="{9CCD898F-FDC2-DD46-BA91-F95DBD849C22}" type="slidenum">
              <a:rPr lang="en-US" altLang="en-VN"/>
              <a:pPr/>
              <a:t>‹#›</a:t>
            </a:fld>
            <a:endParaRPr lang="en-US" altLang="en-VN"/>
          </a:p>
        </p:txBody>
      </p:sp>
    </p:spTree>
    <p:extLst>
      <p:ext uri="{BB962C8B-B14F-4D97-AF65-F5344CB8AC3E}">
        <p14:creationId xmlns:p14="http://schemas.microsoft.com/office/powerpoint/2010/main" val="16526973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0997B0B-E83D-F54B-B3FE-F98E771214BD}"/>
              </a:ext>
            </a:extLst>
          </p:cNvPr>
          <p:cNvSpPr>
            <a:spLocks noGrp="1"/>
          </p:cNvSpPr>
          <p:nvPr>
            <p:ph type="dt" sz="half" idx="10"/>
          </p:nvPr>
        </p:nvSpPr>
        <p:spPr/>
        <p:txBody>
          <a:bodyPr/>
          <a:lstStyle>
            <a:lvl1pPr>
              <a:defRPr/>
            </a:lvl1pPr>
          </a:lstStyle>
          <a:p>
            <a:pPr>
              <a:defRPr/>
            </a:pPr>
            <a:fld id="{858724FB-2071-C243-9612-6A2DDAD5F9F9}" type="datetimeFigureOut">
              <a:rPr lang="en-US"/>
              <a:pPr>
                <a:defRPr/>
              </a:pPr>
              <a:t>12/27/21</a:t>
            </a:fld>
            <a:endParaRPr lang="en-US"/>
          </a:p>
        </p:txBody>
      </p:sp>
      <p:sp>
        <p:nvSpPr>
          <p:cNvPr id="8" name="Footer Placeholder 4">
            <a:extLst>
              <a:ext uri="{FF2B5EF4-FFF2-40B4-BE49-F238E27FC236}">
                <a16:creationId xmlns:a16="http://schemas.microsoft.com/office/drawing/2014/main" id="{3CD010F4-AC72-7541-86A6-EBECB24FFD7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F37ACA4-B26D-774D-9700-08083DA6C401}"/>
              </a:ext>
            </a:extLst>
          </p:cNvPr>
          <p:cNvSpPr>
            <a:spLocks noGrp="1"/>
          </p:cNvSpPr>
          <p:nvPr>
            <p:ph type="sldNum" sz="quarter" idx="12"/>
          </p:nvPr>
        </p:nvSpPr>
        <p:spPr/>
        <p:txBody>
          <a:bodyPr/>
          <a:lstStyle>
            <a:lvl1pPr>
              <a:defRPr/>
            </a:lvl1pPr>
          </a:lstStyle>
          <a:p>
            <a:fld id="{0E4DAE77-AB17-8F4E-9F5A-71F05CC99A48}" type="slidenum">
              <a:rPr lang="en-US" altLang="en-VN"/>
              <a:pPr/>
              <a:t>‹#›</a:t>
            </a:fld>
            <a:endParaRPr lang="en-US" altLang="en-VN"/>
          </a:p>
        </p:txBody>
      </p:sp>
    </p:spTree>
    <p:extLst>
      <p:ext uri="{BB962C8B-B14F-4D97-AF65-F5344CB8AC3E}">
        <p14:creationId xmlns:p14="http://schemas.microsoft.com/office/powerpoint/2010/main" val="1081507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EB45D05-C392-5E44-882C-40240ED76D72}"/>
              </a:ext>
            </a:extLst>
          </p:cNvPr>
          <p:cNvSpPr>
            <a:spLocks noGrp="1"/>
          </p:cNvSpPr>
          <p:nvPr>
            <p:ph type="dt" sz="half" idx="10"/>
          </p:nvPr>
        </p:nvSpPr>
        <p:spPr/>
        <p:txBody>
          <a:bodyPr/>
          <a:lstStyle>
            <a:lvl1pPr>
              <a:defRPr/>
            </a:lvl1pPr>
          </a:lstStyle>
          <a:p>
            <a:pPr>
              <a:defRPr/>
            </a:pPr>
            <a:fld id="{DFAA1587-FF8A-B04A-A20F-1AEA34B65825}" type="datetimeFigureOut">
              <a:rPr lang="en-US"/>
              <a:pPr>
                <a:defRPr/>
              </a:pPr>
              <a:t>12/27/21</a:t>
            </a:fld>
            <a:endParaRPr lang="en-US"/>
          </a:p>
        </p:txBody>
      </p:sp>
      <p:sp>
        <p:nvSpPr>
          <p:cNvPr id="4" name="Footer Placeholder 4">
            <a:extLst>
              <a:ext uri="{FF2B5EF4-FFF2-40B4-BE49-F238E27FC236}">
                <a16:creationId xmlns:a16="http://schemas.microsoft.com/office/drawing/2014/main" id="{A5CA0631-B74D-C942-B39C-CAE0F02ECBB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F3BEAEC-4973-BF4F-9AB6-B2D11A937CBE}"/>
              </a:ext>
            </a:extLst>
          </p:cNvPr>
          <p:cNvSpPr>
            <a:spLocks noGrp="1"/>
          </p:cNvSpPr>
          <p:nvPr>
            <p:ph type="sldNum" sz="quarter" idx="12"/>
          </p:nvPr>
        </p:nvSpPr>
        <p:spPr/>
        <p:txBody>
          <a:bodyPr/>
          <a:lstStyle>
            <a:lvl1pPr>
              <a:defRPr/>
            </a:lvl1pPr>
          </a:lstStyle>
          <a:p>
            <a:fld id="{0FABCA64-44DC-9B4C-BD0D-88EF49748AE0}" type="slidenum">
              <a:rPr lang="en-US" altLang="en-VN"/>
              <a:pPr/>
              <a:t>‹#›</a:t>
            </a:fld>
            <a:endParaRPr lang="en-US" altLang="en-VN"/>
          </a:p>
        </p:txBody>
      </p:sp>
    </p:spTree>
    <p:extLst>
      <p:ext uri="{BB962C8B-B14F-4D97-AF65-F5344CB8AC3E}">
        <p14:creationId xmlns:p14="http://schemas.microsoft.com/office/powerpoint/2010/main" val="33145250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AEB6196-4CCE-D446-8033-3C578419AAA9}"/>
              </a:ext>
            </a:extLst>
          </p:cNvPr>
          <p:cNvSpPr>
            <a:spLocks noGrp="1"/>
          </p:cNvSpPr>
          <p:nvPr>
            <p:ph type="dt" sz="half" idx="10"/>
          </p:nvPr>
        </p:nvSpPr>
        <p:spPr/>
        <p:txBody>
          <a:bodyPr/>
          <a:lstStyle>
            <a:lvl1pPr>
              <a:defRPr/>
            </a:lvl1pPr>
          </a:lstStyle>
          <a:p>
            <a:pPr>
              <a:defRPr/>
            </a:pPr>
            <a:fld id="{E0348E15-2322-DD43-8B15-46B59D2F8E70}" type="datetimeFigureOut">
              <a:rPr lang="en-US"/>
              <a:pPr>
                <a:defRPr/>
              </a:pPr>
              <a:t>12/27/21</a:t>
            </a:fld>
            <a:endParaRPr lang="en-US"/>
          </a:p>
        </p:txBody>
      </p:sp>
      <p:sp>
        <p:nvSpPr>
          <p:cNvPr id="3" name="Footer Placeholder 4">
            <a:extLst>
              <a:ext uri="{FF2B5EF4-FFF2-40B4-BE49-F238E27FC236}">
                <a16:creationId xmlns:a16="http://schemas.microsoft.com/office/drawing/2014/main" id="{9951E17A-B47A-0D40-A04C-B91E52DD4CA2}"/>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0175FC7-85E1-6A4C-9730-BBF218BEE0D3}"/>
              </a:ext>
            </a:extLst>
          </p:cNvPr>
          <p:cNvSpPr>
            <a:spLocks noGrp="1"/>
          </p:cNvSpPr>
          <p:nvPr>
            <p:ph type="sldNum" sz="quarter" idx="12"/>
          </p:nvPr>
        </p:nvSpPr>
        <p:spPr/>
        <p:txBody>
          <a:bodyPr/>
          <a:lstStyle>
            <a:lvl1pPr>
              <a:defRPr/>
            </a:lvl1pPr>
          </a:lstStyle>
          <a:p>
            <a:fld id="{491F7FCA-00EC-D94E-8D04-78E5D84B9228}" type="slidenum">
              <a:rPr lang="en-US" altLang="en-VN"/>
              <a:pPr/>
              <a:t>‹#›</a:t>
            </a:fld>
            <a:endParaRPr lang="en-US" altLang="en-VN"/>
          </a:p>
        </p:txBody>
      </p:sp>
    </p:spTree>
    <p:extLst>
      <p:ext uri="{BB962C8B-B14F-4D97-AF65-F5344CB8AC3E}">
        <p14:creationId xmlns:p14="http://schemas.microsoft.com/office/powerpoint/2010/main" val="10911762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BBE6082E-8566-0A44-A594-6FC133A438AE}"/>
              </a:ext>
            </a:extLst>
          </p:cNvPr>
          <p:cNvSpPr>
            <a:spLocks noGrp="1"/>
          </p:cNvSpPr>
          <p:nvPr>
            <p:ph type="dt" sz="half" idx="10"/>
          </p:nvPr>
        </p:nvSpPr>
        <p:spPr/>
        <p:txBody>
          <a:bodyPr/>
          <a:lstStyle>
            <a:lvl1pPr>
              <a:defRPr/>
            </a:lvl1pPr>
          </a:lstStyle>
          <a:p>
            <a:pPr>
              <a:defRPr/>
            </a:pPr>
            <a:fld id="{59C043FB-76CC-724C-BC8B-7C15AFF595BD}" type="datetimeFigureOut">
              <a:rPr lang="en-US"/>
              <a:pPr>
                <a:defRPr/>
              </a:pPr>
              <a:t>12/27/21</a:t>
            </a:fld>
            <a:endParaRPr lang="en-US"/>
          </a:p>
        </p:txBody>
      </p:sp>
      <p:sp>
        <p:nvSpPr>
          <p:cNvPr id="6" name="Footer Placeholder 4">
            <a:extLst>
              <a:ext uri="{FF2B5EF4-FFF2-40B4-BE49-F238E27FC236}">
                <a16:creationId xmlns:a16="http://schemas.microsoft.com/office/drawing/2014/main" id="{C7641300-3704-1C48-8D5E-970107BB6FF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7CA8447-F2F7-334E-8BCF-3B9AC1556BEE}"/>
              </a:ext>
            </a:extLst>
          </p:cNvPr>
          <p:cNvSpPr>
            <a:spLocks noGrp="1"/>
          </p:cNvSpPr>
          <p:nvPr>
            <p:ph type="sldNum" sz="quarter" idx="12"/>
          </p:nvPr>
        </p:nvSpPr>
        <p:spPr/>
        <p:txBody>
          <a:bodyPr/>
          <a:lstStyle>
            <a:lvl1pPr>
              <a:defRPr/>
            </a:lvl1pPr>
          </a:lstStyle>
          <a:p>
            <a:fld id="{0B09878F-CFDE-3D4F-9AE5-D8F89981097B}" type="slidenum">
              <a:rPr lang="en-US" altLang="en-VN"/>
              <a:pPr/>
              <a:t>‹#›</a:t>
            </a:fld>
            <a:endParaRPr lang="en-US" altLang="en-VN"/>
          </a:p>
        </p:txBody>
      </p:sp>
    </p:spTree>
    <p:extLst>
      <p:ext uri="{BB962C8B-B14F-4D97-AF65-F5344CB8AC3E}">
        <p14:creationId xmlns:p14="http://schemas.microsoft.com/office/powerpoint/2010/main" val="30285884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99A04828-EA17-9140-8CD6-9135E1C5BA24}"/>
              </a:ext>
            </a:extLst>
          </p:cNvPr>
          <p:cNvSpPr>
            <a:spLocks noGrp="1"/>
          </p:cNvSpPr>
          <p:nvPr>
            <p:ph type="dt" sz="half" idx="10"/>
          </p:nvPr>
        </p:nvSpPr>
        <p:spPr/>
        <p:txBody>
          <a:bodyPr/>
          <a:lstStyle>
            <a:lvl1pPr>
              <a:defRPr/>
            </a:lvl1pPr>
          </a:lstStyle>
          <a:p>
            <a:pPr>
              <a:defRPr/>
            </a:pPr>
            <a:fld id="{6BDC6AA1-4E32-584C-958F-AB4AB028F91F}" type="datetimeFigureOut">
              <a:rPr lang="en-US"/>
              <a:pPr>
                <a:defRPr/>
              </a:pPr>
              <a:t>12/27/21</a:t>
            </a:fld>
            <a:endParaRPr lang="en-US"/>
          </a:p>
        </p:txBody>
      </p:sp>
      <p:sp>
        <p:nvSpPr>
          <p:cNvPr id="6" name="Footer Placeholder 4">
            <a:extLst>
              <a:ext uri="{FF2B5EF4-FFF2-40B4-BE49-F238E27FC236}">
                <a16:creationId xmlns:a16="http://schemas.microsoft.com/office/drawing/2014/main" id="{CBFF40A6-CF6E-1441-86F5-0B634889C5B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80C29F1-9C27-284A-B61A-AC521C6443C5}"/>
              </a:ext>
            </a:extLst>
          </p:cNvPr>
          <p:cNvSpPr>
            <a:spLocks noGrp="1"/>
          </p:cNvSpPr>
          <p:nvPr>
            <p:ph type="sldNum" sz="quarter" idx="12"/>
          </p:nvPr>
        </p:nvSpPr>
        <p:spPr/>
        <p:txBody>
          <a:bodyPr/>
          <a:lstStyle>
            <a:lvl1pPr>
              <a:defRPr/>
            </a:lvl1pPr>
          </a:lstStyle>
          <a:p>
            <a:fld id="{16BF14A6-DC3A-1240-B8CD-8F82315F51D7}" type="slidenum">
              <a:rPr lang="en-US" altLang="en-VN"/>
              <a:pPr/>
              <a:t>‹#›</a:t>
            </a:fld>
            <a:endParaRPr lang="en-US" altLang="en-VN"/>
          </a:p>
        </p:txBody>
      </p:sp>
    </p:spTree>
    <p:extLst>
      <p:ext uri="{BB962C8B-B14F-4D97-AF65-F5344CB8AC3E}">
        <p14:creationId xmlns:p14="http://schemas.microsoft.com/office/powerpoint/2010/main" val="2937569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22276C-EC92-C54A-9A9D-5CF62EDCB8F3}"/>
              </a:ext>
            </a:extLst>
          </p:cNvPr>
          <p:cNvSpPr>
            <a:spLocks noGrp="1"/>
          </p:cNvSpPr>
          <p:nvPr>
            <p:ph type="dt" sz="half" idx="10"/>
          </p:nvPr>
        </p:nvSpPr>
        <p:spPr/>
        <p:txBody>
          <a:bodyPr/>
          <a:lstStyle>
            <a:lvl1pPr>
              <a:defRPr/>
            </a:lvl1pPr>
          </a:lstStyle>
          <a:p>
            <a:pPr>
              <a:defRPr/>
            </a:pPr>
            <a:fld id="{958B54E5-CB6D-B746-B342-D871C73E2655}" type="datetimeFigureOut">
              <a:rPr lang="en-US"/>
              <a:pPr>
                <a:defRPr/>
              </a:pPr>
              <a:t>12/27/21</a:t>
            </a:fld>
            <a:endParaRPr lang="en-US"/>
          </a:p>
        </p:txBody>
      </p:sp>
      <p:sp>
        <p:nvSpPr>
          <p:cNvPr id="5" name="Footer Placeholder 4">
            <a:extLst>
              <a:ext uri="{FF2B5EF4-FFF2-40B4-BE49-F238E27FC236}">
                <a16:creationId xmlns:a16="http://schemas.microsoft.com/office/drawing/2014/main" id="{6D0C5F89-49EA-B44B-9BDC-AFAA6B208D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501C430-30E4-DB4D-AE53-7356736BB532}"/>
              </a:ext>
            </a:extLst>
          </p:cNvPr>
          <p:cNvSpPr>
            <a:spLocks noGrp="1"/>
          </p:cNvSpPr>
          <p:nvPr>
            <p:ph type="sldNum" sz="quarter" idx="12"/>
          </p:nvPr>
        </p:nvSpPr>
        <p:spPr/>
        <p:txBody>
          <a:bodyPr/>
          <a:lstStyle>
            <a:lvl1pPr>
              <a:defRPr/>
            </a:lvl1pPr>
          </a:lstStyle>
          <a:p>
            <a:fld id="{09BE95A3-A81C-C440-B50F-53B8BCB437E3}" type="slidenum">
              <a:rPr lang="en-US" altLang="en-VN"/>
              <a:pPr/>
              <a:t>‹#›</a:t>
            </a:fld>
            <a:endParaRPr lang="en-US" altLang="en-VN"/>
          </a:p>
        </p:txBody>
      </p:sp>
    </p:spTree>
    <p:extLst>
      <p:ext uri="{BB962C8B-B14F-4D97-AF65-F5344CB8AC3E}">
        <p14:creationId xmlns:p14="http://schemas.microsoft.com/office/powerpoint/2010/main" val="26046864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BAB3A-BFB9-D34B-8DCC-306AAB4D3C53}"/>
              </a:ext>
            </a:extLst>
          </p:cNvPr>
          <p:cNvSpPr>
            <a:spLocks noGrp="1"/>
          </p:cNvSpPr>
          <p:nvPr>
            <p:ph type="dt" sz="half" idx="10"/>
          </p:nvPr>
        </p:nvSpPr>
        <p:spPr/>
        <p:txBody>
          <a:bodyPr/>
          <a:lstStyle>
            <a:lvl1pPr>
              <a:defRPr/>
            </a:lvl1pPr>
          </a:lstStyle>
          <a:p>
            <a:pPr>
              <a:defRPr/>
            </a:pPr>
            <a:fld id="{7CAEF50A-5AAF-B64A-B049-28F4B2318D16}" type="datetimeFigureOut">
              <a:rPr lang="en-US"/>
              <a:pPr>
                <a:defRPr/>
              </a:pPr>
              <a:t>12/27/21</a:t>
            </a:fld>
            <a:endParaRPr lang="en-US"/>
          </a:p>
        </p:txBody>
      </p:sp>
      <p:sp>
        <p:nvSpPr>
          <p:cNvPr id="5" name="Footer Placeholder 4">
            <a:extLst>
              <a:ext uri="{FF2B5EF4-FFF2-40B4-BE49-F238E27FC236}">
                <a16:creationId xmlns:a16="http://schemas.microsoft.com/office/drawing/2014/main" id="{A4078050-3B65-5F45-B639-9330F124AE5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C40FD6-B967-EB44-81B1-0CAC1C039ED2}"/>
              </a:ext>
            </a:extLst>
          </p:cNvPr>
          <p:cNvSpPr>
            <a:spLocks noGrp="1"/>
          </p:cNvSpPr>
          <p:nvPr>
            <p:ph type="sldNum" sz="quarter" idx="12"/>
          </p:nvPr>
        </p:nvSpPr>
        <p:spPr/>
        <p:txBody>
          <a:bodyPr/>
          <a:lstStyle>
            <a:lvl1pPr>
              <a:defRPr/>
            </a:lvl1pPr>
          </a:lstStyle>
          <a:p>
            <a:fld id="{65AEF946-8228-9346-80C0-6F2156F14075}" type="slidenum">
              <a:rPr lang="en-US" altLang="en-VN"/>
              <a:pPr/>
              <a:t>‹#›</a:t>
            </a:fld>
            <a:endParaRPr lang="en-US" altLang="en-VN"/>
          </a:p>
        </p:txBody>
      </p:sp>
    </p:spTree>
    <p:extLst>
      <p:ext uri="{BB962C8B-B14F-4D97-AF65-F5344CB8AC3E}">
        <p14:creationId xmlns:p14="http://schemas.microsoft.com/office/powerpoint/2010/main" val="2914519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70"/>
        <p:cNvGrpSpPr/>
        <p:nvPr/>
      </p:nvGrpSpPr>
      <p:grpSpPr>
        <a:xfrm>
          <a:off x="0" y="0"/>
          <a:ext cx="0" cy="0"/>
          <a:chOff x="0" y="0"/>
          <a:chExt cx="0" cy="0"/>
        </a:xfrm>
      </p:grpSpPr>
      <p:pic>
        <p:nvPicPr>
          <p:cNvPr id="71" name="Google Shape;71;p16"/>
          <p:cNvPicPr preferRelativeResize="0"/>
          <p:nvPr/>
        </p:nvPicPr>
        <p:blipFill>
          <a:blip r:embed="rId2">
            <a:alphaModFix/>
          </a:blip>
          <a:stretch>
            <a:fillRect/>
          </a:stretch>
        </p:blipFill>
        <p:spPr>
          <a:xfrm>
            <a:off x="0" y="0"/>
            <a:ext cx="9144000" cy="5143505"/>
          </a:xfrm>
          <a:prstGeom prst="rect">
            <a:avLst/>
          </a:prstGeom>
          <a:noFill/>
          <a:ln>
            <a:noFill/>
          </a:ln>
        </p:spPr>
      </p:pic>
      <p:sp>
        <p:nvSpPr>
          <p:cNvPr id="72" name="Google Shape;72;p16"/>
          <p:cNvSpPr txBox="1">
            <a:spLocks noGrp="1"/>
          </p:cNvSpPr>
          <p:nvPr>
            <p:ph type="title"/>
          </p:nvPr>
        </p:nvSpPr>
        <p:spPr>
          <a:xfrm>
            <a:off x="2290025" y="3353475"/>
            <a:ext cx="45639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b="1"/>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73" name="Google Shape;73;p16"/>
          <p:cNvSpPr txBox="1">
            <a:spLocks noGrp="1"/>
          </p:cNvSpPr>
          <p:nvPr>
            <p:ph type="subTitle" idx="1"/>
          </p:nvPr>
        </p:nvSpPr>
        <p:spPr>
          <a:xfrm>
            <a:off x="1454700" y="2052475"/>
            <a:ext cx="6234600" cy="1249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2500">
                <a:latin typeface="Oxygen"/>
                <a:ea typeface="Oxygen"/>
                <a:cs typeface="Oxygen"/>
                <a:sym typeface="Oxygen"/>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8226425" cy="854869"/>
          </a:xfrm>
        </p:spPr>
        <p:txBody>
          <a:bodyPr/>
          <a:lstStyle/>
          <a:p>
            <a:r>
              <a:rPr lang="en-US"/>
              <a:t>Click to edit Master title style</a:t>
            </a:r>
          </a:p>
        </p:txBody>
      </p:sp>
      <p:sp>
        <p:nvSpPr>
          <p:cNvPr id="3" name="Table Placeholder 2"/>
          <p:cNvSpPr>
            <a:spLocks noGrp="1"/>
          </p:cNvSpPr>
          <p:nvPr>
            <p:ph type="tbl" idx="1"/>
          </p:nvPr>
        </p:nvSpPr>
        <p:spPr>
          <a:xfrm>
            <a:off x="457201" y="1200150"/>
            <a:ext cx="8226425" cy="3392091"/>
          </a:xfrm>
        </p:spPr>
        <p:txBody>
          <a:bodyPr rtlCol="0">
            <a:normAutofit/>
          </a:bodyPr>
          <a:lstStyle/>
          <a:p>
            <a:pPr lvl="0"/>
            <a:endParaRPr lang="en-US" noProof="0"/>
          </a:p>
        </p:txBody>
      </p:sp>
      <p:sp>
        <p:nvSpPr>
          <p:cNvPr id="4" name="Date Placeholder 3">
            <a:extLst>
              <a:ext uri="{FF2B5EF4-FFF2-40B4-BE49-F238E27FC236}">
                <a16:creationId xmlns:a16="http://schemas.microsoft.com/office/drawing/2014/main" id="{CBB39F5B-2211-E24A-A7C6-BA51B2B1F586}"/>
              </a:ext>
            </a:extLst>
          </p:cNvPr>
          <p:cNvSpPr>
            <a:spLocks noGrp="1" noChangeArrowheads="1"/>
          </p:cNvSpPr>
          <p:nvPr>
            <p:ph type="dt" idx="10"/>
          </p:nvPr>
        </p:nvSpPr>
        <p:spPr/>
        <p:txBody>
          <a:bodyPr/>
          <a:lstStyle>
            <a:lvl1pPr>
              <a:defRPr/>
            </a:lvl1pPr>
          </a:lstStyle>
          <a:p>
            <a:pPr>
              <a:defRPr/>
            </a:pPr>
            <a:endParaRPr lang="vi-VN"/>
          </a:p>
        </p:txBody>
      </p:sp>
      <p:sp>
        <p:nvSpPr>
          <p:cNvPr id="5" name="Footer Placeholder 4">
            <a:extLst>
              <a:ext uri="{FF2B5EF4-FFF2-40B4-BE49-F238E27FC236}">
                <a16:creationId xmlns:a16="http://schemas.microsoft.com/office/drawing/2014/main" id="{6A26EA3B-7E2A-0D43-B349-1F8C15824C93}"/>
              </a:ext>
            </a:extLst>
          </p:cNvPr>
          <p:cNvSpPr>
            <a:spLocks noGrp="1" noChangeArrowheads="1"/>
          </p:cNvSpPr>
          <p:nvPr>
            <p:ph type="ft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BD172F5D-8735-8149-AE39-B2F1D8AC3E64}"/>
              </a:ext>
            </a:extLst>
          </p:cNvPr>
          <p:cNvSpPr>
            <a:spLocks noGrp="1" noChangeArrowheads="1"/>
          </p:cNvSpPr>
          <p:nvPr>
            <p:ph type="sldNum" idx="12"/>
          </p:nvPr>
        </p:nvSpPr>
        <p:spPr/>
        <p:txBody>
          <a:bodyPr/>
          <a:lstStyle>
            <a:lvl1pPr>
              <a:defRPr>
                <a:latin typeface="Arial" panose="020B0604020202020204" pitchFamily="34" charset="0"/>
              </a:defRPr>
            </a:lvl1pPr>
          </a:lstStyle>
          <a:p>
            <a:fld id="{270E194F-B6C1-774A-9983-D7D429DA432C}" type="slidenum">
              <a:rPr lang="vi-VN" altLang="en-VN"/>
              <a:pPr/>
              <a:t>‹#›</a:t>
            </a:fld>
            <a:endParaRPr lang="vi-VN" altLang="en-VN"/>
          </a:p>
        </p:txBody>
      </p:sp>
    </p:spTree>
    <p:extLst>
      <p:ext uri="{BB962C8B-B14F-4D97-AF65-F5344CB8AC3E}">
        <p14:creationId xmlns:p14="http://schemas.microsoft.com/office/powerpoint/2010/main" val="5075763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8360"/>
            <a:ext cx="8229600" cy="4389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7262007D-00B5-D74D-BD83-43AD49B45836}"/>
              </a:ext>
            </a:extLst>
          </p:cNvPr>
          <p:cNvSpPr>
            <a:spLocks noGrp="1"/>
          </p:cNvSpPr>
          <p:nvPr>
            <p:ph type="dt" sz="half" idx="10"/>
          </p:nvPr>
        </p:nvSpPr>
        <p:spPr>
          <a:xfrm>
            <a:off x="457200" y="4682729"/>
            <a:ext cx="2133600" cy="342900"/>
          </a:xfrm>
        </p:spPr>
        <p:txBody>
          <a:bodyPr/>
          <a:lstStyle>
            <a:lvl1pPr>
              <a:defRPr/>
            </a:lvl1pPr>
          </a:lstStyle>
          <a:p>
            <a:pPr>
              <a:defRPr/>
            </a:pPr>
            <a:endParaRPr lang="en-US" altLang="en-US"/>
          </a:p>
        </p:txBody>
      </p:sp>
      <p:sp>
        <p:nvSpPr>
          <p:cNvPr id="4" name="Footer Placeholder 3">
            <a:extLst>
              <a:ext uri="{FF2B5EF4-FFF2-40B4-BE49-F238E27FC236}">
                <a16:creationId xmlns:a16="http://schemas.microsoft.com/office/drawing/2014/main" id="{A12DE35F-FC21-1444-A8EA-3E7CF473326C}"/>
              </a:ext>
            </a:extLst>
          </p:cNvPr>
          <p:cNvSpPr>
            <a:spLocks noGrp="1"/>
          </p:cNvSpPr>
          <p:nvPr>
            <p:ph type="ftr" sz="quarter" idx="11"/>
          </p:nvPr>
        </p:nvSpPr>
        <p:spPr>
          <a:xfrm>
            <a:off x="3124200" y="4686300"/>
            <a:ext cx="2895600" cy="342900"/>
          </a:xfrm>
        </p:spPr>
        <p:txBody>
          <a:bodyPr/>
          <a:lstStyle>
            <a:lvl1pPr>
              <a:defRPr/>
            </a:lvl1pPr>
          </a:lstStyle>
          <a:p>
            <a:pPr>
              <a:defRPr/>
            </a:pPr>
            <a:endParaRPr lang="en-US" altLang="en-US"/>
          </a:p>
        </p:txBody>
      </p:sp>
      <p:sp>
        <p:nvSpPr>
          <p:cNvPr id="5" name="Slide Number Placeholder 4">
            <a:extLst>
              <a:ext uri="{FF2B5EF4-FFF2-40B4-BE49-F238E27FC236}">
                <a16:creationId xmlns:a16="http://schemas.microsoft.com/office/drawing/2014/main" id="{42ECB785-24F5-5740-ADF0-28B4C3B72C24}"/>
              </a:ext>
            </a:extLst>
          </p:cNvPr>
          <p:cNvSpPr>
            <a:spLocks noGrp="1"/>
          </p:cNvSpPr>
          <p:nvPr>
            <p:ph type="sldNum" sz="quarter" idx="12"/>
          </p:nvPr>
        </p:nvSpPr>
        <p:spPr>
          <a:xfrm>
            <a:off x="6553200" y="4682729"/>
            <a:ext cx="2133600" cy="342900"/>
          </a:xfrm>
        </p:spPr>
        <p:txBody>
          <a:bodyPr/>
          <a:lstStyle>
            <a:lvl1pPr>
              <a:defRPr/>
            </a:lvl1pPr>
          </a:lstStyle>
          <a:p>
            <a:fld id="{6936C7B9-ACB3-E04C-BB16-9384E5AA3DF3}" type="slidenum">
              <a:rPr lang="en-US" altLang="en-US"/>
              <a:pPr/>
              <a:t>‹#›</a:t>
            </a:fld>
            <a:endParaRPr lang="en-US" altLang="en-US"/>
          </a:p>
        </p:txBody>
      </p:sp>
    </p:spTree>
    <p:extLst>
      <p:ext uri="{BB962C8B-B14F-4D97-AF65-F5344CB8AC3E}">
        <p14:creationId xmlns:p14="http://schemas.microsoft.com/office/powerpoint/2010/main" val="35929430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2547725"/>
            <a:ext cx="2595750" cy="2595775"/>
          </a:xfrm>
          <a:prstGeom prst="rect">
            <a:avLst/>
          </a:prstGeom>
          <a:noFill/>
          <a:ln>
            <a:noFill/>
          </a:ln>
        </p:spPr>
      </p:pic>
      <p:sp>
        <p:nvSpPr>
          <p:cNvPr id="11" name="Google Shape;11;p2"/>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Google Shape;12;p2"/>
          <p:cNvPicPr preferRelativeResize="0"/>
          <p:nvPr/>
        </p:nvPicPr>
        <p:blipFill>
          <a:blip r:embed="rId3">
            <a:alphaModFix/>
          </a:blip>
          <a:stretch>
            <a:fillRect/>
          </a:stretch>
        </p:blipFill>
        <p:spPr>
          <a:xfrm>
            <a:off x="5218425" y="-25"/>
            <a:ext cx="3925575" cy="4932726"/>
          </a:xfrm>
          <a:prstGeom prst="rect">
            <a:avLst/>
          </a:prstGeom>
          <a:noFill/>
          <a:ln>
            <a:noFill/>
          </a:ln>
        </p:spPr>
      </p:pic>
      <p:sp>
        <p:nvSpPr>
          <p:cNvPr id="13" name="Google Shape;13;p2"/>
          <p:cNvSpPr txBox="1">
            <a:spLocks noGrp="1"/>
          </p:cNvSpPr>
          <p:nvPr>
            <p:ph type="ctrTitle"/>
          </p:nvPr>
        </p:nvSpPr>
        <p:spPr>
          <a:xfrm>
            <a:off x="994975" y="1003175"/>
            <a:ext cx="4781700" cy="17100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6000"/>
              <a:buNone/>
              <a:defRPr sz="6000"/>
            </a:lvl1pPr>
            <a:lvl2pPr lvl="1" rtl="0">
              <a:lnSpc>
                <a:spcPct val="80000"/>
              </a:lnSpc>
              <a:spcBef>
                <a:spcPts val="0"/>
              </a:spcBef>
              <a:spcAft>
                <a:spcPts val="0"/>
              </a:spcAft>
              <a:buSzPts val="6000"/>
              <a:buNone/>
              <a:defRPr sz="6000"/>
            </a:lvl2pPr>
            <a:lvl3pPr lvl="2" rtl="0">
              <a:lnSpc>
                <a:spcPct val="80000"/>
              </a:lnSpc>
              <a:spcBef>
                <a:spcPts val="0"/>
              </a:spcBef>
              <a:spcAft>
                <a:spcPts val="0"/>
              </a:spcAft>
              <a:buSzPts val="6000"/>
              <a:buNone/>
              <a:defRPr sz="6000"/>
            </a:lvl3pPr>
            <a:lvl4pPr lvl="3" rtl="0">
              <a:lnSpc>
                <a:spcPct val="80000"/>
              </a:lnSpc>
              <a:spcBef>
                <a:spcPts val="0"/>
              </a:spcBef>
              <a:spcAft>
                <a:spcPts val="0"/>
              </a:spcAft>
              <a:buSzPts val="6000"/>
              <a:buNone/>
              <a:defRPr sz="6000"/>
            </a:lvl4pPr>
            <a:lvl5pPr lvl="4" rtl="0">
              <a:lnSpc>
                <a:spcPct val="80000"/>
              </a:lnSpc>
              <a:spcBef>
                <a:spcPts val="0"/>
              </a:spcBef>
              <a:spcAft>
                <a:spcPts val="0"/>
              </a:spcAft>
              <a:buSzPts val="6000"/>
              <a:buNone/>
              <a:defRPr sz="6000"/>
            </a:lvl5pPr>
            <a:lvl6pPr lvl="5" rtl="0">
              <a:lnSpc>
                <a:spcPct val="80000"/>
              </a:lnSpc>
              <a:spcBef>
                <a:spcPts val="0"/>
              </a:spcBef>
              <a:spcAft>
                <a:spcPts val="0"/>
              </a:spcAft>
              <a:buSzPts val="6000"/>
              <a:buNone/>
              <a:defRPr sz="6000"/>
            </a:lvl6pPr>
            <a:lvl7pPr lvl="6" rtl="0">
              <a:lnSpc>
                <a:spcPct val="80000"/>
              </a:lnSpc>
              <a:spcBef>
                <a:spcPts val="0"/>
              </a:spcBef>
              <a:spcAft>
                <a:spcPts val="0"/>
              </a:spcAft>
              <a:buSzPts val="6000"/>
              <a:buNone/>
              <a:defRPr sz="6000"/>
            </a:lvl7pPr>
            <a:lvl8pPr lvl="7" rtl="0">
              <a:lnSpc>
                <a:spcPct val="80000"/>
              </a:lnSpc>
              <a:spcBef>
                <a:spcPts val="0"/>
              </a:spcBef>
              <a:spcAft>
                <a:spcPts val="0"/>
              </a:spcAft>
              <a:buSzPts val="6000"/>
              <a:buNone/>
              <a:defRPr sz="6000"/>
            </a:lvl8pPr>
            <a:lvl9pPr lvl="8" rtl="0">
              <a:lnSpc>
                <a:spcPct val="80000"/>
              </a:lnSpc>
              <a:spcBef>
                <a:spcPts val="0"/>
              </a:spcBef>
              <a:spcAft>
                <a:spcPts val="0"/>
              </a:spcAft>
              <a:buSzPts val="6000"/>
              <a:buNone/>
              <a:defRPr sz="6000"/>
            </a:lvl9pPr>
          </a:lstStyle>
          <a:p>
            <a:endParaRPr/>
          </a:p>
        </p:txBody>
      </p:sp>
    </p:spTree>
    <p:extLst>
      <p:ext uri="{BB962C8B-B14F-4D97-AF65-F5344CB8AC3E}">
        <p14:creationId xmlns:p14="http://schemas.microsoft.com/office/powerpoint/2010/main" val="21330417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rot="10800000">
            <a:off x="0" y="3103500"/>
            <a:ext cx="2633050" cy="2040000"/>
          </a:xfrm>
          <a:prstGeom prst="rect">
            <a:avLst/>
          </a:prstGeom>
          <a:noFill/>
          <a:ln>
            <a:noFill/>
          </a:ln>
        </p:spPr>
      </p:pic>
      <p:sp>
        <p:nvSpPr>
          <p:cNvPr id="16" name="Google Shape;16;p3"/>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 name="Google Shape;17;p3"/>
          <p:cNvPicPr preferRelativeResize="0"/>
          <p:nvPr/>
        </p:nvPicPr>
        <p:blipFill>
          <a:blip r:embed="rId3">
            <a:alphaModFix/>
          </a:blip>
          <a:stretch>
            <a:fillRect/>
          </a:stretch>
        </p:blipFill>
        <p:spPr>
          <a:xfrm>
            <a:off x="6499750" y="-25"/>
            <a:ext cx="2644250" cy="3322676"/>
          </a:xfrm>
          <a:prstGeom prst="rect">
            <a:avLst/>
          </a:prstGeom>
          <a:noFill/>
          <a:ln>
            <a:noFill/>
          </a:ln>
        </p:spPr>
      </p:pic>
      <p:sp>
        <p:nvSpPr>
          <p:cNvPr id="18" name="Google Shape;18;p3"/>
          <p:cNvSpPr txBox="1">
            <a:spLocks noGrp="1"/>
          </p:cNvSpPr>
          <p:nvPr>
            <p:ph type="ctrTitle"/>
          </p:nvPr>
        </p:nvSpPr>
        <p:spPr>
          <a:xfrm>
            <a:off x="994975" y="2043325"/>
            <a:ext cx="6241500" cy="6117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9" name="Google Shape;19;p3"/>
          <p:cNvSpPr txBox="1">
            <a:spLocks noGrp="1"/>
          </p:cNvSpPr>
          <p:nvPr>
            <p:ph type="subTitle" idx="1"/>
          </p:nvPr>
        </p:nvSpPr>
        <p:spPr>
          <a:xfrm>
            <a:off x="994975" y="2751876"/>
            <a:ext cx="6241500" cy="348300"/>
          </a:xfrm>
          <a:prstGeom prst="rect">
            <a:avLst/>
          </a:prstGeom>
        </p:spPr>
        <p:txBody>
          <a:bodyPr spcFirstLastPara="1" wrap="square" lIns="0" tIns="0" rIns="0" bIns="0" anchor="t" anchorCtr="0">
            <a:noAutofit/>
          </a:bodyPr>
          <a:lstStyle>
            <a:lvl1pPr lvl="0" rtl="0">
              <a:spcBef>
                <a:spcPts val="0"/>
              </a:spcBef>
              <a:spcAft>
                <a:spcPts val="0"/>
              </a:spcAft>
              <a:buClr>
                <a:schemeClr val="accent6"/>
              </a:buClr>
              <a:buSzPts val="2400"/>
              <a:buNone/>
              <a:defRPr>
                <a:solidFill>
                  <a:schemeClr val="accent6"/>
                </a:solidFill>
              </a:defRPr>
            </a:lvl1pPr>
            <a:lvl2pPr lvl="1" rtl="0">
              <a:spcBef>
                <a:spcPts val="0"/>
              </a:spcBef>
              <a:spcAft>
                <a:spcPts val="0"/>
              </a:spcAft>
              <a:buClr>
                <a:schemeClr val="accent6"/>
              </a:buClr>
              <a:buSzPts val="3000"/>
              <a:buNone/>
              <a:defRPr sz="3000">
                <a:solidFill>
                  <a:schemeClr val="accent6"/>
                </a:solidFill>
              </a:defRPr>
            </a:lvl2pPr>
            <a:lvl3pPr lvl="2" rtl="0">
              <a:spcBef>
                <a:spcPts val="0"/>
              </a:spcBef>
              <a:spcAft>
                <a:spcPts val="0"/>
              </a:spcAft>
              <a:buClr>
                <a:schemeClr val="accent6"/>
              </a:buClr>
              <a:buSzPts val="3000"/>
              <a:buNone/>
              <a:defRPr sz="3000">
                <a:solidFill>
                  <a:schemeClr val="accent6"/>
                </a:solidFill>
              </a:defRPr>
            </a:lvl3pPr>
            <a:lvl4pPr lvl="3" rtl="0">
              <a:spcBef>
                <a:spcPts val="0"/>
              </a:spcBef>
              <a:spcAft>
                <a:spcPts val="0"/>
              </a:spcAft>
              <a:buClr>
                <a:schemeClr val="accent6"/>
              </a:buClr>
              <a:buSzPts val="3000"/>
              <a:buNone/>
              <a:defRPr sz="3000">
                <a:solidFill>
                  <a:schemeClr val="accent6"/>
                </a:solidFill>
              </a:defRPr>
            </a:lvl4pPr>
            <a:lvl5pPr lvl="4" rtl="0">
              <a:spcBef>
                <a:spcPts val="0"/>
              </a:spcBef>
              <a:spcAft>
                <a:spcPts val="0"/>
              </a:spcAft>
              <a:buClr>
                <a:schemeClr val="accent6"/>
              </a:buClr>
              <a:buSzPts val="3000"/>
              <a:buNone/>
              <a:defRPr sz="3000">
                <a:solidFill>
                  <a:schemeClr val="accent6"/>
                </a:solidFill>
              </a:defRPr>
            </a:lvl5pPr>
            <a:lvl6pPr lvl="5" rtl="0">
              <a:spcBef>
                <a:spcPts val="0"/>
              </a:spcBef>
              <a:spcAft>
                <a:spcPts val="0"/>
              </a:spcAft>
              <a:buClr>
                <a:schemeClr val="accent6"/>
              </a:buClr>
              <a:buSzPts val="3000"/>
              <a:buNone/>
              <a:defRPr sz="3000">
                <a:solidFill>
                  <a:schemeClr val="accent6"/>
                </a:solidFill>
              </a:defRPr>
            </a:lvl6pPr>
            <a:lvl7pPr lvl="6" rtl="0">
              <a:spcBef>
                <a:spcPts val="0"/>
              </a:spcBef>
              <a:spcAft>
                <a:spcPts val="0"/>
              </a:spcAft>
              <a:buClr>
                <a:schemeClr val="accent6"/>
              </a:buClr>
              <a:buSzPts val="3000"/>
              <a:buNone/>
              <a:defRPr sz="3000">
                <a:solidFill>
                  <a:schemeClr val="accent6"/>
                </a:solidFill>
              </a:defRPr>
            </a:lvl7pPr>
            <a:lvl8pPr lvl="7" rtl="0">
              <a:spcBef>
                <a:spcPts val="0"/>
              </a:spcBef>
              <a:spcAft>
                <a:spcPts val="0"/>
              </a:spcAft>
              <a:buClr>
                <a:schemeClr val="accent6"/>
              </a:buClr>
              <a:buSzPts val="3000"/>
              <a:buNone/>
              <a:defRPr sz="3000">
                <a:solidFill>
                  <a:schemeClr val="accent6"/>
                </a:solidFill>
              </a:defRPr>
            </a:lvl8pPr>
            <a:lvl9pPr lvl="8" rtl="0">
              <a:spcBef>
                <a:spcPts val="0"/>
              </a:spcBef>
              <a:spcAft>
                <a:spcPts val="0"/>
              </a:spcAft>
              <a:buClr>
                <a:schemeClr val="accent6"/>
              </a:buClr>
              <a:buSzPts val="3000"/>
              <a:buNone/>
              <a:defRPr sz="3000">
                <a:solidFill>
                  <a:schemeClr val="accent6"/>
                </a:solidFill>
              </a:defRPr>
            </a:lvl9pPr>
          </a:lstStyle>
          <a:p>
            <a:endParaRPr/>
          </a:p>
        </p:txBody>
      </p:sp>
    </p:spTree>
    <p:extLst>
      <p:ext uri="{BB962C8B-B14F-4D97-AF65-F5344CB8AC3E}">
        <p14:creationId xmlns:p14="http://schemas.microsoft.com/office/powerpoint/2010/main" val="3858099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12/27/21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21108071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1"/>
        <p:cNvGrpSpPr/>
        <p:nvPr/>
      </p:nvGrpSpPr>
      <p:grpSpPr>
        <a:xfrm>
          <a:off x="0" y="0"/>
          <a:ext cx="0" cy="0"/>
          <a:chOff x="0" y="0"/>
          <a:chExt cx="0" cy="0"/>
        </a:xfrm>
      </p:grpSpPr>
      <p:pic>
        <p:nvPicPr>
          <p:cNvPr id="62" name="Google Shape;62;p9"/>
          <p:cNvPicPr preferRelativeResize="0"/>
          <p:nvPr/>
        </p:nvPicPr>
        <p:blipFill>
          <a:blip r:embed="rId2">
            <a:alphaModFix/>
          </a:blip>
          <a:stretch>
            <a:fillRect/>
          </a:stretch>
        </p:blipFill>
        <p:spPr>
          <a:xfrm>
            <a:off x="6915100" y="0"/>
            <a:ext cx="2228899" cy="1726875"/>
          </a:xfrm>
          <a:prstGeom prst="rect">
            <a:avLst/>
          </a:prstGeom>
          <a:noFill/>
          <a:ln>
            <a:noFill/>
          </a:ln>
        </p:spPr>
      </p:pic>
      <p:sp>
        <p:nvSpPr>
          <p:cNvPr id="63" name="Google Shape;63;p9"/>
          <p:cNvSpPr/>
          <p:nvPr/>
        </p:nvSpPr>
        <p:spPr>
          <a:xfrm>
            <a:off x="548700" y="548700"/>
            <a:ext cx="8046600" cy="40461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9"/>
          <p:cNvSpPr txBox="1">
            <a:spLocks noGrp="1"/>
          </p:cNvSpPr>
          <p:nvPr>
            <p:ph type="body" idx="1"/>
          </p:nvPr>
        </p:nvSpPr>
        <p:spPr>
          <a:xfrm>
            <a:off x="994975" y="4025300"/>
            <a:ext cx="7154100" cy="411300"/>
          </a:xfrm>
          <a:prstGeom prst="rect">
            <a:avLst/>
          </a:prstGeom>
        </p:spPr>
        <p:txBody>
          <a:bodyPr spcFirstLastPara="1" wrap="square" lIns="0" tIns="0" rIns="0" bIns="0" anchor="t" anchorCtr="0">
            <a:noAutofit/>
          </a:bodyPr>
          <a:lstStyle>
            <a:lvl1pPr marL="457200" lvl="0" indent="-228600" algn="ctr" rtl="0">
              <a:spcBef>
                <a:spcPts val="360"/>
              </a:spcBef>
              <a:spcAft>
                <a:spcPts val="0"/>
              </a:spcAft>
              <a:buSzPts val="1800"/>
              <a:buNone/>
              <a:defRPr sz="1800"/>
            </a:lvl1pPr>
          </a:lstStyle>
          <a:p>
            <a:endParaRPr/>
          </a:p>
        </p:txBody>
      </p:sp>
      <p:sp>
        <p:nvSpPr>
          <p:cNvPr id="65" name="Google Shape;65;p9"/>
          <p:cNvSpPr txBox="1">
            <a:spLocks noGrp="1"/>
          </p:cNvSpPr>
          <p:nvPr>
            <p:ph type="sldNum" idx="12"/>
          </p:nvPr>
        </p:nvSpPr>
        <p:spPr>
          <a:xfrm>
            <a:off x="4297650" y="4594800"/>
            <a:ext cx="548700" cy="548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300" b="0" i="0" u="none" strike="noStrike" kern="0" cap="none" spc="0" normalizeH="0" baseline="0" noProof="0">
                <a:ln>
                  <a:noFill/>
                </a:ln>
                <a:solidFill>
                  <a:srgbClr val="93783F"/>
                </a:solidFill>
                <a:effectLst/>
                <a:uLnTx/>
                <a:uFillTx/>
                <a:latin typeface="Parisienne"/>
                <a:cs typeface="Parisienne"/>
                <a:sym typeface="Parisienne"/>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300" b="0" i="0" u="none" strike="noStrike" kern="0" cap="none" spc="0" normalizeH="0" baseline="0" noProof="0">
              <a:ln>
                <a:noFill/>
              </a:ln>
              <a:solidFill>
                <a:srgbClr val="93783F"/>
              </a:solidFill>
              <a:effectLst/>
              <a:uLnTx/>
              <a:uFillTx/>
              <a:latin typeface="Parisienne"/>
              <a:cs typeface="Parisienne"/>
              <a:sym typeface="Parisienne"/>
            </a:endParaRPr>
          </a:p>
        </p:txBody>
      </p:sp>
      <p:pic>
        <p:nvPicPr>
          <p:cNvPr id="66" name="Google Shape;66;p9"/>
          <p:cNvPicPr preferRelativeResize="0"/>
          <p:nvPr/>
        </p:nvPicPr>
        <p:blipFill>
          <a:blip r:embed="rId3">
            <a:alphaModFix/>
          </a:blip>
          <a:stretch>
            <a:fillRect/>
          </a:stretch>
        </p:blipFill>
        <p:spPr>
          <a:xfrm>
            <a:off x="0" y="3059525"/>
            <a:ext cx="2083950" cy="2083975"/>
          </a:xfrm>
          <a:prstGeom prst="rect">
            <a:avLst/>
          </a:prstGeom>
          <a:noFill/>
          <a:ln>
            <a:noFill/>
          </a:ln>
        </p:spPr>
      </p:pic>
    </p:spTree>
    <p:extLst>
      <p:ext uri="{BB962C8B-B14F-4D97-AF65-F5344CB8AC3E}">
        <p14:creationId xmlns:p14="http://schemas.microsoft.com/office/powerpoint/2010/main" val="27362561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04758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261527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CFE3C2A-5B38-F048-A3B3-F25ED4DD83E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7D665CE-6B19-CD49-8B02-F6F435D296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AC3A979-F9B3-8D4D-BC57-FF142D6E4965}"/>
              </a:ext>
            </a:extLst>
          </p:cNvPr>
          <p:cNvSpPr>
            <a:spLocks noGrp="1" noChangeArrowheads="1"/>
          </p:cNvSpPr>
          <p:nvPr>
            <p:ph type="sldNum" sz="quarter" idx="12"/>
          </p:nvPr>
        </p:nvSpPr>
        <p:spPr>
          <a:ln/>
        </p:spPr>
        <p:txBody>
          <a:bodyPr/>
          <a:lstStyle>
            <a:lvl1pPr>
              <a:defRPr/>
            </a:lvl1pPr>
          </a:lstStyle>
          <a:p>
            <a:fld id="{DF81C6C1-80E0-494E-98B9-4432D48A3505}" type="slidenum">
              <a:rPr lang="en-US" altLang="en-VN"/>
              <a:pPr/>
              <a:t>‹#›</a:t>
            </a:fld>
            <a:endParaRPr lang="en-US" altLang="en-VN"/>
          </a:p>
        </p:txBody>
      </p:sp>
    </p:spTree>
    <p:extLst>
      <p:ext uri="{BB962C8B-B14F-4D97-AF65-F5344CB8AC3E}">
        <p14:creationId xmlns:p14="http://schemas.microsoft.com/office/powerpoint/2010/main" val="18426933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4D428D8-01B4-C444-9D2E-F6D274ADA4C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1699B71-D01F-6642-B3B4-D518F23A02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CD89D38-EC7A-1D44-A419-C70F8851DD41}"/>
              </a:ext>
            </a:extLst>
          </p:cNvPr>
          <p:cNvSpPr>
            <a:spLocks noGrp="1" noChangeArrowheads="1"/>
          </p:cNvSpPr>
          <p:nvPr>
            <p:ph type="sldNum" sz="quarter" idx="12"/>
          </p:nvPr>
        </p:nvSpPr>
        <p:spPr>
          <a:ln/>
        </p:spPr>
        <p:txBody>
          <a:bodyPr/>
          <a:lstStyle>
            <a:lvl1pPr>
              <a:defRPr/>
            </a:lvl1pPr>
          </a:lstStyle>
          <a:p>
            <a:pPr>
              <a:defRPr/>
            </a:pPr>
            <a:fld id="{A4C05D62-3F9C-814F-98D0-CED9A14D9987}" type="slidenum">
              <a:rPr lang="en-US" altLang="en-US"/>
              <a:pPr>
                <a:defRPr/>
              </a:pPr>
              <a:t>‹#›</a:t>
            </a:fld>
            <a:endParaRPr lang="en-US" altLang="en-US"/>
          </a:p>
        </p:txBody>
      </p:sp>
    </p:spTree>
    <p:extLst>
      <p:ext uri="{BB962C8B-B14F-4D97-AF65-F5344CB8AC3E}">
        <p14:creationId xmlns:p14="http://schemas.microsoft.com/office/powerpoint/2010/main" val="417596972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54"/>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F80849D5-88E2-8444-AA70-526FCD4378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771D923-FDCE-3841-BE11-47D627D1C0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7FBEB13-D770-B34E-9CF6-B0E7E409A029}"/>
              </a:ext>
            </a:extLst>
          </p:cNvPr>
          <p:cNvSpPr>
            <a:spLocks noGrp="1" noChangeArrowheads="1"/>
          </p:cNvSpPr>
          <p:nvPr>
            <p:ph type="sldNum" sz="quarter" idx="12"/>
          </p:nvPr>
        </p:nvSpPr>
        <p:spPr>
          <a:ln/>
        </p:spPr>
        <p:txBody>
          <a:bodyPr/>
          <a:lstStyle>
            <a:lvl1pPr>
              <a:defRPr/>
            </a:lvl1pPr>
          </a:lstStyle>
          <a:p>
            <a:pPr>
              <a:defRPr/>
            </a:pPr>
            <a:fld id="{E68CCE0E-8F3E-B143-8750-80B6BE0FCE24}" type="slidenum">
              <a:rPr lang="en-US" altLang="en-US"/>
              <a:pPr>
                <a:defRPr/>
              </a:pPr>
              <a:t>‹#›</a:t>
            </a:fld>
            <a:endParaRPr lang="en-US" altLang="en-US"/>
          </a:p>
        </p:txBody>
      </p:sp>
    </p:spTree>
    <p:extLst>
      <p:ext uri="{BB962C8B-B14F-4D97-AF65-F5344CB8AC3E}">
        <p14:creationId xmlns:p14="http://schemas.microsoft.com/office/powerpoint/2010/main" val="1658949979"/>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E385BC25-7141-F049-8FFD-B40FEE13328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2595224-37C4-0043-B1BF-8ECF8E604D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1B14014-7868-C14D-B457-BFE05226CE87}"/>
              </a:ext>
            </a:extLst>
          </p:cNvPr>
          <p:cNvSpPr>
            <a:spLocks noGrp="1" noChangeArrowheads="1"/>
          </p:cNvSpPr>
          <p:nvPr>
            <p:ph type="sldNum" sz="quarter" idx="12"/>
          </p:nvPr>
        </p:nvSpPr>
        <p:spPr>
          <a:ln/>
        </p:spPr>
        <p:txBody>
          <a:bodyPr/>
          <a:lstStyle>
            <a:lvl1pPr>
              <a:defRPr/>
            </a:lvl1pPr>
          </a:lstStyle>
          <a:p>
            <a:pPr>
              <a:defRPr/>
            </a:pPr>
            <a:fld id="{BC2136B7-296A-9C40-8D2C-DF59785A0CCC}" type="slidenum">
              <a:rPr lang="en-US" altLang="en-US"/>
              <a:pPr>
                <a:defRPr/>
              </a:pPr>
              <a:t>‹#›</a:t>
            </a:fld>
            <a:endParaRPr lang="en-US" altLang="en-US"/>
          </a:p>
        </p:txBody>
      </p:sp>
    </p:spTree>
    <p:extLst>
      <p:ext uri="{BB962C8B-B14F-4D97-AF65-F5344CB8AC3E}">
        <p14:creationId xmlns:p14="http://schemas.microsoft.com/office/powerpoint/2010/main" val="369334328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DAFDDDF-7941-9647-8932-0C52F7707D4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83B7A8E-7636-394E-B4B2-B070862C4B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BA6FB50-EF8E-274C-B0AF-74E84032FD73}"/>
              </a:ext>
            </a:extLst>
          </p:cNvPr>
          <p:cNvSpPr>
            <a:spLocks noGrp="1" noChangeArrowheads="1"/>
          </p:cNvSpPr>
          <p:nvPr>
            <p:ph type="sldNum" sz="quarter" idx="12"/>
          </p:nvPr>
        </p:nvSpPr>
        <p:spPr>
          <a:ln/>
        </p:spPr>
        <p:txBody>
          <a:bodyPr/>
          <a:lstStyle>
            <a:lvl1pPr>
              <a:defRPr/>
            </a:lvl1pPr>
          </a:lstStyle>
          <a:p>
            <a:pPr>
              <a:defRPr/>
            </a:pPr>
            <a:fld id="{D954BC58-02B8-A847-8CA1-9E9375D61BF7}" type="slidenum">
              <a:rPr lang="en-US" altLang="en-US"/>
              <a:pPr>
                <a:defRPr/>
              </a:pPr>
              <a:t>‹#›</a:t>
            </a:fld>
            <a:endParaRPr lang="en-US" altLang="en-US"/>
          </a:p>
        </p:txBody>
      </p:sp>
    </p:spTree>
    <p:extLst>
      <p:ext uri="{BB962C8B-B14F-4D97-AF65-F5344CB8AC3E}">
        <p14:creationId xmlns:p14="http://schemas.microsoft.com/office/powerpoint/2010/main" val="92557429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75A1AC1-A81E-8B4A-8A20-B57C632D6C1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0434135-F6F5-4748-A062-3FBB2CDCF7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2106CEEE-61F2-6146-AB60-935FC6F2C151}"/>
              </a:ext>
            </a:extLst>
          </p:cNvPr>
          <p:cNvSpPr>
            <a:spLocks noGrp="1" noChangeArrowheads="1"/>
          </p:cNvSpPr>
          <p:nvPr>
            <p:ph type="sldNum" sz="quarter" idx="12"/>
          </p:nvPr>
        </p:nvSpPr>
        <p:spPr>
          <a:ln/>
        </p:spPr>
        <p:txBody>
          <a:bodyPr/>
          <a:lstStyle>
            <a:lvl1pPr>
              <a:defRPr/>
            </a:lvl1pPr>
          </a:lstStyle>
          <a:p>
            <a:pPr>
              <a:defRPr/>
            </a:pPr>
            <a:fld id="{A451B19B-36D7-1541-9BD9-386B4EF11532}" type="slidenum">
              <a:rPr lang="en-US" altLang="en-US"/>
              <a:pPr>
                <a:defRPr/>
              </a:pPr>
              <a:t>‹#›</a:t>
            </a:fld>
            <a:endParaRPr lang="en-US" altLang="en-US"/>
          </a:p>
        </p:txBody>
      </p:sp>
    </p:spTree>
    <p:extLst>
      <p:ext uri="{BB962C8B-B14F-4D97-AF65-F5344CB8AC3E}">
        <p14:creationId xmlns:p14="http://schemas.microsoft.com/office/powerpoint/2010/main" val="216230983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A223533-AAE0-7A4B-B88F-E9B1DA37ED9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B5CF99F-3721-C54C-8F61-C53700E5CD7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68EA440-DAE6-994E-A3D9-D0F0C0A70519}"/>
              </a:ext>
            </a:extLst>
          </p:cNvPr>
          <p:cNvSpPr>
            <a:spLocks noGrp="1" noChangeArrowheads="1"/>
          </p:cNvSpPr>
          <p:nvPr>
            <p:ph type="sldNum" sz="quarter" idx="12"/>
          </p:nvPr>
        </p:nvSpPr>
        <p:spPr>
          <a:ln/>
        </p:spPr>
        <p:txBody>
          <a:bodyPr/>
          <a:lstStyle>
            <a:lvl1pPr>
              <a:defRPr/>
            </a:lvl1pPr>
          </a:lstStyle>
          <a:p>
            <a:pPr>
              <a:defRPr/>
            </a:pPr>
            <a:fld id="{C56DA449-2ACB-B04E-AD44-578F257F53A3}" type="slidenum">
              <a:rPr lang="en-US" altLang="en-US"/>
              <a:pPr>
                <a:defRPr/>
              </a:pPr>
              <a:t>‹#›</a:t>
            </a:fld>
            <a:endParaRPr lang="en-US" altLang="en-US"/>
          </a:p>
        </p:txBody>
      </p:sp>
    </p:spTree>
    <p:extLst>
      <p:ext uri="{BB962C8B-B14F-4D97-AF65-F5344CB8AC3E}">
        <p14:creationId xmlns:p14="http://schemas.microsoft.com/office/powerpoint/2010/main" val="9124758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5FB449E-2C30-EC45-B771-224D2249075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3A1449E-9FC7-CA49-9EC7-D06D72B9052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E160D249-4F45-2340-A02B-9AC8F0FB8CB1}"/>
              </a:ext>
            </a:extLst>
          </p:cNvPr>
          <p:cNvSpPr>
            <a:spLocks noGrp="1" noChangeArrowheads="1"/>
          </p:cNvSpPr>
          <p:nvPr>
            <p:ph type="sldNum" sz="quarter" idx="12"/>
          </p:nvPr>
        </p:nvSpPr>
        <p:spPr>
          <a:ln/>
        </p:spPr>
        <p:txBody>
          <a:bodyPr/>
          <a:lstStyle>
            <a:lvl1pPr>
              <a:defRPr/>
            </a:lvl1pPr>
          </a:lstStyle>
          <a:p>
            <a:pPr>
              <a:defRPr/>
            </a:pPr>
            <a:fld id="{D1D8DDF6-4518-7E48-9848-803C6A8A1824}" type="slidenum">
              <a:rPr lang="en-US" altLang="en-US"/>
              <a:pPr>
                <a:defRPr/>
              </a:pPr>
              <a:t>‹#›</a:t>
            </a:fld>
            <a:endParaRPr lang="en-US" altLang="en-US"/>
          </a:p>
        </p:txBody>
      </p:sp>
    </p:spTree>
    <p:extLst>
      <p:ext uri="{BB962C8B-B14F-4D97-AF65-F5344CB8AC3E}">
        <p14:creationId xmlns:p14="http://schemas.microsoft.com/office/powerpoint/2010/main" val="353784900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D7C5170E-D1C4-F249-AFF7-21DFA092E60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B165650-75BA-6641-87C3-4206F6DDB8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C7C0670-C84A-0B43-A833-0673EC24D020}"/>
              </a:ext>
            </a:extLst>
          </p:cNvPr>
          <p:cNvSpPr>
            <a:spLocks noGrp="1" noChangeArrowheads="1"/>
          </p:cNvSpPr>
          <p:nvPr>
            <p:ph type="sldNum" sz="quarter" idx="12"/>
          </p:nvPr>
        </p:nvSpPr>
        <p:spPr>
          <a:ln/>
        </p:spPr>
        <p:txBody>
          <a:bodyPr/>
          <a:lstStyle>
            <a:lvl1pPr>
              <a:defRPr/>
            </a:lvl1pPr>
          </a:lstStyle>
          <a:p>
            <a:pPr>
              <a:defRPr/>
            </a:pPr>
            <a:fld id="{BF4A879C-5813-C546-8DD9-37E545C1DAD4}" type="slidenum">
              <a:rPr lang="en-US" altLang="en-US"/>
              <a:pPr>
                <a:defRPr/>
              </a:pPr>
              <a:t>‹#›</a:t>
            </a:fld>
            <a:endParaRPr lang="en-US" altLang="en-US"/>
          </a:p>
        </p:txBody>
      </p:sp>
    </p:spTree>
    <p:extLst>
      <p:ext uri="{BB962C8B-B14F-4D97-AF65-F5344CB8AC3E}">
        <p14:creationId xmlns:p14="http://schemas.microsoft.com/office/powerpoint/2010/main" val="254830984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5E02EAF-0CEB-2347-80AC-7C23699C392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1E3C120-1D98-5F43-B612-9CB9D9A141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026CC9A-44C9-2D4C-AC05-2F1CFD611376}"/>
              </a:ext>
            </a:extLst>
          </p:cNvPr>
          <p:cNvSpPr>
            <a:spLocks noGrp="1" noChangeArrowheads="1"/>
          </p:cNvSpPr>
          <p:nvPr>
            <p:ph type="sldNum" sz="quarter" idx="12"/>
          </p:nvPr>
        </p:nvSpPr>
        <p:spPr>
          <a:ln/>
        </p:spPr>
        <p:txBody>
          <a:bodyPr/>
          <a:lstStyle>
            <a:lvl1pPr>
              <a:defRPr/>
            </a:lvl1pPr>
          </a:lstStyle>
          <a:p>
            <a:pPr>
              <a:defRPr/>
            </a:pPr>
            <a:fld id="{173B066C-F416-E04E-9457-BF70D4A4B28A}" type="slidenum">
              <a:rPr lang="en-US" altLang="en-US"/>
              <a:pPr>
                <a:defRPr/>
              </a:pPr>
              <a:t>‹#›</a:t>
            </a:fld>
            <a:endParaRPr lang="en-US" altLang="en-US"/>
          </a:p>
        </p:txBody>
      </p:sp>
    </p:spTree>
    <p:extLst>
      <p:ext uri="{BB962C8B-B14F-4D97-AF65-F5344CB8AC3E}">
        <p14:creationId xmlns:p14="http://schemas.microsoft.com/office/powerpoint/2010/main" val="105588482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116351D-B4BA-2D48-8E47-907FF8108A6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91B351F-1A21-7644-9152-B098BE196D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ADDFB8B-2657-FB49-8551-6E576E7B656B}"/>
              </a:ext>
            </a:extLst>
          </p:cNvPr>
          <p:cNvSpPr>
            <a:spLocks noGrp="1" noChangeArrowheads="1"/>
          </p:cNvSpPr>
          <p:nvPr>
            <p:ph type="sldNum" sz="quarter" idx="12"/>
          </p:nvPr>
        </p:nvSpPr>
        <p:spPr>
          <a:ln/>
        </p:spPr>
        <p:txBody>
          <a:bodyPr/>
          <a:lstStyle>
            <a:lvl1pPr>
              <a:defRPr/>
            </a:lvl1pPr>
          </a:lstStyle>
          <a:p>
            <a:pPr>
              <a:defRPr/>
            </a:pPr>
            <a:fld id="{31081C42-FDB0-304E-88BB-CFED8F1C5903}" type="slidenum">
              <a:rPr lang="en-US" altLang="en-US"/>
              <a:pPr>
                <a:defRPr/>
              </a:pPr>
              <a:t>‹#›</a:t>
            </a:fld>
            <a:endParaRPr lang="en-US" altLang="en-US"/>
          </a:p>
        </p:txBody>
      </p:sp>
    </p:spTree>
    <p:extLst>
      <p:ext uri="{BB962C8B-B14F-4D97-AF65-F5344CB8AC3E}">
        <p14:creationId xmlns:p14="http://schemas.microsoft.com/office/powerpoint/2010/main" val="269375466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EDBCD09-D875-5943-906D-4F63E3EF812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878C4AE-DBF7-294D-BD49-EB1356FA118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3A65A8E-CBA0-F04F-A530-C1F7E8C9B86A}"/>
              </a:ext>
            </a:extLst>
          </p:cNvPr>
          <p:cNvSpPr>
            <a:spLocks noGrp="1" noChangeArrowheads="1"/>
          </p:cNvSpPr>
          <p:nvPr>
            <p:ph type="sldNum" sz="quarter" idx="12"/>
          </p:nvPr>
        </p:nvSpPr>
        <p:spPr>
          <a:ln/>
        </p:spPr>
        <p:txBody>
          <a:bodyPr/>
          <a:lstStyle>
            <a:lvl1pPr>
              <a:defRPr/>
            </a:lvl1pPr>
          </a:lstStyle>
          <a:p>
            <a:pPr>
              <a:defRPr/>
            </a:pPr>
            <a:fld id="{4A0A5781-DC6F-8046-81E0-8F0F2EF55D4D}" type="slidenum">
              <a:rPr lang="en-US" altLang="en-US"/>
              <a:pPr>
                <a:defRPr/>
              </a:pPr>
              <a:t>‹#›</a:t>
            </a:fld>
            <a:endParaRPr lang="en-US" altLang="en-US"/>
          </a:p>
        </p:txBody>
      </p:sp>
    </p:spTree>
    <p:extLst>
      <p:ext uri="{BB962C8B-B14F-4D97-AF65-F5344CB8AC3E}">
        <p14:creationId xmlns:p14="http://schemas.microsoft.com/office/powerpoint/2010/main" val="277805475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1">
  <p:cSld name="BLANK_1_1_1_1_1_1_3">
    <p:spTree>
      <p:nvGrpSpPr>
        <p:cNvPr id="1" name="Shape 155"/>
        <p:cNvGrpSpPr/>
        <p:nvPr/>
      </p:nvGrpSpPr>
      <p:grpSpPr>
        <a:xfrm>
          <a:off x="0" y="0"/>
          <a:ext cx="0" cy="0"/>
          <a:chOff x="0" y="0"/>
          <a:chExt cx="0" cy="0"/>
        </a:xfrm>
      </p:grpSpPr>
      <p:pic>
        <p:nvPicPr>
          <p:cNvPr id="156" name="Google Shape;156;p30"/>
          <p:cNvPicPr preferRelativeResize="0"/>
          <p:nvPr/>
        </p:nvPicPr>
        <p:blipFill>
          <a:blip r:embed="rId2">
            <a:alphaModFix/>
          </a:blip>
          <a:stretch>
            <a:fillRect/>
          </a:stretch>
        </p:blipFill>
        <p:spPr>
          <a:xfrm>
            <a:off x="0" y="0"/>
            <a:ext cx="9144000" cy="5143500"/>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228600"/>
            <a:ext cx="8001000" cy="912019"/>
          </a:xfrm>
        </p:spPr>
        <p:txBody>
          <a:bodyPr/>
          <a:lstStyle/>
          <a:p>
            <a:r>
              <a:rPr lang="en-US"/>
              <a:t>Click to edit Master title style</a:t>
            </a:r>
          </a:p>
        </p:txBody>
      </p:sp>
      <p:sp>
        <p:nvSpPr>
          <p:cNvPr id="3" name="Table Placeholder 2"/>
          <p:cNvSpPr>
            <a:spLocks noGrp="1"/>
          </p:cNvSpPr>
          <p:nvPr>
            <p:ph type="tbl" idx="1"/>
          </p:nvPr>
        </p:nvSpPr>
        <p:spPr>
          <a:xfrm>
            <a:off x="566738" y="1314450"/>
            <a:ext cx="8001000" cy="3200400"/>
          </a:xfrm>
        </p:spPr>
        <p:txBody>
          <a:bodyPr/>
          <a:lstStyle/>
          <a:p>
            <a:pPr lvl="0"/>
            <a:endParaRPr lang="en-US" noProof="0"/>
          </a:p>
        </p:txBody>
      </p:sp>
      <p:sp>
        <p:nvSpPr>
          <p:cNvPr id="4" name="Rectangle 4">
            <a:extLst>
              <a:ext uri="{FF2B5EF4-FFF2-40B4-BE49-F238E27FC236}">
                <a16:creationId xmlns:a16="http://schemas.microsoft.com/office/drawing/2014/main" id="{AA902D3B-70E0-5846-AC88-A4ECB2FCCF7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C8E06F1-358B-304B-8370-FFC6E88265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BE14A3A-4737-A441-B4E5-8BE2FDF6A553}"/>
              </a:ext>
            </a:extLst>
          </p:cNvPr>
          <p:cNvSpPr>
            <a:spLocks noGrp="1" noChangeArrowheads="1"/>
          </p:cNvSpPr>
          <p:nvPr>
            <p:ph type="sldNum" sz="quarter" idx="12"/>
          </p:nvPr>
        </p:nvSpPr>
        <p:spPr>
          <a:ln/>
        </p:spPr>
        <p:txBody>
          <a:bodyPr/>
          <a:lstStyle>
            <a:lvl1pPr>
              <a:defRPr/>
            </a:lvl1pPr>
          </a:lstStyle>
          <a:p>
            <a:pPr>
              <a:defRPr/>
            </a:pPr>
            <a:fld id="{807BF278-E557-0645-99E9-4AEA9EF3C083}" type="slidenum">
              <a:rPr lang="en-US" altLang="en-US"/>
              <a:pPr>
                <a:defRPr/>
              </a:pPr>
              <a:t>‹#›</a:t>
            </a:fld>
            <a:endParaRPr lang="en-US" altLang="en-US"/>
          </a:p>
        </p:txBody>
      </p:sp>
    </p:spTree>
    <p:extLst>
      <p:ext uri="{BB962C8B-B14F-4D97-AF65-F5344CB8AC3E}">
        <p14:creationId xmlns:p14="http://schemas.microsoft.com/office/powerpoint/2010/main" val="19404442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66F9E59C-0B6E-824C-9D34-3874DEA0DE77}"/>
              </a:ext>
            </a:extLst>
          </p:cNvPr>
          <p:cNvSpPr>
            <a:spLocks noGrp="1"/>
          </p:cNvSpPr>
          <p:nvPr>
            <p:ph type="dt" sz="half" idx="10"/>
          </p:nvPr>
        </p:nvSpPr>
        <p:spPr/>
        <p:txBody>
          <a:bodyPr/>
          <a:lstStyle>
            <a:lvl1pPr>
              <a:defRPr/>
            </a:lvl1pPr>
          </a:lstStyle>
          <a:p>
            <a:pPr>
              <a:defRPr/>
            </a:pPr>
            <a:fld id="{A8E1C69D-829E-9244-A9D6-99BB5BDA5E5C}" type="datetimeFigureOut">
              <a:rPr lang="en-US"/>
              <a:pPr>
                <a:defRPr/>
              </a:pPr>
              <a:t>12/27/21</a:t>
            </a:fld>
            <a:endParaRPr lang="en-US"/>
          </a:p>
        </p:txBody>
      </p:sp>
      <p:sp>
        <p:nvSpPr>
          <p:cNvPr id="5" name="Footer Placeholder 4">
            <a:extLst>
              <a:ext uri="{FF2B5EF4-FFF2-40B4-BE49-F238E27FC236}">
                <a16:creationId xmlns:a16="http://schemas.microsoft.com/office/drawing/2014/main" id="{6D3F9DAB-7210-9844-BE00-FD707358D1F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64FD20F-C458-8343-9C7B-2878026825F6}"/>
              </a:ext>
            </a:extLst>
          </p:cNvPr>
          <p:cNvSpPr>
            <a:spLocks noGrp="1"/>
          </p:cNvSpPr>
          <p:nvPr>
            <p:ph type="sldNum" sz="quarter" idx="12"/>
          </p:nvPr>
        </p:nvSpPr>
        <p:spPr/>
        <p:txBody>
          <a:bodyPr/>
          <a:lstStyle>
            <a:lvl1pPr>
              <a:defRPr/>
            </a:lvl1pPr>
          </a:lstStyle>
          <a:p>
            <a:fld id="{C7208D69-2CB2-9340-8B1B-8518D1576115}" type="slidenum">
              <a:rPr lang="en-US" altLang="en-VN"/>
              <a:pPr/>
              <a:t>‹#›</a:t>
            </a:fld>
            <a:endParaRPr lang="en-US" altLang="en-VN"/>
          </a:p>
        </p:txBody>
      </p:sp>
    </p:spTree>
    <p:extLst>
      <p:ext uri="{BB962C8B-B14F-4D97-AF65-F5344CB8AC3E}">
        <p14:creationId xmlns:p14="http://schemas.microsoft.com/office/powerpoint/2010/main" val="37005977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B5BF61-5F83-9A43-8F09-66042CADF776}"/>
              </a:ext>
            </a:extLst>
          </p:cNvPr>
          <p:cNvSpPr>
            <a:spLocks noGrp="1"/>
          </p:cNvSpPr>
          <p:nvPr>
            <p:ph type="dt" sz="half" idx="10"/>
          </p:nvPr>
        </p:nvSpPr>
        <p:spPr/>
        <p:txBody>
          <a:bodyPr/>
          <a:lstStyle>
            <a:lvl1pPr>
              <a:defRPr/>
            </a:lvl1pPr>
          </a:lstStyle>
          <a:p>
            <a:pPr>
              <a:defRPr/>
            </a:pPr>
            <a:fld id="{8FA1DF51-6907-9A44-B898-A1D14BC7909F}" type="datetimeFigureOut">
              <a:rPr lang="en-US"/>
              <a:pPr>
                <a:defRPr/>
              </a:pPr>
              <a:t>12/27/21</a:t>
            </a:fld>
            <a:endParaRPr lang="en-US"/>
          </a:p>
        </p:txBody>
      </p:sp>
      <p:sp>
        <p:nvSpPr>
          <p:cNvPr id="5" name="Footer Placeholder 4">
            <a:extLst>
              <a:ext uri="{FF2B5EF4-FFF2-40B4-BE49-F238E27FC236}">
                <a16:creationId xmlns:a16="http://schemas.microsoft.com/office/drawing/2014/main" id="{AD7AA9BC-BDF0-D94C-9897-6ECA890171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489537F-CD1F-6247-B37E-867C8747BF75}"/>
              </a:ext>
            </a:extLst>
          </p:cNvPr>
          <p:cNvSpPr>
            <a:spLocks noGrp="1"/>
          </p:cNvSpPr>
          <p:nvPr>
            <p:ph type="sldNum" sz="quarter" idx="12"/>
          </p:nvPr>
        </p:nvSpPr>
        <p:spPr/>
        <p:txBody>
          <a:bodyPr/>
          <a:lstStyle>
            <a:lvl1pPr>
              <a:defRPr/>
            </a:lvl1pPr>
          </a:lstStyle>
          <a:p>
            <a:fld id="{87EF7844-2BB3-8645-B997-188C750A087B}" type="slidenum">
              <a:rPr lang="en-US" altLang="en-VN"/>
              <a:pPr/>
              <a:t>‹#›</a:t>
            </a:fld>
            <a:endParaRPr lang="en-US" altLang="en-VN"/>
          </a:p>
        </p:txBody>
      </p:sp>
    </p:spTree>
    <p:extLst>
      <p:ext uri="{BB962C8B-B14F-4D97-AF65-F5344CB8AC3E}">
        <p14:creationId xmlns:p14="http://schemas.microsoft.com/office/powerpoint/2010/main" val="42537132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C2E1FF-748D-244C-80BC-143FC53A4DB7}"/>
              </a:ext>
            </a:extLst>
          </p:cNvPr>
          <p:cNvSpPr>
            <a:spLocks noGrp="1"/>
          </p:cNvSpPr>
          <p:nvPr>
            <p:ph type="dt" sz="half" idx="10"/>
          </p:nvPr>
        </p:nvSpPr>
        <p:spPr/>
        <p:txBody>
          <a:bodyPr/>
          <a:lstStyle>
            <a:lvl1pPr>
              <a:defRPr/>
            </a:lvl1pPr>
          </a:lstStyle>
          <a:p>
            <a:pPr>
              <a:defRPr/>
            </a:pPr>
            <a:fld id="{F05E3792-2C1A-7845-A8C1-784139A9B864}" type="datetimeFigureOut">
              <a:rPr lang="en-US"/>
              <a:pPr>
                <a:defRPr/>
              </a:pPr>
              <a:t>12/27/21</a:t>
            </a:fld>
            <a:endParaRPr lang="en-US"/>
          </a:p>
        </p:txBody>
      </p:sp>
      <p:sp>
        <p:nvSpPr>
          <p:cNvPr id="5" name="Footer Placeholder 4">
            <a:extLst>
              <a:ext uri="{FF2B5EF4-FFF2-40B4-BE49-F238E27FC236}">
                <a16:creationId xmlns:a16="http://schemas.microsoft.com/office/drawing/2014/main" id="{7824DAA8-2DB3-6441-A54D-258A1C5A48A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6D6CB66-2029-834F-8B79-B3BFF8454519}"/>
              </a:ext>
            </a:extLst>
          </p:cNvPr>
          <p:cNvSpPr>
            <a:spLocks noGrp="1"/>
          </p:cNvSpPr>
          <p:nvPr>
            <p:ph type="sldNum" sz="quarter" idx="12"/>
          </p:nvPr>
        </p:nvSpPr>
        <p:spPr/>
        <p:txBody>
          <a:bodyPr/>
          <a:lstStyle>
            <a:lvl1pPr>
              <a:defRPr/>
            </a:lvl1pPr>
          </a:lstStyle>
          <a:p>
            <a:fld id="{7A9D6F46-C5DF-E847-A65D-DBA121A7FB1D}" type="slidenum">
              <a:rPr lang="en-US" altLang="en-VN"/>
              <a:pPr/>
              <a:t>‹#›</a:t>
            </a:fld>
            <a:endParaRPr lang="en-US" altLang="en-VN"/>
          </a:p>
        </p:txBody>
      </p:sp>
    </p:spTree>
    <p:extLst>
      <p:ext uri="{BB962C8B-B14F-4D97-AF65-F5344CB8AC3E}">
        <p14:creationId xmlns:p14="http://schemas.microsoft.com/office/powerpoint/2010/main" val="4552960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C9BA8862-CD25-F44B-B842-D2D3D9A9F234}"/>
              </a:ext>
            </a:extLst>
          </p:cNvPr>
          <p:cNvSpPr>
            <a:spLocks noGrp="1"/>
          </p:cNvSpPr>
          <p:nvPr>
            <p:ph type="dt" sz="half" idx="10"/>
          </p:nvPr>
        </p:nvSpPr>
        <p:spPr/>
        <p:txBody>
          <a:bodyPr/>
          <a:lstStyle>
            <a:lvl1pPr>
              <a:defRPr/>
            </a:lvl1pPr>
          </a:lstStyle>
          <a:p>
            <a:pPr>
              <a:defRPr/>
            </a:pPr>
            <a:fld id="{AB17999A-0D71-8F4D-813C-346F8E13B872}" type="datetimeFigureOut">
              <a:rPr lang="en-US"/>
              <a:pPr>
                <a:defRPr/>
              </a:pPr>
              <a:t>12/27/21</a:t>
            </a:fld>
            <a:endParaRPr lang="en-US"/>
          </a:p>
        </p:txBody>
      </p:sp>
      <p:sp>
        <p:nvSpPr>
          <p:cNvPr id="6" name="Footer Placeholder 4">
            <a:extLst>
              <a:ext uri="{FF2B5EF4-FFF2-40B4-BE49-F238E27FC236}">
                <a16:creationId xmlns:a16="http://schemas.microsoft.com/office/drawing/2014/main" id="{E4502AD7-2021-4646-94A2-6E9DE4F1542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463939B-257F-634E-B43E-7ADD141C4FAC}"/>
              </a:ext>
            </a:extLst>
          </p:cNvPr>
          <p:cNvSpPr>
            <a:spLocks noGrp="1"/>
          </p:cNvSpPr>
          <p:nvPr>
            <p:ph type="sldNum" sz="quarter" idx="12"/>
          </p:nvPr>
        </p:nvSpPr>
        <p:spPr/>
        <p:txBody>
          <a:bodyPr/>
          <a:lstStyle>
            <a:lvl1pPr>
              <a:defRPr/>
            </a:lvl1pPr>
          </a:lstStyle>
          <a:p>
            <a:fld id="{BF8D4616-7D34-8745-A589-65932C49697E}" type="slidenum">
              <a:rPr lang="en-US" altLang="en-VN"/>
              <a:pPr/>
              <a:t>‹#›</a:t>
            </a:fld>
            <a:endParaRPr lang="en-US" altLang="en-VN"/>
          </a:p>
        </p:txBody>
      </p:sp>
    </p:spTree>
    <p:extLst>
      <p:ext uri="{BB962C8B-B14F-4D97-AF65-F5344CB8AC3E}">
        <p14:creationId xmlns:p14="http://schemas.microsoft.com/office/powerpoint/2010/main" val="2215462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6602202-D81A-8B45-B422-12D788BEF60B}"/>
              </a:ext>
            </a:extLst>
          </p:cNvPr>
          <p:cNvSpPr>
            <a:spLocks noGrp="1"/>
          </p:cNvSpPr>
          <p:nvPr>
            <p:ph type="dt" sz="half" idx="10"/>
          </p:nvPr>
        </p:nvSpPr>
        <p:spPr/>
        <p:txBody>
          <a:bodyPr/>
          <a:lstStyle>
            <a:lvl1pPr>
              <a:defRPr/>
            </a:lvl1pPr>
          </a:lstStyle>
          <a:p>
            <a:pPr>
              <a:defRPr/>
            </a:pPr>
            <a:fld id="{020C4735-C9C6-7C48-82B7-00FD9853609A}" type="datetimeFigureOut">
              <a:rPr lang="en-US"/>
              <a:pPr>
                <a:defRPr/>
              </a:pPr>
              <a:t>12/27/21</a:t>
            </a:fld>
            <a:endParaRPr lang="en-US"/>
          </a:p>
        </p:txBody>
      </p:sp>
      <p:sp>
        <p:nvSpPr>
          <p:cNvPr id="8" name="Footer Placeholder 4">
            <a:extLst>
              <a:ext uri="{FF2B5EF4-FFF2-40B4-BE49-F238E27FC236}">
                <a16:creationId xmlns:a16="http://schemas.microsoft.com/office/drawing/2014/main" id="{F58EED87-2788-DB4A-807A-0664269D11A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21B965DC-2D31-1E40-9827-C4B928E6EEB4}"/>
              </a:ext>
            </a:extLst>
          </p:cNvPr>
          <p:cNvSpPr>
            <a:spLocks noGrp="1"/>
          </p:cNvSpPr>
          <p:nvPr>
            <p:ph type="sldNum" sz="quarter" idx="12"/>
          </p:nvPr>
        </p:nvSpPr>
        <p:spPr/>
        <p:txBody>
          <a:bodyPr/>
          <a:lstStyle>
            <a:lvl1pPr>
              <a:defRPr/>
            </a:lvl1pPr>
          </a:lstStyle>
          <a:p>
            <a:fld id="{9AE03194-38A4-3D46-A4EF-A9204620F713}" type="slidenum">
              <a:rPr lang="en-US" altLang="en-VN"/>
              <a:pPr/>
              <a:t>‹#›</a:t>
            </a:fld>
            <a:endParaRPr lang="en-US" altLang="en-VN"/>
          </a:p>
        </p:txBody>
      </p:sp>
    </p:spTree>
    <p:extLst>
      <p:ext uri="{BB962C8B-B14F-4D97-AF65-F5344CB8AC3E}">
        <p14:creationId xmlns:p14="http://schemas.microsoft.com/office/powerpoint/2010/main" val="3850800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9FE9487-9CB7-3C4A-B63B-8EA81287EC8B}"/>
              </a:ext>
            </a:extLst>
          </p:cNvPr>
          <p:cNvSpPr>
            <a:spLocks noGrp="1"/>
          </p:cNvSpPr>
          <p:nvPr>
            <p:ph type="dt" sz="half" idx="10"/>
          </p:nvPr>
        </p:nvSpPr>
        <p:spPr/>
        <p:txBody>
          <a:bodyPr/>
          <a:lstStyle>
            <a:lvl1pPr>
              <a:defRPr/>
            </a:lvl1pPr>
          </a:lstStyle>
          <a:p>
            <a:pPr>
              <a:defRPr/>
            </a:pPr>
            <a:fld id="{9E47345C-BD7E-1240-A02E-35D3B200F735}" type="datetimeFigureOut">
              <a:rPr lang="en-US"/>
              <a:pPr>
                <a:defRPr/>
              </a:pPr>
              <a:t>12/27/21</a:t>
            </a:fld>
            <a:endParaRPr lang="en-US"/>
          </a:p>
        </p:txBody>
      </p:sp>
      <p:sp>
        <p:nvSpPr>
          <p:cNvPr id="4" name="Footer Placeholder 4">
            <a:extLst>
              <a:ext uri="{FF2B5EF4-FFF2-40B4-BE49-F238E27FC236}">
                <a16:creationId xmlns:a16="http://schemas.microsoft.com/office/drawing/2014/main" id="{B444FE67-7DC1-D845-AC55-5EE04D80EC26}"/>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2D6799A-3E3B-DF4F-A4F0-3EB734368FAF}"/>
              </a:ext>
            </a:extLst>
          </p:cNvPr>
          <p:cNvSpPr>
            <a:spLocks noGrp="1"/>
          </p:cNvSpPr>
          <p:nvPr>
            <p:ph type="sldNum" sz="quarter" idx="12"/>
          </p:nvPr>
        </p:nvSpPr>
        <p:spPr/>
        <p:txBody>
          <a:bodyPr/>
          <a:lstStyle>
            <a:lvl1pPr>
              <a:defRPr/>
            </a:lvl1pPr>
          </a:lstStyle>
          <a:p>
            <a:fld id="{FBFE0CAD-71B9-AF4F-B537-8FA70CC14AA1}" type="slidenum">
              <a:rPr lang="en-US" altLang="en-VN"/>
              <a:pPr/>
              <a:t>‹#›</a:t>
            </a:fld>
            <a:endParaRPr lang="en-US" altLang="en-VN"/>
          </a:p>
        </p:txBody>
      </p:sp>
    </p:spTree>
    <p:extLst>
      <p:ext uri="{BB962C8B-B14F-4D97-AF65-F5344CB8AC3E}">
        <p14:creationId xmlns:p14="http://schemas.microsoft.com/office/powerpoint/2010/main" val="36075809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52434C8-9C14-DB45-9419-C5E9EAC151CC}"/>
              </a:ext>
            </a:extLst>
          </p:cNvPr>
          <p:cNvSpPr>
            <a:spLocks noGrp="1"/>
          </p:cNvSpPr>
          <p:nvPr>
            <p:ph type="dt" sz="half" idx="10"/>
          </p:nvPr>
        </p:nvSpPr>
        <p:spPr/>
        <p:txBody>
          <a:bodyPr/>
          <a:lstStyle>
            <a:lvl1pPr>
              <a:defRPr/>
            </a:lvl1pPr>
          </a:lstStyle>
          <a:p>
            <a:pPr>
              <a:defRPr/>
            </a:pPr>
            <a:fld id="{C3575DEB-09E5-1043-A22F-934EBB147F7D}" type="datetimeFigureOut">
              <a:rPr lang="en-US"/>
              <a:pPr>
                <a:defRPr/>
              </a:pPr>
              <a:t>12/27/21</a:t>
            </a:fld>
            <a:endParaRPr lang="en-US"/>
          </a:p>
        </p:txBody>
      </p:sp>
      <p:sp>
        <p:nvSpPr>
          <p:cNvPr id="3" name="Footer Placeholder 4">
            <a:extLst>
              <a:ext uri="{FF2B5EF4-FFF2-40B4-BE49-F238E27FC236}">
                <a16:creationId xmlns:a16="http://schemas.microsoft.com/office/drawing/2014/main" id="{47FF39B6-DC65-BA43-9983-95ABEA47B56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069AFFC4-6DFE-BA45-AB23-245A3169DB21}"/>
              </a:ext>
            </a:extLst>
          </p:cNvPr>
          <p:cNvSpPr>
            <a:spLocks noGrp="1"/>
          </p:cNvSpPr>
          <p:nvPr>
            <p:ph type="sldNum" sz="quarter" idx="12"/>
          </p:nvPr>
        </p:nvSpPr>
        <p:spPr/>
        <p:txBody>
          <a:bodyPr/>
          <a:lstStyle>
            <a:lvl1pPr>
              <a:defRPr/>
            </a:lvl1pPr>
          </a:lstStyle>
          <a:p>
            <a:fld id="{AE9DDC71-FF29-904C-9F53-ABF9FDEA91BF}" type="slidenum">
              <a:rPr lang="en-US" altLang="en-VN"/>
              <a:pPr/>
              <a:t>‹#›</a:t>
            </a:fld>
            <a:endParaRPr lang="en-US" altLang="en-VN"/>
          </a:p>
        </p:txBody>
      </p:sp>
    </p:spTree>
    <p:extLst>
      <p:ext uri="{BB962C8B-B14F-4D97-AF65-F5344CB8AC3E}">
        <p14:creationId xmlns:p14="http://schemas.microsoft.com/office/powerpoint/2010/main" val="39958832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F5018462-7093-4241-BF23-7F36789A22B3}"/>
              </a:ext>
            </a:extLst>
          </p:cNvPr>
          <p:cNvSpPr>
            <a:spLocks noGrp="1"/>
          </p:cNvSpPr>
          <p:nvPr>
            <p:ph type="dt" sz="half" idx="10"/>
          </p:nvPr>
        </p:nvSpPr>
        <p:spPr/>
        <p:txBody>
          <a:bodyPr/>
          <a:lstStyle>
            <a:lvl1pPr>
              <a:defRPr/>
            </a:lvl1pPr>
          </a:lstStyle>
          <a:p>
            <a:pPr>
              <a:defRPr/>
            </a:pPr>
            <a:fld id="{34A2EA39-F83E-BF43-9EAE-047F1F01EC73}" type="datetimeFigureOut">
              <a:rPr lang="en-US"/>
              <a:pPr>
                <a:defRPr/>
              </a:pPr>
              <a:t>12/27/21</a:t>
            </a:fld>
            <a:endParaRPr lang="en-US"/>
          </a:p>
        </p:txBody>
      </p:sp>
      <p:sp>
        <p:nvSpPr>
          <p:cNvPr id="6" name="Footer Placeholder 4">
            <a:extLst>
              <a:ext uri="{FF2B5EF4-FFF2-40B4-BE49-F238E27FC236}">
                <a16:creationId xmlns:a16="http://schemas.microsoft.com/office/drawing/2014/main" id="{47444FC1-9266-4440-9554-B3774430783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611AB03-03B1-BC44-93B3-A36A961FA342}"/>
              </a:ext>
            </a:extLst>
          </p:cNvPr>
          <p:cNvSpPr>
            <a:spLocks noGrp="1"/>
          </p:cNvSpPr>
          <p:nvPr>
            <p:ph type="sldNum" sz="quarter" idx="12"/>
          </p:nvPr>
        </p:nvSpPr>
        <p:spPr/>
        <p:txBody>
          <a:bodyPr/>
          <a:lstStyle>
            <a:lvl1pPr>
              <a:defRPr/>
            </a:lvl1pPr>
          </a:lstStyle>
          <a:p>
            <a:fld id="{08E1956D-7CA3-5348-A407-CFCD9E7DEF56}" type="slidenum">
              <a:rPr lang="en-US" altLang="en-VN"/>
              <a:pPr/>
              <a:t>‹#›</a:t>
            </a:fld>
            <a:endParaRPr lang="en-US" altLang="en-VN"/>
          </a:p>
        </p:txBody>
      </p:sp>
    </p:spTree>
    <p:extLst>
      <p:ext uri="{BB962C8B-B14F-4D97-AF65-F5344CB8AC3E}">
        <p14:creationId xmlns:p14="http://schemas.microsoft.com/office/powerpoint/2010/main" val="37600949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22B777AD-E6ED-EE49-A7F5-003315D2189B}"/>
              </a:ext>
            </a:extLst>
          </p:cNvPr>
          <p:cNvSpPr>
            <a:spLocks noGrp="1"/>
          </p:cNvSpPr>
          <p:nvPr>
            <p:ph type="dt" sz="half" idx="10"/>
          </p:nvPr>
        </p:nvSpPr>
        <p:spPr/>
        <p:txBody>
          <a:bodyPr/>
          <a:lstStyle>
            <a:lvl1pPr>
              <a:defRPr/>
            </a:lvl1pPr>
          </a:lstStyle>
          <a:p>
            <a:pPr>
              <a:defRPr/>
            </a:pPr>
            <a:fld id="{794D443C-0732-254F-B740-1308A4D84ECB}" type="datetimeFigureOut">
              <a:rPr lang="en-US"/>
              <a:pPr>
                <a:defRPr/>
              </a:pPr>
              <a:t>12/27/21</a:t>
            </a:fld>
            <a:endParaRPr lang="en-US"/>
          </a:p>
        </p:txBody>
      </p:sp>
      <p:sp>
        <p:nvSpPr>
          <p:cNvPr id="6" name="Footer Placeholder 4">
            <a:extLst>
              <a:ext uri="{FF2B5EF4-FFF2-40B4-BE49-F238E27FC236}">
                <a16:creationId xmlns:a16="http://schemas.microsoft.com/office/drawing/2014/main" id="{78483326-24E1-3848-A711-40D2519000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B74051C-2BC8-FA48-AC49-F10FB6051E8F}"/>
              </a:ext>
            </a:extLst>
          </p:cNvPr>
          <p:cNvSpPr>
            <a:spLocks noGrp="1"/>
          </p:cNvSpPr>
          <p:nvPr>
            <p:ph type="sldNum" sz="quarter" idx="12"/>
          </p:nvPr>
        </p:nvSpPr>
        <p:spPr/>
        <p:txBody>
          <a:bodyPr/>
          <a:lstStyle>
            <a:lvl1pPr>
              <a:defRPr/>
            </a:lvl1pPr>
          </a:lstStyle>
          <a:p>
            <a:fld id="{BE94B282-6218-5C4B-A99E-CB0B2ACD9AD5}" type="slidenum">
              <a:rPr lang="en-US" altLang="en-VN"/>
              <a:pPr/>
              <a:t>‹#›</a:t>
            </a:fld>
            <a:endParaRPr lang="en-US" altLang="en-VN"/>
          </a:p>
        </p:txBody>
      </p:sp>
    </p:spTree>
    <p:extLst>
      <p:ext uri="{BB962C8B-B14F-4D97-AF65-F5344CB8AC3E}">
        <p14:creationId xmlns:p14="http://schemas.microsoft.com/office/powerpoint/2010/main" val="994619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2">
  <p:cSld name="CUSTOM_4_1">
    <p:spTree>
      <p:nvGrpSpPr>
        <p:cNvPr id="1" name="Shape 157"/>
        <p:cNvGrpSpPr/>
        <p:nvPr/>
      </p:nvGrpSpPr>
      <p:grpSpPr>
        <a:xfrm>
          <a:off x="0" y="0"/>
          <a:ext cx="0" cy="0"/>
          <a:chOff x="0" y="0"/>
          <a:chExt cx="0" cy="0"/>
        </a:xfrm>
      </p:grpSpPr>
      <p:pic>
        <p:nvPicPr>
          <p:cNvPr id="158" name="Google Shape;158;p31"/>
          <p:cNvPicPr preferRelativeResize="0"/>
          <p:nvPr/>
        </p:nvPicPr>
        <p:blipFill>
          <a:blip r:embed="rId2">
            <a:alphaModFix/>
          </a:blip>
          <a:stretch>
            <a:fillRect/>
          </a:stretch>
        </p:blipFill>
        <p:spPr>
          <a:xfrm>
            <a:off x="0" y="0"/>
            <a:ext cx="9144000" cy="5143513"/>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563942-46E1-DA4E-AF1D-29CC6C777458}"/>
              </a:ext>
            </a:extLst>
          </p:cNvPr>
          <p:cNvSpPr>
            <a:spLocks noGrp="1"/>
          </p:cNvSpPr>
          <p:nvPr>
            <p:ph type="dt" sz="half" idx="10"/>
          </p:nvPr>
        </p:nvSpPr>
        <p:spPr/>
        <p:txBody>
          <a:bodyPr/>
          <a:lstStyle>
            <a:lvl1pPr>
              <a:defRPr/>
            </a:lvl1pPr>
          </a:lstStyle>
          <a:p>
            <a:pPr>
              <a:defRPr/>
            </a:pPr>
            <a:fld id="{0C6D145E-4E40-624D-9CC7-0A5A982AC600}" type="datetimeFigureOut">
              <a:rPr lang="en-US"/>
              <a:pPr>
                <a:defRPr/>
              </a:pPr>
              <a:t>12/27/21</a:t>
            </a:fld>
            <a:endParaRPr lang="en-US"/>
          </a:p>
        </p:txBody>
      </p:sp>
      <p:sp>
        <p:nvSpPr>
          <p:cNvPr id="5" name="Footer Placeholder 4">
            <a:extLst>
              <a:ext uri="{FF2B5EF4-FFF2-40B4-BE49-F238E27FC236}">
                <a16:creationId xmlns:a16="http://schemas.microsoft.com/office/drawing/2014/main" id="{0B0C9CE2-05A6-6D40-B682-FB505CEE4C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FEED165-DDA7-1F46-84C5-42FCB91D2769}"/>
              </a:ext>
            </a:extLst>
          </p:cNvPr>
          <p:cNvSpPr>
            <a:spLocks noGrp="1"/>
          </p:cNvSpPr>
          <p:nvPr>
            <p:ph type="sldNum" sz="quarter" idx="12"/>
          </p:nvPr>
        </p:nvSpPr>
        <p:spPr/>
        <p:txBody>
          <a:bodyPr/>
          <a:lstStyle>
            <a:lvl1pPr>
              <a:defRPr/>
            </a:lvl1pPr>
          </a:lstStyle>
          <a:p>
            <a:fld id="{9DEF4652-533A-9347-8663-0E8F53D26B31}" type="slidenum">
              <a:rPr lang="en-US" altLang="en-VN"/>
              <a:pPr/>
              <a:t>‹#›</a:t>
            </a:fld>
            <a:endParaRPr lang="en-US" altLang="en-VN"/>
          </a:p>
        </p:txBody>
      </p:sp>
    </p:spTree>
    <p:extLst>
      <p:ext uri="{BB962C8B-B14F-4D97-AF65-F5344CB8AC3E}">
        <p14:creationId xmlns:p14="http://schemas.microsoft.com/office/powerpoint/2010/main" val="25040985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3C9D5C-77E2-1847-A242-C40C13FF8744}"/>
              </a:ext>
            </a:extLst>
          </p:cNvPr>
          <p:cNvSpPr>
            <a:spLocks noGrp="1"/>
          </p:cNvSpPr>
          <p:nvPr>
            <p:ph type="dt" sz="half" idx="10"/>
          </p:nvPr>
        </p:nvSpPr>
        <p:spPr/>
        <p:txBody>
          <a:bodyPr/>
          <a:lstStyle>
            <a:lvl1pPr>
              <a:defRPr/>
            </a:lvl1pPr>
          </a:lstStyle>
          <a:p>
            <a:pPr>
              <a:defRPr/>
            </a:pPr>
            <a:fld id="{26EDED9B-1C8A-CD4A-81F8-FD2B4963B675}" type="datetimeFigureOut">
              <a:rPr lang="en-US"/>
              <a:pPr>
                <a:defRPr/>
              </a:pPr>
              <a:t>12/27/21</a:t>
            </a:fld>
            <a:endParaRPr lang="en-US"/>
          </a:p>
        </p:txBody>
      </p:sp>
      <p:sp>
        <p:nvSpPr>
          <p:cNvPr id="5" name="Footer Placeholder 4">
            <a:extLst>
              <a:ext uri="{FF2B5EF4-FFF2-40B4-BE49-F238E27FC236}">
                <a16:creationId xmlns:a16="http://schemas.microsoft.com/office/drawing/2014/main" id="{1A9C3122-2719-A74E-A66F-42135A1070C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641067B-290E-D848-9347-3ADB8E224429}"/>
              </a:ext>
            </a:extLst>
          </p:cNvPr>
          <p:cNvSpPr>
            <a:spLocks noGrp="1"/>
          </p:cNvSpPr>
          <p:nvPr>
            <p:ph type="sldNum" sz="quarter" idx="12"/>
          </p:nvPr>
        </p:nvSpPr>
        <p:spPr/>
        <p:txBody>
          <a:bodyPr/>
          <a:lstStyle>
            <a:lvl1pPr>
              <a:defRPr/>
            </a:lvl1pPr>
          </a:lstStyle>
          <a:p>
            <a:fld id="{5EB0EC6E-5262-2D41-AEF4-00FBD930EB66}" type="slidenum">
              <a:rPr lang="en-US" altLang="en-VN"/>
              <a:pPr/>
              <a:t>‹#›</a:t>
            </a:fld>
            <a:endParaRPr lang="en-US" altLang="en-VN"/>
          </a:p>
        </p:txBody>
      </p:sp>
    </p:spTree>
    <p:extLst>
      <p:ext uri="{BB962C8B-B14F-4D97-AF65-F5344CB8AC3E}">
        <p14:creationId xmlns:p14="http://schemas.microsoft.com/office/powerpoint/2010/main" val="2916653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6181A9EF-036F-9D41-A780-B396E768A546}"/>
              </a:ext>
            </a:extLst>
          </p:cNvPr>
          <p:cNvSpPr>
            <a:spLocks noGrp="1"/>
          </p:cNvSpPr>
          <p:nvPr>
            <p:ph type="dt" sz="half" idx="10"/>
          </p:nvPr>
        </p:nvSpPr>
        <p:spPr/>
        <p:txBody>
          <a:bodyPr/>
          <a:lstStyle>
            <a:lvl1pPr>
              <a:defRPr/>
            </a:lvl1pPr>
          </a:lstStyle>
          <a:p>
            <a:pPr>
              <a:defRPr/>
            </a:pPr>
            <a:fld id="{28657FEF-BDDC-6F42-8580-2E98FDC8D478}" type="datetimeFigureOut">
              <a:rPr lang="en-US"/>
              <a:pPr>
                <a:defRPr/>
              </a:pPr>
              <a:t>12/27/21</a:t>
            </a:fld>
            <a:endParaRPr lang="en-US"/>
          </a:p>
        </p:txBody>
      </p:sp>
      <p:sp>
        <p:nvSpPr>
          <p:cNvPr id="5" name="Footer Placeholder 4">
            <a:extLst>
              <a:ext uri="{FF2B5EF4-FFF2-40B4-BE49-F238E27FC236}">
                <a16:creationId xmlns:a16="http://schemas.microsoft.com/office/drawing/2014/main" id="{55530016-C523-DC45-8BF2-67D37119069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ED55740-AB8F-8249-9499-5CF7E19D3E25}"/>
              </a:ext>
            </a:extLst>
          </p:cNvPr>
          <p:cNvSpPr>
            <a:spLocks noGrp="1"/>
          </p:cNvSpPr>
          <p:nvPr>
            <p:ph type="sldNum" sz="quarter" idx="12"/>
          </p:nvPr>
        </p:nvSpPr>
        <p:spPr/>
        <p:txBody>
          <a:bodyPr/>
          <a:lstStyle>
            <a:lvl1pPr>
              <a:defRPr/>
            </a:lvl1pPr>
          </a:lstStyle>
          <a:p>
            <a:pPr>
              <a:defRPr/>
            </a:pPr>
            <a:fld id="{141F01DC-7D55-774C-A1FE-5443E82B3D36}" type="slidenum">
              <a:rPr lang="en-US" altLang="en-VN"/>
              <a:pPr>
                <a:defRPr/>
              </a:pPr>
              <a:t>‹#›</a:t>
            </a:fld>
            <a:endParaRPr lang="en-US" altLang="en-VN"/>
          </a:p>
        </p:txBody>
      </p:sp>
    </p:spTree>
    <p:extLst>
      <p:ext uri="{BB962C8B-B14F-4D97-AF65-F5344CB8AC3E}">
        <p14:creationId xmlns:p14="http://schemas.microsoft.com/office/powerpoint/2010/main" val="7178220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ECCAC2-06A1-4646-9AAF-409F290C0293}"/>
              </a:ext>
            </a:extLst>
          </p:cNvPr>
          <p:cNvSpPr>
            <a:spLocks noGrp="1"/>
          </p:cNvSpPr>
          <p:nvPr>
            <p:ph type="dt" sz="half" idx="10"/>
          </p:nvPr>
        </p:nvSpPr>
        <p:spPr/>
        <p:txBody>
          <a:bodyPr/>
          <a:lstStyle>
            <a:lvl1pPr>
              <a:defRPr/>
            </a:lvl1pPr>
          </a:lstStyle>
          <a:p>
            <a:pPr>
              <a:defRPr/>
            </a:pPr>
            <a:fld id="{FF5508A2-B65A-BB40-B769-D66B95702602}" type="datetimeFigureOut">
              <a:rPr lang="en-US"/>
              <a:pPr>
                <a:defRPr/>
              </a:pPr>
              <a:t>12/27/21</a:t>
            </a:fld>
            <a:endParaRPr lang="en-US"/>
          </a:p>
        </p:txBody>
      </p:sp>
      <p:sp>
        <p:nvSpPr>
          <p:cNvPr id="5" name="Footer Placeholder 4">
            <a:extLst>
              <a:ext uri="{FF2B5EF4-FFF2-40B4-BE49-F238E27FC236}">
                <a16:creationId xmlns:a16="http://schemas.microsoft.com/office/drawing/2014/main" id="{450A6ED4-7ADE-1C44-84CA-7BDC42D96C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BAB6D8A-C702-3744-8032-61F5F34D39C5}"/>
              </a:ext>
            </a:extLst>
          </p:cNvPr>
          <p:cNvSpPr>
            <a:spLocks noGrp="1"/>
          </p:cNvSpPr>
          <p:nvPr>
            <p:ph type="sldNum" sz="quarter" idx="12"/>
          </p:nvPr>
        </p:nvSpPr>
        <p:spPr/>
        <p:txBody>
          <a:bodyPr/>
          <a:lstStyle>
            <a:lvl1pPr>
              <a:defRPr/>
            </a:lvl1pPr>
          </a:lstStyle>
          <a:p>
            <a:pPr>
              <a:defRPr/>
            </a:pPr>
            <a:fld id="{3ACE3246-3ECD-ED41-B0A3-7E28BDCB9B73}" type="slidenum">
              <a:rPr lang="en-US" altLang="en-VN"/>
              <a:pPr>
                <a:defRPr/>
              </a:pPr>
              <a:t>‹#›</a:t>
            </a:fld>
            <a:endParaRPr lang="en-US" altLang="en-VN"/>
          </a:p>
        </p:txBody>
      </p:sp>
    </p:spTree>
    <p:extLst>
      <p:ext uri="{BB962C8B-B14F-4D97-AF65-F5344CB8AC3E}">
        <p14:creationId xmlns:p14="http://schemas.microsoft.com/office/powerpoint/2010/main" val="13244632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322522-753D-6B42-9D1E-732B02B14103}"/>
              </a:ext>
            </a:extLst>
          </p:cNvPr>
          <p:cNvSpPr>
            <a:spLocks noGrp="1"/>
          </p:cNvSpPr>
          <p:nvPr>
            <p:ph type="dt" sz="half" idx="10"/>
          </p:nvPr>
        </p:nvSpPr>
        <p:spPr/>
        <p:txBody>
          <a:bodyPr/>
          <a:lstStyle>
            <a:lvl1pPr>
              <a:defRPr/>
            </a:lvl1pPr>
          </a:lstStyle>
          <a:p>
            <a:pPr>
              <a:defRPr/>
            </a:pPr>
            <a:fld id="{B17C703A-F17A-4246-A55C-957238C1E3D9}" type="datetimeFigureOut">
              <a:rPr lang="en-US"/>
              <a:pPr>
                <a:defRPr/>
              </a:pPr>
              <a:t>12/27/21</a:t>
            </a:fld>
            <a:endParaRPr lang="en-US"/>
          </a:p>
        </p:txBody>
      </p:sp>
      <p:sp>
        <p:nvSpPr>
          <p:cNvPr id="5" name="Footer Placeholder 4">
            <a:extLst>
              <a:ext uri="{FF2B5EF4-FFF2-40B4-BE49-F238E27FC236}">
                <a16:creationId xmlns:a16="http://schemas.microsoft.com/office/drawing/2014/main" id="{977961E3-4C26-3947-9369-3ED4B727785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A12AE4B-9B61-E94B-86CA-792DC8316CAB}"/>
              </a:ext>
            </a:extLst>
          </p:cNvPr>
          <p:cNvSpPr>
            <a:spLocks noGrp="1"/>
          </p:cNvSpPr>
          <p:nvPr>
            <p:ph type="sldNum" sz="quarter" idx="12"/>
          </p:nvPr>
        </p:nvSpPr>
        <p:spPr/>
        <p:txBody>
          <a:bodyPr/>
          <a:lstStyle>
            <a:lvl1pPr>
              <a:defRPr/>
            </a:lvl1pPr>
          </a:lstStyle>
          <a:p>
            <a:pPr>
              <a:defRPr/>
            </a:pPr>
            <a:fld id="{2A39E436-A9E8-FD48-9ADE-D4BE914D990E}" type="slidenum">
              <a:rPr lang="en-US" altLang="en-VN"/>
              <a:pPr>
                <a:defRPr/>
              </a:pPr>
              <a:t>‹#›</a:t>
            </a:fld>
            <a:endParaRPr lang="en-US" altLang="en-VN"/>
          </a:p>
        </p:txBody>
      </p:sp>
    </p:spTree>
    <p:extLst>
      <p:ext uri="{BB962C8B-B14F-4D97-AF65-F5344CB8AC3E}">
        <p14:creationId xmlns:p14="http://schemas.microsoft.com/office/powerpoint/2010/main" val="25193678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1B34CACF-8897-1046-A85D-299B291122AD}"/>
              </a:ext>
            </a:extLst>
          </p:cNvPr>
          <p:cNvSpPr>
            <a:spLocks noGrp="1"/>
          </p:cNvSpPr>
          <p:nvPr>
            <p:ph type="dt" sz="half" idx="10"/>
          </p:nvPr>
        </p:nvSpPr>
        <p:spPr/>
        <p:txBody>
          <a:bodyPr/>
          <a:lstStyle>
            <a:lvl1pPr>
              <a:defRPr/>
            </a:lvl1pPr>
          </a:lstStyle>
          <a:p>
            <a:pPr>
              <a:defRPr/>
            </a:pPr>
            <a:fld id="{E6A659E5-8E0C-524A-9F17-49146599640C}" type="datetimeFigureOut">
              <a:rPr lang="en-US"/>
              <a:pPr>
                <a:defRPr/>
              </a:pPr>
              <a:t>12/27/21</a:t>
            </a:fld>
            <a:endParaRPr lang="en-US"/>
          </a:p>
        </p:txBody>
      </p:sp>
      <p:sp>
        <p:nvSpPr>
          <p:cNvPr id="6" name="Footer Placeholder 4">
            <a:extLst>
              <a:ext uri="{FF2B5EF4-FFF2-40B4-BE49-F238E27FC236}">
                <a16:creationId xmlns:a16="http://schemas.microsoft.com/office/drawing/2014/main" id="{9AC02669-311B-3642-A944-93CFE76566F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696B555-AA5B-3648-A908-BC6FF19E0A11}"/>
              </a:ext>
            </a:extLst>
          </p:cNvPr>
          <p:cNvSpPr>
            <a:spLocks noGrp="1"/>
          </p:cNvSpPr>
          <p:nvPr>
            <p:ph type="sldNum" sz="quarter" idx="12"/>
          </p:nvPr>
        </p:nvSpPr>
        <p:spPr/>
        <p:txBody>
          <a:bodyPr/>
          <a:lstStyle>
            <a:lvl1pPr>
              <a:defRPr/>
            </a:lvl1pPr>
          </a:lstStyle>
          <a:p>
            <a:pPr>
              <a:defRPr/>
            </a:pPr>
            <a:fld id="{10F4E0A8-3CB5-E349-A3C2-6F67A870A1B7}" type="slidenum">
              <a:rPr lang="en-US" altLang="en-VN"/>
              <a:pPr>
                <a:defRPr/>
              </a:pPr>
              <a:t>‹#›</a:t>
            </a:fld>
            <a:endParaRPr lang="en-US" altLang="en-VN"/>
          </a:p>
        </p:txBody>
      </p:sp>
    </p:spTree>
    <p:extLst>
      <p:ext uri="{BB962C8B-B14F-4D97-AF65-F5344CB8AC3E}">
        <p14:creationId xmlns:p14="http://schemas.microsoft.com/office/powerpoint/2010/main" val="26020119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4DBAA81-832C-B240-97C4-F130560A24A9}"/>
              </a:ext>
            </a:extLst>
          </p:cNvPr>
          <p:cNvSpPr>
            <a:spLocks noGrp="1"/>
          </p:cNvSpPr>
          <p:nvPr>
            <p:ph type="dt" sz="half" idx="10"/>
          </p:nvPr>
        </p:nvSpPr>
        <p:spPr/>
        <p:txBody>
          <a:bodyPr/>
          <a:lstStyle>
            <a:lvl1pPr>
              <a:defRPr/>
            </a:lvl1pPr>
          </a:lstStyle>
          <a:p>
            <a:pPr>
              <a:defRPr/>
            </a:pPr>
            <a:fld id="{A49ADD0E-F4B6-5C49-A85B-AC35B447E241}" type="datetimeFigureOut">
              <a:rPr lang="en-US"/>
              <a:pPr>
                <a:defRPr/>
              </a:pPr>
              <a:t>12/27/21</a:t>
            </a:fld>
            <a:endParaRPr lang="en-US"/>
          </a:p>
        </p:txBody>
      </p:sp>
      <p:sp>
        <p:nvSpPr>
          <p:cNvPr id="8" name="Footer Placeholder 4">
            <a:extLst>
              <a:ext uri="{FF2B5EF4-FFF2-40B4-BE49-F238E27FC236}">
                <a16:creationId xmlns:a16="http://schemas.microsoft.com/office/drawing/2014/main" id="{1B84B3F6-D211-5E45-97F8-23E1BF6AFEA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4C16DB90-831D-8D45-ABF9-E61075901D61}"/>
              </a:ext>
            </a:extLst>
          </p:cNvPr>
          <p:cNvSpPr>
            <a:spLocks noGrp="1"/>
          </p:cNvSpPr>
          <p:nvPr>
            <p:ph type="sldNum" sz="quarter" idx="12"/>
          </p:nvPr>
        </p:nvSpPr>
        <p:spPr/>
        <p:txBody>
          <a:bodyPr/>
          <a:lstStyle>
            <a:lvl1pPr>
              <a:defRPr/>
            </a:lvl1pPr>
          </a:lstStyle>
          <a:p>
            <a:pPr>
              <a:defRPr/>
            </a:pPr>
            <a:fld id="{749FEB39-18CE-3B41-A7EA-EAB80467318C}" type="slidenum">
              <a:rPr lang="en-US" altLang="en-VN"/>
              <a:pPr>
                <a:defRPr/>
              </a:pPr>
              <a:t>‹#›</a:t>
            </a:fld>
            <a:endParaRPr lang="en-US" altLang="en-VN"/>
          </a:p>
        </p:txBody>
      </p:sp>
    </p:spTree>
    <p:extLst>
      <p:ext uri="{BB962C8B-B14F-4D97-AF65-F5344CB8AC3E}">
        <p14:creationId xmlns:p14="http://schemas.microsoft.com/office/powerpoint/2010/main" val="3277156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4CAA459-3ACD-A44D-9EC9-9A4C362EB1D1}"/>
              </a:ext>
            </a:extLst>
          </p:cNvPr>
          <p:cNvSpPr>
            <a:spLocks noGrp="1"/>
          </p:cNvSpPr>
          <p:nvPr>
            <p:ph type="dt" sz="half" idx="10"/>
          </p:nvPr>
        </p:nvSpPr>
        <p:spPr/>
        <p:txBody>
          <a:bodyPr/>
          <a:lstStyle>
            <a:lvl1pPr>
              <a:defRPr/>
            </a:lvl1pPr>
          </a:lstStyle>
          <a:p>
            <a:pPr>
              <a:defRPr/>
            </a:pPr>
            <a:fld id="{02E08777-4589-8B48-AD67-95866311E6B3}" type="datetimeFigureOut">
              <a:rPr lang="en-US"/>
              <a:pPr>
                <a:defRPr/>
              </a:pPr>
              <a:t>12/27/21</a:t>
            </a:fld>
            <a:endParaRPr lang="en-US"/>
          </a:p>
        </p:txBody>
      </p:sp>
      <p:sp>
        <p:nvSpPr>
          <p:cNvPr id="4" name="Footer Placeholder 4">
            <a:extLst>
              <a:ext uri="{FF2B5EF4-FFF2-40B4-BE49-F238E27FC236}">
                <a16:creationId xmlns:a16="http://schemas.microsoft.com/office/drawing/2014/main" id="{5DF2C13F-A9C1-CE43-A96C-FE04B091003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25CE2EAE-BDFA-7742-873B-6A80D8F003C0}"/>
              </a:ext>
            </a:extLst>
          </p:cNvPr>
          <p:cNvSpPr>
            <a:spLocks noGrp="1"/>
          </p:cNvSpPr>
          <p:nvPr>
            <p:ph type="sldNum" sz="quarter" idx="12"/>
          </p:nvPr>
        </p:nvSpPr>
        <p:spPr/>
        <p:txBody>
          <a:bodyPr/>
          <a:lstStyle>
            <a:lvl1pPr>
              <a:defRPr/>
            </a:lvl1pPr>
          </a:lstStyle>
          <a:p>
            <a:pPr>
              <a:defRPr/>
            </a:pPr>
            <a:fld id="{D47AFC57-3AD0-B248-A69C-F845471D32B7}" type="slidenum">
              <a:rPr lang="en-US" altLang="en-VN"/>
              <a:pPr>
                <a:defRPr/>
              </a:pPr>
              <a:t>‹#›</a:t>
            </a:fld>
            <a:endParaRPr lang="en-US" altLang="en-VN"/>
          </a:p>
        </p:txBody>
      </p:sp>
    </p:spTree>
    <p:extLst>
      <p:ext uri="{BB962C8B-B14F-4D97-AF65-F5344CB8AC3E}">
        <p14:creationId xmlns:p14="http://schemas.microsoft.com/office/powerpoint/2010/main" val="26943791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E83E308-DE54-8145-BD1C-EC5EE65B033B}"/>
              </a:ext>
            </a:extLst>
          </p:cNvPr>
          <p:cNvSpPr>
            <a:spLocks noGrp="1"/>
          </p:cNvSpPr>
          <p:nvPr>
            <p:ph type="dt" sz="half" idx="10"/>
          </p:nvPr>
        </p:nvSpPr>
        <p:spPr/>
        <p:txBody>
          <a:bodyPr/>
          <a:lstStyle>
            <a:lvl1pPr>
              <a:defRPr/>
            </a:lvl1pPr>
          </a:lstStyle>
          <a:p>
            <a:pPr>
              <a:defRPr/>
            </a:pPr>
            <a:fld id="{691F986E-21DA-4442-BFD5-0C8961C1E6F6}" type="datetimeFigureOut">
              <a:rPr lang="en-US"/>
              <a:pPr>
                <a:defRPr/>
              </a:pPr>
              <a:t>12/27/21</a:t>
            </a:fld>
            <a:endParaRPr lang="en-US"/>
          </a:p>
        </p:txBody>
      </p:sp>
      <p:sp>
        <p:nvSpPr>
          <p:cNvPr id="3" name="Footer Placeholder 4">
            <a:extLst>
              <a:ext uri="{FF2B5EF4-FFF2-40B4-BE49-F238E27FC236}">
                <a16:creationId xmlns:a16="http://schemas.microsoft.com/office/drawing/2014/main" id="{A8006489-D99A-6E43-B9C8-59DE094263A8}"/>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06389DFF-57BB-9341-8E6C-286C741AF4A9}"/>
              </a:ext>
            </a:extLst>
          </p:cNvPr>
          <p:cNvSpPr>
            <a:spLocks noGrp="1"/>
          </p:cNvSpPr>
          <p:nvPr>
            <p:ph type="sldNum" sz="quarter" idx="12"/>
          </p:nvPr>
        </p:nvSpPr>
        <p:spPr/>
        <p:txBody>
          <a:bodyPr/>
          <a:lstStyle>
            <a:lvl1pPr>
              <a:defRPr/>
            </a:lvl1pPr>
          </a:lstStyle>
          <a:p>
            <a:pPr>
              <a:defRPr/>
            </a:pPr>
            <a:fld id="{060B2A99-C4DB-AB40-8CE4-7BB84232C458}" type="slidenum">
              <a:rPr lang="en-US" altLang="en-VN"/>
              <a:pPr>
                <a:defRPr/>
              </a:pPr>
              <a:t>‹#›</a:t>
            </a:fld>
            <a:endParaRPr lang="en-US" altLang="en-VN"/>
          </a:p>
        </p:txBody>
      </p:sp>
    </p:spTree>
    <p:extLst>
      <p:ext uri="{BB962C8B-B14F-4D97-AF65-F5344CB8AC3E}">
        <p14:creationId xmlns:p14="http://schemas.microsoft.com/office/powerpoint/2010/main" val="17138086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7373F602-F2D3-A143-8DA1-25637EC13D8C}"/>
              </a:ext>
            </a:extLst>
          </p:cNvPr>
          <p:cNvSpPr>
            <a:spLocks noGrp="1"/>
          </p:cNvSpPr>
          <p:nvPr>
            <p:ph type="dt" sz="half" idx="10"/>
          </p:nvPr>
        </p:nvSpPr>
        <p:spPr/>
        <p:txBody>
          <a:bodyPr/>
          <a:lstStyle>
            <a:lvl1pPr>
              <a:defRPr/>
            </a:lvl1pPr>
          </a:lstStyle>
          <a:p>
            <a:pPr>
              <a:defRPr/>
            </a:pPr>
            <a:fld id="{1C63C000-1940-CE49-A01D-D030E98C1364}" type="datetimeFigureOut">
              <a:rPr lang="en-US"/>
              <a:pPr>
                <a:defRPr/>
              </a:pPr>
              <a:t>12/27/21</a:t>
            </a:fld>
            <a:endParaRPr lang="en-US"/>
          </a:p>
        </p:txBody>
      </p:sp>
      <p:sp>
        <p:nvSpPr>
          <p:cNvPr id="6" name="Footer Placeholder 4">
            <a:extLst>
              <a:ext uri="{FF2B5EF4-FFF2-40B4-BE49-F238E27FC236}">
                <a16:creationId xmlns:a16="http://schemas.microsoft.com/office/drawing/2014/main" id="{794361F4-B928-584D-A47F-7252BA706EA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F12B32B-04EE-B743-8D90-609C4D655273}"/>
              </a:ext>
            </a:extLst>
          </p:cNvPr>
          <p:cNvSpPr>
            <a:spLocks noGrp="1"/>
          </p:cNvSpPr>
          <p:nvPr>
            <p:ph type="sldNum" sz="quarter" idx="12"/>
          </p:nvPr>
        </p:nvSpPr>
        <p:spPr/>
        <p:txBody>
          <a:bodyPr/>
          <a:lstStyle>
            <a:lvl1pPr>
              <a:defRPr/>
            </a:lvl1pPr>
          </a:lstStyle>
          <a:p>
            <a:pPr>
              <a:defRPr/>
            </a:pPr>
            <a:fld id="{CB66A908-9777-9445-80CC-0A2E369BF893}" type="slidenum">
              <a:rPr lang="en-US" altLang="en-VN"/>
              <a:pPr>
                <a:defRPr/>
              </a:pPr>
              <a:t>‹#›</a:t>
            </a:fld>
            <a:endParaRPr lang="en-US" altLang="en-VN"/>
          </a:p>
        </p:txBody>
      </p:sp>
    </p:spTree>
    <p:extLst>
      <p:ext uri="{BB962C8B-B14F-4D97-AF65-F5344CB8AC3E}">
        <p14:creationId xmlns:p14="http://schemas.microsoft.com/office/powerpoint/2010/main" val="2955043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572D019-5686-A348-8EC9-61D4AC34604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6A7C144-FA4B-0F4D-A90D-9F9A3A0D17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E680724-39FF-D341-838F-699A5EAFFAE0}"/>
              </a:ext>
            </a:extLst>
          </p:cNvPr>
          <p:cNvSpPr>
            <a:spLocks noGrp="1" noChangeArrowheads="1"/>
          </p:cNvSpPr>
          <p:nvPr>
            <p:ph type="sldNum" sz="quarter" idx="12"/>
          </p:nvPr>
        </p:nvSpPr>
        <p:spPr>
          <a:ln/>
        </p:spPr>
        <p:txBody>
          <a:bodyPr/>
          <a:lstStyle>
            <a:lvl1pPr>
              <a:defRPr/>
            </a:lvl1pPr>
          </a:lstStyle>
          <a:p>
            <a:pPr>
              <a:defRPr/>
            </a:pPr>
            <a:fld id="{F983A3B5-7DA7-ED4B-9916-D62279C3EA9F}" type="slidenum">
              <a:rPr lang="en-US" altLang="en-US"/>
              <a:pPr>
                <a:defRPr/>
              </a:pPr>
              <a:t>‹#›</a:t>
            </a:fld>
            <a:endParaRPr lang="en-US" altLang="en-US"/>
          </a:p>
        </p:txBody>
      </p:sp>
    </p:spTree>
    <p:extLst>
      <p:ext uri="{BB962C8B-B14F-4D97-AF65-F5344CB8AC3E}">
        <p14:creationId xmlns:p14="http://schemas.microsoft.com/office/powerpoint/2010/main" val="1607765986"/>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1B81744E-68CF-414D-9CE7-62B2F4FE4B42}"/>
              </a:ext>
            </a:extLst>
          </p:cNvPr>
          <p:cNvSpPr>
            <a:spLocks noGrp="1"/>
          </p:cNvSpPr>
          <p:nvPr>
            <p:ph type="dt" sz="half" idx="10"/>
          </p:nvPr>
        </p:nvSpPr>
        <p:spPr/>
        <p:txBody>
          <a:bodyPr/>
          <a:lstStyle>
            <a:lvl1pPr>
              <a:defRPr/>
            </a:lvl1pPr>
          </a:lstStyle>
          <a:p>
            <a:pPr>
              <a:defRPr/>
            </a:pPr>
            <a:fld id="{2A45B43C-99E0-2946-9DF7-AA47BB1DE7F8}" type="datetimeFigureOut">
              <a:rPr lang="en-US"/>
              <a:pPr>
                <a:defRPr/>
              </a:pPr>
              <a:t>12/27/21</a:t>
            </a:fld>
            <a:endParaRPr lang="en-US"/>
          </a:p>
        </p:txBody>
      </p:sp>
      <p:sp>
        <p:nvSpPr>
          <p:cNvPr id="6" name="Footer Placeholder 4">
            <a:extLst>
              <a:ext uri="{FF2B5EF4-FFF2-40B4-BE49-F238E27FC236}">
                <a16:creationId xmlns:a16="http://schemas.microsoft.com/office/drawing/2014/main" id="{CC6379B7-A023-4548-8AC4-02D861A7BFA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7BB2F62-5E44-4146-9216-FBACA2F88852}"/>
              </a:ext>
            </a:extLst>
          </p:cNvPr>
          <p:cNvSpPr>
            <a:spLocks noGrp="1"/>
          </p:cNvSpPr>
          <p:nvPr>
            <p:ph type="sldNum" sz="quarter" idx="12"/>
          </p:nvPr>
        </p:nvSpPr>
        <p:spPr/>
        <p:txBody>
          <a:bodyPr/>
          <a:lstStyle>
            <a:lvl1pPr>
              <a:defRPr/>
            </a:lvl1pPr>
          </a:lstStyle>
          <a:p>
            <a:pPr>
              <a:defRPr/>
            </a:pPr>
            <a:fld id="{8AB16B03-24CF-3A4D-8F67-6AAA17D15892}" type="slidenum">
              <a:rPr lang="en-US" altLang="en-VN"/>
              <a:pPr>
                <a:defRPr/>
              </a:pPr>
              <a:t>‹#›</a:t>
            </a:fld>
            <a:endParaRPr lang="en-US" altLang="en-VN"/>
          </a:p>
        </p:txBody>
      </p:sp>
    </p:spTree>
    <p:extLst>
      <p:ext uri="{BB962C8B-B14F-4D97-AF65-F5344CB8AC3E}">
        <p14:creationId xmlns:p14="http://schemas.microsoft.com/office/powerpoint/2010/main" val="122801829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90A1E3-9FE9-FF48-866B-B7FACAAB6957}"/>
              </a:ext>
            </a:extLst>
          </p:cNvPr>
          <p:cNvSpPr>
            <a:spLocks noGrp="1"/>
          </p:cNvSpPr>
          <p:nvPr>
            <p:ph type="dt" sz="half" idx="10"/>
          </p:nvPr>
        </p:nvSpPr>
        <p:spPr/>
        <p:txBody>
          <a:bodyPr/>
          <a:lstStyle>
            <a:lvl1pPr>
              <a:defRPr/>
            </a:lvl1pPr>
          </a:lstStyle>
          <a:p>
            <a:pPr>
              <a:defRPr/>
            </a:pPr>
            <a:fld id="{58F2D6B1-54D3-5E48-B551-63B08FADC747}" type="datetimeFigureOut">
              <a:rPr lang="en-US"/>
              <a:pPr>
                <a:defRPr/>
              </a:pPr>
              <a:t>12/27/21</a:t>
            </a:fld>
            <a:endParaRPr lang="en-US"/>
          </a:p>
        </p:txBody>
      </p:sp>
      <p:sp>
        <p:nvSpPr>
          <p:cNvPr id="5" name="Footer Placeholder 4">
            <a:extLst>
              <a:ext uri="{FF2B5EF4-FFF2-40B4-BE49-F238E27FC236}">
                <a16:creationId xmlns:a16="http://schemas.microsoft.com/office/drawing/2014/main" id="{8E3AF913-B101-6E4D-A505-5EFF1DCFE92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DB1C9DF-1936-6C46-981E-A2D4BD6A1A3C}"/>
              </a:ext>
            </a:extLst>
          </p:cNvPr>
          <p:cNvSpPr>
            <a:spLocks noGrp="1"/>
          </p:cNvSpPr>
          <p:nvPr>
            <p:ph type="sldNum" sz="quarter" idx="12"/>
          </p:nvPr>
        </p:nvSpPr>
        <p:spPr/>
        <p:txBody>
          <a:bodyPr/>
          <a:lstStyle>
            <a:lvl1pPr>
              <a:defRPr/>
            </a:lvl1pPr>
          </a:lstStyle>
          <a:p>
            <a:pPr>
              <a:defRPr/>
            </a:pPr>
            <a:fld id="{C4B16EFE-FBF6-C745-8A38-CCC29AC92850}" type="slidenum">
              <a:rPr lang="en-US" altLang="en-VN"/>
              <a:pPr>
                <a:defRPr/>
              </a:pPr>
              <a:t>‹#›</a:t>
            </a:fld>
            <a:endParaRPr lang="en-US" altLang="en-VN"/>
          </a:p>
        </p:txBody>
      </p:sp>
    </p:spTree>
    <p:extLst>
      <p:ext uri="{BB962C8B-B14F-4D97-AF65-F5344CB8AC3E}">
        <p14:creationId xmlns:p14="http://schemas.microsoft.com/office/powerpoint/2010/main" val="328971943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A14491-E680-BB43-B637-CBCB7A76D3DA}"/>
              </a:ext>
            </a:extLst>
          </p:cNvPr>
          <p:cNvSpPr>
            <a:spLocks noGrp="1"/>
          </p:cNvSpPr>
          <p:nvPr>
            <p:ph type="dt" sz="half" idx="10"/>
          </p:nvPr>
        </p:nvSpPr>
        <p:spPr/>
        <p:txBody>
          <a:bodyPr/>
          <a:lstStyle>
            <a:lvl1pPr>
              <a:defRPr/>
            </a:lvl1pPr>
          </a:lstStyle>
          <a:p>
            <a:pPr>
              <a:defRPr/>
            </a:pPr>
            <a:fld id="{5F68BCC3-724C-F94C-9EB2-B3D4C409A5CB}" type="datetimeFigureOut">
              <a:rPr lang="en-US"/>
              <a:pPr>
                <a:defRPr/>
              </a:pPr>
              <a:t>12/27/21</a:t>
            </a:fld>
            <a:endParaRPr lang="en-US"/>
          </a:p>
        </p:txBody>
      </p:sp>
      <p:sp>
        <p:nvSpPr>
          <p:cNvPr id="5" name="Footer Placeholder 4">
            <a:extLst>
              <a:ext uri="{FF2B5EF4-FFF2-40B4-BE49-F238E27FC236}">
                <a16:creationId xmlns:a16="http://schemas.microsoft.com/office/drawing/2014/main" id="{D76B9784-A106-9642-BEF9-59204F373B0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54B92F-C938-6F4F-B215-B82FBD3876FE}"/>
              </a:ext>
            </a:extLst>
          </p:cNvPr>
          <p:cNvSpPr>
            <a:spLocks noGrp="1"/>
          </p:cNvSpPr>
          <p:nvPr>
            <p:ph type="sldNum" sz="quarter" idx="12"/>
          </p:nvPr>
        </p:nvSpPr>
        <p:spPr/>
        <p:txBody>
          <a:bodyPr/>
          <a:lstStyle>
            <a:lvl1pPr>
              <a:defRPr/>
            </a:lvl1pPr>
          </a:lstStyle>
          <a:p>
            <a:pPr>
              <a:defRPr/>
            </a:pPr>
            <a:fld id="{C5649016-82E6-F148-BF46-6DF2B7E74BDC}" type="slidenum">
              <a:rPr lang="en-US" altLang="en-VN"/>
              <a:pPr>
                <a:defRPr/>
              </a:pPr>
              <a:t>‹#›</a:t>
            </a:fld>
            <a:endParaRPr lang="en-US" altLang="en-VN"/>
          </a:p>
        </p:txBody>
      </p:sp>
    </p:spTree>
    <p:extLst>
      <p:ext uri="{BB962C8B-B14F-4D97-AF65-F5344CB8AC3E}">
        <p14:creationId xmlns:p14="http://schemas.microsoft.com/office/powerpoint/2010/main" val="6731509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8226425" cy="854869"/>
          </a:xfrm>
        </p:spPr>
        <p:txBody>
          <a:bodyPr/>
          <a:lstStyle/>
          <a:p>
            <a:r>
              <a:rPr lang="en-US"/>
              <a:t>Click to edit Master title style</a:t>
            </a:r>
          </a:p>
        </p:txBody>
      </p:sp>
      <p:sp>
        <p:nvSpPr>
          <p:cNvPr id="3" name="Table Placeholder 2"/>
          <p:cNvSpPr>
            <a:spLocks noGrp="1"/>
          </p:cNvSpPr>
          <p:nvPr>
            <p:ph type="tbl" idx="1"/>
          </p:nvPr>
        </p:nvSpPr>
        <p:spPr>
          <a:xfrm>
            <a:off x="457201" y="1200150"/>
            <a:ext cx="8226425" cy="3392091"/>
          </a:xfrm>
        </p:spPr>
        <p:txBody>
          <a:bodyPr rtlCol="0">
            <a:normAutofit/>
          </a:bodyPr>
          <a:lstStyle/>
          <a:p>
            <a:pPr lvl="0"/>
            <a:endParaRPr lang="en-US" noProof="0"/>
          </a:p>
        </p:txBody>
      </p:sp>
      <p:sp>
        <p:nvSpPr>
          <p:cNvPr id="4" name="Date Placeholder 3">
            <a:extLst>
              <a:ext uri="{FF2B5EF4-FFF2-40B4-BE49-F238E27FC236}">
                <a16:creationId xmlns:a16="http://schemas.microsoft.com/office/drawing/2014/main" id="{C594F1BA-CED4-1F46-B5CC-444D340A4318}"/>
              </a:ext>
            </a:extLst>
          </p:cNvPr>
          <p:cNvSpPr>
            <a:spLocks noGrp="1" noChangeArrowheads="1"/>
          </p:cNvSpPr>
          <p:nvPr>
            <p:ph type="dt" idx="10"/>
          </p:nvPr>
        </p:nvSpPr>
        <p:spPr/>
        <p:txBody>
          <a:bodyPr/>
          <a:lstStyle>
            <a:lvl1pPr>
              <a:defRPr/>
            </a:lvl1pPr>
          </a:lstStyle>
          <a:p>
            <a:pPr>
              <a:defRPr/>
            </a:pPr>
            <a:endParaRPr lang="vi-VN"/>
          </a:p>
        </p:txBody>
      </p:sp>
      <p:sp>
        <p:nvSpPr>
          <p:cNvPr id="5" name="Footer Placeholder 4">
            <a:extLst>
              <a:ext uri="{FF2B5EF4-FFF2-40B4-BE49-F238E27FC236}">
                <a16:creationId xmlns:a16="http://schemas.microsoft.com/office/drawing/2014/main" id="{5CAD48E9-064F-E243-9BAD-A4FAEAE10477}"/>
              </a:ext>
            </a:extLst>
          </p:cNvPr>
          <p:cNvSpPr>
            <a:spLocks noGrp="1" noChangeArrowheads="1"/>
          </p:cNvSpPr>
          <p:nvPr>
            <p:ph type="ft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1F0DD1FF-900D-EE4F-B3E5-1205351E1558}"/>
              </a:ext>
            </a:extLst>
          </p:cNvPr>
          <p:cNvSpPr>
            <a:spLocks noGrp="1" noChangeArrowheads="1"/>
          </p:cNvSpPr>
          <p:nvPr>
            <p:ph type="sldNum" idx="12"/>
          </p:nvPr>
        </p:nvSpPr>
        <p:spPr/>
        <p:txBody>
          <a:bodyPr/>
          <a:lstStyle>
            <a:lvl1pPr>
              <a:defRPr smtClean="0">
                <a:latin typeface="Arial" panose="020B0604020202020204" pitchFamily="34" charset="0"/>
              </a:defRPr>
            </a:lvl1pPr>
          </a:lstStyle>
          <a:p>
            <a:pPr>
              <a:defRPr/>
            </a:pPr>
            <a:fld id="{4473D239-79D0-7B49-B8D1-CB19DD8BC6CB}" type="slidenum">
              <a:rPr lang="vi-VN" altLang="en-VN"/>
              <a:pPr>
                <a:defRPr/>
              </a:pPr>
              <a:t>‹#›</a:t>
            </a:fld>
            <a:endParaRPr lang="vi-VN" altLang="en-VN"/>
          </a:p>
        </p:txBody>
      </p:sp>
    </p:spTree>
    <p:extLst>
      <p:ext uri="{BB962C8B-B14F-4D97-AF65-F5344CB8AC3E}">
        <p14:creationId xmlns:p14="http://schemas.microsoft.com/office/powerpoint/2010/main" val="21149692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8360"/>
            <a:ext cx="8229600" cy="4389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CB3678BF-1128-D541-8F74-0D9563852226}"/>
              </a:ext>
            </a:extLst>
          </p:cNvPr>
          <p:cNvSpPr>
            <a:spLocks noGrp="1"/>
          </p:cNvSpPr>
          <p:nvPr>
            <p:ph type="dt" sz="half" idx="10"/>
          </p:nvPr>
        </p:nvSpPr>
        <p:spPr>
          <a:xfrm>
            <a:off x="457200" y="4682729"/>
            <a:ext cx="2133600" cy="342900"/>
          </a:xfrm>
        </p:spPr>
        <p:txBody>
          <a:bodyPr/>
          <a:lstStyle>
            <a:lvl1pPr>
              <a:defRPr/>
            </a:lvl1pPr>
          </a:lstStyle>
          <a:p>
            <a:pPr>
              <a:defRPr/>
            </a:pPr>
            <a:endParaRPr lang="en-US" altLang="en-US"/>
          </a:p>
        </p:txBody>
      </p:sp>
      <p:sp>
        <p:nvSpPr>
          <p:cNvPr id="4" name="Footer Placeholder 3">
            <a:extLst>
              <a:ext uri="{FF2B5EF4-FFF2-40B4-BE49-F238E27FC236}">
                <a16:creationId xmlns:a16="http://schemas.microsoft.com/office/drawing/2014/main" id="{8C842E4F-8690-C94B-9EC1-603A1BC3FDA5}"/>
              </a:ext>
            </a:extLst>
          </p:cNvPr>
          <p:cNvSpPr>
            <a:spLocks noGrp="1"/>
          </p:cNvSpPr>
          <p:nvPr>
            <p:ph type="ftr" sz="quarter" idx="11"/>
          </p:nvPr>
        </p:nvSpPr>
        <p:spPr>
          <a:xfrm>
            <a:off x="3124200" y="4686300"/>
            <a:ext cx="2895600" cy="342900"/>
          </a:xfrm>
        </p:spPr>
        <p:txBody>
          <a:bodyPr/>
          <a:lstStyle>
            <a:lvl1pPr>
              <a:defRPr/>
            </a:lvl1pPr>
          </a:lstStyle>
          <a:p>
            <a:pPr>
              <a:defRPr/>
            </a:pPr>
            <a:endParaRPr lang="en-US" altLang="en-US"/>
          </a:p>
        </p:txBody>
      </p:sp>
      <p:sp>
        <p:nvSpPr>
          <p:cNvPr id="5" name="Slide Number Placeholder 4">
            <a:extLst>
              <a:ext uri="{FF2B5EF4-FFF2-40B4-BE49-F238E27FC236}">
                <a16:creationId xmlns:a16="http://schemas.microsoft.com/office/drawing/2014/main" id="{663E232D-2EC1-0A4A-8056-7B4ACE5BC83F}"/>
              </a:ext>
            </a:extLst>
          </p:cNvPr>
          <p:cNvSpPr>
            <a:spLocks noGrp="1"/>
          </p:cNvSpPr>
          <p:nvPr>
            <p:ph type="sldNum" sz="quarter" idx="12"/>
          </p:nvPr>
        </p:nvSpPr>
        <p:spPr>
          <a:xfrm>
            <a:off x="6553200" y="4682729"/>
            <a:ext cx="2133600" cy="342900"/>
          </a:xfrm>
        </p:spPr>
        <p:txBody>
          <a:bodyPr/>
          <a:lstStyle>
            <a:lvl1pPr>
              <a:defRPr smtClean="0"/>
            </a:lvl1pPr>
          </a:lstStyle>
          <a:p>
            <a:pPr>
              <a:defRPr/>
            </a:pPr>
            <a:fld id="{43706658-259F-4847-A525-9331B337D365}" type="slidenum">
              <a:rPr lang="en-US" altLang="en-US"/>
              <a:pPr>
                <a:defRPr/>
              </a:pPr>
              <a:t>‹#›</a:t>
            </a:fld>
            <a:endParaRPr lang="en-US" altLang="en-US"/>
          </a:p>
        </p:txBody>
      </p:sp>
    </p:spTree>
    <p:extLst>
      <p:ext uri="{BB962C8B-B14F-4D97-AF65-F5344CB8AC3E}">
        <p14:creationId xmlns:p14="http://schemas.microsoft.com/office/powerpoint/2010/main" val="230757992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7872900" y="-75"/>
            <a:ext cx="12711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2241225" y="1310875"/>
            <a:ext cx="6509100" cy="25218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txBox="1">
            <a:spLocks noGrp="1"/>
          </p:cNvSpPr>
          <p:nvPr>
            <p:ph type="ctrTitle"/>
          </p:nvPr>
        </p:nvSpPr>
        <p:spPr>
          <a:xfrm>
            <a:off x="2710225" y="1310850"/>
            <a:ext cx="5476800" cy="2521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19803398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a:off x="3047925" y="-75"/>
            <a:ext cx="60960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3"/>
          <p:cNvSpPr/>
          <p:nvPr/>
        </p:nvSpPr>
        <p:spPr>
          <a:xfrm>
            <a:off x="2241225" y="1770000"/>
            <a:ext cx="6509100" cy="16035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3"/>
          <p:cNvSpPr txBox="1">
            <a:spLocks noGrp="1"/>
          </p:cNvSpPr>
          <p:nvPr>
            <p:ph type="ctrTitle"/>
          </p:nvPr>
        </p:nvSpPr>
        <p:spPr>
          <a:xfrm>
            <a:off x="2935400" y="1846200"/>
            <a:ext cx="5814900" cy="910800"/>
          </a:xfrm>
          <a:prstGeom prst="rect">
            <a:avLst/>
          </a:prstGeom>
        </p:spPr>
        <p:txBody>
          <a:bodyPr spcFirstLastPara="1" wrap="square" lIns="91425" tIns="91425" rIns="91425" bIns="91425" anchor="b" anchorCtr="0"/>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17" name="Google Shape;17;p3"/>
          <p:cNvSpPr txBox="1">
            <a:spLocks noGrp="1"/>
          </p:cNvSpPr>
          <p:nvPr>
            <p:ph type="subTitle" idx="1"/>
          </p:nvPr>
        </p:nvSpPr>
        <p:spPr>
          <a:xfrm>
            <a:off x="2935400" y="2604625"/>
            <a:ext cx="5814900" cy="451800"/>
          </a:xfrm>
          <a:prstGeom prst="rect">
            <a:avLst/>
          </a:prstGeom>
        </p:spPr>
        <p:txBody>
          <a:bodyPr spcFirstLastPara="1" wrap="square" lIns="91425" tIns="91425" rIns="91425" bIns="91425" anchor="t" anchorCtr="0"/>
          <a:lstStyle>
            <a:lvl1pPr lvl="0" rtl="0">
              <a:spcBef>
                <a:spcPts val="0"/>
              </a:spcBef>
              <a:spcAft>
                <a:spcPts val="0"/>
              </a:spcAft>
              <a:buClr>
                <a:schemeClr val="dk2"/>
              </a:buClr>
              <a:buSzPts val="1800"/>
              <a:buNone/>
              <a:defRPr sz="1800">
                <a:solidFill>
                  <a:schemeClr val="dk2"/>
                </a:solidFill>
              </a:defRPr>
            </a:lvl1pPr>
            <a:lvl2pPr lvl="1" rtl="0">
              <a:spcBef>
                <a:spcPts val="0"/>
              </a:spcBef>
              <a:spcAft>
                <a:spcPts val="0"/>
              </a:spcAft>
              <a:buClr>
                <a:schemeClr val="dk2"/>
              </a:buClr>
              <a:buSzPts val="1800"/>
              <a:buNone/>
              <a:defRPr sz="1800">
                <a:solidFill>
                  <a:schemeClr val="dk2"/>
                </a:solidFill>
              </a:defRPr>
            </a:lvl2pPr>
            <a:lvl3pPr lvl="2" rtl="0">
              <a:spcBef>
                <a:spcPts val="0"/>
              </a:spcBef>
              <a:spcAft>
                <a:spcPts val="0"/>
              </a:spcAft>
              <a:buClr>
                <a:schemeClr val="dk2"/>
              </a:buClr>
              <a:buSzPts val="1800"/>
              <a:buNone/>
              <a:defRPr sz="1800">
                <a:solidFill>
                  <a:schemeClr val="dk2"/>
                </a:solidFill>
              </a:defRPr>
            </a:lvl3pPr>
            <a:lvl4pPr lvl="3" rtl="0">
              <a:spcBef>
                <a:spcPts val="0"/>
              </a:spcBef>
              <a:spcAft>
                <a:spcPts val="0"/>
              </a:spcAft>
              <a:buClr>
                <a:schemeClr val="dk2"/>
              </a:buClr>
              <a:buSzPts val="1800"/>
              <a:buNone/>
              <a:defRPr sz="1800">
                <a:solidFill>
                  <a:schemeClr val="dk2"/>
                </a:solidFill>
              </a:defRPr>
            </a:lvl4pPr>
            <a:lvl5pPr lvl="4" rtl="0">
              <a:spcBef>
                <a:spcPts val="0"/>
              </a:spcBef>
              <a:spcAft>
                <a:spcPts val="0"/>
              </a:spcAft>
              <a:buClr>
                <a:schemeClr val="dk2"/>
              </a:buClr>
              <a:buSzPts val="1800"/>
              <a:buNone/>
              <a:defRPr sz="1800">
                <a:solidFill>
                  <a:schemeClr val="dk2"/>
                </a:solidFill>
              </a:defRPr>
            </a:lvl5pPr>
            <a:lvl6pPr lvl="5" rtl="0">
              <a:spcBef>
                <a:spcPts val="0"/>
              </a:spcBef>
              <a:spcAft>
                <a:spcPts val="0"/>
              </a:spcAft>
              <a:buClr>
                <a:schemeClr val="dk2"/>
              </a:buClr>
              <a:buSzPts val="1800"/>
              <a:buNone/>
              <a:defRPr sz="1800">
                <a:solidFill>
                  <a:schemeClr val="dk2"/>
                </a:solidFill>
              </a:defRPr>
            </a:lvl6pPr>
            <a:lvl7pPr lvl="6" rtl="0">
              <a:spcBef>
                <a:spcPts val="0"/>
              </a:spcBef>
              <a:spcAft>
                <a:spcPts val="0"/>
              </a:spcAft>
              <a:buClr>
                <a:schemeClr val="dk2"/>
              </a:buClr>
              <a:buSzPts val="1800"/>
              <a:buNone/>
              <a:defRPr sz="1800">
                <a:solidFill>
                  <a:schemeClr val="dk2"/>
                </a:solidFill>
              </a:defRPr>
            </a:lvl7pPr>
            <a:lvl8pPr lvl="7" rtl="0">
              <a:spcBef>
                <a:spcPts val="0"/>
              </a:spcBef>
              <a:spcAft>
                <a:spcPts val="0"/>
              </a:spcAft>
              <a:buClr>
                <a:schemeClr val="dk2"/>
              </a:buClr>
              <a:buSzPts val="1800"/>
              <a:buNone/>
              <a:defRPr sz="1800">
                <a:solidFill>
                  <a:schemeClr val="dk2"/>
                </a:solidFill>
              </a:defRPr>
            </a:lvl8pPr>
            <a:lvl9pPr lvl="8" rtl="0">
              <a:spcBef>
                <a:spcPts val="0"/>
              </a:spcBef>
              <a:spcAft>
                <a:spcPts val="0"/>
              </a:spcAft>
              <a:buClr>
                <a:schemeClr val="dk2"/>
              </a:buClr>
              <a:buSzPts val="1800"/>
              <a:buNone/>
              <a:defRPr sz="1800">
                <a:solidFill>
                  <a:schemeClr val="dk2"/>
                </a:solidFill>
              </a:defRPr>
            </a:lvl9pPr>
          </a:lstStyle>
          <a:p>
            <a:endParaRPr/>
          </a:p>
        </p:txBody>
      </p:sp>
    </p:spTree>
    <p:extLst>
      <p:ext uri="{BB962C8B-B14F-4D97-AF65-F5344CB8AC3E}">
        <p14:creationId xmlns:p14="http://schemas.microsoft.com/office/powerpoint/2010/main" val="4429589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
        <p:cNvGrpSpPr/>
        <p:nvPr/>
      </p:nvGrpSpPr>
      <p:grpSpPr>
        <a:xfrm>
          <a:off x="0" y="0"/>
          <a:ext cx="0" cy="0"/>
          <a:chOff x="0" y="0"/>
          <a:chExt cx="0" cy="0"/>
        </a:xfrm>
      </p:grpSpPr>
      <p:sp>
        <p:nvSpPr>
          <p:cNvPr id="19" name="Google Shape;19;p4"/>
          <p:cNvSpPr/>
          <p:nvPr/>
        </p:nvSpPr>
        <p:spPr>
          <a:xfrm>
            <a:off x="3047925" y="-75"/>
            <a:ext cx="60960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4"/>
          <p:cNvSpPr/>
          <p:nvPr/>
        </p:nvSpPr>
        <p:spPr>
          <a:xfrm>
            <a:off x="2645075" y="393425"/>
            <a:ext cx="8067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4"/>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4"/>
          <p:cNvSpPr txBox="1">
            <a:spLocks noGrp="1"/>
          </p:cNvSpPr>
          <p:nvPr>
            <p:ph type="body" idx="1"/>
          </p:nvPr>
        </p:nvSpPr>
        <p:spPr>
          <a:xfrm>
            <a:off x="3731575" y="393525"/>
            <a:ext cx="4713000" cy="4356000"/>
          </a:xfrm>
          <a:prstGeom prst="rect">
            <a:avLst/>
          </a:prstGeom>
        </p:spPr>
        <p:txBody>
          <a:bodyPr spcFirstLastPara="1" wrap="square" lIns="91425" tIns="91425" rIns="91425" bIns="91425" anchor="t" anchorCtr="0"/>
          <a:lstStyle>
            <a:lvl1pPr marL="457189" lvl="0" indent="-457189" rtl="0">
              <a:lnSpc>
                <a:spcPct val="100000"/>
              </a:lnSpc>
              <a:spcBef>
                <a:spcPts val="600"/>
              </a:spcBef>
              <a:spcAft>
                <a:spcPts val="0"/>
              </a:spcAft>
              <a:buSzPts val="3600"/>
              <a:buChar char="▪"/>
              <a:defRPr sz="3600" b="1"/>
            </a:lvl1pPr>
            <a:lvl2pPr marL="914378" lvl="1" indent="-457189" rtl="0">
              <a:lnSpc>
                <a:spcPct val="100000"/>
              </a:lnSpc>
              <a:spcBef>
                <a:spcPts val="0"/>
              </a:spcBef>
              <a:spcAft>
                <a:spcPts val="0"/>
              </a:spcAft>
              <a:buSzPts val="3600"/>
              <a:buChar char="▫"/>
              <a:defRPr sz="3600" b="1"/>
            </a:lvl2pPr>
            <a:lvl3pPr marL="1371566" lvl="2" indent="-457189" rtl="0">
              <a:lnSpc>
                <a:spcPct val="100000"/>
              </a:lnSpc>
              <a:spcBef>
                <a:spcPts val="0"/>
              </a:spcBef>
              <a:spcAft>
                <a:spcPts val="0"/>
              </a:spcAft>
              <a:buSzPts val="3600"/>
              <a:buChar char="▫"/>
              <a:defRPr sz="3600" b="1"/>
            </a:lvl3pPr>
            <a:lvl4pPr marL="1828754" lvl="3" indent="-457189" rtl="0">
              <a:lnSpc>
                <a:spcPct val="100000"/>
              </a:lnSpc>
              <a:spcBef>
                <a:spcPts val="0"/>
              </a:spcBef>
              <a:spcAft>
                <a:spcPts val="0"/>
              </a:spcAft>
              <a:buSzPts val="3600"/>
              <a:buChar char="▫"/>
              <a:defRPr sz="3600" b="1"/>
            </a:lvl4pPr>
            <a:lvl5pPr marL="2285943" lvl="4" indent="-457189" rtl="0">
              <a:lnSpc>
                <a:spcPct val="100000"/>
              </a:lnSpc>
              <a:spcBef>
                <a:spcPts val="0"/>
              </a:spcBef>
              <a:spcAft>
                <a:spcPts val="0"/>
              </a:spcAft>
              <a:buSzPts val="3600"/>
              <a:buChar char="○"/>
              <a:defRPr sz="3600" b="1"/>
            </a:lvl5pPr>
            <a:lvl6pPr marL="2743132" lvl="5" indent="-457189" rtl="0">
              <a:lnSpc>
                <a:spcPct val="100000"/>
              </a:lnSpc>
              <a:spcBef>
                <a:spcPts val="0"/>
              </a:spcBef>
              <a:spcAft>
                <a:spcPts val="0"/>
              </a:spcAft>
              <a:buSzPts val="3600"/>
              <a:buChar char="■"/>
              <a:defRPr sz="3600" b="1"/>
            </a:lvl6pPr>
            <a:lvl7pPr marL="3200320" lvl="6" indent="-457189" rtl="0">
              <a:lnSpc>
                <a:spcPct val="100000"/>
              </a:lnSpc>
              <a:spcBef>
                <a:spcPts val="0"/>
              </a:spcBef>
              <a:spcAft>
                <a:spcPts val="0"/>
              </a:spcAft>
              <a:buSzPts val="3600"/>
              <a:buChar char="●"/>
              <a:defRPr sz="3600" b="1"/>
            </a:lvl7pPr>
            <a:lvl8pPr marL="3657509" lvl="7" indent="-457189" rtl="0">
              <a:lnSpc>
                <a:spcPct val="100000"/>
              </a:lnSpc>
              <a:spcBef>
                <a:spcPts val="0"/>
              </a:spcBef>
              <a:spcAft>
                <a:spcPts val="0"/>
              </a:spcAft>
              <a:buSzPts val="3600"/>
              <a:buChar char="○"/>
              <a:defRPr sz="3600" b="1"/>
            </a:lvl8pPr>
            <a:lvl9pPr marL="4114697" lvl="8" indent="-457189">
              <a:lnSpc>
                <a:spcPct val="100000"/>
              </a:lnSpc>
              <a:spcBef>
                <a:spcPts val="0"/>
              </a:spcBef>
              <a:spcAft>
                <a:spcPts val="0"/>
              </a:spcAft>
              <a:buSzPts val="3600"/>
              <a:buChar char="■"/>
              <a:defRPr sz="3600" b="1"/>
            </a:lvl9pPr>
          </a:lstStyle>
          <a:p>
            <a:endParaRPr/>
          </a:p>
        </p:txBody>
      </p:sp>
      <p:sp>
        <p:nvSpPr>
          <p:cNvPr id="23" name="Google Shape;23;p4"/>
          <p:cNvSpPr txBox="1"/>
          <p:nvPr/>
        </p:nvSpPr>
        <p:spPr>
          <a:xfrm>
            <a:off x="2654717" y="337850"/>
            <a:ext cx="78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200" b="1">
                <a:solidFill>
                  <a:srgbClr val="FFFFFF"/>
                </a:solidFill>
              </a:rPr>
              <a:t>“</a:t>
            </a:r>
            <a:endParaRPr sz="7200" b="1">
              <a:solidFill>
                <a:srgbClr val="FFFFFF"/>
              </a:solidFill>
            </a:endParaRPr>
          </a:p>
        </p:txBody>
      </p:sp>
      <p:sp>
        <p:nvSpPr>
          <p:cNvPr id="24" name="Google Shape;24;p4"/>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459878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5"/>
        <p:cNvGrpSpPr/>
        <p:nvPr/>
      </p:nvGrpSpPr>
      <p:grpSpPr>
        <a:xfrm>
          <a:off x="0" y="0"/>
          <a:ext cx="0" cy="0"/>
          <a:chOff x="0" y="0"/>
          <a:chExt cx="0" cy="0"/>
        </a:xfrm>
      </p:grpSpPr>
      <p:sp>
        <p:nvSpPr>
          <p:cNvPr id="26" name="Google Shape;26;p5"/>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5"/>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5"/>
          <p:cNvSpPr/>
          <p:nvPr/>
        </p:nvSpPr>
        <p:spPr>
          <a:xfrm>
            <a:off x="877500" y="393525"/>
            <a:ext cx="78729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5"/>
          <p:cNvSpPr txBox="1">
            <a:spLocks noGrp="1"/>
          </p:cNvSpPr>
          <p:nvPr>
            <p:ph type="title"/>
          </p:nvPr>
        </p:nvSpPr>
        <p:spPr>
          <a:xfrm>
            <a:off x="1182200" y="393475"/>
            <a:ext cx="6739500" cy="8067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0" name="Google Shape;30;p5"/>
          <p:cNvSpPr txBox="1">
            <a:spLocks noGrp="1"/>
          </p:cNvSpPr>
          <p:nvPr>
            <p:ph type="body" idx="1"/>
          </p:nvPr>
        </p:nvSpPr>
        <p:spPr>
          <a:xfrm>
            <a:off x="1556331" y="1349141"/>
            <a:ext cx="7085700" cy="2938500"/>
          </a:xfrm>
          <a:prstGeom prst="rect">
            <a:avLst/>
          </a:prstGeom>
        </p:spPr>
        <p:txBody>
          <a:bodyPr spcFirstLastPara="1" wrap="square" lIns="91425" tIns="91425" rIns="91425" bIns="91425" anchor="t" anchorCtr="0"/>
          <a:lstStyle>
            <a:lvl1pPr marL="457189" lvl="0" indent="-393690">
              <a:spcBef>
                <a:spcPts val="600"/>
              </a:spcBef>
              <a:spcAft>
                <a:spcPts val="0"/>
              </a:spcAft>
              <a:buSzPts val="2600"/>
              <a:buChar char="▪"/>
              <a:defRPr/>
            </a:lvl1pPr>
            <a:lvl2pPr marL="914378" lvl="1" indent="-393690">
              <a:spcBef>
                <a:spcPts val="0"/>
              </a:spcBef>
              <a:spcAft>
                <a:spcPts val="0"/>
              </a:spcAft>
              <a:buSzPts val="2600"/>
              <a:buChar char="▫"/>
              <a:defRPr/>
            </a:lvl2pPr>
            <a:lvl3pPr marL="1371566" lvl="2" indent="-393690">
              <a:spcBef>
                <a:spcPts val="0"/>
              </a:spcBef>
              <a:spcAft>
                <a:spcPts val="0"/>
              </a:spcAft>
              <a:buSzPts val="2600"/>
              <a:buChar char="▫"/>
              <a:defRPr/>
            </a:lvl3pPr>
            <a:lvl4pPr marL="1828754" lvl="3" indent="-393690">
              <a:spcBef>
                <a:spcPts val="0"/>
              </a:spcBef>
              <a:spcAft>
                <a:spcPts val="0"/>
              </a:spcAft>
              <a:buSzPts val="2600"/>
              <a:buChar char="▫"/>
              <a:defRPr/>
            </a:lvl4pPr>
            <a:lvl5pPr marL="2285943" lvl="4" indent="-393690">
              <a:spcBef>
                <a:spcPts val="0"/>
              </a:spcBef>
              <a:spcAft>
                <a:spcPts val="0"/>
              </a:spcAft>
              <a:buSzPts val="2600"/>
              <a:buChar char="○"/>
              <a:defRPr/>
            </a:lvl5pPr>
            <a:lvl6pPr marL="2743132" lvl="5" indent="-393690">
              <a:spcBef>
                <a:spcPts val="0"/>
              </a:spcBef>
              <a:spcAft>
                <a:spcPts val="0"/>
              </a:spcAft>
              <a:buSzPts val="2600"/>
              <a:buChar char="■"/>
              <a:defRPr/>
            </a:lvl6pPr>
            <a:lvl7pPr marL="3200320" lvl="6" indent="-393690">
              <a:spcBef>
                <a:spcPts val="0"/>
              </a:spcBef>
              <a:spcAft>
                <a:spcPts val="0"/>
              </a:spcAft>
              <a:buSzPts val="2600"/>
              <a:buChar char="●"/>
              <a:defRPr/>
            </a:lvl7pPr>
            <a:lvl8pPr marL="3657509" lvl="7" indent="-393690">
              <a:spcBef>
                <a:spcPts val="0"/>
              </a:spcBef>
              <a:spcAft>
                <a:spcPts val="0"/>
              </a:spcAft>
              <a:buSzPts val="2600"/>
              <a:buChar char="○"/>
              <a:defRPr/>
            </a:lvl8pPr>
            <a:lvl9pPr marL="4114697" lvl="8" indent="-393690">
              <a:spcBef>
                <a:spcPts val="0"/>
              </a:spcBef>
              <a:spcAft>
                <a:spcPts val="0"/>
              </a:spcAft>
              <a:buSzPts val="2600"/>
              <a:buChar char="■"/>
              <a:defRPr/>
            </a:lvl9pPr>
          </a:lstStyle>
          <a:p>
            <a:endParaRPr/>
          </a:p>
        </p:txBody>
      </p:sp>
      <p:sp>
        <p:nvSpPr>
          <p:cNvPr id="31" name="Google Shape;31;p5"/>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32" name="Google Shape;32;p5"/>
          <p:cNvSpPr/>
          <p:nvPr/>
        </p:nvSpPr>
        <p:spPr>
          <a:xfrm>
            <a:off x="7943750" y="393425"/>
            <a:ext cx="806700" cy="8067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2757112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1 column half slide">
  <p:cSld name="Title + 1 column half slide">
    <p:spTree>
      <p:nvGrpSpPr>
        <p:cNvPr id="1" name="Shape 33"/>
        <p:cNvGrpSpPr/>
        <p:nvPr/>
      </p:nvGrpSpPr>
      <p:grpSpPr>
        <a:xfrm>
          <a:off x="0" y="0"/>
          <a:ext cx="0" cy="0"/>
          <a:chOff x="0" y="0"/>
          <a:chExt cx="0" cy="0"/>
        </a:xfrm>
      </p:grpSpPr>
      <p:sp>
        <p:nvSpPr>
          <p:cNvPr id="34" name="Google Shape;34;p6"/>
          <p:cNvSpPr/>
          <p:nvPr/>
        </p:nvSpPr>
        <p:spPr>
          <a:xfrm>
            <a:off x="4572000" y="-75"/>
            <a:ext cx="45720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 name="Google Shape;35;p6"/>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6"/>
          <p:cNvSpPr/>
          <p:nvPr/>
        </p:nvSpPr>
        <p:spPr>
          <a:xfrm>
            <a:off x="4178396" y="393525"/>
            <a:ext cx="45720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 name="Google Shape;37;p6"/>
          <p:cNvSpPr txBox="1">
            <a:spLocks noGrp="1"/>
          </p:cNvSpPr>
          <p:nvPr>
            <p:ph type="title"/>
          </p:nvPr>
        </p:nvSpPr>
        <p:spPr>
          <a:xfrm>
            <a:off x="4483099" y="393475"/>
            <a:ext cx="3460800" cy="806700"/>
          </a:xfrm>
          <a:prstGeom prst="rect">
            <a:avLst/>
          </a:prstGeom>
        </p:spPr>
        <p:txBody>
          <a:bodyPr spcFirstLastPara="1" wrap="square" lIns="91425" tIns="91425" rIns="91425" bIns="91425" anchor="ctr" anchorCtr="0"/>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8" name="Google Shape;38;p6"/>
          <p:cNvSpPr txBox="1">
            <a:spLocks noGrp="1"/>
          </p:cNvSpPr>
          <p:nvPr>
            <p:ph type="body" idx="1"/>
          </p:nvPr>
        </p:nvSpPr>
        <p:spPr>
          <a:xfrm>
            <a:off x="4865550" y="1349150"/>
            <a:ext cx="3776400" cy="2938500"/>
          </a:xfrm>
          <a:prstGeom prst="rect">
            <a:avLst/>
          </a:prstGeom>
        </p:spPr>
        <p:txBody>
          <a:bodyPr spcFirstLastPara="1" wrap="square" lIns="91425" tIns="91425" rIns="91425" bIns="91425" anchor="t" anchorCtr="0"/>
          <a:lstStyle>
            <a:lvl1pPr marL="457189" lvl="0" indent="-368291" rtl="0">
              <a:spcBef>
                <a:spcPts val="600"/>
              </a:spcBef>
              <a:spcAft>
                <a:spcPts val="0"/>
              </a:spcAft>
              <a:buSzPts val="2200"/>
              <a:buChar char="▪"/>
              <a:defRPr sz="2200"/>
            </a:lvl1pPr>
            <a:lvl2pPr marL="914378" lvl="1" indent="-368291" rtl="0">
              <a:spcBef>
                <a:spcPts val="0"/>
              </a:spcBef>
              <a:spcAft>
                <a:spcPts val="0"/>
              </a:spcAft>
              <a:buSzPts val="2200"/>
              <a:buChar char="▫"/>
              <a:defRPr sz="2200"/>
            </a:lvl2pPr>
            <a:lvl3pPr marL="1371566" lvl="2" indent="-368291" rtl="0">
              <a:spcBef>
                <a:spcPts val="0"/>
              </a:spcBef>
              <a:spcAft>
                <a:spcPts val="0"/>
              </a:spcAft>
              <a:buSzPts val="2200"/>
              <a:buChar char="▫"/>
              <a:defRPr sz="2200"/>
            </a:lvl3pPr>
            <a:lvl4pPr marL="1828754" lvl="3" indent="-368291" rtl="0">
              <a:spcBef>
                <a:spcPts val="0"/>
              </a:spcBef>
              <a:spcAft>
                <a:spcPts val="0"/>
              </a:spcAft>
              <a:buSzPts val="2200"/>
              <a:buChar char="▫"/>
              <a:defRPr sz="2200"/>
            </a:lvl4pPr>
            <a:lvl5pPr marL="2285943" lvl="4" indent="-368291" rtl="0">
              <a:spcBef>
                <a:spcPts val="0"/>
              </a:spcBef>
              <a:spcAft>
                <a:spcPts val="0"/>
              </a:spcAft>
              <a:buSzPts val="2200"/>
              <a:buChar char="○"/>
              <a:defRPr sz="2200"/>
            </a:lvl5pPr>
            <a:lvl6pPr marL="2743132" lvl="5" indent="-368291" rtl="0">
              <a:spcBef>
                <a:spcPts val="0"/>
              </a:spcBef>
              <a:spcAft>
                <a:spcPts val="0"/>
              </a:spcAft>
              <a:buSzPts val="2200"/>
              <a:buChar char="■"/>
              <a:defRPr sz="2200"/>
            </a:lvl6pPr>
            <a:lvl7pPr marL="3200320" lvl="6" indent="-368291" rtl="0">
              <a:spcBef>
                <a:spcPts val="0"/>
              </a:spcBef>
              <a:spcAft>
                <a:spcPts val="0"/>
              </a:spcAft>
              <a:buSzPts val="2200"/>
              <a:buChar char="●"/>
              <a:defRPr sz="2200"/>
            </a:lvl7pPr>
            <a:lvl8pPr marL="3657509" lvl="7" indent="-368291" rtl="0">
              <a:spcBef>
                <a:spcPts val="0"/>
              </a:spcBef>
              <a:spcAft>
                <a:spcPts val="0"/>
              </a:spcAft>
              <a:buSzPts val="2200"/>
              <a:buChar char="○"/>
              <a:defRPr sz="2200"/>
            </a:lvl8pPr>
            <a:lvl9pPr marL="4114697" lvl="8" indent="-368291" rtl="0">
              <a:spcBef>
                <a:spcPts val="0"/>
              </a:spcBef>
              <a:spcAft>
                <a:spcPts val="0"/>
              </a:spcAft>
              <a:buSzPts val="2200"/>
              <a:buChar char="■"/>
              <a:defRPr sz="2200"/>
            </a:lvl9pPr>
          </a:lstStyle>
          <a:p>
            <a:endParaRPr/>
          </a:p>
        </p:txBody>
      </p:sp>
      <p:sp>
        <p:nvSpPr>
          <p:cNvPr id="39" name="Google Shape;39;p6"/>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40" name="Google Shape;40;p6"/>
          <p:cNvSpPr/>
          <p:nvPr/>
        </p:nvSpPr>
        <p:spPr>
          <a:xfrm>
            <a:off x="7943750" y="393425"/>
            <a:ext cx="806700" cy="8067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189310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F6879FF-4484-BA4B-97D0-DFD07CD000B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5042A62-96EF-1542-B7C3-1636BADE97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5FDB9D2-F676-5640-BA5E-C0ABC93224D6}"/>
              </a:ext>
            </a:extLst>
          </p:cNvPr>
          <p:cNvSpPr>
            <a:spLocks noGrp="1" noChangeArrowheads="1"/>
          </p:cNvSpPr>
          <p:nvPr>
            <p:ph type="sldNum" sz="quarter" idx="12"/>
          </p:nvPr>
        </p:nvSpPr>
        <p:spPr>
          <a:ln/>
        </p:spPr>
        <p:txBody>
          <a:bodyPr/>
          <a:lstStyle>
            <a:lvl1pPr>
              <a:defRPr/>
            </a:lvl1pPr>
          </a:lstStyle>
          <a:p>
            <a:pPr>
              <a:defRPr/>
            </a:pPr>
            <a:fld id="{74B445A6-C058-9C44-A9D7-2F5C86B04255}" type="slidenum">
              <a:rPr lang="en-US" altLang="en-US"/>
              <a:pPr>
                <a:defRPr/>
              </a:pPr>
              <a:t>‹#›</a:t>
            </a:fld>
            <a:endParaRPr lang="en-US" altLang="en-US"/>
          </a:p>
        </p:txBody>
      </p:sp>
    </p:spTree>
    <p:extLst>
      <p:ext uri="{BB962C8B-B14F-4D97-AF65-F5344CB8AC3E}">
        <p14:creationId xmlns:p14="http://schemas.microsoft.com/office/powerpoint/2010/main" val="4028377454"/>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1"/>
        <p:cNvGrpSpPr/>
        <p:nvPr/>
      </p:nvGrpSpPr>
      <p:grpSpPr>
        <a:xfrm>
          <a:off x="0" y="0"/>
          <a:ext cx="0" cy="0"/>
          <a:chOff x="0" y="0"/>
          <a:chExt cx="0" cy="0"/>
        </a:xfrm>
      </p:grpSpPr>
      <p:sp>
        <p:nvSpPr>
          <p:cNvPr id="42" name="Google Shape;42;p7"/>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7"/>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7"/>
          <p:cNvSpPr/>
          <p:nvPr/>
        </p:nvSpPr>
        <p:spPr>
          <a:xfrm>
            <a:off x="877500" y="393525"/>
            <a:ext cx="78729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7"/>
          <p:cNvSpPr txBox="1">
            <a:spLocks noGrp="1"/>
          </p:cNvSpPr>
          <p:nvPr>
            <p:ph type="title"/>
          </p:nvPr>
        </p:nvSpPr>
        <p:spPr>
          <a:xfrm>
            <a:off x="1182200" y="393475"/>
            <a:ext cx="6739500" cy="8067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6" name="Google Shape;46;p7"/>
          <p:cNvSpPr txBox="1">
            <a:spLocks noGrp="1"/>
          </p:cNvSpPr>
          <p:nvPr>
            <p:ph type="body" idx="1"/>
          </p:nvPr>
        </p:nvSpPr>
        <p:spPr>
          <a:xfrm>
            <a:off x="1576275" y="1367175"/>
            <a:ext cx="3482400" cy="3382500"/>
          </a:xfrm>
          <a:prstGeom prst="rect">
            <a:avLst/>
          </a:prstGeom>
        </p:spPr>
        <p:txBody>
          <a:bodyPr spcFirstLastPara="1" wrap="square" lIns="91425" tIns="91425" rIns="91425" bIns="91425" anchor="t" anchorCtr="0"/>
          <a:lstStyle>
            <a:lvl1pPr marL="457189" lvl="0" indent="-368291">
              <a:spcBef>
                <a:spcPts val="600"/>
              </a:spcBef>
              <a:spcAft>
                <a:spcPts val="0"/>
              </a:spcAft>
              <a:buSzPts val="2200"/>
              <a:buChar char="▪"/>
              <a:defRPr sz="2200"/>
            </a:lvl1pPr>
            <a:lvl2pPr marL="914378" lvl="1" indent="-368291">
              <a:spcBef>
                <a:spcPts val="0"/>
              </a:spcBef>
              <a:spcAft>
                <a:spcPts val="0"/>
              </a:spcAft>
              <a:buSzPts val="2200"/>
              <a:buChar char="▫"/>
              <a:defRPr sz="2200"/>
            </a:lvl2pPr>
            <a:lvl3pPr marL="1371566" lvl="2" indent="-368291">
              <a:spcBef>
                <a:spcPts val="0"/>
              </a:spcBef>
              <a:spcAft>
                <a:spcPts val="0"/>
              </a:spcAft>
              <a:buSzPts val="2200"/>
              <a:buChar char="▫"/>
              <a:defRPr sz="2200"/>
            </a:lvl3pPr>
            <a:lvl4pPr marL="1828754" lvl="3" indent="-368291">
              <a:spcBef>
                <a:spcPts val="0"/>
              </a:spcBef>
              <a:spcAft>
                <a:spcPts val="0"/>
              </a:spcAft>
              <a:buSzPts val="2200"/>
              <a:buChar char="▫"/>
              <a:defRPr sz="2200"/>
            </a:lvl4pPr>
            <a:lvl5pPr marL="2285943" lvl="4" indent="-368291">
              <a:spcBef>
                <a:spcPts val="0"/>
              </a:spcBef>
              <a:spcAft>
                <a:spcPts val="0"/>
              </a:spcAft>
              <a:buSzPts val="2200"/>
              <a:buChar char="○"/>
              <a:defRPr sz="2200"/>
            </a:lvl5pPr>
            <a:lvl6pPr marL="2743132" lvl="5" indent="-368291">
              <a:spcBef>
                <a:spcPts val="0"/>
              </a:spcBef>
              <a:spcAft>
                <a:spcPts val="0"/>
              </a:spcAft>
              <a:buSzPts val="2200"/>
              <a:buChar char="■"/>
              <a:defRPr sz="2200"/>
            </a:lvl6pPr>
            <a:lvl7pPr marL="3200320" lvl="6" indent="-368291">
              <a:spcBef>
                <a:spcPts val="0"/>
              </a:spcBef>
              <a:spcAft>
                <a:spcPts val="0"/>
              </a:spcAft>
              <a:buSzPts val="2200"/>
              <a:buChar char="●"/>
              <a:defRPr sz="2200"/>
            </a:lvl7pPr>
            <a:lvl8pPr marL="3657509" lvl="7" indent="-368291">
              <a:spcBef>
                <a:spcPts val="0"/>
              </a:spcBef>
              <a:spcAft>
                <a:spcPts val="0"/>
              </a:spcAft>
              <a:buSzPts val="2200"/>
              <a:buChar char="○"/>
              <a:defRPr sz="2200"/>
            </a:lvl8pPr>
            <a:lvl9pPr marL="4114697" lvl="8" indent="-368291">
              <a:spcBef>
                <a:spcPts val="0"/>
              </a:spcBef>
              <a:spcAft>
                <a:spcPts val="0"/>
              </a:spcAft>
              <a:buSzPts val="2200"/>
              <a:buChar char="■"/>
              <a:defRPr sz="2200"/>
            </a:lvl9pPr>
          </a:lstStyle>
          <a:p>
            <a:endParaRPr/>
          </a:p>
        </p:txBody>
      </p:sp>
      <p:sp>
        <p:nvSpPr>
          <p:cNvPr id="47" name="Google Shape;47;p7"/>
          <p:cNvSpPr txBox="1">
            <a:spLocks noGrp="1"/>
          </p:cNvSpPr>
          <p:nvPr>
            <p:ph type="body" idx="2"/>
          </p:nvPr>
        </p:nvSpPr>
        <p:spPr>
          <a:xfrm>
            <a:off x="5268071" y="1367175"/>
            <a:ext cx="3482400" cy="3382500"/>
          </a:xfrm>
          <a:prstGeom prst="rect">
            <a:avLst/>
          </a:prstGeom>
        </p:spPr>
        <p:txBody>
          <a:bodyPr spcFirstLastPara="1" wrap="square" lIns="91425" tIns="91425" rIns="91425" bIns="91425" anchor="t" anchorCtr="0"/>
          <a:lstStyle>
            <a:lvl1pPr marL="457189" lvl="0" indent="-368291">
              <a:spcBef>
                <a:spcPts val="600"/>
              </a:spcBef>
              <a:spcAft>
                <a:spcPts val="0"/>
              </a:spcAft>
              <a:buSzPts val="2200"/>
              <a:buChar char="▪"/>
              <a:defRPr sz="2200"/>
            </a:lvl1pPr>
            <a:lvl2pPr marL="914378" lvl="1" indent="-368291">
              <a:spcBef>
                <a:spcPts val="0"/>
              </a:spcBef>
              <a:spcAft>
                <a:spcPts val="0"/>
              </a:spcAft>
              <a:buSzPts val="2200"/>
              <a:buChar char="▫"/>
              <a:defRPr sz="2200"/>
            </a:lvl2pPr>
            <a:lvl3pPr marL="1371566" lvl="2" indent="-368291">
              <a:spcBef>
                <a:spcPts val="0"/>
              </a:spcBef>
              <a:spcAft>
                <a:spcPts val="0"/>
              </a:spcAft>
              <a:buSzPts val="2200"/>
              <a:buChar char="▫"/>
              <a:defRPr sz="2200"/>
            </a:lvl3pPr>
            <a:lvl4pPr marL="1828754" lvl="3" indent="-368291">
              <a:spcBef>
                <a:spcPts val="0"/>
              </a:spcBef>
              <a:spcAft>
                <a:spcPts val="0"/>
              </a:spcAft>
              <a:buSzPts val="2200"/>
              <a:buChar char="▫"/>
              <a:defRPr sz="2200"/>
            </a:lvl4pPr>
            <a:lvl5pPr marL="2285943" lvl="4" indent="-368291">
              <a:spcBef>
                <a:spcPts val="0"/>
              </a:spcBef>
              <a:spcAft>
                <a:spcPts val="0"/>
              </a:spcAft>
              <a:buSzPts val="2200"/>
              <a:buChar char="○"/>
              <a:defRPr sz="2200"/>
            </a:lvl5pPr>
            <a:lvl6pPr marL="2743132" lvl="5" indent="-368291">
              <a:spcBef>
                <a:spcPts val="0"/>
              </a:spcBef>
              <a:spcAft>
                <a:spcPts val="0"/>
              </a:spcAft>
              <a:buSzPts val="2200"/>
              <a:buChar char="■"/>
              <a:defRPr sz="2200"/>
            </a:lvl6pPr>
            <a:lvl7pPr marL="3200320" lvl="6" indent="-368291">
              <a:spcBef>
                <a:spcPts val="0"/>
              </a:spcBef>
              <a:spcAft>
                <a:spcPts val="0"/>
              </a:spcAft>
              <a:buSzPts val="2200"/>
              <a:buChar char="●"/>
              <a:defRPr sz="2200"/>
            </a:lvl7pPr>
            <a:lvl8pPr marL="3657509" lvl="7" indent="-368291">
              <a:spcBef>
                <a:spcPts val="0"/>
              </a:spcBef>
              <a:spcAft>
                <a:spcPts val="0"/>
              </a:spcAft>
              <a:buSzPts val="2200"/>
              <a:buChar char="○"/>
              <a:defRPr sz="2200"/>
            </a:lvl8pPr>
            <a:lvl9pPr marL="4114697" lvl="8" indent="-368291">
              <a:spcBef>
                <a:spcPts val="0"/>
              </a:spcBef>
              <a:spcAft>
                <a:spcPts val="0"/>
              </a:spcAft>
              <a:buSzPts val="2200"/>
              <a:buChar char="■"/>
              <a:defRPr sz="2200"/>
            </a:lvl9pPr>
          </a:lstStyle>
          <a:p>
            <a:endParaRPr/>
          </a:p>
        </p:txBody>
      </p:sp>
      <p:sp>
        <p:nvSpPr>
          <p:cNvPr id="48" name="Google Shape;48;p7"/>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49" name="Google Shape;49;p7"/>
          <p:cNvSpPr/>
          <p:nvPr/>
        </p:nvSpPr>
        <p:spPr>
          <a:xfrm>
            <a:off x="7943750" y="393425"/>
            <a:ext cx="806700" cy="8067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4505360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50"/>
        <p:cNvGrpSpPr/>
        <p:nvPr/>
      </p:nvGrpSpPr>
      <p:grpSpPr>
        <a:xfrm>
          <a:off x="0" y="0"/>
          <a:ext cx="0" cy="0"/>
          <a:chOff x="0" y="0"/>
          <a:chExt cx="0" cy="0"/>
        </a:xfrm>
      </p:grpSpPr>
      <p:sp>
        <p:nvSpPr>
          <p:cNvPr id="51" name="Google Shape;51;p8"/>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8"/>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8"/>
          <p:cNvSpPr/>
          <p:nvPr/>
        </p:nvSpPr>
        <p:spPr>
          <a:xfrm>
            <a:off x="877500" y="393525"/>
            <a:ext cx="78729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8"/>
          <p:cNvSpPr txBox="1">
            <a:spLocks noGrp="1"/>
          </p:cNvSpPr>
          <p:nvPr>
            <p:ph type="title"/>
          </p:nvPr>
        </p:nvSpPr>
        <p:spPr>
          <a:xfrm>
            <a:off x="1182200" y="393475"/>
            <a:ext cx="6739500" cy="806700"/>
          </a:xfrm>
          <a:prstGeom prst="rect">
            <a:avLst/>
          </a:prstGeom>
        </p:spPr>
        <p:txBody>
          <a:bodyPr spcFirstLastPara="1" wrap="square" lIns="91425" tIns="91425" rIns="91425" bIns="91425" anchor="ctr" anchorCtr="0"/>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55" name="Google Shape;55;p8"/>
          <p:cNvSpPr txBox="1">
            <a:spLocks noGrp="1"/>
          </p:cNvSpPr>
          <p:nvPr>
            <p:ph type="body" idx="1"/>
          </p:nvPr>
        </p:nvSpPr>
        <p:spPr>
          <a:xfrm>
            <a:off x="1560175" y="1375225"/>
            <a:ext cx="2317500" cy="3374700"/>
          </a:xfrm>
          <a:prstGeom prst="rect">
            <a:avLst/>
          </a:prstGeom>
        </p:spPr>
        <p:txBody>
          <a:bodyPr spcFirstLastPara="1" wrap="square" lIns="91425" tIns="91425" rIns="91425" bIns="91425" anchor="t" anchorCtr="0"/>
          <a:lstStyle>
            <a:lvl1pPr marL="457189" lvl="0" indent="-342892" rtl="0">
              <a:spcBef>
                <a:spcPts val="600"/>
              </a:spcBef>
              <a:spcAft>
                <a:spcPts val="0"/>
              </a:spcAft>
              <a:buSzPts val="1800"/>
              <a:buChar char="▪"/>
              <a:defRPr sz="1800"/>
            </a:lvl1pPr>
            <a:lvl2pPr marL="914378" lvl="1" indent="-342892" rtl="0">
              <a:spcBef>
                <a:spcPts val="0"/>
              </a:spcBef>
              <a:spcAft>
                <a:spcPts val="0"/>
              </a:spcAft>
              <a:buSzPts val="1800"/>
              <a:buChar char="▫"/>
              <a:defRPr sz="1800"/>
            </a:lvl2pPr>
            <a:lvl3pPr marL="1371566" lvl="2" indent="-342892" rtl="0">
              <a:spcBef>
                <a:spcPts val="0"/>
              </a:spcBef>
              <a:spcAft>
                <a:spcPts val="0"/>
              </a:spcAft>
              <a:buSzPts val="1800"/>
              <a:buChar char="▫"/>
              <a:defRPr sz="1800"/>
            </a:lvl3pPr>
            <a:lvl4pPr marL="1828754" lvl="3" indent="-342892" rtl="0">
              <a:spcBef>
                <a:spcPts val="0"/>
              </a:spcBef>
              <a:spcAft>
                <a:spcPts val="0"/>
              </a:spcAft>
              <a:buSzPts val="1800"/>
              <a:buChar char="▫"/>
              <a:defRPr sz="1800"/>
            </a:lvl4pPr>
            <a:lvl5pPr marL="2285943" lvl="4" indent="-342892" rtl="0">
              <a:spcBef>
                <a:spcPts val="0"/>
              </a:spcBef>
              <a:spcAft>
                <a:spcPts val="0"/>
              </a:spcAft>
              <a:buSzPts val="1800"/>
              <a:buChar char="○"/>
              <a:defRPr sz="1800"/>
            </a:lvl5pPr>
            <a:lvl6pPr marL="2743132" lvl="5" indent="-342892" rtl="0">
              <a:spcBef>
                <a:spcPts val="0"/>
              </a:spcBef>
              <a:spcAft>
                <a:spcPts val="0"/>
              </a:spcAft>
              <a:buSzPts val="1800"/>
              <a:buChar char="■"/>
              <a:defRPr sz="1800"/>
            </a:lvl6pPr>
            <a:lvl7pPr marL="3200320" lvl="6" indent="-342892" rtl="0">
              <a:spcBef>
                <a:spcPts val="0"/>
              </a:spcBef>
              <a:spcAft>
                <a:spcPts val="0"/>
              </a:spcAft>
              <a:buSzPts val="1800"/>
              <a:buChar char="●"/>
              <a:defRPr sz="1800"/>
            </a:lvl7pPr>
            <a:lvl8pPr marL="3657509" lvl="7" indent="-342892" rtl="0">
              <a:spcBef>
                <a:spcPts val="0"/>
              </a:spcBef>
              <a:spcAft>
                <a:spcPts val="0"/>
              </a:spcAft>
              <a:buSzPts val="1800"/>
              <a:buChar char="○"/>
              <a:defRPr sz="1800"/>
            </a:lvl8pPr>
            <a:lvl9pPr marL="4114697" lvl="8" indent="-342892" rtl="0">
              <a:spcBef>
                <a:spcPts val="0"/>
              </a:spcBef>
              <a:spcAft>
                <a:spcPts val="0"/>
              </a:spcAft>
              <a:buSzPts val="1800"/>
              <a:buChar char="■"/>
              <a:defRPr sz="1800"/>
            </a:lvl9pPr>
          </a:lstStyle>
          <a:p>
            <a:endParaRPr/>
          </a:p>
        </p:txBody>
      </p:sp>
      <p:sp>
        <p:nvSpPr>
          <p:cNvPr id="56" name="Google Shape;56;p8"/>
          <p:cNvSpPr txBox="1">
            <a:spLocks noGrp="1"/>
          </p:cNvSpPr>
          <p:nvPr>
            <p:ph type="body" idx="2"/>
          </p:nvPr>
        </p:nvSpPr>
        <p:spPr>
          <a:xfrm>
            <a:off x="3996525" y="1375225"/>
            <a:ext cx="2317500" cy="3374700"/>
          </a:xfrm>
          <a:prstGeom prst="rect">
            <a:avLst/>
          </a:prstGeom>
        </p:spPr>
        <p:txBody>
          <a:bodyPr spcFirstLastPara="1" wrap="square" lIns="91425" tIns="91425" rIns="91425" bIns="91425" anchor="t" anchorCtr="0"/>
          <a:lstStyle>
            <a:lvl1pPr marL="457189" lvl="0" indent="-342892" rtl="0">
              <a:spcBef>
                <a:spcPts val="600"/>
              </a:spcBef>
              <a:spcAft>
                <a:spcPts val="0"/>
              </a:spcAft>
              <a:buSzPts val="1800"/>
              <a:buChar char="▪"/>
              <a:defRPr sz="1800"/>
            </a:lvl1pPr>
            <a:lvl2pPr marL="914378" lvl="1" indent="-342892" rtl="0">
              <a:spcBef>
                <a:spcPts val="0"/>
              </a:spcBef>
              <a:spcAft>
                <a:spcPts val="0"/>
              </a:spcAft>
              <a:buSzPts val="1800"/>
              <a:buChar char="▫"/>
              <a:defRPr sz="1800"/>
            </a:lvl2pPr>
            <a:lvl3pPr marL="1371566" lvl="2" indent="-342892" rtl="0">
              <a:spcBef>
                <a:spcPts val="0"/>
              </a:spcBef>
              <a:spcAft>
                <a:spcPts val="0"/>
              </a:spcAft>
              <a:buSzPts val="1800"/>
              <a:buChar char="▫"/>
              <a:defRPr sz="1800"/>
            </a:lvl3pPr>
            <a:lvl4pPr marL="1828754" lvl="3" indent="-342892" rtl="0">
              <a:spcBef>
                <a:spcPts val="0"/>
              </a:spcBef>
              <a:spcAft>
                <a:spcPts val="0"/>
              </a:spcAft>
              <a:buSzPts val="1800"/>
              <a:buChar char="▫"/>
              <a:defRPr sz="1800"/>
            </a:lvl4pPr>
            <a:lvl5pPr marL="2285943" lvl="4" indent="-342892" rtl="0">
              <a:spcBef>
                <a:spcPts val="0"/>
              </a:spcBef>
              <a:spcAft>
                <a:spcPts val="0"/>
              </a:spcAft>
              <a:buSzPts val="1800"/>
              <a:buChar char="○"/>
              <a:defRPr sz="1800"/>
            </a:lvl5pPr>
            <a:lvl6pPr marL="2743132" lvl="5" indent="-342892" rtl="0">
              <a:spcBef>
                <a:spcPts val="0"/>
              </a:spcBef>
              <a:spcAft>
                <a:spcPts val="0"/>
              </a:spcAft>
              <a:buSzPts val="1800"/>
              <a:buChar char="■"/>
              <a:defRPr sz="1800"/>
            </a:lvl6pPr>
            <a:lvl7pPr marL="3200320" lvl="6" indent="-342892" rtl="0">
              <a:spcBef>
                <a:spcPts val="0"/>
              </a:spcBef>
              <a:spcAft>
                <a:spcPts val="0"/>
              </a:spcAft>
              <a:buSzPts val="1800"/>
              <a:buChar char="●"/>
              <a:defRPr sz="1800"/>
            </a:lvl7pPr>
            <a:lvl8pPr marL="3657509" lvl="7" indent="-342892" rtl="0">
              <a:spcBef>
                <a:spcPts val="0"/>
              </a:spcBef>
              <a:spcAft>
                <a:spcPts val="0"/>
              </a:spcAft>
              <a:buSzPts val="1800"/>
              <a:buChar char="○"/>
              <a:defRPr sz="1800"/>
            </a:lvl8pPr>
            <a:lvl9pPr marL="4114697" lvl="8" indent="-342892" rtl="0">
              <a:spcBef>
                <a:spcPts val="0"/>
              </a:spcBef>
              <a:spcAft>
                <a:spcPts val="0"/>
              </a:spcAft>
              <a:buSzPts val="1800"/>
              <a:buChar char="■"/>
              <a:defRPr sz="1800"/>
            </a:lvl9pPr>
          </a:lstStyle>
          <a:p>
            <a:endParaRPr/>
          </a:p>
        </p:txBody>
      </p:sp>
      <p:sp>
        <p:nvSpPr>
          <p:cNvPr id="57" name="Google Shape;57;p8"/>
          <p:cNvSpPr txBox="1">
            <a:spLocks noGrp="1"/>
          </p:cNvSpPr>
          <p:nvPr>
            <p:ph type="body" idx="3"/>
          </p:nvPr>
        </p:nvSpPr>
        <p:spPr>
          <a:xfrm>
            <a:off x="6432874" y="1375225"/>
            <a:ext cx="2317500" cy="3374700"/>
          </a:xfrm>
          <a:prstGeom prst="rect">
            <a:avLst/>
          </a:prstGeom>
        </p:spPr>
        <p:txBody>
          <a:bodyPr spcFirstLastPara="1" wrap="square" lIns="91425" tIns="91425" rIns="91425" bIns="91425" anchor="t" anchorCtr="0"/>
          <a:lstStyle>
            <a:lvl1pPr marL="457189" lvl="0" indent="-342892" rtl="0">
              <a:spcBef>
                <a:spcPts val="600"/>
              </a:spcBef>
              <a:spcAft>
                <a:spcPts val="0"/>
              </a:spcAft>
              <a:buSzPts val="1800"/>
              <a:buChar char="▪"/>
              <a:defRPr sz="1800"/>
            </a:lvl1pPr>
            <a:lvl2pPr marL="914378" lvl="1" indent="-342892" rtl="0">
              <a:spcBef>
                <a:spcPts val="0"/>
              </a:spcBef>
              <a:spcAft>
                <a:spcPts val="0"/>
              </a:spcAft>
              <a:buSzPts val="1800"/>
              <a:buChar char="▫"/>
              <a:defRPr sz="1800"/>
            </a:lvl2pPr>
            <a:lvl3pPr marL="1371566" lvl="2" indent="-342892" rtl="0">
              <a:spcBef>
                <a:spcPts val="0"/>
              </a:spcBef>
              <a:spcAft>
                <a:spcPts val="0"/>
              </a:spcAft>
              <a:buSzPts val="1800"/>
              <a:buChar char="▫"/>
              <a:defRPr sz="1800"/>
            </a:lvl3pPr>
            <a:lvl4pPr marL="1828754" lvl="3" indent="-342892" rtl="0">
              <a:spcBef>
                <a:spcPts val="0"/>
              </a:spcBef>
              <a:spcAft>
                <a:spcPts val="0"/>
              </a:spcAft>
              <a:buSzPts val="1800"/>
              <a:buChar char="▫"/>
              <a:defRPr sz="1800"/>
            </a:lvl4pPr>
            <a:lvl5pPr marL="2285943" lvl="4" indent="-342892" rtl="0">
              <a:spcBef>
                <a:spcPts val="0"/>
              </a:spcBef>
              <a:spcAft>
                <a:spcPts val="0"/>
              </a:spcAft>
              <a:buSzPts val="1800"/>
              <a:buChar char="○"/>
              <a:defRPr sz="1800"/>
            </a:lvl5pPr>
            <a:lvl6pPr marL="2743132" lvl="5" indent="-342892" rtl="0">
              <a:spcBef>
                <a:spcPts val="0"/>
              </a:spcBef>
              <a:spcAft>
                <a:spcPts val="0"/>
              </a:spcAft>
              <a:buSzPts val="1800"/>
              <a:buChar char="■"/>
              <a:defRPr sz="1800"/>
            </a:lvl6pPr>
            <a:lvl7pPr marL="3200320" lvl="6" indent="-342892" rtl="0">
              <a:spcBef>
                <a:spcPts val="0"/>
              </a:spcBef>
              <a:spcAft>
                <a:spcPts val="0"/>
              </a:spcAft>
              <a:buSzPts val="1800"/>
              <a:buChar char="●"/>
              <a:defRPr sz="1800"/>
            </a:lvl7pPr>
            <a:lvl8pPr marL="3657509" lvl="7" indent="-342892" rtl="0">
              <a:spcBef>
                <a:spcPts val="0"/>
              </a:spcBef>
              <a:spcAft>
                <a:spcPts val="0"/>
              </a:spcAft>
              <a:buSzPts val="1800"/>
              <a:buChar char="○"/>
              <a:defRPr sz="1800"/>
            </a:lvl8pPr>
            <a:lvl9pPr marL="4114697" lvl="8" indent="-342892" rtl="0">
              <a:spcBef>
                <a:spcPts val="0"/>
              </a:spcBef>
              <a:spcAft>
                <a:spcPts val="0"/>
              </a:spcAft>
              <a:buSzPts val="1800"/>
              <a:buChar char="■"/>
              <a:defRPr sz="1800"/>
            </a:lvl9pPr>
          </a:lstStyle>
          <a:p>
            <a:endParaRPr/>
          </a:p>
        </p:txBody>
      </p:sp>
      <p:sp>
        <p:nvSpPr>
          <p:cNvPr id="58" name="Google Shape;58;p8"/>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59" name="Google Shape;59;p8"/>
          <p:cNvSpPr/>
          <p:nvPr/>
        </p:nvSpPr>
        <p:spPr>
          <a:xfrm>
            <a:off x="7943750" y="393425"/>
            <a:ext cx="806700" cy="8067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71256556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sp>
        <p:nvSpPr>
          <p:cNvPr id="61" name="Google Shape;61;p9"/>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9"/>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9"/>
          <p:cNvSpPr/>
          <p:nvPr/>
        </p:nvSpPr>
        <p:spPr>
          <a:xfrm>
            <a:off x="877500" y="393525"/>
            <a:ext cx="78729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9"/>
          <p:cNvSpPr txBox="1">
            <a:spLocks noGrp="1"/>
          </p:cNvSpPr>
          <p:nvPr>
            <p:ph type="title"/>
          </p:nvPr>
        </p:nvSpPr>
        <p:spPr>
          <a:xfrm>
            <a:off x="1182200" y="393475"/>
            <a:ext cx="6739500" cy="806700"/>
          </a:xfrm>
          <a:prstGeom prst="rect">
            <a:avLst/>
          </a:prstGeom>
        </p:spPr>
        <p:txBody>
          <a:bodyPr spcFirstLastPara="1" wrap="square" lIns="91425" tIns="91425" rIns="91425" bIns="91425" anchor="ctr"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65" name="Google Shape;65;p9"/>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66" name="Google Shape;66;p9"/>
          <p:cNvSpPr/>
          <p:nvPr/>
        </p:nvSpPr>
        <p:spPr>
          <a:xfrm>
            <a:off x="7943750" y="393425"/>
            <a:ext cx="806700" cy="8067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3753723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7"/>
        <p:cNvGrpSpPr/>
        <p:nvPr/>
      </p:nvGrpSpPr>
      <p:grpSpPr>
        <a:xfrm>
          <a:off x="0" y="0"/>
          <a:ext cx="0" cy="0"/>
          <a:chOff x="0" y="0"/>
          <a:chExt cx="0" cy="0"/>
        </a:xfrm>
      </p:grpSpPr>
      <p:sp>
        <p:nvSpPr>
          <p:cNvPr id="68" name="Google Shape;68;p10"/>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10"/>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10"/>
          <p:cNvSpPr/>
          <p:nvPr/>
        </p:nvSpPr>
        <p:spPr>
          <a:xfrm>
            <a:off x="877500" y="4356125"/>
            <a:ext cx="74793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10"/>
          <p:cNvSpPr txBox="1">
            <a:spLocks noGrp="1"/>
          </p:cNvSpPr>
          <p:nvPr>
            <p:ph type="body" idx="1"/>
          </p:nvPr>
        </p:nvSpPr>
        <p:spPr>
          <a:xfrm>
            <a:off x="1182200" y="4356200"/>
            <a:ext cx="7174500" cy="393600"/>
          </a:xfrm>
          <a:prstGeom prst="rect">
            <a:avLst/>
          </a:prstGeom>
        </p:spPr>
        <p:txBody>
          <a:bodyPr spcFirstLastPara="1" wrap="square" lIns="91425" tIns="91425" rIns="91425" bIns="91425" anchor="ctr" anchorCtr="0"/>
          <a:lstStyle>
            <a:lvl1pPr marL="457189" lvl="0" indent="-228594">
              <a:spcBef>
                <a:spcPts val="0"/>
              </a:spcBef>
              <a:spcAft>
                <a:spcPts val="0"/>
              </a:spcAft>
              <a:buClr>
                <a:srgbClr val="FFFFFF"/>
              </a:buClr>
              <a:buSzPts val="1600"/>
              <a:buNone/>
              <a:defRPr sz="1600">
                <a:solidFill>
                  <a:srgbClr val="FFFFFF"/>
                </a:solidFill>
              </a:defRPr>
            </a:lvl1pPr>
          </a:lstStyle>
          <a:p>
            <a:endParaRPr/>
          </a:p>
        </p:txBody>
      </p:sp>
      <p:sp>
        <p:nvSpPr>
          <p:cNvPr id="72" name="Google Shape;72;p10"/>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73" name="Google Shape;73;p10"/>
          <p:cNvSpPr/>
          <p:nvPr/>
        </p:nvSpPr>
        <p:spPr>
          <a:xfrm>
            <a:off x="7963200" y="4356125"/>
            <a:ext cx="393600" cy="393600"/>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6762610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4"/>
        <p:cNvGrpSpPr/>
        <p:nvPr/>
      </p:nvGrpSpPr>
      <p:grpSpPr>
        <a:xfrm>
          <a:off x="0" y="0"/>
          <a:ext cx="0" cy="0"/>
          <a:chOff x="0" y="0"/>
          <a:chExt cx="0" cy="0"/>
        </a:xfrm>
      </p:grpSpPr>
      <p:sp>
        <p:nvSpPr>
          <p:cNvPr id="75" name="Google Shape;75;p11"/>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11"/>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11"/>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84820235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Blank with icon space">
  <p:cSld name="Blank with icon space">
    <p:spTree>
      <p:nvGrpSpPr>
        <p:cNvPr id="1" name="Shape 78"/>
        <p:cNvGrpSpPr/>
        <p:nvPr/>
      </p:nvGrpSpPr>
      <p:grpSpPr>
        <a:xfrm>
          <a:off x="0" y="0"/>
          <a:ext cx="0" cy="0"/>
          <a:chOff x="0" y="0"/>
          <a:chExt cx="0" cy="0"/>
        </a:xfrm>
      </p:grpSpPr>
      <p:sp>
        <p:nvSpPr>
          <p:cNvPr id="79" name="Google Shape;79;p12"/>
          <p:cNvSpPr/>
          <p:nvPr/>
        </p:nvSpPr>
        <p:spPr>
          <a:xfrm>
            <a:off x="1271100" y="-75"/>
            <a:ext cx="78729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 name="Google Shape;80;p12"/>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 name="Google Shape;81;p12"/>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82" name="Google Shape;82;p12"/>
          <p:cNvSpPr/>
          <p:nvPr/>
        </p:nvSpPr>
        <p:spPr>
          <a:xfrm>
            <a:off x="867750" y="393425"/>
            <a:ext cx="806700" cy="8067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04557165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Full background image">
  <p:cSld name="Full background image">
    <p:spTree>
      <p:nvGrpSpPr>
        <p:cNvPr id="1" name="Shape 83"/>
        <p:cNvGrpSpPr/>
        <p:nvPr/>
      </p:nvGrpSpPr>
      <p:grpSpPr>
        <a:xfrm>
          <a:off x="0" y="0"/>
          <a:ext cx="0" cy="0"/>
          <a:chOff x="0" y="0"/>
          <a:chExt cx="0" cy="0"/>
        </a:xfrm>
      </p:grpSpPr>
      <p:sp>
        <p:nvSpPr>
          <p:cNvPr id="84" name="Google Shape;84;p13"/>
          <p:cNvSpPr/>
          <p:nvPr/>
        </p:nvSpPr>
        <p:spPr>
          <a:xfrm>
            <a:off x="7872900" y="-75"/>
            <a:ext cx="1271100" cy="5143500"/>
          </a:xfrm>
          <a:prstGeom prst="rect">
            <a:avLst/>
          </a:prstGeom>
          <a:solidFill>
            <a:srgbClr val="FFFFFF"/>
          </a:solidFill>
          <a:ln>
            <a:noFill/>
          </a:ln>
          <a:effectLst>
            <a:outerShdw blurRad="285750" dist="190500" dir="10800000" algn="bl" rotWithShape="0">
              <a:srgbClr val="000000">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 name="Google Shape;85;p13"/>
          <p:cNvSpPr/>
          <p:nvPr/>
        </p:nvSpPr>
        <p:spPr>
          <a:xfrm>
            <a:off x="8750300" y="4356125"/>
            <a:ext cx="393600" cy="393600"/>
          </a:xfrm>
          <a:prstGeom prst="rect">
            <a:avLst/>
          </a:prstGeom>
          <a:solidFill>
            <a:srgbClr val="FFB000"/>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13"/>
          <p:cNvSpPr txBox="1">
            <a:spLocks noGrp="1"/>
          </p:cNvSpPr>
          <p:nvPr>
            <p:ph type="sldNum" idx="12"/>
          </p:nvPr>
        </p:nvSpPr>
        <p:spPr>
          <a:xfrm>
            <a:off x="8750400" y="4356225"/>
            <a:ext cx="3936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599477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207825" y="541213"/>
            <a:ext cx="4728300" cy="1827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000" b="1"/>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2641575" y="2368738"/>
            <a:ext cx="3861000" cy="421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18267259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1928925" y="1875019"/>
            <a:ext cx="52860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6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2950950" y="544094"/>
            <a:ext cx="3242100" cy="13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4" name="Google Shape;14;p3"/>
          <p:cNvSpPr txBox="1">
            <a:spLocks noGrp="1"/>
          </p:cNvSpPr>
          <p:nvPr>
            <p:ph type="subTitle" idx="1"/>
          </p:nvPr>
        </p:nvSpPr>
        <p:spPr>
          <a:xfrm>
            <a:off x="1929000" y="2716819"/>
            <a:ext cx="5286000" cy="450900"/>
          </a:xfrm>
          <a:prstGeom prst="rect">
            <a:avLst/>
          </a:prstGeom>
        </p:spPr>
        <p:txBody>
          <a:bodyPr spcFirstLastPara="1" wrap="square" lIns="91425" tIns="91425" rIns="91425" bIns="91425" anchor="b"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grpSp>
        <p:nvGrpSpPr>
          <p:cNvPr id="15" name="Google Shape;15;p3"/>
          <p:cNvGrpSpPr/>
          <p:nvPr/>
        </p:nvGrpSpPr>
        <p:grpSpPr>
          <a:xfrm>
            <a:off x="-138349" y="2648642"/>
            <a:ext cx="5811311" cy="1646729"/>
            <a:chOff x="664583" y="2178018"/>
            <a:chExt cx="7577664" cy="2147253"/>
          </a:xfrm>
        </p:grpSpPr>
        <p:sp>
          <p:nvSpPr>
            <p:cNvPr id="16" name="Google Shape;16;p3"/>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 name="Google Shape;17;p3"/>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 name="Google Shape;18;p3"/>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 name="Google Shape;19;p3"/>
          <p:cNvSpPr/>
          <p:nvPr/>
        </p:nvSpPr>
        <p:spPr>
          <a:xfrm>
            <a:off x="348651" y="616951"/>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3"/>
          <p:cNvSpPr/>
          <p:nvPr/>
        </p:nvSpPr>
        <p:spPr>
          <a:xfrm>
            <a:off x="7540901" y="1666751"/>
            <a:ext cx="1497259" cy="41319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1" name="Google Shape;21;p3"/>
          <p:cNvGrpSpPr/>
          <p:nvPr/>
        </p:nvGrpSpPr>
        <p:grpSpPr>
          <a:xfrm>
            <a:off x="-248700" y="4182224"/>
            <a:ext cx="9641100" cy="961287"/>
            <a:chOff x="-248700" y="4182223"/>
            <a:chExt cx="9641100" cy="961287"/>
          </a:xfrm>
        </p:grpSpPr>
        <p:grpSp>
          <p:nvGrpSpPr>
            <p:cNvPr id="22" name="Google Shape;22;p3"/>
            <p:cNvGrpSpPr/>
            <p:nvPr/>
          </p:nvGrpSpPr>
          <p:grpSpPr>
            <a:xfrm>
              <a:off x="-248629" y="4462202"/>
              <a:ext cx="9640980" cy="681308"/>
              <a:chOff x="131200" y="4480088"/>
              <a:chExt cx="8881603" cy="627644"/>
            </a:xfrm>
          </p:grpSpPr>
          <p:sp>
            <p:nvSpPr>
              <p:cNvPr id="23" name="Google Shape;23;p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 name="Google Shape;25;p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6" name="Google Shape;26;p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63828601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9" name="Google Shape;29;p4"/>
          <p:cNvSpPr txBox="1">
            <a:spLocks noGrp="1"/>
          </p:cNvSpPr>
          <p:nvPr>
            <p:ph type="body" idx="1"/>
          </p:nvPr>
        </p:nvSpPr>
        <p:spPr>
          <a:xfrm>
            <a:off x="713225" y="1203450"/>
            <a:ext cx="7717500" cy="34005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Clr>
                <a:srgbClr val="434343"/>
              </a:buClr>
              <a:buSzPts val="1200"/>
              <a:buAutoNum type="arabicPeriod"/>
              <a:defRPr sz="1200"/>
            </a:lvl1pPr>
            <a:lvl2pPr marL="914378" lvl="1" indent="-304793">
              <a:spcBef>
                <a:spcPts val="0"/>
              </a:spcBef>
              <a:spcAft>
                <a:spcPts val="0"/>
              </a:spcAft>
              <a:buClr>
                <a:srgbClr val="434343"/>
              </a:buClr>
              <a:buSzPts val="1200"/>
              <a:buFont typeface="Roboto Condensed Light"/>
              <a:buAutoNum type="alphaLcPeriod"/>
              <a:defRPr/>
            </a:lvl2pPr>
            <a:lvl3pPr marL="1371566" lvl="2" indent="-304793">
              <a:spcBef>
                <a:spcPts val="0"/>
              </a:spcBef>
              <a:spcAft>
                <a:spcPts val="0"/>
              </a:spcAft>
              <a:buClr>
                <a:srgbClr val="434343"/>
              </a:buClr>
              <a:buSzPts val="1200"/>
              <a:buFont typeface="Roboto Condensed Light"/>
              <a:buAutoNum type="romanLcPeriod"/>
              <a:defRPr/>
            </a:lvl3pPr>
            <a:lvl4pPr marL="1828754" lvl="3" indent="-304793">
              <a:spcBef>
                <a:spcPts val="0"/>
              </a:spcBef>
              <a:spcAft>
                <a:spcPts val="0"/>
              </a:spcAft>
              <a:buClr>
                <a:srgbClr val="434343"/>
              </a:buClr>
              <a:buSzPts val="1200"/>
              <a:buFont typeface="Roboto Condensed Light"/>
              <a:buAutoNum type="arabicPeriod"/>
              <a:defRPr/>
            </a:lvl4pPr>
            <a:lvl5pPr marL="2285943" lvl="4" indent="-304793">
              <a:spcBef>
                <a:spcPts val="0"/>
              </a:spcBef>
              <a:spcAft>
                <a:spcPts val="0"/>
              </a:spcAft>
              <a:buClr>
                <a:srgbClr val="434343"/>
              </a:buClr>
              <a:buSzPts val="1200"/>
              <a:buFont typeface="Roboto Condensed Light"/>
              <a:buAutoNum type="alphaLcPeriod"/>
              <a:defRPr/>
            </a:lvl5pPr>
            <a:lvl6pPr marL="2743132" lvl="5" indent="-304793">
              <a:spcBef>
                <a:spcPts val="0"/>
              </a:spcBef>
              <a:spcAft>
                <a:spcPts val="0"/>
              </a:spcAft>
              <a:buClr>
                <a:srgbClr val="434343"/>
              </a:buClr>
              <a:buSzPts val="1200"/>
              <a:buFont typeface="Roboto Condensed Light"/>
              <a:buAutoNum type="romanLcPeriod"/>
              <a:defRPr/>
            </a:lvl6pPr>
            <a:lvl7pPr marL="3200320" lvl="6" indent="-304793">
              <a:spcBef>
                <a:spcPts val="0"/>
              </a:spcBef>
              <a:spcAft>
                <a:spcPts val="0"/>
              </a:spcAft>
              <a:buClr>
                <a:srgbClr val="434343"/>
              </a:buClr>
              <a:buSzPts val="1200"/>
              <a:buFont typeface="Roboto Condensed Light"/>
              <a:buAutoNum type="arabicPeriod"/>
              <a:defRPr/>
            </a:lvl7pPr>
            <a:lvl8pPr marL="3657509" lvl="7" indent="-304793">
              <a:spcBef>
                <a:spcPts val="0"/>
              </a:spcBef>
              <a:spcAft>
                <a:spcPts val="0"/>
              </a:spcAft>
              <a:buClr>
                <a:srgbClr val="434343"/>
              </a:buClr>
              <a:buSzPts val="1200"/>
              <a:buFont typeface="Roboto Condensed Light"/>
              <a:buAutoNum type="alphaLcPeriod"/>
              <a:defRPr/>
            </a:lvl8pPr>
            <a:lvl9pPr marL="4114697" lvl="8" indent="-304793">
              <a:spcBef>
                <a:spcPts val="0"/>
              </a:spcBef>
              <a:spcAft>
                <a:spcPts val="0"/>
              </a:spcAft>
              <a:buClr>
                <a:srgbClr val="434343"/>
              </a:buClr>
              <a:buSzPts val="1200"/>
              <a:buFont typeface="Roboto Condensed Light"/>
              <a:buAutoNum type="romanLcPeriod"/>
              <a:defRPr/>
            </a:lvl9pPr>
          </a:lstStyle>
          <a:p>
            <a:endParaRPr/>
          </a:p>
        </p:txBody>
      </p:sp>
      <p:sp>
        <p:nvSpPr>
          <p:cNvPr id="30" name="Google Shape;30;p4"/>
          <p:cNvSpPr/>
          <p:nvPr/>
        </p:nvSpPr>
        <p:spPr>
          <a:xfrm flipH="1">
            <a:off x="-407104" y="3357625"/>
            <a:ext cx="1312955" cy="362337"/>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4"/>
          <p:cNvSpPr/>
          <p:nvPr/>
        </p:nvSpPr>
        <p:spPr>
          <a:xfrm flipH="1">
            <a:off x="7063335" y="286325"/>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395533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BC5DE427-5720-4547-BB5A-94A0ABAF96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12AAE51-10EB-EC49-A6D2-4B33089F74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0C9E7443-8C8E-4543-B83C-044D75CB343B}"/>
              </a:ext>
            </a:extLst>
          </p:cNvPr>
          <p:cNvSpPr>
            <a:spLocks noGrp="1" noChangeArrowheads="1"/>
          </p:cNvSpPr>
          <p:nvPr>
            <p:ph type="sldNum" sz="quarter" idx="12"/>
          </p:nvPr>
        </p:nvSpPr>
        <p:spPr>
          <a:ln/>
        </p:spPr>
        <p:txBody>
          <a:bodyPr/>
          <a:lstStyle>
            <a:lvl1pPr>
              <a:defRPr/>
            </a:lvl1pPr>
          </a:lstStyle>
          <a:p>
            <a:pPr>
              <a:defRPr/>
            </a:pPr>
            <a:fld id="{FEB714F7-EF1D-6B48-892A-EC6F85758BB2}" type="slidenum">
              <a:rPr lang="en-US" altLang="en-US"/>
              <a:pPr>
                <a:defRPr/>
              </a:pPr>
              <a:t>‹#›</a:t>
            </a:fld>
            <a:endParaRPr lang="en-US" altLang="en-US"/>
          </a:p>
        </p:txBody>
      </p:sp>
    </p:spTree>
    <p:extLst>
      <p:ext uri="{BB962C8B-B14F-4D97-AF65-F5344CB8AC3E}">
        <p14:creationId xmlns:p14="http://schemas.microsoft.com/office/powerpoint/2010/main" val="3962447874"/>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4" name="Google Shape;34;p5"/>
          <p:cNvSpPr txBox="1">
            <a:spLocks noGrp="1"/>
          </p:cNvSpPr>
          <p:nvPr>
            <p:ph type="body" idx="1"/>
          </p:nvPr>
        </p:nvSpPr>
        <p:spPr>
          <a:xfrm>
            <a:off x="1516563" y="1986669"/>
            <a:ext cx="2723400" cy="10371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a:p>
        </p:txBody>
      </p:sp>
      <p:sp>
        <p:nvSpPr>
          <p:cNvPr id="35" name="Google Shape;35;p5"/>
          <p:cNvSpPr txBox="1">
            <a:spLocks noGrp="1"/>
          </p:cNvSpPr>
          <p:nvPr>
            <p:ph type="body" idx="2"/>
          </p:nvPr>
        </p:nvSpPr>
        <p:spPr>
          <a:xfrm>
            <a:off x="5552618" y="1986669"/>
            <a:ext cx="2723400" cy="10371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Char char="●"/>
              <a:defRPr sz="14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a:p>
        </p:txBody>
      </p:sp>
      <p:sp>
        <p:nvSpPr>
          <p:cNvPr id="36" name="Google Shape;36;p5"/>
          <p:cNvSpPr txBox="1">
            <a:spLocks noGrp="1"/>
          </p:cNvSpPr>
          <p:nvPr>
            <p:ph type="title" idx="3"/>
          </p:nvPr>
        </p:nvSpPr>
        <p:spPr>
          <a:xfrm>
            <a:off x="1519081" y="1584800"/>
            <a:ext cx="2723400" cy="5253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5"/>
          <p:cNvSpPr txBox="1">
            <a:spLocks noGrp="1"/>
          </p:cNvSpPr>
          <p:nvPr>
            <p:ph type="title" idx="4"/>
          </p:nvPr>
        </p:nvSpPr>
        <p:spPr>
          <a:xfrm>
            <a:off x="5552630" y="1584800"/>
            <a:ext cx="2723400" cy="5253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8" name="Google Shape;38;p5"/>
          <p:cNvSpPr/>
          <p:nvPr/>
        </p:nvSpPr>
        <p:spPr>
          <a:xfrm>
            <a:off x="-132733" y="3347705"/>
            <a:ext cx="2093653" cy="1063447"/>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9" name="Google Shape;39;p5"/>
          <p:cNvGrpSpPr/>
          <p:nvPr/>
        </p:nvGrpSpPr>
        <p:grpSpPr>
          <a:xfrm>
            <a:off x="-248700" y="4182224"/>
            <a:ext cx="9641100" cy="961287"/>
            <a:chOff x="-248700" y="4182223"/>
            <a:chExt cx="9641100" cy="961287"/>
          </a:xfrm>
        </p:grpSpPr>
        <p:grpSp>
          <p:nvGrpSpPr>
            <p:cNvPr id="40" name="Google Shape;40;p5"/>
            <p:cNvGrpSpPr/>
            <p:nvPr/>
          </p:nvGrpSpPr>
          <p:grpSpPr>
            <a:xfrm>
              <a:off x="-248629" y="4462202"/>
              <a:ext cx="9640980" cy="681308"/>
              <a:chOff x="131200" y="4480088"/>
              <a:chExt cx="8881603" cy="627644"/>
            </a:xfrm>
          </p:grpSpPr>
          <p:sp>
            <p:nvSpPr>
              <p:cNvPr id="41" name="Google Shape;41;p5"/>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5"/>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5"/>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4" name="Google Shape;44;p5"/>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45" name="Google Shape;45;p5"/>
          <p:cNvGrpSpPr/>
          <p:nvPr/>
        </p:nvGrpSpPr>
        <p:grpSpPr>
          <a:xfrm>
            <a:off x="722395" y="3469299"/>
            <a:ext cx="2010059" cy="1037190"/>
            <a:chOff x="170200" y="992400"/>
            <a:chExt cx="7153234" cy="3691066"/>
          </a:xfrm>
        </p:grpSpPr>
        <p:sp>
          <p:nvSpPr>
            <p:cNvPr id="46" name="Google Shape;46;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 name="Google Shape;49;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 name="Google Shape;50;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 name="Google Shape;57;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 name="Google Shape;60;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3" name="Google Shape;63;p5"/>
          <p:cNvGrpSpPr/>
          <p:nvPr/>
        </p:nvGrpSpPr>
        <p:grpSpPr>
          <a:xfrm>
            <a:off x="2621720" y="3469299"/>
            <a:ext cx="2010059" cy="1037190"/>
            <a:chOff x="170200" y="992400"/>
            <a:chExt cx="7153234" cy="3691066"/>
          </a:xfrm>
        </p:grpSpPr>
        <p:sp>
          <p:nvSpPr>
            <p:cNvPr id="64" name="Google Shape;64;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 name="Google Shape;75;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 name="Google Shape;78;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 name="Google Shape;79;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 name="Google Shape;80;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81" name="Google Shape;81;p5"/>
          <p:cNvGrpSpPr/>
          <p:nvPr/>
        </p:nvGrpSpPr>
        <p:grpSpPr>
          <a:xfrm>
            <a:off x="4521067" y="3469299"/>
            <a:ext cx="2010059" cy="1037190"/>
            <a:chOff x="170200" y="992400"/>
            <a:chExt cx="7153234" cy="3691066"/>
          </a:xfrm>
        </p:grpSpPr>
        <p:sp>
          <p:nvSpPr>
            <p:cNvPr id="82" name="Google Shape;82;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 name="Google Shape;84;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 name="Google Shape;85;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7" name="Google Shape;87;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8" name="Google Shape;88;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9" name="Google Shape;89;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 name="Google Shape;90;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 name="Google Shape;91;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 name="Google Shape;92;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 name="Google Shape;93;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4" name="Google Shape;94;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5" name="Google Shape;95;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6" name="Google Shape;96;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8" name="Google Shape;98;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99" name="Google Shape;99;p5"/>
          <p:cNvGrpSpPr/>
          <p:nvPr/>
        </p:nvGrpSpPr>
        <p:grpSpPr>
          <a:xfrm>
            <a:off x="6420392" y="3469299"/>
            <a:ext cx="2010059" cy="1037190"/>
            <a:chOff x="170200" y="992400"/>
            <a:chExt cx="7153234" cy="3691066"/>
          </a:xfrm>
        </p:grpSpPr>
        <p:sp>
          <p:nvSpPr>
            <p:cNvPr id="100" name="Google Shape;100;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2" name="Google Shape;102;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7" name="Google Shape;107;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8" name="Google Shape;108;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9" name="Google Shape;109;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0" name="Google Shape;110;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1" name="Google Shape;111;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2" name="Google Shape;112;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5" name="Google Shape;115;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6" name="Google Shape;116;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17" name="Google Shape;117;p5"/>
          <p:cNvGrpSpPr/>
          <p:nvPr/>
        </p:nvGrpSpPr>
        <p:grpSpPr>
          <a:xfrm flipH="1">
            <a:off x="7543318" y="4000165"/>
            <a:ext cx="1039543" cy="525227"/>
            <a:chOff x="1866724" y="1193292"/>
            <a:chExt cx="6154785" cy="3109690"/>
          </a:xfrm>
        </p:grpSpPr>
        <p:sp>
          <p:nvSpPr>
            <p:cNvPr id="118" name="Google Shape;118;p5"/>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5"/>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0" name="Google Shape;120;p5"/>
          <p:cNvSpPr/>
          <p:nvPr/>
        </p:nvSpPr>
        <p:spPr>
          <a:xfrm>
            <a:off x="7397801" y="260976"/>
            <a:ext cx="1550923" cy="42800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918031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33"/>
        <p:cNvGrpSpPr/>
        <p:nvPr/>
      </p:nvGrpSpPr>
      <p:grpSpPr>
        <a:xfrm>
          <a:off x="0" y="0"/>
          <a:ext cx="0" cy="0"/>
          <a:chOff x="0" y="0"/>
          <a:chExt cx="0" cy="0"/>
        </a:xfrm>
      </p:grpSpPr>
      <p:sp>
        <p:nvSpPr>
          <p:cNvPr id="134" name="Google Shape;134;p7"/>
          <p:cNvSpPr txBox="1">
            <a:spLocks noGrp="1"/>
          </p:cNvSpPr>
          <p:nvPr>
            <p:ph type="title"/>
          </p:nvPr>
        </p:nvSpPr>
        <p:spPr>
          <a:xfrm>
            <a:off x="4659775" y="539500"/>
            <a:ext cx="3771000" cy="8472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35" name="Google Shape;135;p7"/>
          <p:cNvSpPr txBox="1">
            <a:spLocks noGrp="1"/>
          </p:cNvSpPr>
          <p:nvPr>
            <p:ph type="body" idx="1"/>
          </p:nvPr>
        </p:nvSpPr>
        <p:spPr>
          <a:xfrm>
            <a:off x="4659775" y="1386700"/>
            <a:ext cx="3771000" cy="2795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SzPts val="1200"/>
              <a:buChar char="●"/>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a:p>
        </p:txBody>
      </p:sp>
      <p:grpSp>
        <p:nvGrpSpPr>
          <p:cNvPr id="136" name="Google Shape;136;p7"/>
          <p:cNvGrpSpPr/>
          <p:nvPr/>
        </p:nvGrpSpPr>
        <p:grpSpPr>
          <a:xfrm>
            <a:off x="97979" y="3240150"/>
            <a:ext cx="10327979" cy="1105981"/>
            <a:chOff x="803936" y="3001174"/>
            <a:chExt cx="12365875" cy="1324211"/>
          </a:xfrm>
        </p:grpSpPr>
        <p:sp>
          <p:nvSpPr>
            <p:cNvPr id="137" name="Google Shape;137;p7"/>
            <p:cNvSpPr/>
            <p:nvPr/>
          </p:nvSpPr>
          <p:spPr>
            <a:xfrm>
              <a:off x="10566743" y="3001174"/>
              <a:ext cx="2603068" cy="1317595"/>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 name="Google Shape;138;p7"/>
            <p:cNvSpPr/>
            <p:nvPr/>
          </p:nvSpPr>
          <p:spPr>
            <a:xfrm>
              <a:off x="803936" y="3174411"/>
              <a:ext cx="2265971" cy="115097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 name="Google Shape;139;p7"/>
            <p:cNvSpPr/>
            <p:nvPr/>
          </p:nvSpPr>
          <p:spPr>
            <a:xfrm>
              <a:off x="9689141" y="3367462"/>
              <a:ext cx="1881516" cy="951294"/>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40" name="Google Shape;140;p7"/>
          <p:cNvGrpSpPr/>
          <p:nvPr/>
        </p:nvGrpSpPr>
        <p:grpSpPr>
          <a:xfrm>
            <a:off x="-248700" y="4182224"/>
            <a:ext cx="9641100" cy="961287"/>
            <a:chOff x="-248700" y="4182223"/>
            <a:chExt cx="9641100" cy="961287"/>
          </a:xfrm>
        </p:grpSpPr>
        <p:grpSp>
          <p:nvGrpSpPr>
            <p:cNvPr id="141" name="Google Shape;141;p7"/>
            <p:cNvGrpSpPr/>
            <p:nvPr/>
          </p:nvGrpSpPr>
          <p:grpSpPr>
            <a:xfrm>
              <a:off x="-248629" y="4462202"/>
              <a:ext cx="9640980" cy="681308"/>
              <a:chOff x="131200" y="4480088"/>
              <a:chExt cx="8881603" cy="627644"/>
            </a:xfrm>
          </p:grpSpPr>
          <p:sp>
            <p:nvSpPr>
              <p:cNvPr id="142" name="Google Shape;142;p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3" name="Google Shape;143;p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4" name="Google Shape;144;p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45" name="Google Shape;145;p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3899325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713225" y="1595850"/>
            <a:ext cx="3597600" cy="1017600"/>
          </a:xfrm>
          <a:prstGeom prst="rect">
            <a:avLst/>
          </a:prstGeom>
        </p:spPr>
        <p:txBody>
          <a:bodyPr spcFirstLastPara="1" wrap="square" lIns="91425" tIns="91425" rIns="91425" bIns="91425" anchor="b" anchorCtr="0">
            <a:noAutofit/>
          </a:bodyPr>
          <a:lstStyle>
            <a:lvl1pPr lvl="0" algn="r">
              <a:spcBef>
                <a:spcPts val="0"/>
              </a:spcBef>
              <a:spcAft>
                <a:spcPts val="0"/>
              </a:spcAft>
              <a:buSzPts val="42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62" name="Google Shape;162;p9"/>
          <p:cNvSpPr txBox="1">
            <a:spLocks noGrp="1"/>
          </p:cNvSpPr>
          <p:nvPr>
            <p:ph type="subTitle" idx="1"/>
          </p:nvPr>
        </p:nvSpPr>
        <p:spPr>
          <a:xfrm>
            <a:off x="1218350" y="2613450"/>
            <a:ext cx="3092400" cy="9342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16315604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81"/>
        <p:cNvGrpSpPr/>
        <p:nvPr/>
      </p:nvGrpSpPr>
      <p:grpSpPr>
        <a:xfrm>
          <a:off x="0" y="0"/>
          <a:ext cx="0" cy="0"/>
          <a:chOff x="0" y="0"/>
          <a:chExt cx="0" cy="0"/>
        </a:xfrm>
      </p:grpSpPr>
    </p:spTree>
    <p:extLst>
      <p:ext uri="{BB962C8B-B14F-4D97-AF65-F5344CB8AC3E}">
        <p14:creationId xmlns:p14="http://schemas.microsoft.com/office/powerpoint/2010/main" val="9363194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82"/>
        <p:cNvGrpSpPr/>
        <p:nvPr/>
      </p:nvGrpSpPr>
      <p:grpSpPr>
        <a:xfrm>
          <a:off x="0" y="0"/>
          <a:ext cx="0" cy="0"/>
          <a:chOff x="0" y="0"/>
          <a:chExt cx="0" cy="0"/>
        </a:xfrm>
      </p:grpSpPr>
      <p:sp>
        <p:nvSpPr>
          <p:cNvPr id="183" name="Google Shape;183;p1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4" name="Google Shape;184;p13"/>
          <p:cNvSpPr txBox="1">
            <a:spLocks noGrp="1"/>
          </p:cNvSpPr>
          <p:nvPr>
            <p:ph type="title" idx="2"/>
          </p:nvPr>
        </p:nvSpPr>
        <p:spPr>
          <a:xfrm>
            <a:off x="983725" y="2126271"/>
            <a:ext cx="21909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400"/>
              <a:buNone/>
              <a:defRPr sz="2400"/>
            </a:lvl1pPr>
            <a:lvl2pPr lvl="1">
              <a:spcBef>
                <a:spcPts val="0"/>
              </a:spcBef>
              <a:spcAft>
                <a:spcPts val="0"/>
              </a:spcAft>
              <a:buSzPts val="2800"/>
              <a:buNone/>
              <a:defRPr>
                <a:latin typeface="Antic"/>
                <a:ea typeface="Antic"/>
                <a:cs typeface="Antic"/>
                <a:sym typeface="Antic"/>
              </a:defRPr>
            </a:lvl2pPr>
            <a:lvl3pPr lvl="2">
              <a:spcBef>
                <a:spcPts val="0"/>
              </a:spcBef>
              <a:spcAft>
                <a:spcPts val="0"/>
              </a:spcAft>
              <a:buSzPts val="2800"/>
              <a:buNone/>
              <a:defRPr>
                <a:latin typeface="Antic"/>
                <a:ea typeface="Antic"/>
                <a:cs typeface="Antic"/>
                <a:sym typeface="Antic"/>
              </a:defRPr>
            </a:lvl3pPr>
            <a:lvl4pPr lvl="3">
              <a:spcBef>
                <a:spcPts val="0"/>
              </a:spcBef>
              <a:spcAft>
                <a:spcPts val="0"/>
              </a:spcAft>
              <a:buSzPts val="2800"/>
              <a:buNone/>
              <a:defRPr>
                <a:latin typeface="Antic"/>
                <a:ea typeface="Antic"/>
                <a:cs typeface="Antic"/>
                <a:sym typeface="Antic"/>
              </a:defRPr>
            </a:lvl4pPr>
            <a:lvl5pPr lvl="4">
              <a:spcBef>
                <a:spcPts val="0"/>
              </a:spcBef>
              <a:spcAft>
                <a:spcPts val="0"/>
              </a:spcAft>
              <a:buSzPts val="2800"/>
              <a:buNone/>
              <a:defRPr>
                <a:latin typeface="Antic"/>
                <a:ea typeface="Antic"/>
                <a:cs typeface="Antic"/>
                <a:sym typeface="Antic"/>
              </a:defRPr>
            </a:lvl5pPr>
            <a:lvl6pPr lvl="5">
              <a:spcBef>
                <a:spcPts val="0"/>
              </a:spcBef>
              <a:spcAft>
                <a:spcPts val="0"/>
              </a:spcAft>
              <a:buSzPts val="2800"/>
              <a:buNone/>
              <a:defRPr>
                <a:latin typeface="Antic"/>
                <a:ea typeface="Antic"/>
                <a:cs typeface="Antic"/>
                <a:sym typeface="Antic"/>
              </a:defRPr>
            </a:lvl6pPr>
            <a:lvl7pPr lvl="6">
              <a:spcBef>
                <a:spcPts val="0"/>
              </a:spcBef>
              <a:spcAft>
                <a:spcPts val="0"/>
              </a:spcAft>
              <a:buSzPts val="2800"/>
              <a:buNone/>
              <a:defRPr>
                <a:latin typeface="Antic"/>
                <a:ea typeface="Antic"/>
                <a:cs typeface="Antic"/>
                <a:sym typeface="Antic"/>
              </a:defRPr>
            </a:lvl7pPr>
            <a:lvl8pPr lvl="7">
              <a:spcBef>
                <a:spcPts val="0"/>
              </a:spcBef>
              <a:spcAft>
                <a:spcPts val="0"/>
              </a:spcAft>
              <a:buSzPts val="2800"/>
              <a:buNone/>
              <a:defRPr>
                <a:latin typeface="Antic"/>
                <a:ea typeface="Antic"/>
                <a:cs typeface="Antic"/>
                <a:sym typeface="Antic"/>
              </a:defRPr>
            </a:lvl8pPr>
            <a:lvl9pPr lvl="8">
              <a:spcBef>
                <a:spcPts val="0"/>
              </a:spcBef>
              <a:spcAft>
                <a:spcPts val="0"/>
              </a:spcAft>
              <a:buSzPts val="2800"/>
              <a:buNone/>
              <a:defRPr>
                <a:latin typeface="Antic"/>
                <a:ea typeface="Antic"/>
                <a:cs typeface="Antic"/>
                <a:sym typeface="Antic"/>
              </a:defRPr>
            </a:lvl9pPr>
          </a:lstStyle>
          <a:p>
            <a:endParaRPr/>
          </a:p>
        </p:txBody>
      </p:sp>
      <p:sp>
        <p:nvSpPr>
          <p:cNvPr id="185" name="Google Shape;185;p13"/>
          <p:cNvSpPr txBox="1">
            <a:spLocks noGrp="1"/>
          </p:cNvSpPr>
          <p:nvPr>
            <p:ph type="subTitle" idx="1"/>
          </p:nvPr>
        </p:nvSpPr>
        <p:spPr>
          <a:xfrm>
            <a:off x="983725" y="2527673"/>
            <a:ext cx="2190900" cy="7761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86" name="Google Shape;186;p13"/>
          <p:cNvSpPr txBox="1">
            <a:spLocks noGrp="1"/>
          </p:cNvSpPr>
          <p:nvPr>
            <p:ph type="title" idx="3" hasCustomPrompt="1"/>
          </p:nvPr>
        </p:nvSpPr>
        <p:spPr>
          <a:xfrm>
            <a:off x="983725" y="1416925"/>
            <a:ext cx="2190900" cy="776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8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87" name="Google Shape;187;p13"/>
          <p:cNvSpPr txBox="1">
            <a:spLocks noGrp="1"/>
          </p:cNvSpPr>
          <p:nvPr>
            <p:ph type="title" idx="4"/>
          </p:nvPr>
        </p:nvSpPr>
        <p:spPr>
          <a:xfrm>
            <a:off x="3476525" y="2126271"/>
            <a:ext cx="219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188" name="Google Shape;188;p13"/>
          <p:cNvSpPr txBox="1">
            <a:spLocks noGrp="1"/>
          </p:cNvSpPr>
          <p:nvPr>
            <p:ph type="subTitle" idx="5"/>
          </p:nvPr>
        </p:nvSpPr>
        <p:spPr>
          <a:xfrm>
            <a:off x="3476525" y="2527673"/>
            <a:ext cx="2190900" cy="776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89" name="Google Shape;189;p13"/>
          <p:cNvSpPr txBox="1">
            <a:spLocks noGrp="1"/>
          </p:cNvSpPr>
          <p:nvPr>
            <p:ph type="title" idx="6" hasCustomPrompt="1"/>
          </p:nvPr>
        </p:nvSpPr>
        <p:spPr>
          <a:xfrm>
            <a:off x="3476525" y="1416925"/>
            <a:ext cx="2190900" cy="776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8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90" name="Google Shape;190;p13"/>
          <p:cNvSpPr txBox="1">
            <a:spLocks noGrp="1"/>
          </p:cNvSpPr>
          <p:nvPr>
            <p:ph type="title" idx="7"/>
          </p:nvPr>
        </p:nvSpPr>
        <p:spPr>
          <a:xfrm>
            <a:off x="5969325" y="2126271"/>
            <a:ext cx="219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4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191" name="Google Shape;191;p13"/>
          <p:cNvSpPr txBox="1">
            <a:spLocks noGrp="1"/>
          </p:cNvSpPr>
          <p:nvPr>
            <p:ph type="subTitle" idx="8"/>
          </p:nvPr>
        </p:nvSpPr>
        <p:spPr>
          <a:xfrm>
            <a:off x="5969325" y="2527673"/>
            <a:ext cx="2190900" cy="776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92" name="Google Shape;192;p13"/>
          <p:cNvSpPr txBox="1">
            <a:spLocks noGrp="1"/>
          </p:cNvSpPr>
          <p:nvPr>
            <p:ph type="title" idx="9" hasCustomPrompt="1"/>
          </p:nvPr>
        </p:nvSpPr>
        <p:spPr>
          <a:xfrm>
            <a:off x="5969325" y="1416925"/>
            <a:ext cx="2190900" cy="776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48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grpSp>
        <p:nvGrpSpPr>
          <p:cNvPr id="193" name="Google Shape;193;p13"/>
          <p:cNvGrpSpPr/>
          <p:nvPr/>
        </p:nvGrpSpPr>
        <p:grpSpPr>
          <a:xfrm>
            <a:off x="5495052" y="3231447"/>
            <a:ext cx="2683108" cy="1058323"/>
            <a:chOff x="4432311" y="2548350"/>
            <a:chExt cx="4488305" cy="1770363"/>
          </a:xfrm>
        </p:grpSpPr>
        <p:sp>
          <p:nvSpPr>
            <p:cNvPr id="194" name="Google Shape;194;p13"/>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5" name="Google Shape;195;p13"/>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96" name="Google Shape;196;p13"/>
          <p:cNvGrpSpPr/>
          <p:nvPr/>
        </p:nvGrpSpPr>
        <p:grpSpPr>
          <a:xfrm>
            <a:off x="-248700" y="4182224"/>
            <a:ext cx="9641100" cy="961287"/>
            <a:chOff x="-248700" y="4182223"/>
            <a:chExt cx="9641100" cy="961287"/>
          </a:xfrm>
        </p:grpSpPr>
        <p:grpSp>
          <p:nvGrpSpPr>
            <p:cNvPr id="197" name="Google Shape;197;p13"/>
            <p:cNvGrpSpPr/>
            <p:nvPr/>
          </p:nvGrpSpPr>
          <p:grpSpPr>
            <a:xfrm>
              <a:off x="-248629" y="4462202"/>
              <a:ext cx="9640980" cy="681308"/>
              <a:chOff x="131200" y="4480088"/>
              <a:chExt cx="8881603" cy="627644"/>
            </a:xfrm>
          </p:grpSpPr>
          <p:sp>
            <p:nvSpPr>
              <p:cNvPr id="198" name="Google Shape;198;p1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9" name="Google Shape;199;p1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1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01" name="Google Shape;201;p1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02" name="Google Shape;202;p13"/>
          <p:cNvSpPr/>
          <p:nvPr/>
        </p:nvSpPr>
        <p:spPr>
          <a:xfrm>
            <a:off x="6324051" y="151775"/>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37481358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75"/>
        <p:cNvGrpSpPr/>
        <p:nvPr/>
      </p:nvGrpSpPr>
      <p:grpSpPr>
        <a:xfrm>
          <a:off x="0" y="0"/>
          <a:ext cx="0" cy="0"/>
          <a:chOff x="0" y="0"/>
          <a:chExt cx="0" cy="0"/>
        </a:xfrm>
      </p:grpSpPr>
      <p:grpSp>
        <p:nvGrpSpPr>
          <p:cNvPr id="376" name="Google Shape;376;p24"/>
          <p:cNvGrpSpPr/>
          <p:nvPr/>
        </p:nvGrpSpPr>
        <p:grpSpPr>
          <a:xfrm>
            <a:off x="1720152" y="3267222"/>
            <a:ext cx="2683108" cy="1058323"/>
            <a:chOff x="4432311" y="2548350"/>
            <a:chExt cx="4488305" cy="1770363"/>
          </a:xfrm>
        </p:grpSpPr>
        <p:sp>
          <p:nvSpPr>
            <p:cNvPr id="377" name="Google Shape;377;p24"/>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8" name="Google Shape;378;p24"/>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379" name="Google Shape;379;p24"/>
          <p:cNvGrpSpPr/>
          <p:nvPr/>
        </p:nvGrpSpPr>
        <p:grpSpPr>
          <a:xfrm>
            <a:off x="-248700" y="4182224"/>
            <a:ext cx="9641100" cy="961287"/>
            <a:chOff x="-248700" y="4182223"/>
            <a:chExt cx="9641100" cy="961287"/>
          </a:xfrm>
        </p:grpSpPr>
        <p:grpSp>
          <p:nvGrpSpPr>
            <p:cNvPr id="380" name="Google Shape;380;p24"/>
            <p:cNvGrpSpPr/>
            <p:nvPr/>
          </p:nvGrpSpPr>
          <p:grpSpPr>
            <a:xfrm>
              <a:off x="-248629" y="4462202"/>
              <a:ext cx="9640980" cy="681308"/>
              <a:chOff x="131200" y="4480088"/>
              <a:chExt cx="8881603" cy="627644"/>
            </a:xfrm>
          </p:grpSpPr>
          <p:sp>
            <p:nvSpPr>
              <p:cNvPr id="381" name="Google Shape;381;p24"/>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2" name="Google Shape;382;p24"/>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3" name="Google Shape;383;p24"/>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84" name="Google Shape;384;p24"/>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85" name="Google Shape;385;p24"/>
          <p:cNvSpPr txBox="1">
            <a:spLocks noGrp="1"/>
          </p:cNvSpPr>
          <p:nvPr>
            <p:ph type="title"/>
          </p:nvPr>
        </p:nvSpPr>
        <p:spPr>
          <a:xfrm>
            <a:off x="2605325" y="539500"/>
            <a:ext cx="3933300" cy="157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0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6" name="Google Shape;386;p24"/>
          <p:cNvSpPr txBox="1">
            <a:spLocks noGrp="1"/>
          </p:cNvSpPr>
          <p:nvPr>
            <p:ph type="subTitle" idx="1"/>
          </p:nvPr>
        </p:nvSpPr>
        <p:spPr>
          <a:xfrm>
            <a:off x="2784825" y="2114975"/>
            <a:ext cx="3574500" cy="97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387" name="Google Shape;387;p24"/>
          <p:cNvGrpSpPr/>
          <p:nvPr/>
        </p:nvGrpSpPr>
        <p:grpSpPr>
          <a:xfrm>
            <a:off x="263467" y="3379576"/>
            <a:ext cx="2066478" cy="1085114"/>
            <a:chOff x="2224701" y="1681903"/>
            <a:chExt cx="4137092" cy="2172400"/>
          </a:xfrm>
        </p:grpSpPr>
        <p:sp>
          <p:nvSpPr>
            <p:cNvPr id="388" name="Google Shape;388;p24"/>
            <p:cNvSpPr/>
            <p:nvPr/>
          </p:nvSpPr>
          <p:spPr>
            <a:xfrm>
              <a:off x="2224701" y="1759450"/>
              <a:ext cx="4137092" cy="2092477"/>
            </a:xfrm>
            <a:custGeom>
              <a:avLst/>
              <a:gdLst/>
              <a:ahLst/>
              <a:cxnLst/>
              <a:rect l="l" t="t" r="r" b="b"/>
              <a:pathLst>
                <a:path w="52208" h="26406" extrusionOk="0">
                  <a:moveTo>
                    <a:pt x="23486" y="1"/>
                  </a:moveTo>
                  <a:cubicBezTo>
                    <a:pt x="23417" y="1"/>
                    <a:pt x="23347" y="4"/>
                    <a:pt x="23278" y="12"/>
                  </a:cubicBezTo>
                  <a:cubicBezTo>
                    <a:pt x="22453" y="73"/>
                    <a:pt x="21567" y="103"/>
                    <a:pt x="20742" y="287"/>
                  </a:cubicBezTo>
                  <a:cubicBezTo>
                    <a:pt x="20468" y="337"/>
                    <a:pt x="20176" y="348"/>
                    <a:pt x="19878" y="348"/>
                  </a:cubicBezTo>
                  <a:cubicBezTo>
                    <a:pt x="19680" y="348"/>
                    <a:pt x="19479" y="343"/>
                    <a:pt x="19279" y="343"/>
                  </a:cubicBezTo>
                  <a:cubicBezTo>
                    <a:pt x="18879" y="343"/>
                    <a:pt x="18482" y="361"/>
                    <a:pt x="18115" y="470"/>
                  </a:cubicBezTo>
                  <a:cubicBezTo>
                    <a:pt x="17321" y="714"/>
                    <a:pt x="16680" y="1570"/>
                    <a:pt x="15916" y="1906"/>
                  </a:cubicBezTo>
                  <a:cubicBezTo>
                    <a:pt x="15122" y="2242"/>
                    <a:pt x="14236" y="2394"/>
                    <a:pt x="13502" y="2792"/>
                  </a:cubicBezTo>
                  <a:cubicBezTo>
                    <a:pt x="12739" y="3189"/>
                    <a:pt x="11731" y="3280"/>
                    <a:pt x="11028" y="3739"/>
                  </a:cubicBezTo>
                  <a:cubicBezTo>
                    <a:pt x="10325" y="4197"/>
                    <a:pt x="10295" y="5602"/>
                    <a:pt x="9653" y="6152"/>
                  </a:cubicBezTo>
                  <a:cubicBezTo>
                    <a:pt x="8981" y="6702"/>
                    <a:pt x="8187" y="7038"/>
                    <a:pt x="7576" y="7649"/>
                  </a:cubicBezTo>
                  <a:cubicBezTo>
                    <a:pt x="6996" y="8229"/>
                    <a:pt x="5988" y="8504"/>
                    <a:pt x="5468" y="9176"/>
                  </a:cubicBezTo>
                  <a:cubicBezTo>
                    <a:pt x="4918" y="9818"/>
                    <a:pt x="4918" y="10917"/>
                    <a:pt x="4460" y="11620"/>
                  </a:cubicBezTo>
                  <a:cubicBezTo>
                    <a:pt x="4002" y="12323"/>
                    <a:pt x="3024" y="12750"/>
                    <a:pt x="2627" y="13483"/>
                  </a:cubicBezTo>
                  <a:cubicBezTo>
                    <a:pt x="2230" y="14247"/>
                    <a:pt x="1741" y="14980"/>
                    <a:pt x="1436" y="15775"/>
                  </a:cubicBezTo>
                  <a:cubicBezTo>
                    <a:pt x="1100" y="16569"/>
                    <a:pt x="794" y="17394"/>
                    <a:pt x="519" y="18218"/>
                  </a:cubicBezTo>
                  <a:cubicBezTo>
                    <a:pt x="275" y="19043"/>
                    <a:pt x="336" y="19960"/>
                    <a:pt x="183" y="20785"/>
                  </a:cubicBezTo>
                  <a:cubicBezTo>
                    <a:pt x="0" y="21640"/>
                    <a:pt x="764" y="22556"/>
                    <a:pt x="672" y="23412"/>
                  </a:cubicBezTo>
                  <a:cubicBezTo>
                    <a:pt x="580" y="24267"/>
                    <a:pt x="31" y="24573"/>
                    <a:pt x="31" y="25458"/>
                  </a:cubicBezTo>
                  <a:cubicBezTo>
                    <a:pt x="1191" y="25856"/>
                    <a:pt x="1130" y="26405"/>
                    <a:pt x="2352" y="26405"/>
                  </a:cubicBezTo>
                  <a:cubicBezTo>
                    <a:pt x="3605" y="26405"/>
                    <a:pt x="3605" y="25611"/>
                    <a:pt x="4827" y="25611"/>
                  </a:cubicBezTo>
                  <a:cubicBezTo>
                    <a:pt x="6049" y="25611"/>
                    <a:pt x="6049" y="25367"/>
                    <a:pt x="7301" y="25367"/>
                  </a:cubicBezTo>
                  <a:cubicBezTo>
                    <a:pt x="8554" y="25367"/>
                    <a:pt x="8523" y="25489"/>
                    <a:pt x="9776" y="25489"/>
                  </a:cubicBezTo>
                  <a:cubicBezTo>
                    <a:pt x="10998" y="25489"/>
                    <a:pt x="10998" y="26253"/>
                    <a:pt x="12250" y="26253"/>
                  </a:cubicBezTo>
                  <a:cubicBezTo>
                    <a:pt x="13472" y="26253"/>
                    <a:pt x="13472" y="25794"/>
                    <a:pt x="14724" y="25794"/>
                  </a:cubicBezTo>
                  <a:cubicBezTo>
                    <a:pt x="15946" y="25794"/>
                    <a:pt x="15946" y="26253"/>
                    <a:pt x="17168" y="26253"/>
                  </a:cubicBezTo>
                  <a:cubicBezTo>
                    <a:pt x="18421" y="26253"/>
                    <a:pt x="18421" y="26405"/>
                    <a:pt x="19643" y="26405"/>
                  </a:cubicBezTo>
                  <a:cubicBezTo>
                    <a:pt x="20895" y="26405"/>
                    <a:pt x="20895" y="25642"/>
                    <a:pt x="22117" y="25642"/>
                  </a:cubicBezTo>
                  <a:cubicBezTo>
                    <a:pt x="23339" y="25642"/>
                    <a:pt x="23370" y="26375"/>
                    <a:pt x="24592" y="26375"/>
                  </a:cubicBezTo>
                  <a:cubicBezTo>
                    <a:pt x="25813" y="26375"/>
                    <a:pt x="25813" y="26253"/>
                    <a:pt x="27066" y="26253"/>
                  </a:cubicBezTo>
                  <a:cubicBezTo>
                    <a:pt x="28288" y="26253"/>
                    <a:pt x="28288" y="26222"/>
                    <a:pt x="29540" y="26222"/>
                  </a:cubicBezTo>
                  <a:cubicBezTo>
                    <a:pt x="30762" y="26222"/>
                    <a:pt x="30762" y="25886"/>
                    <a:pt x="32015" y="25886"/>
                  </a:cubicBezTo>
                  <a:cubicBezTo>
                    <a:pt x="33237" y="25886"/>
                    <a:pt x="33237" y="26375"/>
                    <a:pt x="34489" y="26375"/>
                  </a:cubicBezTo>
                  <a:cubicBezTo>
                    <a:pt x="35711" y="26375"/>
                    <a:pt x="35711" y="25458"/>
                    <a:pt x="36933" y="25458"/>
                  </a:cubicBezTo>
                  <a:cubicBezTo>
                    <a:pt x="38186" y="25458"/>
                    <a:pt x="38186" y="26008"/>
                    <a:pt x="39408" y="26008"/>
                  </a:cubicBezTo>
                  <a:cubicBezTo>
                    <a:pt x="40660" y="26008"/>
                    <a:pt x="40660" y="26161"/>
                    <a:pt x="41882" y="26161"/>
                  </a:cubicBezTo>
                  <a:cubicBezTo>
                    <a:pt x="43134" y="26161"/>
                    <a:pt x="43134" y="25764"/>
                    <a:pt x="44356" y="25764"/>
                  </a:cubicBezTo>
                  <a:cubicBezTo>
                    <a:pt x="45609" y="25764"/>
                    <a:pt x="45609" y="26039"/>
                    <a:pt x="46831" y="26039"/>
                  </a:cubicBezTo>
                  <a:cubicBezTo>
                    <a:pt x="47785" y="26039"/>
                    <a:pt x="48012" y="25897"/>
                    <a:pt x="48607" y="25897"/>
                  </a:cubicBezTo>
                  <a:cubicBezTo>
                    <a:pt x="48793" y="25897"/>
                    <a:pt x="49014" y="25911"/>
                    <a:pt x="49305" y="25947"/>
                  </a:cubicBezTo>
                  <a:cubicBezTo>
                    <a:pt x="50065" y="26042"/>
                    <a:pt x="50400" y="26196"/>
                    <a:pt x="50831" y="26196"/>
                  </a:cubicBezTo>
                  <a:cubicBezTo>
                    <a:pt x="51093" y="26196"/>
                    <a:pt x="51390" y="26139"/>
                    <a:pt x="51841" y="25978"/>
                  </a:cubicBezTo>
                  <a:cubicBezTo>
                    <a:pt x="51841" y="25122"/>
                    <a:pt x="52207" y="24114"/>
                    <a:pt x="52146" y="23320"/>
                  </a:cubicBezTo>
                  <a:cubicBezTo>
                    <a:pt x="52055" y="22495"/>
                    <a:pt x="51749" y="21609"/>
                    <a:pt x="51566" y="20785"/>
                  </a:cubicBezTo>
                  <a:cubicBezTo>
                    <a:pt x="51413" y="19960"/>
                    <a:pt x="50558" y="19288"/>
                    <a:pt x="50313" y="18493"/>
                  </a:cubicBezTo>
                  <a:cubicBezTo>
                    <a:pt x="50100" y="17699"/>
                    <a:pt x="49825" y="16905"/>
                    <a:pt x="49489" y="16111"/>
                  </a:cubicBezTo>
                  <a:cubicBezTo>
                    <a:pt x="49183" y="15347"/>
                    <a:pt x="49550" y="14217"/>
                    <a:pt x="49153" y="13453"/>
                  </a:cubicBezTo>
                  <a:cubicBezTo>
                    <a:pt x="48755" y="12689"/>
                    <a:pt x="48389" y="11864"/>
                    <a:pt x="47900" y="11162"/>
                  </a:cubicBezTo>
                  <a:cubicBezTo>
                    <a:pt x="47442" y="10429"/>
                    <a:pt x="46586" y="9970"/>
                    <a:pt x="46037" y="9329"/>
                  </a:cubicBezTo>
                  <a:cubicBezTo>
                    <a:pt x="45517" y="8657"/>
                    <a:pt x="44418" y="8535"/>
                    <a:pt x="43807" y="7924"/>
                  </a:cubicBezTo>
                  <a:cubicBezTo>
                    <a:pt x="43226" y="7313"/>
                    <a:pt x="43348" y="5907"/>
                    <a:pt x="42676" y="5388"/>
                  </a:cubicBezTo>
                  <a:cubicBezTo>
                    <a:pt x="42004" y="4838"/>
                    <a:pt x="40752" y="5083"/>
                    <a:pt x="40049" y="4624"/>
                  </a:cubicBezTo>
                  <a:cubicBezTo>
                    <a:pt x="39346" y="4136"/>
                    <a:pt x="39102" y="2883"/>
                    <a:pt x="38338" y="2486"/>
                  </a:cubicBezTo>
                  <a:cubicBezTo>
                    <a:pt x="38086" y="2349"/>
                    <a:pt x="37783" y="2314"/>
                    <a:pt x="37461" y="2314"/>
                  </a:cubicBezTo>
                  <a:cubicBezTo>
                    <a:pt x="37118" y="2314"/>
                    <a:pt x="36754" y="2354"/>
                    <a:pt x="36408" y="2354"/>
                  </a:cubicBezTo>
                  <a:cubicBezTo>
                    <a:pt x="36138" y="2354"/>
                    <a:pt x="35879" y="2330"/>
                    <a:pt x="35650" y="2242"/>
                  </a:cubicBezTo>
                  <a:cubicBezTo>
                    <a:pt x="34825" y="1906"/>
                    <a:pt x="34123" y="1600"/>
                    <a:pt x="33267" y="1356"/>
                  </a:cubicBezTo>
                  <a:cubicBezTo>
                    <a:pt x="32443" y="1111"/>
                    <a:pt x="31648" y="1142"/>
                    <a:pt x="30793" y="989"/>
                  </a:cubicBezTo>
                  <a:cubicBezTo>
                    <a:pt x="29968" y="775"/>
                    <a:pt x="29174" y="623"/>
                    <a:pt x="28349" y="500"/>
                  </a:cubicBezTo>
                  <a:cubicBezTo>
                    <a:pt x="27836" y="445"/>
                    <a:pt x="27345" y="434"/>
                    <a:pt x="26849" y="434"/>
                  </a:cubicBezTo>
                  <a:cubicBezTo>
                    <a:pt x="26519" y="434"/>
                    <a:pt x="26186" y="439"/>
                    <a:pt x="25844" y="439"/>
                  </a:cubicBezTo>
                  <a:cubicBezTo>
                    <a:pt x="25058" y="439"/>
                    <a:pt x="24272" y="1"/>
                    <a:pt x="234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9" name="Google Shape;389;p24"/>
            <p:cNvSpPr/>
            <p:nvPr/>
          </p:nvSpPr>
          <p:spPr>
            <a:xfrm>
              <a:off x="2227078" y="2680166"/>
              <a:ext cx="4134715" cy="1174136"/>
            </a:xfrm>
            <a:custGeom>
              <a:avLst/>
              <a:gdLst/>
              <a:ahLst/>
              <a:cxnLst/>
              <a:rect l="l" t="t" r="r" b="b"/>
              <a:pathLst>
                <a:path w="52178" h="14817" extrusionOk="0">
                  <a:moveTo>
                    <a:pt x="48176" y="1"/>
                  </a:moveTo>
                  <a:cubicBezTo>
                    <a:pt x="47962" y="245"/>
                    <a:pt x="47778" y="490"/>
                    <a:pt x="47595" y="734"/>
                  </a:cubicBezTo>
                  <a:cubicBezTo>
                    <a:pt x="47526" y="803"/>
                    <a:pt x="47440" y="837"/>
                    <a:pt x="47363" y="837"/>
                  </a:cubicBezTo>
                  <a:cubicBezTo>
                    <a:pt x="47337" y="837"/>
                    <a:pt x="47313" y="833"/>
                    <a:pt x="47290" y="826"/>
                  </a:cubicBezTo>
                  <a:cubicBezTo>
                    <a:pt x="47167" y="1467"/>
                    <a:pt x="46984" y="2078"/>
                    <a:pt x="46709" y="2689"/>
                  </a:cubicBezTo>
                  <a:cubicBezTo>
                    <a:pt x="46656" y="2849"/>
                    <a:pt x="46509" y="2939"/>
                    <a:pt x="46351" y="2939"/>
                  </a:cubicBezTo>
                  <a:cubicBezTo>
                    <a:pt x="46328" y="2939"/>
                    <a:pt x="46305" y="2938"/>
                    <a:pt x="46282" y="2934"/>
                  </a:cubicBezTo>
                  <a:cubicBezTo>
                    <a:pt x="46129" y="2873"/>
                    <a:pt x="45976" y="2811"/>
                    <a:pt x="45823" y="2750"/>
                  </a:cubicBezTo>
                  <a:cubicBezTo>
                    <a:pt x="45029" y="3850"/>
                    <a:pt x="43929" y="4644"/>
                    <a:pt x="43074" y="5744"/>
                  </a:cubicBezTo>
                  <a:cubicBezTo>
                    <a:pt x="43015" y="5803"/>
                    <a:pt x="42917" y="5837"/>
                    <a:pt x="42815" y="5837"/>
                  </a:cubicBezTo>
                  <a:cubicBezTo>
                    <a:pt x="42758" y="5837"/>
                    <a:pt x="42700" y="5827"/>
                    <a:pt x="42646" y="5805"/>
                  </a:cubicBezTo>
                  <a:cubicBezTo>
                    <a:pt x="42463" y="5683"/>
                    <a:pt x="42341" y="5622"/>
                    <a:pt x="42219" y="5530"/>
                  </a:cubicBezTo>
                  <a:cubicBezTo>
                    <a:pt x="42188" y="6874"/>
                    <a:pt x="41913" y="8432"/>
                    <a:pt x="41119" y="9379"/>
                  </a:cubicBezTo>
                  <a:cubicBezTo>
                    <a:pt x="40832" y="9749"/>
                    <a:pt x="40548" y="9898"/>
                    <a:pt x="40278" y="9898"/>
                  </a:cubicBezTo>
                  <a:cubicBezTo>
                    <a:pt x="39744" y="9898"/>
                    <a:pt x="39264" y="9316"/>
                    <a:pt x="38919" y="8707"/>
                  </a:cubicBezTo>
                  <a:cubicBezTo>
                    <a:pt x="38644" y="9013"/>
                    <a:pt x="38369" y="9288"/>
                    <a:pt x="38095" y="9593"/>
                  </a:cubicBezTo>
                  <a:cubicBezTo>
                    <a:pt x="38018" y="9670"/>
                    <a:pt x="37927" y="9708"/>
                    <a:pt x="37839" y="9708"/>
                  </a:cubicBezTo>
                  <a:cubicBezTo>
                    <a:pt x="37751" y="9708"/>
                    <a:pt x="37667" y="9670"/>
                    <a:pt x="37606" y="9593"/>
                  </a:cubicBezTo>
                  <a:cubicBezTo>
                    <a:pt x="37270" y="9227"/>
                    <a:pt x="36842" y="8952"/>
                    <a:pt x="36506" y="8585"/>
                  </a:cubicBezTo>
                  <a:cubicBezTo>
                    <a:pt x="36109" y="8982"/>
                    <a:pt x="35528" y="9227"/>
                    <a:pt x="34948" y="9257"/>
                  </a:cubicBezTo>
                  <a:cubicBezTo>
                    <a:pt x="33909" y="9257"/>
                    <a:pt x="32901" y="9593"/>
                    <a:pt x="32046" y="10174"/>
                  </a:cubicBezTo>
                  <a:cubicBezTo>
                    <a:pt x="31779" y="10343"/>
                    <a:pt x="31520" y="10413"/>
                    <a:pt x="31268" y="10413"/>
                  </a:cubicBezTo>
                  <a:cubicBezTo>
                    <a:pt x="30657" y="10413"/>
                    <a:pt x="30091" y="9996"/>
                    <a:pt x="29572" y="9563"/>
                  </a:cubicBezTo>
                  <a:cubicBezTo>
                    <a:pt x="29388" y="9929"/>
                    <a:pt x="29083" y="10204"/>
                    <a:pt x="28686" y="10387"/>
                  </a:cubicBezTo>
                  <a:cubicBezTo>
                    <a:pt x="28610" y="10404"/>
                    <a:pt x="28529" y="10409"/>
                    <a:pt x="28443" y="10409"/>
                  </a:cubicBezTo>
                  <a:cubicBezTo>
                    <a:pt x="28232" y="10409"/>
                    <a:pt x="27997" y="10374"/>
                    <a:pt x="27782" y="10374"/>
                  </a:cubicBezTo>
                  <a:cubicBezTo>
                    <a:pt x="27589" y="10374"/>
                    <a:pt x="27411" y="10402"/>
                    <a:pt x="27280" y="10510"/>
                  </a:cubicBezTo>
                  <a:cubicBezTo>
                    <a:pt x="26953" y="10774"/>
                    <a:pt x="26669" y="10870"/>
                    <a:pt x="26395" y="10870"/>
                  </a:cubicBezTo>
                  <a:cubicBezTo>
                    <a:pt x="25877" y="10870"/>
                    <a:pt x="25394" y="10526"/>
                    <a:pt x="24714" y="10326"/>
                  </a:cubicBezTo>
                  <a:cubicBezTo>
                    <a:pt x="24409" y="10204"/>
                    <a:pt x="24134" y="10051"/>
                    <a:pt x="23889" y="9838"/>
                  </a:cubicBezTo>
                  <a:cubicBezTo>
                    <a:pt x="23651" y="9706"/>
                    <a:pt x="23457" y="9652"/>
                    <a:pt x="23292" y="9652"/>
                  </a:cubicBezTo>
                  <a:cubicBezTo>
                    <a:pt x="22843" y="9652"/>
                    <a:pt x="22605" y="10052"/>
                    <a:pt x="22270" y="10387"/>
                  </a:cubicBezTo>
                  <a:cubicBezTo>
                    <a:pt x="22064" y="10594"/>
                    <a:pt x="21789" y="10697"/>
                    <a:pt x="21510" y="10697"/>
                  </a:cubicBezTo>
                  <a:cubicBezTo>
                    <a:pt x="21417" y="10697"/>
                    <a:pt x="21323" y="10685"/>
                    <a:pt x="21232" y="10662"/>
                  </a:cubicBezTo>
                  <a:cubicBezTo>
                    <a:pt x="20781" y="10527"/>
                    <a:pt x="20567" y="10414"/>
                    <a:pt x="20374" y="10414"/>
                  </a:cubicBezTo>
                  <a:cubicBezTo>
                    <a:pt x="20176" y="10414"/>
                    <a:pt x="20001" y="10535"/>
                    <a:pt x="19613" y="10876"/>
                  </a:cubicBezTo>
                  <a:cubicBezTo>
                    <a:pt x="19460" y="11060"/>
                    <a:pt x="19246" y="11151"/>
                    <a:pt x="19002" y="11151"/>
                  </a:cubicBezTo>
                  <a:cubicBezTo>
                    <a:pt x="18330" y="11121"/>
                    <a:pt x="17688" y="10907"/>
                    <a:pt x="17169" y="10510"/>
                  </a:cubicBezTo>
                  <a:cubicBezTo>
                    <a:pt x="16766" y="10214"/>
                    <a:pt x="16198" y="9423"/>
                    <a:pt x="15817" y="9423"/>
                  </a:cubicBezTo>
                  <a:cubicBezTo>
                    <a:pt x="15765" y="9423"/>
                    <a:pt x="15716" y="9438"/>
                    <a:pt x="15672" y="9471"/>
                  </a:cubicBezTo>
                  <a:cubicBezTo>
                    <a:pt x="15153" y="9810"/>
                    <a:pt x="14609" y="10175"/>
                    <a:pt x="14055" y="10175"/>
                  </a:cubicBezTo>
                  <a:cubicBezTo>
                    <a:pt x="13761" y="10175"/>
                    <a:pt x="13464" y="10072"/>
                    <a:pt x="13167" y="9807"/>
                  </a:cubicBezTo>
                  <a:cubicBezTo>
                    <a:pt x="12806" y="9475"/>
                    <a:pt x="12505" y="9347"/>
                    <a:pt x="12236" y="9347"/>
                  </a:cubicBezTo>
                  <a:cubicBezTo>
                    <a:pt x="11344" y="9347"/>
                    <a:pt x="10818" y="10754"/>
                    <a:pt x="9715" y="10754"/>
                  </a:cubicBezTo>
                  <a:cubicBezTo>
                    <a:pt x="9287" y="10723"/>
                    <a:pt x="8890" y="10510"/>
                    <a:pt x="8615" y="10174"/>
                  </a:cubicBezTo>
                  <a:cubicBezTo>
                    <a:pt x="8606" y="10161"/>
                    <a:pt x="8593" y="10155"/>
                    <a:pt x="8576" y="10155"/>
                  </a:cubicBezTo>
                  <a:cubicBezTo>
                    <a:pt x="8298" y="10155"/>
                    <a:pt x="7016" y="11681"/>
                    <a:pt x="6843" y="11854"/>
                  </a:cubicBezTo>
                  <a:cubicBezTo>
                    <a:pt x="6777" y="11920"/>
                    <a:pt x="6690" y="11951"/>
                    <a:pt x="6604" y="11951"/>
                  </a:cubicBezTo>
                  <a:cubicBezTo>
                    <a:pt x="6453" y="11951"/>
                    <a:pt x="6302" y="11857"/>
                    <a:pt x="6263" y="11701"/>
                  </a:cubicBezTo>
                  <a:cubicBezTo>
                    <a:pt x="6202" y="11426"/>
                    <a:pt x="6110" y="11182"/>
                    <a:pt x="6049" y="10937"/>
                  </a:cubicBezTo>
                  <a:cubicBezTo>
                    <a:pt x="5853" y="10988"/>
                    <a:pt x="5662" y="11011"/>
                    <a:pt x="5476" y="11011"/>
                  </a:cubicBezTo>
                  <a:cubicBezTo>
                    <a:pt x="4650" y="11011"/>
                    <a:pt x="3929" y="10542"/>
                    <a:pt x="3330" y="9868"/>
                  </a:cubicBezTo>
                  <a:cubicBezTo>
                    <a:pt x="3066" y="9545"/>
                    <a:pt x="2239" y="8181"/>
                    <a:pt x="1768" y="8181"/>
                  </a:cubicBezTo>
                  <a:cubicBezTo>
                    <a:pt x="1749" y="8181"/>
                    <a:pt x="1730" y="8183"/>
                    <a:pt x="1711" y="8188"/>
                  </a:cubicBezTo>
                  <a:cubicBezTo>
                    <a:pt x="1253" y="8341"/>
                    <a:pt x="734" y="8493"/>
                    <a:pt x="245" y="8616"/>
                  </a:cubicBezTo>
                  <a:cubicBezTo>
                    <a:pt x="214" y="8829"/>
                    <a:pt x="184" y="9013"/>
                    <a:pt x="153" y="9166"/>
                  </a:cubicBezTo>
                  <a:cubicBezTo>
                    <a:pt x="1" y="9990"/>
                    <a:pt x="734" y="10937"/>
                    <a:pt x="642" y="11793"/>
                  </a:cubicBezTo>
                  <a:cubicBezTo>
                    <a:pt x="581" y="12648"/>
                    <a:pt x="31" y="12984"/>
                    <a:pt x="31" y="13839"/>
                  </a:cubicBezTo>
                  <a:cubicBezTo>
                    <a:pt x="1161" y="14237"/>
                    <a:pt x="1100" y="14817"/>
                    <a:pt x="2353" y="14817"/>
                  </a:cubicBezTo>
                  <a:cubicBezTo>
                    <a:pt x="3575" y="14817"/>
                    <a:pt x="3575" y="14023"/>
                    <a:pt x="4797" y="14023"/>
                  </a:cubicBezTo>
                  <a:cubicBezTo>
                    <a:pt x="6049" y="14023"/>
                    <a:pt x="6049" y="13748"/>
                    <a:pt x="7271" y="13748"/>
                  </a:cubicBezTo>
                  <a:cubicBezTo>
                    <a:pt x="8524" y="13748"/>
                    <a:pt x="8524" y="13870"/>
                    <a:pt x="9746" y="13870"/>
                  </a:cubicBezTo>
                  <a:cubicBezTo>
                    <a:pt x="10998" y="13870"/>
                    <a:pt x="10998" y="14634"/>
                    <a:pt x="12220" y="14634"/>
                  </a:cubicBezTo>
                  <a:cubicBezTo>
                    <a:pt x="13472" y="14634"/>
                    <a:pt x="13472" y="14175"/>
                    <a:pt x="14694" y="14175"/>
                  </a:cubicBezTo>
                  <a:cubicBezTo>
                    <a:pt x="15916" y="14175"/>
                    <a:pt x="15916" y="14664"/>
                    <a:pt x="17169" y="14664"/>
                  </a:cubicBezTo>
                  <a:cubicBezTo>
                    <a:pt x="18391" y="14664"/>
                    <a:pt x="18391" y="14786"/>
                    <a:pt x="19643" y="14786"/>
                  </a:cubicBezTo>
                  <a:cubicBezTo>
                    <a:pt x="20865" y="14786"/>
                    <a:pt x="20865" y="14023"/>
                    <a:pt x="22087" y="14023"/>
                  </a:cubicBezTo>
                  <a:cubicBezTo>
                    <a:pt x="23340" y="14023"/>
                    <a:pt x="23340" y="14756"/>
                    <a:pt x="24562" y="14756"/>
                  </a:cubicBezTo>
                  <a:cubicBezTo>
                    <a:pt x="25814" y="14756"/>
                    <a:pt x="25814" y="14634"/>
                    <a:pt x="27036" y="14634"/>
                  </a:cubicBezTo>
                  <a:cubicBezTo>
                    <a:pt x="28288" y="14634"/>
                    <a:pt x="28288" y="14603"/>
                    <a:pt x="29510" y="14603"/>
                  </a:cubicBezTo>
                  <a:cubicBezTo>
                    <a:pt x="30763" y="14603"/>
                    <a:pt x="30763" y="14298"/>
                    <a:pt x="31985" y="14298"/>
                  </a:cubicBezTo>
                  <a:cubicBezTo>
                    <a:pt x="33207" y="14298"/>
                    <a:pt x="33207" y="14756"/>
                    <a:pt x="34459" y="14756"/>
                  </a:cubicBezTo>
                  <a:cubicBezTo>
                    <a:pt x="35681" y="14756"/>
                    <a:pt x="35681" y="13839"/>
                    <a:pt x="36934" y="13839"/>
                  </a:cubicBezTo>
                  <a:cubicBezTo>
                    <a:pt x="38156" y="13839"/>
                    <a:pt x="38156" y="14389"/>
                    <a:pt x="39408" y="14389"/>
                  </a:cubicBezTo>
                  <a:cubicBezTo>
                    <a:pt x="40630" y="14389"/>
                    <a:pt x="40630" y="14542"/>
                    <a:pt x="41883" y="14542"/>
                  </a:cubicBezTo>
                  <a:cubicBezTo>
                    <a:pt x="43104" y="14542"/>
                    <a:pt x="43104" y="14145"/>
                    <a:pt x="44357" y="14145"/>
                  </a:cubicBezTo>
                  <a:cubicBezTo>
                    <a:pt x="45579" y="14145"/>
                    <a:pt x="45579" y="14420"/>
                    <a:pt x="46831" y="14420"/>
                  </a:cubicBezTo>
                  <a:cubicBezTo>
                    <a:pt x="47762" y="14420"/>
                    <a:pt x="47984" y="14278"/>
                    <a:pt x="48577" y="14278"/>
                  </a:cubicBezTo>
                  <a:cubicBezTo>
                    <a:pt x="48763" y="14278"/>
                    <a:pt x="48984" y="14292"/>
                    <a:pt x="49275" y="14328"/>
                  </a:cubicBezTo>
                  <a:cubicBezTo>
                    <a:pt x="50076" y="14426"/>
                    <a:pt x="50415" y="14598"/>
                    <a:pt x="50858" y="14598"/>
                  </a:cubicBezTo>
                  <a:cubicBezTo>
                    <a:pt x="51109" y="14598"/>
                    <a:pt x="51392" y="14544"/>
                    <a:pt x="51811" y="14389"/>
                  </a:cubicBezTo>
                  <a:cubicBezTo>
                    <a:pt x="51811" y="13503"/>
                    <a:pt x="52177" y="12526"/>
                    <a:pt x="52116" y="11670"/>
                  </a:cubicBezTo>
                  <a:cubicBezTo>
                    <a:pt x="52025" y="10815"/>
                    <a:pt x="51719" y="9960"/>
                    <a:pt x="51566" y="9135"/>
                  </a:cubicBezTo>
                  <a:cubicBezTo>
                    <a:pt x="51383" y="8310"/>
                    <a:pt x="50558" y="7638"/>
                    <a:pt x="50314" y="6844"/>
                  </a:cubicBezTo>
                  <a:cubicBezTo>
                    <a:pt x="50070" y="6050"/>
                    <a:pt x="49795" y="5255"/>
                    <a:pt x="49459" y="4492"/>
                  </a:cubicBezTo>
                  <a:cubicBezTo>
                    <a:pt x="49153" y="3697"/>
                    <a:pt x="49520" y="2567"/>
                    <a:pt x="49123" y="1803"/>
                  </a:cubicBezTo>
                  <a:cubicBezTo>
                    <a:pt x="48817" y="1223"/>
                    <a:pt x="48512" y="581"/>
                    <a:pt x="48176" y="1"/>
                  </a:cubicBezTo>
                  <a:close/>
                </a:path>
              </a:pathLst>
            </a:custGeom>
            <a:solidFill>
              <a:srgbClr val="24962F">
                <a:alpha val="403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0" name="Google Shape;390;p24"/>
            <p:cNvSpPr/>
            <p:nvPr/>
          </p:nvSpPr>
          <p:spPr>
            <a:xfrm>
              <a:off x="2801636" y="2135732"/>
              <a:ext cx="77807" cy="167339"/>
            </a:xfrm>
            <a:custGeom>
              <a:avLst/>
              <a:gdLst/>
              <a:ahLst/>
              <a:cxnLst/>
              <a:rect l="l" t="t" r="r" b="b"/>
              <a:pathLst>
                <a:path w="796" h="1712" extrusionOk="0">
                  <a:moveTo>
                    <a:pt x="398" y="0"/>
                  </a:moveTo>
                  <a:cubicBezTo>
                    <a:pt x="154" y="0"/>
                    <a:pt x="1" y="398"/>
                    <a:pt x="1" y="856"/>
                  </a:cubicBezTo>
                  <a:cubicBezTo>
                    <a:pt x="1" y="1314"/>
                    <a:pt x="154" y="1711"/>
                    <a:pt x="398" y="1711"/>
                  </a:cubicBezTo>
                  <a:cubicBezTo>
                    <a:pt x="612" y="171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1" name="Google Shape;391;p24"/>
            <p:cNvSpPr/>
            <p:nvPr/>
          </p:nvSpPr>
          <p:spPr>
            <a:xfrm>
              <a:off x="2801636" y="2240222"/>
              <a:ext cx="74777" cy="62850"/>
            </a:xfrm>
            <a:custGeom>
              <a:avLst/>
              <a:gdLst/>
              <a:ahLst/>
              <a:cxnLst/>
              <a:rect l="l" t="t" r="r" b="b"/>
              <a:pathLst>
                <a:path w="765" h="643" extrusionOk="0">
                  <a:moveTo>
                    <a:pt x="764" y="1"/>
                  </a:moveTo>
                  <a:lnTo>
                    <a:pt x="764" y="1"/>
                  </a:lnTo>
                  <a:cubicBezTo>
                    <a:pt x="642" y="62"/>
                    <a:pt x="490" y="92"/>
                    <a:pt x="337" y="92"/>
                  </a:cubicBezTo>
                  <a:cubicBezTo>
                    <a:pt x="215" y="92"/>
                    <a:pt x="123" y="62"/>
                    <a:pt x="1" y="31"/>
                  </a:cubicBezTo>
                  <a:lnTo>
                    <a:pt x="1" y="31"/>
                  </a:lnTo>
                  <a:cubicBezTo>
                    <a:pt x="62" y="398"/>
                    <a:pt x="215" y="642"/>
                    <a:pt x="398" y="642"/>
                  </a:cubicBezTo>
                  <a:cubicBezTo>
                    <a:pt x="581" y="64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2" name="Google Shape;392;p24"/>
            <p:cNvSpPr/>
            <p:nvPr/>
          </p:nvSpPr>
          <p:spPr>
            <a:xfrm>
              <a:off x="2688152" y="2186071"/>
              <a:ext cx="149456" cy="128828"/>
            </a:xfrm>
            <a:custGeom>
              <a:avLst/>
              <a:gdLst/>
              <a:ahLst/>
              <a:cxnLst/>
              <a:rect l="l" t="t" r="r" b="b"/>
              <a:pathLst>
                <a:path w="1529" h="1318" extrusionOk="0">
                  <a:moveTo>
                    <a:pt x="338" y="1"/>
                  </a:moveTo>
                  <a:cubicBezTo>
                    <a:pt x="261" y="1"/>
                    <a:pt x="197" y="22"/>
                    <a:pt x="154" y="66"/>
                  </a:cubicBezTo>
                  <a:cubicBezTo>
                    <a:pt x="1" y="219"/>
                    <a:pt x="154" y="616"/>
                    <a:pt x="490" y="952"/>
                  </a:cubicBezTo>
                  <a:cubicBezTo>
                    <a:pt x="736" y="1175"/>
                    <a:pt x="1014" y="1317"/>
                    <a:pt x="1206" y="1317"/>
                  </a:cubicBezTo>
                  <a:cubicBezTo>
                    <a:pt x="1276" y="1317"/>
                    <a:pt x="1335" y="1298"/>
                    <a:pt x="1376" y="1257"/>
                  </a:cubicBezTo>
                  <a:cubicBezTo>
                    <a:pt x="1528" y="1105"/>
                    <a:pt x="1376" y="707"/>
                    <a:pt x="1040" y="371"/>
                  </a:cubicBezTo>
                  <a:cubicBezTo>
                    <a:pt x="800" y="132"/>
                    <a:pt x="529" y="1"/>
                    <a:pt x="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24"/>
            <p:cNvSpPr/>
            <p:nvPr/>
          </p:nvSpPr>
          <p:spPr>
            <a:xfrm>
              <a:off x="2738980" y="2264169"/>
              <a:ext cx="92665" cy="53662"/>
            </a:xfrm>
            <a:custGeom>
              <a:avLst/>
              <a:gdLst/>
              <a:ahLst/>
              <a:cxnLst/>
              <a:rect l="l" t="t" r="r" b="b"/>
              <a:pathLst>
                <a:path w="948" h="549" extrusionOk="0">
                  <a:moveTo>
                    <a:pt x="825" y="0"/>
                  </a:moveTo>
                  <a:cubicBezTo>
                    <a:pt x="672" y="127"/>
                    <a:pt x="498" y="191"/>
                    <a:pt x="303" y="191"/>
                  </a:cubicBezTo>
                  <a:cubicBezTo>
                    <a:pt x="264" y="191"/>
                    <a:pt x="224" y="188"/>
                    <a:pt x="184" y="183"/>
                  </a:cubicBezTo>
                  <a:lnTo>
                    <a:pt x="0" y="183"/>
                  </a:lnTo>
                  <a:cubicBezTo>
                    <a:pt x="224" y="407"/>
                    <a:pt x="497" y="549"/>
                    <a:pt x="687" y="549"/>
                  </a:cubicBezTo>
                  <a:cubicBezTo>
                    <a:pt x="756" y="549"/>
                    <a:pt x="815" y="530"/>
                    <a:pt x="856" y="489"/>
                  </a:cubicBezTo>
                  <a:cubicBezTo>
                    <a:pt x="947" y="397"/>
                    <a:pt x="917" y="214"/>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24"/>
            <p:cNvSpPr/>
            <p:nvPr/>
          </p:nvSpPr>
          <p:spPr>
            <a:xfrm>
              <a:off x="2649347" y="2288019"/>
              <a:ext cx="164314" cy="74775"/>
            </a:xfrm>
            <a:custGeom>
              <a:avLst/>
              <a:gdLst/>
              <a:ahLst/>
              <a:cxnLst/>
              <a:rect l="l" t="t" r="r" b="b"/>
              <a:pathLst>
                <a:path w="1681" h="765" extrusionOk="0">
                  <a:moveTo>
                    <a:pt x="826" y="0"/>
                  </a:moveTo>
                  <a:cubicBezTo>
                    <a:pt x="398" y="0"/>
                    <a:pt x="1" y="184"/>
                    <a:pt x="1" y="398"/>
                  </a:cubicBezTo>
                  <a:cubicBezTo>
                    <a:pt x="1" y="581"/>
                    <a:pt x="367" y="764"/>
                    <a:pt x="826" y="764"/>
                  </a:cubicBezTo>
                  <a:cubicBezTo>
                    <a:pt x="1314" y="764"/>
                    <a:pt x="1681" y="581"/>
                    <a:pt x="1681" y="398"/>
                  </a:cubicBezTo>
                  <a:cubicBezTo>
                    <a:pt x="1681" y="184"/>
                    <a:pt x="1314" y="0"/>
                    <a:pt x="8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5" name="Google Shape;395;p24"/>
            <p:cNvSpPr/>
            <p:nvPr/>
          </p:nvSpPr>
          <p:spPr>
            <a:xfrm>
              <a:off x="2649347" y="2302974"/>
              <a:ext cx="164314" cy="62752"/>
            </a:xfrm>
            <a:custGeom>
              <a:avLst/>
              <a:gdLst/>
              <a:ahLst/>
              <a:cxnLst/>
              <a:rect l="l" t="t" r="r" b="b"/>
              <a:pathLst>
                <a:path w="1681" h="642" extrusionOk="0">
                  <a:moveTo>
                    <a:pt x="1498" y="0"/>
                  </a:moveTo>
                  <a:cubicBezTo>
                    <a:pt x="1328" y="283"/>
                    <a:pt x="1026" y="462"/>
                    <a:pt x="691" y="462"/>
                  </a:cubicBezTo>
                  <a:cubicBezTo>
                    <a:pt x="665" y="462"/>
                    <a:pt x="638" y="461"/>
                    <a:pt x="612" y="458"/>
                  </a:cubicBezTo>
                  <a:cubicBezTo>
                    <a:pt x="398" y="458"/>
                    <a:pt x="184" y="397"/>
                    <a:pt x="1" y="275"/>
                  </a:cubicBezTo>
                  <a:lnTo>
                    <a:pt x="1" y="275"/>
                  </a:lnTo>
                  <a:cubicBezTo>
                    <a:pt x="31" y="489"/>
                    <a:pt x="367" y="642"/>
                    <a:pt x="826" y="642"/>
                  </a:cubicBezTo>
                  <a:cubicBezTo>
                    <a:pt x="1314" y="642"/>
                    <a:pt x="1681" y="458"/>
                    <a:pt x="1681" y="275"/>
                  </a:cubicBezTo>
                  <a:cubicBezTo>
                    <a:pt x="1681" y="153"/>
                    <a:pt x="1620" y="61"/>
                    <a:pt x="1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6" name="Google Shape;396;p24"/>
            <p:cNvSpPr/>
            <p:nvPr/>
          </p:nvSpPr>
          <p:spPr>
            <a:xfrm>
              <a:off x="2688152" y="2338846"/>
              <a:ext cx="149456" cy="128828"/>
            </a:xfrm>
            <a:custGeom>
              <a:avLst/>
              <a:gdLst/>
              <a:ahLst/>
              <a:cxnLst/>
              <a:rect l="l" t="t" r="r" b="b"/>
              <a:pathLst>
                <a:path w="1529" h="1318" extrusionOk="0">
                  <a:moveTo>
                    <a:pt x="1193" y="1"/>
                  </a:moveTo>
                  <a:cubicBezTo>
                    <a:pt x="998" y="1"/>
                    <a:pt x="736" y="143"/>
                    <a:pt x="490" y="366"/>
                  </a:cubicBezTo>
                  <a:cubicBezTo>
                    <a:pt x="154" y="702"/>
                    <a:pt x="1" y="1099"/>
                    <a:pt x="154" y="1252"/>
                  </a:cubicBezTo>
                  <a:cubicBezTo>
                    <a:pt x="197" y="1296"/>
                    <a:pt x="264" y="1317"/>
                    <a:pt x="344" y="1317"/>
                  </a:cubicBezTo>
                  <a:cubicBezTo>
                    <a:pt x="542" y="1317"/>
                    <a:pt x="822" y="1186"/>
                    <a:pt x="1040" y="947"/>
                  </a:cubicBezTo>
                  <a:cubicBezTo>
                    <a:pt x="1376" y="611"/>
                    <a:pt x="1528" y="214"/>
                    <a:pt x="1376" y="61"/>
                  </a:cubicBezTo>
                  <a:cubicBezTo>
                    <a:pt x="1326" y="20"/>
                    <a:pt x="1264" y="1"/>
                    <a:pt x="11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7" name="Google Shape;397;p24"/>
            <p:cNvSpPr/>
            <p:nvPr/>
          </p:nvSpPr>
          <p:spPr>
            <a:xfrm>
              <a:off x="2703107" y="2338455"/>
              <a:ext cx="134501" cy="128730"/>
            </a:xfrm>
            <a:custGeom>
              <a:avLst/>
              <a:gdLst/>
              <a:ahLst/>
              <a:cxnLst/>
              <a:rect l="l" t="t" r="r" b="b"/>
              <a:pathLst>
                <a:path w="1376" h="1317" extrusionOk="0">
                  <a:moveTo>
                    <a:pt x="1003" y="1"/>
                  </a:moveTo>
                  <a:cubicBezTo>
                    <a:pt x="961" y="1"/>
                    <a:pt x="922" y="11"/>
                    <a:pt x="887" y="34"/>
                  </a:cubicBezTo>
                  <a:cubicBezTo>
                    <a:pt x="978" y="615"/>
                    <a:pt x="581" y="1165"/>
                    <a:pt x="1" y="1256"/>
                  </a:cubicBezTo>
                  <a:cubicBezTo>
                    <a:pt x="42" y="1297"/>
                    <a:pt x="100" y="1316"/>
                    <a:pt x="170" y="1316"/>
                  </a:cubicBezTo>
                  <a:cubicBezTo>
                    <a:pt x="362" y="1316"/>
                    <a:pt x="641" y="1174"/>
                    <a:pt x="887" y="951"/>
                  </a:cubicBezTo>
                  <a:cubicBezTo>
                    <a:pt x="1192" y="615"/>
                    <a:pt x="1375" y="218"/>
                    <a:pt x="1223" y="65"/>
                  </a:cubicBezTo>
                  <a:cubicBezTo>
                    <a:pt x="1147" y="27"/>
                    <a:pt x="1072" y="1"/>
                    <a:pt x="10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8" name="Google Shape;398;p24"/>
            <p:cNvSpPr/>
            <p:nvPr/>
          </p:nvSpPr>
          <p:spPr>
            <a:xfrm>
              <a:off x="2798703" y="2350673"/>
              <a:ext cx="74679" cy="167339"/>
            </a:xfrm>
            <a:custGeom>
              <a:avLst/>
              <a:gdLst/>
              <a:ahLst/>
              <a:cxnLst/>
              <a:rect l="l" t="t" r="r" b="b"/>
              <a:pathLst>
                <a:path w="764" h="1712" extrusionOk="0">
                  <a:moveTo>
                    <a:pt x="397" y="1"/>
                  </a:moveTo>
                  <a:cubicBezTo>
                    <a:pt x="184" y="1"/>
                    <a:pt x="0" y="398"/>
                    <a:pt x="0" y="856"/>
                  </a:cubicBezTo>
                  <a:cubicBezTo>
                    <a:pt x="0" y="1345"/>
                    <a:pt x="184" y="1712"/>
                    <a:pt x="397" y="1712"/>
                  </a:cubicBezTo>
                  <a:cubicBezTo>
                    <a:pt x="581" y="1712"/>
                    <a:pt x="764" y="1345"/>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9" name="Google Shape;399;p24"/>
            <p:cNvSpPr/>
            <p:nvPr/>
          </p:nvSpPr>
          <p:spPr>
            <a:xfrm>
              <a:off x="2804666" y="2365628"/>
              <a:ext cx="74777" cy="152384"/>
            </a:xfrm>
            <a:custGeom>
              <a:avLst/>
              <a:gdLst/>
              <a:ahLst/>
              <a:cxnLst/>
              <a:rect l="l" t="t" r="r" b="b"/>
              <a:pathLst>
                <a:path w="765" h="1559" extrusionOk="0">
                  <a:moveTo>
                    <a:pt x="581" y="1"/>
                  </a:moveTo>
                  <a:lnTo>
                    <a:pt x="581" y="1"/>
                  </a:lnTo>
                  <a:cubicBezTo>
                    <a:pt x="611" y="428"/>
                    <a:pt x="367" y="856"/>
                    <a:pt x="0" y="1039"/>
                  </a:cubicBezTo>
                  <a:cubicBezTo>
                    <a:pt x="61" y="1345"/>
                    <a:pt x="184" y="1559"/>
                    <a:pt x="367" y="1559"/>
                  </a:cubicBezTo>
                  <a:cubicBezTo>
                    <a:pt x="550" y="1559"/>
                    <a:pt x="764" y="119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0" name="Google Shape;400;p24"/>
            <p:cNvSpPr/>
            <p:nvPr/>
          </p:nvSpPr>
          <p:spPr>
            <a:xfrm>
              <a:off x="2840441" y="2338944"/>
              <a:ext cx="149456" cy="130001"/>
            </a:xfrm>
            <a:custGeom>
              <a:avLst/>
              <a:gdLst/>
              <a:ahLst/>
              <a:cxnLst/>
              <a:rect l="l" t="t" r="r" b="b"/>
              <a:pathLst>
                <a:path w="1529" h="1330" extrusionOk="0">
                  <a:moveTo>
                    <a:pt x="320" y="0"/>
                  </a:moveTo>
                  <a:cubicBezTo>
                    <a:pt x="251" y="0"/>
                    <a:pt x="194" y="20"/>
                    <a:pt x="154" y="60"/>
                  </a:cubicBezTo>
                  <a:cubicBezTo>
                    <a:pt x="1" y="213"/>
                    <a:pt x="154" y="610"/>
                    <a:pt x="490" y="946"/>
                  </a:cubicBezTo>
                  <a:cubicBezTo>
                    <a:pt x="728" y="1184"/>
                    <a:pt x="996" y="1330"/>
                    <a:pt x="1187" y="1330"/>
                  </a:cubicBezTo>
                  <a:cubicBezTo>
                    <a:pt x="1265" y="1330"/>
                    <a:pt x="1331" y="1305"/>
                    <a:pt x="1376" y="1251"/>
                  </a:cubicBezTo>
                  <a:cubicBezTo>
                    <a:pt x="1528" y="1098"/>
                    <a:pt x="1376" y="701"/>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1" name="Google Shape;401;p24"/>
            <p:cNvSpPr/>
            <p:nvPr/>
          </p:nvSpPr>
          <p:spPr>
            <a:xfrm>
              <a:off x="2840441" y="2338944"/>
              <a:ext cx="137531" cy="113384"/>
            </a:xfrm>
            <a:custGeom>
              <a:avLst/>
              <a:gdLst/>
              <a:ahLst/>
              <a:cxnLst/>
              <a:rect l="l" t="t" r="r" b="b"/>
              <a:pathLst>
                <a:path w="1407" h="1160" extrusionOk="0">
                  <a:moveTo>
                    <a:pt x="320" y="0"/>
                  </a:moveTo>
                  <a:cubicBezTo>
                    <a:pt x="251" y="0"/>
                    <a:pt x="194" y="20"/>
                    <a:pt x="154" y="60"/>
                  </a:cubicBezTo>
                  <a:cubicBezTo>
                    <a:pt x="1" y="243"/>
                    <a:pt x="154" y="610"/>
                    <a:pt x="490" y="946"/>
                  </a:cubicBezTo>
                  <a:cubicBezTo>
                    <a:pt x="551" y="946"/>
                    <a:pt x="612" y="932"/>
                    <a:pt x="664" y="932"/>
                  </a:cubicBezTo>
                  <a:cubicBezTo>
                    <a:pt x="690" y="932"/>
                    <a:pt x="714" y="936"/>
                    <a:pt x="734" y="946"/>
                  </a:cubicBezTo>
                  <a:cubicBezTo>
                    <a:pt x="766" y="942"/>
                    <a:pt x="797" y="940"/>
                    <a:pt x="829" y="940"/>
                  </a:cubicBezTo>
                  <a:cubicBezTo>
                    <a:pt x="1041" y="940"/>
                    <a:pt x="1247" y="1027"/>
                    <a:pt x="1406" y="1160"/>
                  </a:cubicBezTo>
                  <a:cubicBezTo>
                    <a:pt x="1406" y="854"/>
                    <a:pt x="1284" y="579"/>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2" name="Google Shape;402;p24"/>
            <p:cNvSpPr/>
            <p:nvPr/>
          </p:nvSpPr>
          <p:spPr>
            <a:xfrm>
              <a:off x="2864389" y="2290951"/>
              <a:ext cx="167246" cy="74775"/>
            </a:xfrm>
            <a:custGeom>
              <a:avLst/>
              <a:gdLst/>
              <a:ahLst/>
              <a:cxnLst/>
              <a:rect l="l" t="t" r="r" b="b"/>
              <a:pathLst>
                <a:path w="1711" h="765" extrusionOk="0">
                  <a:moveTo>
                    <a:pt x="856" y="1"/>
                  </a:moveTo>
                  <a:cubicBezTo>
                    <a:pt x="397" y="1"/>
                    <a:pt x="0" y="184"/>
                    <a:pt x="0" y="398"/>
                  </a:cubicBezTo>
                  <a:cubicBezTo>
                    <a:pt x="0" y="581"/>
                    <a:pt x="397" y="765"/>
                    <a:pt x="856" y="765"/>
                  </a:cubicBezTo>
                  <a:cubicBezTo>
                    <a:pt x="1314" y="765"/>
                    <a:pt x="1711" y="581"/>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3" name="Google Shape;403;p24"/>
            <p:cNvSpPr/>
            <p:nvPr/>
          </p:nvSpPr>
          <p:spPr>
            <a:xfrm>
              <a:off x="2864389" y="2290951"/>
              <a:ext cx="146426" cy="74775"/>
            </a:xfrm>
            <a:custGeom>
              <a:avLst/>
              <a:gdLst/>
              <a:ahLst/>
              <a:cxnLst/>
              <a:rect l="l" t="t" r="r" b="b"/>
              <a:pathLst>
                <a:path w="1498" h="765" extrusionOk="0">
                  <a:moveTo>
                    <a:pt x="489" y="1"/>
                  </a:moveTo>
                  <a:cubicBezTo>
                    <a:pt x="214" y="62"/>
                    <a:pt x="0" y="215"/>
                    <a:pt x="0" y="368"/>
                  </a:cubicBezTo>
                  <a:cubicBezTo>
                    <a:pt x="0" y="581"/>
                    <a:pt x="367" y="765"/>
                    <a:pt x="856"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4" name="Google Shape;404;p24"/>
            <p:cNvSpPr/>
            <p:nvPr/>
          </p:nvSpPr>
          <p:spPr>
            <a:xfrm>
              <a:off x="2840441" y="2186071"/>
              <a:ext cx="149456" cy="129317"/>
            </a:xfrm>
            <a:custGeom>
              <a:avLst/>
              <a:gdLst/>
              <a:ahLst/>
              <a:cxnLst/>
              <a:rect l="l" t="t" r="r" b="b"/>
              <a:pathLst>
                <a:path w="1529" h="1323" extrusionOk="0">
                  <a:moveTo>
                    <a:pt x="1186" y="1"/>
                  </a:moveTo>
                  <a:cubicBezTo>
                    <a:pt x="987" y="1"/>
                    <a:pt x="708" y="132"/>
                    <a:pt x="490" y="371"/>
                  </a:cubicBezTo>
                  <a:cubicBezTo>
                    <a:pt x="154" y="707"/>
                    <a:pt x="1" y="1105"/>
                    <a:pt x="154" y="1257"/>
                  </a:cubicBezTo>
                  <a:cubicBezTo>
                    <a:pt x="206" y="1301"/>
                    <a:pt x="274" y="1322"/>
                    <a:pt x="352" y="1322"/>
                  </a:cubicBezTo>
                  <a:cubicBezTo>
                    <a:pt x="545" y="1322"/>
                    <a:pt x="800" y="1191"/>
                    <a:pt x="1040" y="952"/>
                  </a:cubicBezTo>
                  <a:cubicBezTo>
                    <a:pt x="1376" y="616"/>
                    <a:pt x="1528" y="219"/>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5" name="Google Shape;405;p24"/>
            <p:cNvSpPr/>
            <p:nvPr/>
          </p:nvSpPr>
          <p:spPr>
            <a:xfrm>
              <a:off x="2846403" y="2246184"/>
              <a:ext cx="122575" cy="68715"/>
            </a:xfrm>
            <a:custGeom>
              <a:avLst/>
              <a:gdLst/>
              <a:ahLst/>
              <a:cxnLst/>
              <a:rect l="l" t="t" r="r" b="b"/>
              <a:pathLst>
                <a:path w="1254" h="703" extrusionOk="0">
                  <a:moveTo>
                    <a:pt x="1253" y="1"/>
                  </a:moveTo>
                  <a:cubicBezTo>
                    <a:pt x="1101" y="184"/>
                    <a:pt x="856" y="276"/>
                    <a:pt x="643" y="276"/>
                  </a:cubicBezTo>
                  <a:cubicBezTo>
                    <a:pt x="459" y="276"/>
                    <a:pt x="276" y="245"/>
                    <a:pt x="154" y="123"/>
                  </a:cubicBezTo>
                  <a:cubicBezTo>
                    <a:pt x="32" y="337"/>
                    <a:pt x="1" y="551"/>
                    <a:pt x="93" y="642"/>
                  </a:cubicBezTo>
                  <a:cubicBezTo>
                    <a:pt x="134" y="683"/>
                    <a:pt x="192" y="702"/>
                    <a:pt x="262" y="702"/>
                  </a:cubicBezTo>
                  <a:cubicBezTo>
                    <a:pt x="454" y="702"/>
                    <a:pt x="733" y="560"/>
                    <a:pt x="979" y="337"/>
                  </a:cubicBezTo>
                  <a:cubicBezTo>
                    <a:pt x="1101" y="215"/>
                    <a:pt x="1162" y="123"/>
                    <a:pt x="1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6" name="Google Shape;406;p24"/>
            <p:cNvSpPr/>
            <p:nvPr/>
          </p:nvSpPr>
          <p:spPr>
            <a:xfrm>
              <a:off x="2789711" y="2290951"/>
              <a:ext cx="89732" cy="73797"/>
            </a:xfrm>
            <a:custGeom>
              <a:avLst/>
              <a:gdLst/>
              <a:ahLst/>
              <a:cxnLst/>
              <a:rect l="l" t="t" r="r" b="b"/>
              <a:pathLst>
                <a:path w="918" h="755" extrusionOk="0">
                  <a:moveTo>
                    <a:pt x="520" y="1"/>
                  </a:moveTo>
                  <a:cubicBezTo>
                    <a:pt x="184" y="1"/>
                    <a:pt x="1" y="398"/>
                    <a:pt x="245" y="642"/>
                  </a:cubicBezTo>
                  <a:cubicBezTo>
                    <a:pt x="323" y="720"/>
                    <a:pt x="419" y="755"/>
                    <a:pt x="514" y="755"/>
                  </a:cubicBezTo>
                  <a:cubicBezTo>
                    <a:pt x="718" y="755"/>
                    <a:pt x="917" y="597"/>
                    <a:pt x="917" y="368"/>
                  </a:cubicBezTo>
                  <a:cubicBezTo>
                    <a:pt x="91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7" name="Google Shape;407;p24"/>
            <p:cNvSpPr/>
            <p:nvPr/>
          </p:nvSpPr>
          <p:spPr>
            <a:xfrm>
              <a:off x="3551152" y="2885240"/>
              <a:ext cx="74777" cy="167242"/>
            </a:xfrm>
            <a:custGeom>
              <a:avLst/>
              <a:gdLst/>
              <a:ahLst/>
              <a:cxnLst/>
              <a:rect l="l" t="t" r="r" b="b"/>
              <a:pathLst>
                <a:path w="765" h="1711" extrusionOk="0">
                  <a:moveTo>
                    <a:pt x="398" y="0"/>
                  </a:moveTo>
                  <a:cubicBezTo>
                    <a:pt x="184" y="0"/>
                    <a:pt x="0" y="397"/>
                    <a:pt x="0" y="855"/>
                  </a:cubicBezTo>
                  <a:cubicBezTo>
                    <a:pt x="0" y="1314"/>
                    <a:pt x="184" y="1711"/>
                    <a:pt x="398" y="1711"/>
                  </a:cubicBezTo>
                  <a:cubicBezTo>
                    <a:pt x="581" y="1711"/>
                    <a:pt x="764" y="1344"/>
                    <a:pt x="764" y="855"/>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8" name="Google Shape;408;p24"/>
            <p:cNvSpPr/>
            <p:nvPr/>
          </p:nvSpPr>
          <p:spPr>
            <a:xfrm>
              <a:off x="3551152" y="2989730"/>
              <a:ext cx="74777" cy="62752"/>
            </a:xfrm>
            <a:custGeom>
              <a:avLst/>
              <a:gdLst/>
              <a:ahLst/>
              <a:cxnLst/>
              <a:rect l="l" t="t" r="r" b="b"/>
              <a:pathLst>
                <a:path w="765" h="642" extrusionOk="0">
                  <a:moveTo>
                    <a:pt x="764" y="0"/>
                  </a:moveTo>
                  <a:lnTo>
                    <a:pt x="764" y="0"/>
                  </a:lnTo>
                  <a:cubicBezTo>
                    <a:pt x="611" y="61"/>
                    <a:pt x="459" y="92"/>
                    <a:pt x="336" y="92"/>
                  </a:cubicBezTo>
                  <a:cubicBezTo>
                    <a:pt x="214" y="92"/>
                    <a:pt x="92" y="92"/>
                    <a:pt x="0" y="61"/>
                  </a:cubicBezTo>
                  <a:lnTo>
                    <a:pt x="0" y="61"/>
                  </a:lnTo>
                  <a:cubicBezTo>
                    <a:pt x="62" y="397"/>
                    <a:pt x="184" y="642"/>
                    <a:pt x="367" y="642"/>
                  </a:cubicBezTo>
                  <a:cubicBezTo>
                    <a:pt x="550"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9" name="Google Shape;409;p24"/>
            <p:cNvSpPr/>
            <p:nvPr/>
          </p:nvSpPr>
          <p:spPr>
            <a:xfrm>
              <a:off x="3437669" y="2936166"/>
              <a:ext cx="146426" cy="129512"/>
            </a:xfrm>
            <a:custGeom>
              <a:avLst/>
              <a:gdLst/>
              <a:ahLst/>
              <a:cxnLst/>
              <a:rect l="l" t="t" r="r" b="b"/>
              <a:pathLst>
                <a:path w="1498" h="1325" extrusionOk="0">
                  <a:moveTo>
                    <a:pt x="320" y="0"/>
                  </a:moveTo>
                  <a:cubicBezTo>
                    <a:pt x="251" y="0"/>
                    <a:pt x="194" y="19"/>
                    <a:pt x="153" y="60"/>
                  </a:cubicBezTo>
                  <a:cubicBezTo>
                    <a:pt x="1" y="212"/>
                    <a:pt x="123" y="609"/>
                    <a:pt x="459" y="945"/>
                  </a:cubicBezTo>
                  <a:cubicBezTo>
                    <a:pt x="702" y="1167"/>
                    <a:pt x="978" y="1324"/>
                    <a:pt x="1169" y="1324"/>
                  </a:cubicBezTo>
                  <a:cubicBezTo>
                    <a:pt x="1242" y="1324"/>
                    <a:pt x="1303" y="1301"/>
                    <a:pt x="1345" y="1251"/>
                  </a:cubicBezTo>
                  <a:cubicBezTo>
                    <a:pt x="1497" y="1098"/>
                    <a:pt x="134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0" name="Google Shape;410;p24"/>
            <p:cNvSpPr/>
            <p:nvPr/>
          </p:nvSpPr>
          <p:spPr>
            <a:xfrm>
              <a:off x="3485467" y="3013580"/>
              <a:ext cx="92665" cy="51316"/>
            </a:xfrm>
            <a:custGeom>
              <a:avLst/>
              <a:gdLst/>
              <a:ahLst/>
              <a:cxnLst/>
              <a:rect l="l" t="t" r="r" b="b"/>
              <a:pathLst>
                <a:path w="948" h="525" extrusionOk="0">
                  <a:moveTo>
                    <a:pt x="856" y="1"/>
                  </a:moveTo>
                  <a:cubicBezTo>
                    <a:pt x="697" y="107"/>
                    <a:pt x="491" y="190"/>
                    <a:pt x="300" y="190"/>
                  </a:cubicBezTo>
                  <a:cubicBezTo>
                    <a:pt x="271" y="190"/>
                    <a:pt x="242" y="188"/>
                    <a:pt x="214" y="184"/>
                  </a:cubicBezTo>
                  <a:lnTo>
                    <a:pt x="0" y="184"/>
                  </a:lnTo>
                  <a:cubicBezTo>
                    <a:pt x="238" y="400"/>
                    <a:pt x="492" y="525"/>
                    <a:pt x="673" y="525"/>
                  </a:cubicBezTo>
                  <a:cubicBezTo>
                    <a:pt x="748" y="525"/>
                    <a:pt x="811" y="504"/>
                    <a:pt x="856" y="459"/>
                  </a:cubicBezTo>
                  <a:cubicBezTo>
                    <a:pt x="947" y="367"/>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1" name="Google Shape;411;p24"/>
            <p:cNvSpPr/>
            <p:nvPr/>
          </p:nvSpPr>
          <p:spPr>
            <a:xfrm>
              <a:off x="3395834" y="3037527"/>
              <a:ext cx="167344" cy="74677"/>
            </a:xfrm>
            <a:custGeom>
              <a:avLst/>
              <a:gdLst/>
              <a:ahLst/>
              <a:cxnLst/>
              <a:rect l="l" t="t" r="r" b="b"/>
              <a:pathLst>
                <a:path w="1712" h="764" extrusionOk="0">
                  <a:moveTo>
                    <a:pt x="856" y="0"/>
                  </a:moveTo>
                  <a:cubicBezTo>
                    <a:pt x="398" y="0"/>
                    <a:pt x="1" y="183"/>
                    <a:pt x="1" y="397"/>
                  </a:cubicBezTo>
                  <a:cubicBezTo>
                    <a:pt x="1" y="580"/>
                    <a:pt x="367" y="764"/>
                    <a:pt x="856" y="764"/>
                  </a:cubicBezTo>
                  <a:cubicBezTo>
                    <a:pt x="1314" y="764"/>
                    <a:pt x="1712" y="611"/>
                    <a:pt x="1712" y="397"/>
                  </a:cubicBezTo>
                  <a:cubicBezTo>
                    <a:pt x="1712"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2" name="Google Shape;412;p24"/>
            <p:cNvSpPr/>
            <p:nvPr/>
          </p:nvSpPr>
          <p:spPr>
            <a:xfrm>
              <a:off x="3395834" y="3052384"/>
              <a:ext cx="167344" cy="65782"/>
            </a:xfrm>
            <a:custGeom>
              <a:avLst/>
              <a:gdLst/>
              <a:ahLst/>
              <a:cxnLst/>
              <a:rect l="l" t="t" r="r" b="b"/>
              <a:pathLst>
                <a:path w="1712" h="673" extrusionOk="0">
                  <a:moveTo>
                    <a:pt x="1528" y="1"/>
                  </a:moveTo>
                  <a:cubicBezTo>
                    <a:pt x="1358" y="284"/>
                    <a:pt x="1057" y="462"/>
                    <a:pt x="722" y="462"/>
                  </a:cubicBezTo>
                  <a:cubicBezTo>
                    <a:pt x="695" y="462"/>
                    <a:pt x="669" y="461"/>
                    <a:pt x="642" y="459"/>
                  </a:cubicBezTo>
                  <a:cubicBezTo>
                    <a:pt x="614" y="463"/>
                    <a:pt x="586" y="465"/>
                    <a:pt x="557" y="465"/>
                  </a:cubicBezTo>
                  <a:cubicBezTo>
                    <a:pt x="365" y="465"/>
                    <a:pt x="160" y="382"/>
                    <a:pt x="1" y="276"/>
                  </a:cubicBezTo>
                  <a:lnTo>
                    <a:pt x="1" y="276"/>
                  </a:lnTo>
                  <a:cubicBezTo>
                    <a:pt x="31" y="490"/>
                    <a:pt x="398" y="673"/>
                    <a:pt x="856" y="673"/>
                  </a:cubicBezTo>
                  <a:cubicBezTo>
                    <a:pt x="1314" y="673"/>
                    <a:pt x="1712" y="490"/>
                    <a:pt x="1712" y="276"/>
                  </a:cubicBezTo>
                  <a:cubicBezTo>
                    <a:pt x="1712" y="154"/>
                    <a:pt x="1620" y="62"/>
                    <a:pt x="15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3" name="Google Shape;413;p24"/>
            <p:cNvSpPr/>
            <p:nvPr/>
          </p:nvSpPr>
          <p:spPr>
            <a:xfrm>
              <a:off x="3437669" y="3088452"/>
              <a:ext cx="146426" cy="131076"/>
            </a:xfrm>
            <a:custGeom>
              <a:avLst/>
              <a:gdLst/>
              <a:ahLst/>
              <a:cxnLst/>
              <a:rect l="l" t="t" r="r" b="b"/>
              <a:pathLst>
                <a:path w="1498" h="1341" extrusionOk="0">
                  <a:moveTo>
                    <a:pt x="1178" y="0"/>
                  </a:moveTo>
                  <a:cubicBezTo>
                    <a:pt x="987" y="0"/>
                    <a:pt x="706" y="148"/>
                    <a:pt x="459" y="396"/>
                  </a:cubicBezTo>
                  <a:cubicBezTo>
                    <a:pt x="123" y="732"/>
                    <a:pt x="1" y="1098"/>
                    <a:pt x="153" y="1281"/>
                  </a:cubicBezTo>
                  <a:cubicBezTo>
                    <a:pt x="194" y="1322"/>
                    <a:pt x="251" y="1341"/>
                    <a:pt x="319" y="1341"/>
                  </a:cubicBezTo>
                  <a:cubicBezTo>
                    <a:pt x="509" y="1341"/>
                    <a:pt x="784" y="1193"/>
                    <a:pt x="1009" y="945"/>
                  </a:cubicBezTo>
                  <a:cubicBezTo>
                    <a:pt x="1345" y="609"/>
                    <a:pt x="1497" y="212"/>
                    <a:pt x="1345" y="59"/>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4" name="Google Shape;414;p24"/>
            <p:cNvSpPr/>
            <p:nvPr/>
          </p:nvSpPr>
          <p:spPr>
            <a:xfrm>
              <a:off x="3449594" y="3087963"/>
              <a:ext cx="134501" cy="131565"/>
            </a:xfrm>
            <a:custGeom>
              <a:avLst/>
              <a:gdLst/>
              <a:ahLst/>
              <a:cxnLst/>
              <a:rect l="l" t="t" r="r" b="b"/>
              <a:pathLst>
                <a:path w="1376" h="1346" extrusionOk="0">
                  <a:moveTo>
                    <a:pt x="1025" y="1"/>
                  </a:moveTo>
                  <a:cubicBezTo>
                    <a:pt x="980" y="1"/>
                    <a:pt x="933" y="11"/>
                    <a:pt x="887" y="34"/>
                  </a:cubicBezTo>
                  <a:cubicBezTo>
                    <a:pt x="978" y="614"/>
                    <a:pt x="581" y="1164"/>
                    <a:pt x="1" y="1256"/>
                  </a:cubicBezTo>
                  <a:lnTo>
                    <a:pt x="1" y="1286"/>
                  </a:lnTo>
                  <a:cubicBezTo>
                    <a:pt x="41" y="1327"/>
                    <a:pt x="98" y="1346"/>
                    <a:pt x="167" y="1346"/>
                  </a:cubicBezTo>
                  <a:cubicBezTo>
                    <a:pt x="359" y="1346"/>
                    <a:pt x="639" y="1198"/>
                    <a:pt x="887" y="950"/>
                  </a:cubicBezTo>
                  <a:cubicBezTo>
                    <a:pt x="1223" y="645"/>
                    <a:pt x="1375" y="217"/>
                    <a:pt x="1223" y="64"/>
                  </a:cubicBezTo>
                  <a:cubicBezTo>
                    <a:pt x="1166" y="27"/>
                    <a:pt x="1098" y="1"/>
                    <a:pt x="10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5" name="Google Shape;415;p24"/>
            <p:cNvSpPr/>
            <p:nvPr/>
          </p:nvSpPr>
          <p:spPr>
            <a:xfrm>
              <a:off x="3548122" y="310321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5" y="1314"/>
                    <a:pt x="765" y="825"/>
                  </a:cubicBezTo>
                  <a:cubicBezTo>
                    <a:pt x="765"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6" name="Google Shape;416;p24"/>
            <p:cNvSpPr/>
            <p:nvPr/>
          </p:nvSpPr>
          <p:spPr>
            <a:xfrm>
              <a:off x="3551152" y="3118069"/>
              <a:ext cx="74777" cy="152384"/>
            </a:xfrm>
            <a:custGeom>
              <a:avLst/>
              <a:gdLst/>
              <a:ahLst/>
              <a:cxnLst/>
              <a:rect l="l" t="t" r="r" b="b"/>
              <a:pathLst>
                <a:path w="765" h="1559" extrusionOk="0">
                  <a:moveTo>
                    <a:pt x="581" y="1"/>
                  </a:moveTo>
                  <a:cubicBezTo>
                    <a:pt x="611" y="429"/>
                    <a:pt x="398" y="826"/>
                    <a:pt x="0" y="1040"/>
                  </a:cubicBezTo>
                  <a:cubicBezTo>
                    <a:pt x="62" y="1345"/>
                    <a:pt x="184" y="1559"/>
                    <a:pt x="367" y="1559"/>
                  </a:cubicBezTo>
                  <a:cubicBezTo>
                    <a:pt x="550" y="1559"/>
                    <a:pt x="764" y="116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7" name="Google Shape;417;p24"/>
            <p:cNvSpPr/>
            <p:nvPr/>
          </p:nvSpPr>
          <p:spPr>
            <a:xfrm>
              <a:off x="3589958" y="3088452"/>
              <a:ext cx="146426" cy="131076"/>
            </a:xfrm>
            <a:custGeom>
              <a:avLst/>
              <a:gdLst/>
              <a:ahLst/>
              <a:cxnLst/>
              <a:rect l="l" t="t" r="r" b="b"/>
              <a:pathLst>
                <a:path w="1498" h="1341" extrusionOk="0">
                  <a:moveTo>
                    <a:pt x="320" y="0"/>
                  </a:moveTo>
                  <a:cubicBezTo>
                    <a:pt x="251" y="0"/>
                    <a:pt x="194" y="19"/>
                    <a:pt x="153" y="59"/>
                  </a:cubicBezTo>
                  <a:cubicBezTo>
                    <a:pt x="1" y="212"/>
                    <a:pt x="123" y="609"/>
                    <a:pt x="459" y="945"/>
                  </a:cubicBezTo>
                  <a:cubicBezTo>
                    <a:pt x="706" y="1193"/>
                    <a:pt x="987" y="1341"/>
                    <a:pt x="1178" y="1341"/>
                  </a:cubicBezTo>
                  <a:cubicBezTo>
                    <a:pt x="1247" y="1341"/>
                    <a:pt x="1304" y="1322"/>
                    <a:pt x="1345" y="1281"/>
                  </a:cubicBezTo>
                  <a:cubicBezTo>
                    <a:pt x="1497" y="1098"/>
                    <a:pt x="137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8" name="Google Shape;418;p24"/>
            <p:cNvSpPr/>
            <p:nvPr/>
          </p:nvSpPr>
          <p:spPr>
            <a:xfrm>
              <a:off x="3587025" y="3090896"/>
              <a:ext cx="140365" cy="110941"/>
            </a:xfrm>
            <a:custGeom>
              <a:avLst/>
              <a:gdLst/>
              <a:ahLst/>
              <a:cxnLst/>
              <a:rect l="l" t="t" r="r" b="b"/>
              <a:pathLst>
                <a:path w="1436" h="1135" extrusionOk="0">
                  <a:moveTo>
                    <a:pt x="351" y="0"/>
                  </a:moveTo>
                  <a:cubicBezTo>
                    <a:pt x="273" y="0"/>
                    <a:pt x="205" y="21"/>
                    <a:pt x="153" y="65"/>
                  </a:cubicBezTo>
                  <a:cubicBezTo>
                    <a:pt x="0" y="218"/>
                    <a:pt x="153" y="615"/>
                    <a:pt x="489" y="951"/>
                  </a:cubicBezTo>
                  <a:cubicBezTo>
                    <a:pt x="489" y="936"/>
                    <a:pt x="496" y="928"/>
                    <a:pt x="504" y="928"/>
                  </a:cubicBezTo>
                  <a:cubicBezTo>
                    <a:pt x="512" y="928"/>
                    <a:pt x="519" y="936"/>
                    <a:pt x="519" y="951"/>
                  </a:cubicBezTo>
                  <a:cubicBezTo>
                    <a:pt x="580" y="920"/>
                    <a:pt x="672" y="920"/>
                    <a:pt x="764" y="920"/>
                  </a:cubicBezTo>
                  <a:cubicBezTo>
                    <a:pt x="795" y="916"/>
                    <a:pt x="827" y="915"/>
                    <a:pt x="858" y="915"/>
                  </a:cubicBezTo>
                  <a:cubicBezTo>
                    <a:pt x="1070" y="915"/>
                    <a:pt x="1276" y="1001"/>
                    <a:pt x="1436" y="1134"/>
                  </a:cubicBezTo>
                  <a:cubicBezTo>
                    <a:pt x="1436" y="829"/>
                    <a:pt x="1283" y="554"/>
                    <a:pt x="1039" y="371"/>
                  </a:cubicBezTo>
                  <a:cubicBezTo>
                    <a:pt x="799" y="131"/>
                    <a:pt x="544" y="0"/>
                    <a:pt x="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9" name="Google Shape;419;p24"/>
            <p:cNvSpPr/>
            <p:nvPr/>
          </p:nvSpPr>
          <p:spPr>
            <a:xfrm>
              <a:off x="3610875" y="3043489"/>
              <a:ext cx="167344" cy="74677"/>
            </a:xfrm>
            <a:custGeom>
              <a:avLst/>
              <a:gdLst/>
              <a:ahLst/>
              <a:cxnLst/>
              <a:rect l="l" t="t" r="r" b="b"/>
              <a:pathLst>
                <a:path w="1712" h="764" extrusionOk="0">
                  <a:moveTo>
                    <a:pt x="856" y="0"/>
                  </a:moveTo>
                  <a:cubicBezTo>
                    <a:pt x="398" y="0"/>
                    <a:pt x="0" y="153"/>
                    <a:pt x="0" y="367"/>
                  </a:cubicBezTo>
                  <a:cubicBezTo>
                    <a:pt x="0" y="581"/>
                    <a:pt x="398" y="764"/>
                    <a:pt x="856" y="764"/>
                  </a:cubicBezTo>
                  <a:cubicBezTo>
                    <a:pt x="1345"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0" name="Google Shape;420;p24"/>
            <p:cNvSpPr/>
            <p:nvPr/>
          </p:nvSpPr>
          <p:spPr>
            <a:xfrm>
              <a:off x="3610875" y="3040459"/>
              <a:ext cx="149358" cy="74775"/>
            </a:xfrm>
            <a:custGeom>
              <a:avLst/>
              <a:gdLst/>
              <a:ahLst/>
              <a:cxnLst/>
              <a:rect l="l" t="t" r="r" b="b"/>
              <a:pathLst>
                <a:path w="1528" h="765" extrusionOk="0">
                  <a:moveTo>
                    <a:pt x="489" y="1"/>
                  </a:moveTo>
                  <a:cubicBezTo>
                    <a:pt x="214" y="62"/>
                    <a:pt x="0" y="214"/>
                    <a:pt x="0" y="367"/>
                  </a:cubicBezTo>
                  <a:cubicBezTo>
                    <a:pt x="0" y="581"/>
                    <a:pt x="398" y="764"/>
                    <a:pt x="856" y="764"/>
                  </a:cubicBezTo>
                  <a:cubicBezTo>
                    <a:pt x="1072" y="764"/>
                    <a:pt x="1264" y="717"/>
                    <a:pt x="1454" y="642"/>
                  </a:cubicBezTo>
                  <a:lnTo>
                    <a:pt x="1454" y="642"/>
                  </a:lnTo>
                  <a:cubicBezTo>
                    <a:pt x="1458" y="642"/>
                    <a:pt x="1462" y="642"/>
                    <a:pt x="1467" y="642"/>
                  </a:cubicBezTo>
                  <a:lnTo>
                    <a:pt x="1528" y="612"/>
                  </a:lnTo>
                  <a:lnTo>
                    <a:pt x="1528" y="612"/>
                  </a:lnTo>
                  <a:cubicBezTo>
                    <a:pt x="1503" y="622"/>
                    <a:pt x="1478" y="632"/>
                    <a:pt x="1454" y="642"/>
                  </a:cubicBezTo>
                  <a:lnTo>
                    <a:pt x="1454" y="642"/>
                  </a:lnTo>
                  <a:cubicBezTo>
                    <a:pt x="1032" y="637"/>
                    <a:pt x="671" y="394"/>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1" name="Google Shape;421;p24"/>
            <p:cNvSpPr/>
            <p:nvPr/>
          </p:nvSpPr>
          <p:spPr>
            <a:xfrm>
              <a:off x="3589958" y="2936166"/>
              <a:ext cx="146426" cy="130001"/>
            </a:xfrm>
            <a:custGeom>
              <a:avLst/>
              <a:gdLst/>
              <a:ahLst/>
              <a:cxnLst/>
              <a:rect l="l" t="t" r="r" b="b"/>
              <a:pathLst>
                <a:path w="1498" h="1330" extrusionOk="0">
                  <a:moveTo>
                    <a:pt x="1178" y="0"/>
                  </a:moveTo>
                  <a:cubicBezTo>
                    <a:pt x="987" y="0"/>
                    <a:pt x="706" y="148"/>
                    <a:pt x="459" y="396"/>
                  </a:cubicBezTo>
                  <a:cubicBezTo>
                    <a:pt x="153" y="701"/>
                    <a:pt x="1" y="1098"/>
                    <a:pt x="153" y="1251"/>
                  </a:cubicBezTo>
                  <a:cubicBezTo>
                    <a:pt x="198" y="1304"/>
                    <a:pt x="263" y="1329"/>
                    <a:pt x="342" y="1329"/>
                  </a:cubicBezTo>
                  <a:cubicBezTo>
                    <a:pt x="533" y="1329"/>
                    <a:pt x="801" y="1183"/>
                    <a:pt x="1039" y="945"/>
                  </a:cubicBezTo>
                  <a:cubicBezTo>
                    <a:pt x="1375" y="609"/>
                    <a:pt x="1497" y="212"/>
                    <a:pt x="1345"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2" name="Google Shape;422;p24"/>
            <p:cNvSpPr/>
            <p:nvPr/>
          </p:nvSpPr>
          <p:spPr>
            <a:xfrm>
              <a:off x="3595920" y="2995692"/>
              <a:ext cx="122575" cy="69985"/>
            </a:xfrm>
            <a:custGeom>
              <a:avLst/>
              <a:gdLst/>
              <a:ahLst/>
              <a:cxnLst/>
              <a:rect l="l" t="t" r="r" b="b"/>
              <a:pathLst>
                <a:path w="1254" h="716" extrusionOk="0">
                  <a:moveTo>
                    <a:pt x="1253" y="0"/>
                  </a:moveTo>
                  <a:cubicBezTo>
                    <a:pt x="1100" y="184"/>
                    <a:pt x="856" y="306"/>
                    <a:pt x="642" y="306"/>
                  </a:cubicBezTo>
                  <a:cubicBezTo>
                    <a:pt x="459" y="306"/>
                    <a:pt x="276" y="245"/>
                    <a:pt x="153" y="123"/>
                  </a:cubicBezTo>
                  <a:cubicBezTo>
                    <a:pt x="31" y="367"/>
                    <a:pt x="1" y="550"/>
                    <a:pt x="92" y="642"/>
                  </a:cubicBezTo>
                  <a:cubicBezTo>
                    <a:pt x="134" y="692"/>
                    <a:pt x="195" y="715"/>
                    <a:pt x="268" y="715"/>
                  </a:cubicBezTo>
                  <a:cubicBezTo>
                    <a:pt x="459" y="715"/>
                    <a:pt x="735" y="558"/>
                    <a:pt x="978" y="336"/>
                  </a:cubicBezTo>
                  <a:cubicBezTo>
                    <a:pt x="1070" y="245"/>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3" name="Google Shape;423;p24"/>
            <p:cNvSpPr/>
            <p:nvPr/>
          </p:nvSpPr>
          <p:spPr>
            <a:xfrm>
              <a:off x="3539227" y="3040459"/>
              <a:ext cx="86702" cy="73797"/>
            </a:xfrm>
            <a:custGeom>
              <a:avLst/>
              <a:gdLst/>
              <a:ahLst/>
              <a:cxnLst/>
              <a:rect l="l" t="t" r="r" b="b"/>
              <a:pathLst>
                <a:path w="887" h="755" extrusionOk="0">
                  <a:moveTo>
                    <a:pt x="520" y="1"/>
                  </a:moveTo>
                  <a:cubicBezTo>
                    <a:pt x="153" y="1"/>
                    <a:pt x="0" y="398"/>
                    <a:pt x="245" y="642"/>
                  </a:cubicBezTo>
                  <a:cubicBezTo>
                    <a:pt x="322" y="720"/>
                    <a:pt x="416" y="754"/>
                    <a:pt x="507" y="754"/>
                  </a:cubicBezTo>
                  <a:cubicBezTo>
                    <a:pt x="702" y="754"/>
                    <a:pt x="886" y="596"/>
                    <a:pt x="886" y="367"/>
                  </a:cubicBezTo>
                  <a:cubicBezTo>
                    <a:pt x="886" y="153"/>
                    <a:pt x="703"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4" name="Google Shape;424;p24"/>
            <p:cNvSpPr/>
            <p:nvPr/>
          </p:nvSpPr>
          <p:spPr>
            <a:xfrm>
              <a:off x="3476474" y="2243252"/>
              <a:ext cx="74777" cy="167242"/>
            </a:xfrm>
            <a:custGeom>
              <a:avLst/>
              <a:gdLst/>
              <a:ahLst/>
              <a:cxnLst/>
              <a:rect l="l" t="t" r="r" b="b"/>
              <a:pathLst>
                <a:path w="765" h="1711" extrusionOk="0">
                  <a:moveTo>
                    <a:pt x="398" y="0"/>
                  </a:moveTo>
                  <a:cubicBezTo>
                    <a:pt x="184" y="0"/>
                    <a:pt x="1" y="397"/>
                    <a:pt x="1" y="856"/>
                  </a:cubicBezTo>
                  <a:cubicBezTo>
                    <a:pt x="1" y="1314"/>
                    <a:pt x="184" y="1711"/>
                    <a:pt x="398" y="1711"/>
                  </a:cubicBezTo>
                  <a:cubicBezTo>
                    <a:pt x="58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5" name="Google Shape;425;p24"/>
            <p:cNvSpPr/>
            <p:nvPr/>
          </p:nvSpPr>
          <p:spPr>
            <a:xfrm>
              <a:off x="3476474" y="2347741"/>
              <a:ext cx="74777" cy="62752"/>
            </a:xfrm>
            <a:custGeom>
              <a:avLst/>
              <a:gdLst/>
              <a:ahLst/>
              <a:cxnLst/>
              <a:rect l="l" t="t" r="r" b="b"/>
              <a:pathLst>
                <a:path w="765" h="642" extrusionOk="0">
                  <a:moveTo>
                    <a:pt x="764" y="0"/>
                  </a:moveTo>
                  <a:lnTo>
                    <a:pt x="764" y="0"/>
                  </a:lnTo>
                  <a:cubicBezTo>
                    <a:pt x="612" y="61"/>
                    <a:pt x="459" y="92"/>
                    <a:pt x="337" y="92"/>
                  </a:cubicBezTo>
                  <a:cubicBezTo>
                    <a:pt x="215" y="92"/>
                    <a:pt x="92" y="92"/>
                    <a:pt x="1" y="61"/>
                  </a:cubicBezTo>
                  <a:lnTo>
                    <a:pt x="1" y="61"/>
                  </a:lnTo>
                  <a:cubicBezTo>
                    <a:pt x="62" y="398"/>
                    <a:pt x="184" y="642"/>
                    <a:pt x="367" y="642"/>
                  </a:cubicBezTo>
                  <a:cubicBezTo>
                    <a:pt x="551"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6" name="Google Shape;426;p24"/>
            <p:cNvSpPr/>
            <p:nvPr/>
          </p:nvSpPr>
          <p:spPr>
            <a:xfrm>
              <a:off x="3362991" y="2295252"/>
              <a:ext cx="146426" cy="130001"/>
            </a:xfrm>
            <a:custGeom>
              <a:avLst/>
              <a:gdLst/>
              <a:ahLst/>
              <a:cxnLst/>
              <a:rect l="l" t="t" r="r" b="b"/>
              <a:pathLst>
                <a:path w="1498" h="1330" extrusionOk="0">
                  <a:moveTo>
                    <a:pt x="348" y="1"/>
                  </a:moveTo>
                  <a:cubicBezTo>
                    <a:pt x="266" y="1"/>
                    <a:pt x="198" y="26"/>
                    <a:pt x="154" y="79"/>
                  </a:cubicBezTo>
                  <a:cubicBezTo>
                    <a:pt x="1" y="232"/>
                    <a:pt x="154" y="629"/>
                    <a:pt x="459" y="935"/>
                  </a:cubicBezTo>
                  <a:cubicBezTo>
                    <a:pt x="706" y="1182"/>
                    <a:pt x="987" y="1330"/>
                    <a:pt x="1179" y="1330"/>
                  </a:cubicBezTo>
                  <a:cubicBezTo>
                    <a:pt x="1247" y="1330"/>
                    <a:pt x="1305" y="1311"/>
                    <a:pt x="1345" y="1271"/>
                  </a:cubicBezTo>
                  <a:cubicBezTo>
                    <a:pt x="1498" y="1118"/>
                    <a:pt x="1376" y="721"/>
                    <a:pt x="1040" y="385"/>
                  </a:cubicBezTo>
                  <a:cubicBezTo>
                    <a:pt x="823" y="147"/>
                    <a:pt x="546" y="1"/>
                    <a:pt x="3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7" name="Google Shape;427;p24"/>
            <p:cNvSpPr/>
            <p:nvPr/>
          </p:nvSpPr>
          <p:spPr>
            <a:xfrm>
              <a:off x="3413819" y="2371591"/>
              <a:ext cx="92665" cy="51316"/>
            </a:xfrm>
            <a:custGeom>
              <a:avLst/>
              <a:gdLst/>
              <a:ahLst/>
              <a:cxnLst/>
              <a:rect l="l" t="t" r="r" b="b"/>
              <a:pathLst>
                <a:path w="948" h="525" extrusionOk="0">
                  <a:moveTo>
                    <a:pt x="856" y="1"/>
                  </a:moveTo>
                  <a:cubicBezTo>
                    <a:pt x="696" y="107"/>
                    <a:pt x="491" y="190"/>
                    <a:pt x="300" y="190"/>
                  </a:cubicBezTo>
                  <a:cubicBezTo>
                    <a:pt x="271" y="190"/>
                    <a:pt x="242" y="188"/>
                    <a:pt x="214" y="184"/>
                  </a:cubicBezTo>
                  <a:lnTo>
                    <a:pt x="0" y="184"/>
                  </a:lnTo>
                  <a:cubicBezTo>
                    <a:pt x="238" y="400"/>
                    <a:pt x="491" y="525"/>
                    <a:pt x="673" y="525"/>
                  </a:cubicBezTo>
                  <a:cubicBezTo>
                    <a:pt x="748" y="525"/>
                    <a:pt x="811" y="504"/>
                    <a:pt x="856" y="459"/>
                  </a:cubicBezTo>
                  <a:cubicBezTo>
                    <a:pt x="947" y="367"/>
                    <a:pt x="91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8" name="Google Shape;428;p24"/>
            <p:cNvSpPr/>
            <p:nvPr/>
          </p:nvSpPr>
          <p:spPr>
            <a:xfrm>
              <a:off x="3321254" y="2395538"/>
              <a:ext cx="167246" cy="74677"/>
            </a:xfrm>
            <a:custGeom>
              <a:avLst/>
              <a:gdLst/>
              <a:ahLst/>
              <a:cxnLst/>
              <a:rect l="l" t="t" r="r" b="b"/>
              <a:pathLst>
                <a:path w="1711" h="764" extrusionOk="0">
                  <a:moveTo>
                    <a:pt x="856" y="0"/>
                  </a:moveTo>
                  <a:cubicBezTo>
                    <a:pt x="397" y="0"/>
                    <a:pt x="0" y="183"/>
                    <a:pt x="0" y="397"/>
                  </a:cubicBezTo>
                  <a:cubicBezTo>
                    <a:pt x="0" y="581"/>
                    <a:pt x="397" y="764"/>
                    <a:pt x="856" y="764"/>
                  </a:cubicBezTo>
                  <a:cubicBezTo>
                    <a:pt x="1314" y="764"/>
                    <a:pt x="1711" y="581"/>
                    <a:pt x="1711" y="39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9" name="Google Shape;429;p24"/>
            <p:cNvSpPr/>
            <p:nvPr/>
          </p:nvSpPr>
          <p:spPr>
            <a:xfrm>
              <a:off x="3324186" y="2410396"/>
              <a:ext cx="164314" cy="62850"/>
            </a:xfrm>
            <a:custGeom>
              <a:avLst/>
              <a:gdLst/>
              <a:ahLst/>
              <a:cxnLst/>
              <a:rect l="l" t="t" r="r" b="b"/>
              <a:pathLst>
                <a:path w="1681" h="643" extrusionOk="0">
                  <a:moveTo>
                    <a:pt x="1498" y="1"/>
                  </a:moveTo>
                  <a:cubicBezTo>
                    <a:pt x="1328" y="284"/>
                    <a:pt x="1026" y="462"/>
                    <a:pt x="691" y="462"/>
                  </a:cubicBezTo>
                  <a:cubicBezTo>
                    <a:pt x="665" y="462"/>
                    <a:pt x="638" y="461"/>
                    <a:pt x="612" y="459"/>
                  </a:cubicBezTo>
                  <a:cubicBezTo>
                    <a:pt x="398" y="459"/>
                    <a:pt x="184" y="398"/>
                    <a:pt x="1" y="276"/>
                  </a:cubicBezTo>
                  <a:lnTo>
                    <a:pt x="1" y="276"/>
                  </a:lnTo>
                  <a:cubicBezTo>
                    <a:pt x="31" y="490"/>
                    <a:pt x="367" y="642"/>
                    <a:pt x="826" y="642"/>
                  </a:cubicBezTo>
                  <a:cubicBezTo>
                    <a:pt x="1314" y="642"/>
                    <a:pt x="1681" y="490"/>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0" name="Google Shape;430;p24"/>
            <p:cNvSpPr/>
            <p:nvPr/>
          </p:nvSpPr>
          <p:spPr>
            <a:xfrm>
              <a:off x="3362991" y="2446463"/>
              <a:ext cx="146426" cy="131076"/>
            </a:xfrm>
            <a:custGeom>
              <a:avLst/>
              <a:gdLst/>
              <a:ahLst/>
              <a:cxnLst/>
              <a:rect l="l" t="t" r="r" b="b"/>
              <a:pathLst>
                <a:path w="1498" h="1341" extrusionOk="0">
                  <a:moveTo>
                    <a:pt x="1179" y="0"/>
                  </a:moveTo>
                  <a:cubicBezTo>
                    <a:pt x="987" y="0"/>
                    <a:pt x="706" y="148"/>
                    <a:pt x="459" y="396"/>
                  </a:cubicBezTo>
                  <a:cubicBezTo>
                    <a:pt x="154" y="701"/>
                    <a:pt x="1" y="1098"/>
                    <a:pt x="154" y="1282"/>
                  </a:cubicBezTo>
                  <a:cubicBezTo>
                    <a:pt x="194" y="1322"/>
                    <a:pt x="251" y="1341"/>
                    <a:pt x="320" y="1341"/>
                  </a:cubicBezTo>
                  <a:cubicBezTo>
                    <a:pt x="512" y="1341"/>
                    <a:pt x="792" y="1193"/>
                    <a:pt x="1040" y="945"/>
                  </a:cubicBezTo>
                  <a:cubicBezTo>
                    <a:pt x="1345"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1" name="Google Shape;431;p24"/>
            <p:cNvSpPr/>
            <p:nvPr/>
          </p:nvSpPr>
          <p:spPr>
            <a:xfrm>
              <a:off x="3377946" y="2445975"/>
              <a:ext cx="131470" cy="131565"/>
            </a:xfrm>
            <a:custGeom>
              <a:avLst/>
              <a:gdLst/>
              <a:ahLst/>
              <a:cxnLst/>
              <a:rect l="l" t="t" r="r" b="b"/>
              <a:pathLst>
                <a:path w="1345" h="1346" extrusionOk="0">
                  <a:moveTo>
                    <a:pt x="994" y="1"/>
                  </a:moveTo>
                  <a:cubicBezTo>
                    <a:pt x="949" y="1"/>
                    <a:pt x="903" y="11"/>
                    <a:pt x="856" y="34"/>
                  </a:cubicBezTo>
                  <a:cubicBezTo>
                    <a:pt x="978" y="614"/>
                    <a:pt x="581" y="1164"/>
                    <a:pt x="1" y="1256"/>
                  </a:cubicBezTo>
                  <a:lnTo>
                    <a:pt x="1" y="1287"/>
                  </a:lnTo>
                  <a:cubicBezTo>
                    <a:pt x="41" y="1327"/>
                    <a:pt x="98" y="1346"/>
                    <a:pt x="166" y="1346"/>
                  </a:cubicBezTo>
                  <a:cubicBezTo>
                    <a:pt x="357" y="1346"/>
                    <a:pt x="631" y="1198"/>
                    <a:pt x="856" y="950"/>
                  </a:cubicBezTo>
                  <a:cubicBezTo>
                    <a:pt x="1192" y="645"/>
                    <a:pt x="1345" y="217"/>
                    <a:pt x="1192" y="65"/>
                  </a:cubicBezTo>
                  <a:cubicBezTo>
                    <a:pt x="1135" y="27"/>
                    <a:pt x="1067" y="1"/>
                    <a:pt x="9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2" name="Google Shape;432;p24"/>
            <p:cNvSpPr/>
            <p:nvPr/>
          </p:nvSpPr>
          <p:spPr>
            <a:xfrm>
              <a:off x="3473542" y="2461223"/>
              <a:ext cx="74679" cy="164309"/>
            </a:xfrm>
            <a:custGeom>
              <a:avLst/>
              <a:gdLst/>
              <a:ahLst/>
              <a:cxnLst/>
              <a:rect l="l" t="t" r="r" b="b"/>
              <a:pathLst>
                <a:path w="764" h="1681" extrusionOk="0">
                  <a:moveTo>
                    <a:pt x="397" y="0"/>
                  </a:moveTo>
                  <a:cubicBezTo>
                    <a:pt x="183" y="0"/>
                    <a:pt x="0" y="367"/>
                    <a:pt x="0" y="825"/>
                  </a:cubicBezTo>
                  <a:cubicBezTo>
                    <a:pt x="0" y="1314"/>
                    <a:pt x="183" y="1680"/>
                    <a:pt x="397" y="1680"/>
                  </a:cubicBezTo>
                  <a:cubicBezTo>
                    <a:pt x="581" y="1680"/>
                    <a:pt x="764" y="1314"/>
                    <a:pt x="764" y="825"/>
                  </a:cubicBezTo>
                  <a:cubicBezTo>
                    <a:pt x="764" y="367"/>
                    <a:pt x="581" y="0"/>
                    <a:pt x="3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3" name="Google Shape;433;p24"/>
            <p:cNvSpPr/>
            <p:nvPr/>
          </p:nvSpPr>
          <p:spPr>
            <a:xfrm>
              <a:off x="3476474" y="2473148"/>
              <a:ext cx="77709" cy="152384"/>
            </a:xfrm>
            <a:custGeom>
              <a:avLst/>
              <a:gdLst/>
              <a:ahLst/>
              <a:cxnLst/>
              <a:rect l="l" t="t" r="r" b="b"/>
              <a:pathLst>
                <a:path w="795" h="1559" extrusionOk="0">
                  <a:moveTo>
                    <a:pt x="581" y="0"/>
                  </a:moveTo>
                  <a:cubicBezTo>
                    <a:pt x="612" y="428"/>
                    <a:pt x="398" y="856"/>
                    <a:pt x="1" y="1039"/>
                  </a:cubicBezTo>
                  <a:cubicBezTo>
                    <a:pt x="62" y="1345"/>
                    <a:pt x="215" y="1558"/>
                    <a:pt x="398" y="1558"/>
                  </a:cubicBezTo>
                  <a:cubicBezTo>
                    <a:pt x="612" y="1558"/>
                    <a:pt x="764" y="1192"/>
                    <a:pt x="764" y="703"/>
                  </a:cubicBezTo>
                  <a:cubicBezTo>
                    <a:pt x="795" y="45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4" name="Google Shape;434;p24"/>
            <p:cNvSpPr/>
            <p:nvPr/>
          </p:nvSpPr>
          <p:spPr>
            <a:xfrm>
              <a:off x="3515280" y="2446463"/>
              <a:ext cx="149456" cy="131076"/>
            </a:xfrm>
            <a:custGeom>
              <a:avLst/>
              <a:gdLst/>
              <a:ahLst/>
              <a:cxnLst/>
              <a:rect l="l" t="t" r="r" b="b"/>
              <a:pathLst>
                <a:path w="1529" h="1341" extrusionOk="0">
                  <a:moveTo>
                    <a:pt x="320" y="0"/>
                  </a:moveTo>
                  <a:cubicBezTo>
                    <a:pt x="251" y="0"/>
                    <a:pt x="194" y="19"/>
                    <a:pt x="154" y="60"/>
                  </a:cubicBezTo>
                  <a:cubicBezTo>
                    <a:pt x="1" y="212"/>
                    <a:pt x="154" y="609"/>
                    <a:pt x="490" y="945"/>
                  </a:cubicBezTo>
                  <a:cubicBezTo>
                    <a:pt x="714" y="1193"/>
                    <a:pt x="989" y="1341"/>
                    <a:pt x="1179" y="1341"/>
                  </a:cubicBezTo>
                  <a:cubicBezTo>
                    <a:pt x="1247" y="1341"/>
                    <a:pt x="1305" y="1322"/>
                    <a:pt x="1345" y="1282"/>
                  </a:cubicBezTo>
                  <a:cubicBezTo>
                    <a:pt x="1528" y="1098"/>
                    <a:pt x="1376" y="701"/>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5" name="Google Shape;435;p24"/>
            <p:cNvSpPr/>
            <p:nvPr/>
          </p:nvSpPr>
          <p:spPr>
            <a:xfrm>
              <a:off x="3515280" y="2448907"/>
              <a:ext cx="137531" cy="110941"/>
            </a:xfrm>
            <a:custGeom>
              <a:avLst/>
              <a:gdLst/>
              <a:ahLst/>
              <a:cxnLst/>
              <a:rect l="l" t="t" r="r" b="b"/>
              <a:pathLst>
                <a:path w="1407" h="1135" extrusionOk="0">
                  <a:moveTo>
                    <a:pt x="338" y="0"/>
                  </a:moveTo>
                  <a:cubicBezTo>
                    <a:pt x="261" y="0"/>
                    <a:pt x="197" y="21"/>
                    <a:pt x="154" y="65"/>
                  </a:cubicBezTo>
                  <a:cubicBezTo>
                    <a:pt x="1" y="218"/>
                    <a:pt x="154" y="615"/>
                    <a:pt x="459" y="951"/>
                  </a:cubicBezTo>
                  <a:lnTo>
                    <a:pt x="490" y="951"/>
                  </a:lnTo>
                  <a:cubicBezTo>
                    <a:pt x="581" y="920"/>
                    <a:pt x="642" y="920"/>
                    <a:pt x="734" y="920"/>
                  </a:cubicBezTo>
                  <a:cubicBezTo>
                    <a:pt x="766" y="917"/>
                    <a:pt x="797" y="915"/>
                    <a:pt x="829" y="915"/>
                  </a:cubicBezTo>
                  <a:cubicBezTo>
                    <a:pt x="1041" y="915"/>
                    <a:pt x="1246" y="1001"/>
                    <a:pt x="1406" y="1134"/>
                  </a:cubicBezTo>
                  <a:cubicBezTo>
                    <a:pt x="1406" y="829"/>
                    <a:pt x="1253" y="554"/>
                    <a:pt x="1039" y="371"/>
                  </a:cubicBezTo>
                  <a:cubicBezTo>
                    <a:pt x="800"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6" name="Google Shape;436;p24"/>
            <p:cNvSpPr/>
            <p:nvPr/>
          </p:nvSpPr>
          <p:spPr>
            <a:xfrm>
              <a:off x="3536197" y="2398471"/>
              <a:ext cx="167344" cy="74775"/>
            </a:xfrm>
            <a:custGeom>
              <a:avLst/>
              <a:gdLst/>
              <a:ahLst/>
              <a:cxnLst/>
              <a:rect l="l" t="t" r="r" b="b"/>
              <a:pathLst>
                <a:path w="1712" h="765" extrusionOk="0">
                  <a:moveTo>
                    <a:pt x="856" y="1"/>
                  </a:moveTo>
                  <a:cubicBezTo>
                    <a:pt x="398" y="1"/>
                    <a:pt x="1" y="184"/>
                    <a:pt x="1" y="398"/>
                  </a:cubicBezTo>
                  <a:cubicBezTo>
                    <a:pt x="1" y="612"/>
                    <a:pt x="398" y="764"/>
                    <a:pt x="856" y="764"/>
                  </a:cubicBezTo>
                  <a:cubicBezTo>
                    <a:pt x="1345" y="764"/>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7" name="Google Shape;437;p24"/>
            <p:cNvSpPr/>
            <p:nvPr/>
          </p:nvSpPr>
          <p:spPr>
            <a:xfrm>
              <a:off x="3539227" y="2401501"/>
              <a:ext cx="146426" cy="71745"/>
            </a:xfrm>
            <a:custGeom>
              <a:avLst/>
              <a:gdLst/>
              <a:ahLst/>
              <a:cxnLst/>
              <a:rect l="l" t="t" r="r" b="b"/>
              <a:pathLst>
                <a:path w="1498" h="734" extrusionOk="0">
                  <a:moveTo>
                    <a:pt x="489" y="0"/>
                  </a:moveTo>
                  <a:cubicBezTo>
                    <a:pt x="184" y="61"/>
                    <a:pt x="0" y="184"/>
                    <a:pt x="0" y="336"/>
                  </a:cubicBezTo>
                  <a:cubicBezTo>
                    <a:pt x="0" y="581"/>
                    <a:pt x="367" y="733"/>
                    <a:pt x="825" y="733"/>
                  </a:cubicBezTo>
                  <a:cubicBezTo>
                    <a:pt x="1041" y="733"/>
                    <a:pt x="1233" y="686"/>
                    <a:pt x="1423" y="611"/>
                  </a:cubicBezTo>
                  <a:lnTo>
                    <a:pt x="1423" y="611"/>
                  </a:lnTo>
                  <a:cubicBezTo>
                    <a:pt x="1427" y="611"/>
                    <a:pt x="1432" y="611"/>
                    <a:pt x="1436" y="611"/>
                  </a:cubicBezTo>
                  <a:lnTo>
                    <a:pt x="1497" y="581"/>
                  </a:lnTo>
                  <a:lnTo>
                    <a:pt x="1497" y="581"/>
                  </a:lnTo>
                  <a:cubicBezTo>
                    <a:pt x="1472" y="591"/>
                    <a:pt x="1448" y="601"/>
                    <a:pt x="1423" y="611"/>
                  </a:cubicBezTo>
                  <a:lnTo>
                    <a:pt x="1423" y="611"/>
                  </a:lnTo>
                  <a:cubicBezTo>
                    <a:pt x="1001" y="606"/>
                    <a:pt x="640" y="363"/>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8" name="Google Shape;438;p24"/>
            <p:cNvSpPr/>
            <p:nvPr/>
          </p:nvSpPr>
          <p:spPr>
            <a:xfrm>
              <a:off x="3515280" y="2294177"/>
              <a:ext cx="146426" cy="130001"/>
            </a:xfrm>
            <a:custGeom>
              <a:avLst/>
              <a:gdLst/>
              <a:ahLst/>
              <a:cxnLst/>
              <a:rect l="l" t="t" r="r" b="b"/>
              <a:pathLst>
                <a:path w="1498" h="1330" extrusionOk="0">
                  <a:moveTo>
                    <a:pt x="1179" y="0"/>
                  </a:moveTo>
                  <a:cubicBezTo>
                    <a:pt x="989" y="0"/>
                    <a:pt x="714" y="148"/>
                    <a:pt x="490" y="396"/>
                  </a:cubicBezTo>
                  <a:cubicBezTo>
                    <a:pt x="154" y="701"/>
                    <a:pt x="1" y="1098"/>
                    <a:pt x="154" y="1251"/>
                  </a:cubicBezTo>
                  <a:cubicBezTo>
                    <a:pt x="198" y="1305"/>
                    <a:pt x="264" y="1329"/>
                    <a:pt x="342" y="1329"/>
                  </a:cubicBezTo>
                  <a:cubicBezTo>
                    <a:pt x="533" y="1329"/>
                    <a:pt x="802" y="1183"/>
                    <a:pt x="1039" y="946"/>
                  </a:cubicBezTo>
                  <a:cubicBezTo>
                    <a:pt x="1376"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9" name="Google Shape;439;p24"/>
            <p:cNvSpPr/>
            <p:nvPr/>
          </p:nvSpPr>
          <p:spPr>
            <a:xfrm>
              <a:off x="3521242" y="2353704"/>
              <a:ext cx="122575" cy="67346"/>
            </a:xfrm>
            <a:custGeom>
              <a:avLst/>
              <a:gdLst/>
              <a:ahLst/>
              <a:cxnLst/>
              <a:rect l="l" t="t" r="r" b="b"/>
              <a:pathLst>
                <a:path w="1254" h="689" extrusionOk="0">
                  <a:moveTo>
                    <a:pt x="1253" y="0"/>
                  </a:moveTo>
                  <a:lnTo>
                    <a:pt x="1253" y="0"/>
                  </a:lnTo>
                  <a:cubicBezTo>
                    <a:pt x="1101" y="184"/>
                    <a:pt x="856" y="306"/>
                    <a:pt x="642" y="306"/>
                  </a:cubicBezTo>
                  <a:cubicBezTo>
                    <a:pt x="459" y="306"/>
                    <a:pt x="276" y="245"/>
                    <a:pt x="154" y="123"/>
                  </a:cubicBezTo>
                  <a:cubicBezTo>
                    <a:pt x="31" y="337"/>
                    <a:pt x="1" y="550"/>
                    <a:pt x="93" y="642"/>
                  </a:cubicBezTo>
                  <a:cubicBezTo>
                    <a:pt x="124" y="674"/>
                    <a:pt x="176" y="689"/>
                    <a:pt x="242" y="689"/>
                  </a:cubicBezTo>
                  <a:cubicBezTo>
                    <a:pt x="430" y="689"/>
                    <a:pt x="729" y="563"/>
                    <a:pt x="978" y="337"/>
                  </a:cubicBezTo>
                  <a:cubicBezTo>
                    <a:pt x="1070" y="245"/>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0" name="Google Shape;440;p24"/>
            <p:cNvSpPr/>
            <p:nvPr/>
          </p:nvSpPr>
          <p:spPr>
            <a:xfrm>
              <a:off x="3464549" y="2398471"/>
              <a:ext cx="86702" cy="73797"/>
            </a:xfrm>
            <a:custGeom>
              <a:avLst/>
              <a:gdLst/>
              <a:ahLst/>
              <a:cxnLst/>
              <a:rect l="l" t="t" r="r" b="b"/>
              <a:pathLst>
                <a:path w="887" h="755" extrusionOk="0">
                  <a:moveTo>
                    <a:pt x="520" y="1"/>
                  </a:moveTo>
                  <a:cubicBezTo>
                    <a:pt x="153" y="1"/>
                    <a:pt x="1" y="398"/>
                    <a:pt x="245" y="642"/>
                  </a:cubicBezTo>
                  <a:cubicBezTo>
                    <a:pt x="323" y="720"/>
                    <a:pt x="416" y="754"/>
                    <a:pt x="507" y="754"/>
                  </a:cubicBezTo>
                  <a:cubicBezTo>
                    <a:pt x="702" y="754"/>
                    <a:pt x="886" y="596"/>
                    <a:pt x="886" y="367"/>
                  </a:cubicBezTo>
                  <a:cubicBezTo>
                    <a:pt x="886" y="153"/>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1" name="Google Shape;441;p24"/>
            <p:cNvSpPr/>
            <p:nvPr/>
          </p:nvSpPr>
          <p:spPr>
            <a:xfrm>
              <a:off x="2885306" y="2723961"/>
              <a:ext cx="74679" cy="164309"/>
            </a:xfrm>
            <a:custGeom>
              <a:avLst/>
              <a:gdLst/>
              <a:ahLst/>
              <a:cxnLst/>
              <a:rect l="l" t="t" r="r" b="b"/>
              <a:pathLst>
                <a:path w="764" h="1681" extrusionOk="0">
                  <a:moveTo>
                    <a:pt x="367" y="0"/>
                  </a:moveTo>
                  <a:cubicBezTo>
                    <a:pt x="183" y="0"/>
                    <a:pt x="0" y="367"/>
                    <a:pt x="0" y="856"/>
                  </a:cubicBezTo>
                  <a:cubicBezTo>
                    <a:pt x="0" y="1314"/>
                    <a:pt x="153" y="1681"/>
                    <a:pt x="367" y="1681"/>
                  </a:cubicBezTo>
                  <a:cubicBezTo>
                    <a:pt x="581" y="1681"/>
                    <a:pt x="764" y="1314"/>
                    <a:pt x="764" y="856"/>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2" name="Google Shape;442;p24"/>
            <p:cNvSpPr/>
            <p:nvPr/>
          </p:nvSpPr>
          <p:spPr>
            <a:xfrm>
              <a:off x="2882276" y="2828451"/>
              <a:ext cx="74777" cy="59820"/>
            </a:xfrm>
            <a:custGeom>
              <a:avLst/>
              <a:gdLst/>
              <a:ahLst/>
              <a:cxnLst/>
              <a:rect l="l" t="t" r="r" b="b"/>
              <a:pathLst>
                <a:path w="765" h="612" extrusionOk="0">
                  <a:moveTo>
                    <a:pt x="764" y="1"/>
                  </a:moveTo>
                  <a:cubicBezTo>
                    <a:pt x="642" y="62"/>
                    <a:pt x="489" y="92"/>
                    <a:pt x="337" y="92"/>
                  </a:cubicBezTo>
                  <a:cubicBezTo>
                    <a:pt x="214" y="92"/>
                    <a:pt x="123" y="62"/>
                    <a:pt x="1" y="31"/>
                  </a:cubicBezTo>
                  <a:lnTo>
                    <a:pt x="1" y="31"/>
                  </a:lnTo>
                  <a:cubicBezTo>
                    <a:pt x="62" y="367"/>
                    <a:pt x="214" y="612"/>
                    <a:pt x="398" y="612"/>
                  </a:cubicBezTo>
                  <a:cubicBezTo>
                    <a:pt x="581" y="61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3" name="Google Shape;443;p24"/>
            <p:cNvSpPr/>
            <p:nvPr/>
          </p:nvSpPr>
          <p:spPr>
            <a:xfrm>
              <a:off x="2768793" y="2773029"/>
              <a:ext cx="149456" cy="130001"/>
            </a:xfrm>
            <a:custGeom>
              <a:avLst/>
              <a:gdLst/>
              <a:ahLst/>
              <a:cxnLst/>
              <a:rect l="l" t="t" r="r" b="b"/>
              <a:pathLst>
                <a:path w="1529" h="1330" extrusionOk="0">
                  <a:moveTo>
                    <a:pt x="356" y="0"/>
                  </a:moveTo>
                  <a:cubicBezTo>
                    <a:pt x="276" y="0"/>
                    <a:pt x="207" y="25"/>
                    <a:pt x="153" y="79"/>
                  </a:cubicBezTo>
                  <a:cubicBezTo>
                    <a:pt x="1" y="232"/>
                    <a:pt x="153" y="629"/>
                    <a:pt x="490" y="934"/>
                  </a:cubicBezTo>
                  <a:cubicBezTo>
                    <a:pt x="737" y="1182"/>
                    <a:pt x="1017" y="1330"/>
                    <a:pt x="1209" y="1330"/>
                  </a:cubicBezTo>
                  <a:cubicBezTo>
                    <a:pt x="1278" y="1330"/>
                    <a:pt x="1335" y="1311"/>
                    <a:pt x="1375" y="1270"/>
                  </a:cubicBezTo>
                  <a:cubicBezTo>
                    <a:pt x="1528" y="1118"/>
                    <a:pt x="1375" y="720"/>
                    <a:pt x="1039" y="384"/>
                  </a:cubicBezTo>
                  <a:cubicBezTo>
                    <a:pt x="802" y="147"/>
                    <a:pt x="548" y="0"/>
                    <a:pt x="3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4" name="Google Shape;444;p24"/>
            <p:cNvSpPr/>
            <p:nvPr/>
          </p:nvSpPr>
          <p:spPr>
            <a:xfrm>
              <a:off x="2819621" y="2852398"/>
              <a:ext cx="98627" cy="52391"/>
            </a:xfrm>
            <a:custGeom>
              <a:avLst/>
              <a:gdLst/>
              <a:ahLst/>
              <a:cxnLst/>
              <a:rect l="l" t="t" r="r" b="b"/>
              <a:pathLst>
                <a:path w="1009" h="536" extrusionOk="0">
                  <a:moveTo>
                    <a:pt x="855" y="0"/>
                  </a:moveTo>
                  <a:cubicBezTo>
                    <a:pt x="642" y="122"/>
                    <a:pt x="428" y="183"/>
                    <a:pt x="183" y="183"/>
                  </a:cubicBezTo>
                  <a:lnTo>
                    <a:pt x="0" y="183"/>
                  </a:lnTo>
                  <a:cubicBezTo>
                    <a:pt x="249" y="410"/>
                    <a:pt x="515" y="536"/>
                    <a:pt x="698" y="536"/>
                  </a:cubicBezTo>
                  <a:cubicBezTo>
                    <a:pt x="762" y="536"/>
                    <a:pt x="816" y="520"/>
                    <a:pt x="855" y="489"/>
                  </a:cubicBezTo>
                  <a:cubicBezTo>
                    <a:pt x="1008" y="336"/>
                    <a:pt x="917" y="214"/>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5" name="Google Shape;445;p24"/>
            <p:cNvSpPr/>
            <p:nvPr/>
          </p:nvSpPr>
          <p:spPr>
            <a:xfrm>
              <a:off x="2729988" y="2876248"/>
              <a:ext cx="164314" cy="74775"/>
            </a:xfrm>
            <a:custGeom>
              <a:avLst/>
              <a:gdLst/>
              <a:ahLst/>
              <a:cxnLst/>
              <a:rect l="l" t="t" r="r" b="b"/>
              <a:pathLst>
                <a:path w="1681" h="765" extrusionOk="0">
                  <a:moveTo>
                    <a:pt x="856" y="0"/>
                  </a:moveTo>
                  <a:cubicBezTo>
                    <a:pt x="367" y="0"/>
                    <a:pt x="1" y="184"/>
                    <a:pt x="1" y="367"/>
                  </a:cubicBezTo>
                  <a:cubicBezTo>
                    <a:pt x="1" y="581"/>
                    <a:pt x="367" y="764"/>
                    <a:pt x="856" y="764"/>
                  </a:cubicBezTo>
                  <a:cubicBezTo>
                    <a:pt x="1314" y="764"/>
                    <a:pt x="1681" y="581"/>
                    <a:pt x="1681" y="367"/>
                  </a:cubicBezTo>
                  <a:cubicBezTo>
                    <a:pt x="1681" y="184"/>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6" name="Google Shape;446;p24"/>
            <p:cNvSpPr/>
            <p:nvPr/>
          </p:nvSpPr>
          <p:spPr>
            <a:xfrm>
              <a:off x="2729988" y="2891203"/>
              <a:ext cx="164314" cy="62752"/>
            </a:xfrm>
            <a:custGeom>
              <a:avLst/>
              <a:gdLst/>
              <a:ahLst/>
              <a:cxnLst/>
              <a:rect l="l" t="t" r="r" b="b"/>
              <a:pathLst>
                <a:path w="1681" h="642" extrusionOk="0">
                  <a:moveTo>
                    <a:pt x="1497" y="0"/>
                  </a:moveTo>
                  <a:cubicBezTo>
                    <a:pt x="1314" y="275"/>
                    <a:pt x="978" y="458"/>
                    <a:pt x="612" y="458"/>
                  </a:cubicBezTo>
                  <a:cubicBezTo>
                    <a:pt x="398" y="458"/>
                    <a:pt x="184" y="397"/>
                    <a:pt x="1" y="245"/>
                  </a:cubicBezTo>
                  <a:lnTo>
                    <a:pt x="1" y="245"/>
                  </a:lnTo>
                  <a:cubicBezTo>
                    <a:pt x="31" y="458"/>
                    <a:pt x="367" y="642"/>
                    <a:pt x="856" y="642"/>
                  </a:cubicBezTo>
                  <a:cubicBezTo>
                    <a:pt x="1314" y="642"/>
                    <a:pt x="1681" y="458"/>
                    <a:pt x="1681" y="245"/>
                  </a:cubicBezTo>
                  <a:cubicBezTo>
                    <a:pt x="1681" y="153"/>
                    <a:pt x="1620" y="61"/>
                    <a:pt x="14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7" name="Google Shape;447;p24"/>
            <p:cNvSpPr/>
            <p:nvPr/>
          </p:nvSpPr>
          <p:spPr>
            <a:xfrm>
              <a:off x="2768793" y="2925316"/>
              <a:ext cx="149456" cy="130001"/>
            </a:xfrm>
            <a:custGeom>
              <a:avLst/>
              <a:gdLst/>
              <a:ahLst/>
              <a:cxnLst/>
              <a:rect l="l" t="t" r="r" b="b"/>
              <a:pathLst>
                <a:path w="1529" h="1330" extrusionOk="0">
                  <a:moveTo>
                    <a:pt x="1187" y="0"/>
                  </a:moveTo>
                  <a:cubicBezTo>
                    <a:pt x="996" y="0"/>
                    <a:pt x="727" y="146"/>
                    <a:pt x="490" y="384"/>
                  </a:cubicBezTo>
                  <a:cubicBezTo>
                    <a:pt x="153" y="720"/>
                    <a:pt x="1" y="1118"/>
                    <a:pt x="153" y="1270"/>
                  </a:cubicBezTo>
                  <a:cubicBezTo>
                    <a:pt x="202" y="1311"/>
                    <a:pt x="265" y="1330"/>
                    <a:pt x="338" y="1330"/>
                  </a:cubicBezTo>
                  <a:cubicBezTo>
                    <a:pt x="540" y="1330"/>
                    <a:pt x="815" y="1182"/>
                    <a:pt x="1039" y="934"/>
                  </a:cubicBezTo>
                  <a:cubicBezTo>
                    <a:pt x="1375" y="629"/>
                    <a:pt x="1528" y="232"/>
                    <a:pt x="1375" y="79"/>
                  </a:cubicBezTo>
                  <a:cubicBezTo>
                    <a:pt x="1331" y="25"/>
                    <a:pt x="1265" y="0"/>
                    <a:pt x="11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8" name="Google Shape;448;p24"/>
            <p:cNvSpPr/>
            <p:nvPr/>
          </p:nvSpPr>
          <p:spPr>
            <a:xfrm>
              <a:off x="2783748" y="2925805"/>
              <a:ext cx="134501" cy="129610"/>
            </a:xfrm>
            <a:custGeom>
              <a:avLst/>
              <a:gdLst/>
              <a:ahLst/>
              <a:cxnLst/>
              <a:rect l="l" t="t" r="r" b="b"/>
              <a:pathLst>
                <a:path w="1376" h="1326" extrusionOk="0">
                  <a:moveTo>
                    <a:pt x="1036" y="1"/>
                  </a:moveTo>
                  <a:cubicBezTo>
                    <a:pt x="981" y="1"/>
                    <a:pt x="928" y="16"/>
                    <a:pt x="886" y="43"/>
                  </a:cubicBezTo>
                  <a:cubicBezTo>
                    <a:pt x="978" y="593"/>
                    <a:pt x="581" y="1143"/>
                    <a:pt x="0" y="1235"/>
                  </a:cubicBezTo>
                  <a:lnTo>
                    <a:pt x="0" y="1265"/>
                  </a:lnTo>
                  <a:cubicBezTo>
                    <a:pt x="41" y="1306"/>
                    <a:pt x="100" y="1325"/>
                    <a:pt x="170" y="1325"/>
                  </a:cubicBezTo>
                  <a:cubicBezTo>
                    <a:pt x="362" y="1325"/>
                    <a:pt x="640" y="1183"/>
                    <a:pt x="886" y="960"/>
                  </a:cubicBezTo>
                  <a:cubicBezTo>
                    <a:pt x="1222" y="624"/>
                    <a:pt x="1375" y="227"/>
                    <a:pt x="1222" y="74"/>
                  </a:cubicBezTo>
                  <a:cubicBezTo>
                    <a:pt x="1172" y="23"/>
                    <a:pt x="1103" y="1"/>
                    <a:pt x="10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9" name="Google Shape;449;p24"/>
            <p:cNvSpPr/>
            <p:nvPr/>
          </p:nvSpPr>
          <p:spPr>
            <a:xfrm>
              <a:off x="2882276" y="2938902"/>
              <a:ext cx="74777" cy="167339"/>
            </a:xfrm>
            <a:custGeom>
              <a:avLst/>
              <a:gdLst/>
              <a:ahLst/>
              <a:cxnLst/>
              <a:rect l="l" t="t" r="r" b="b"/>
              <a:pathLst>
                <a:path w="765" h="1712" extrusionOk="0">
                  <a:moveTo>
                    <a:pt x="367" y="1"/>
                  </a:moveTo>
                  <a:cubicBezTo>
                    <a:pt x="184" y="1"/>
                    <a:pt x="1" y="398"/>
                    <a:pt x="1" y="856"/>
                  </a:cubicBezTo>
                  <a:cubicBezTo>
                    <a:pt x="1" y="1315"/>
                    <a:pt x="153" y="1712"/>
                    <a:pt x="367" y="1712"/>
                  </a:cubicBezTo>
                  <a:cubicBezTo>
                    <a:pt x="581" y="1712"/>
                    <a:pt x="764" y="1315"/>
                    <a:pt x="764" y="856"/>
                  </a:cubicBezTo>
                  <a:cubicBezTo>
                    <a:pt x="764" y="398"/>
                    <a:pt x="581" y="1"/>
                    <a:pt x="3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0" name="Google Shape;450;p24"/>
            <p:cNvSpPr/>
            <p:nvPr/>
          </p:nvSpPr>
          <p:spPr>
            <a:xfrm>
              <a:off x="2885306" y="2950925"/>
              <a:ext cx="74679" cy="155317"/>
            </a:xfrm>
            <a:custGeom>
              <a:avLst/>
              <a:gdLst/>
              <a:ahLst/>
              <a:cxnLst/>
              <a:rect l="l" t="t" r="r" b="b"/>
              <a:pathLst>
                <a:path w="764" h="1589" extrusionOk="0">
                  <a:moveTo>
                    <a:pt x="581" y="0"/>
                  </a:moveTo>
                  <a:lnTo>
                    <a:pt x="581" y="0"/>
                  </a:lnTo>
                  <a:cubicBezTo>
                    <a:pt x="611" y="458"/>
                    <a:pt x="367" y="856"/>
                    <a:pt x="0" y="1069"/>
                  </a:cubicBezTo>
                  <a:cubicBezTo>
                    <a:pt x="61" y="1375"/>
                    <a:pt x="183" y="1589"/>
                    <a:pt x="367" y="1589"/>
                  </a:cubicBezTo>
                  <a:cubicBezTo>
                    <a:pt x="581" y="1589"/>
                    <a:pt x="764" y="1192"/>
                    <a:pt x="764" y="733"/>
                  </a:cubicBezTo>
                  <a:cubicBezTo>
                    <a:pt x="764" y="48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1" name="Google Shape;451;p24"/>
            <p:cNvSpPr/>
            <p:nvPr/>
          </p:nvSpPr>
          <p:spPr>
            <a:xfrm>
              <a:off x="2921081" y="2927075"/>
              <a:ext cx="149456" cy="128339"/>
            </a:xfrm>
            <a:custGeom>
              <a:avLst/>
              <a:gdLst/>
              <a:ahLst/>
              <a:cxnLst/>
              <a:rect l="l" t="t" r="r" b="b"/>
              <a:pathLst>
                <a:path w="1529" h="1313" extrusionOk="0">
                  <a:moveTo>
                    <a:pt x="341" y="1"/>
                  </a:moveTo>
                  <a:cubicBezTo>
                    <a:pt x="267" y="1"/>
                    <a:pt x="203" y="20"/>
                    <a:pt x="153" y="61"/>
                  </a:cubicBezTo>
                  <a:cubicBezTo>
                    <a:pt x="1" y="214"/>
                    <a:pt x="153" y="611"/>
                    <a:pt x="489" y="947"/>
                  </a:cubicBezTo>
                  <a:cubicBezTo>
                    <a:pt x="735" y="1170"/>
                    <a:pt x="1014" y="1312"/>
                    <a:pt x="1206" y="1312"/>
                  </a:cubicBezTo>
                  <a:cubicBezTo>
                    <a:pt x="1276" y="1312"/>
                    <a:pt x="1334" y="1293"/>
                    <a:pt x="1375" y="1252"/>
                  </a:cubicBezTo>
                  <a:cubicBezTo>
                    <a:pt x="1528" y="1100"/>
                    <a:pt x="1375" y="702"/>
                    <a:pt x="1039" y="366"/>
                  </a:cubicBezTo>
                  <a:cubicBezTo>
                    <a:pt x="816" y="143"/>
                    <a:pt x="543"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2" name="Google Shape;452;p24"/>
            <p:cNvSpPr/>
            <p:nvPr/>
          </p:nvSpPr>
          <p:spPr>
            <a:xfrm>
              <a:off x="2921081" y="2927173"/>
              <a:ext cx="140463" cy="113384"/>
            </a:xfrm>
            <a:custGeom>
              <a:avLst/>
              <a:gdLst/>
              <a:ahLst/>
              <a:cxnLst/>
              <a:rect l="l" t="t" r="r" b="b"/>
              <a:pathLst>
                <a:path w="1437" h="1160" extrusionOk="0">
                  <a:moveTo>
                    <a:pt x="320" y="1"/>
                  </a:moveTo>
                  <a:cubicBezTo>
                    <a:pt x="251" y="1"/>
                    <a:pt x="194" y="20"/>
                    <a:pt x="153" y="60"/>
                  </a:cubicBezTo>
                  <a:cubicBezTo>
                    <a:pt x="1" y="213"/>
                    <a:pt x="153" y="610"/>
                    <a:pt x="489" y="946"/>
                  </a:cubicBezTo>
                  <a:lnTo>
                    <a:pt x="520" y="946"/>
                  </a:lnTo>
                  <a:cubicBezTo>
                    <a:pt x="581" y="915"/>
                    <a:pt x="673" y="915"/>
                    <a:pt x="764" y="915"/>
                  </a:cubicBezTo>
                  <a:cubicBezTo>
                    <a:pt x="978" y="915"/>
                    <a:pt x="1223" y="1007"/>
                    <a:pt x="1436" y="1160"/>
                  </a:cubicBezTo>
                  <a:cubicBezTo>
                    <a:pt x="1406" y="854"/>
                    <a:pt x="1284" y="579"/>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3" name="Google Shape;453;p24"/>
            <p:cNvSpPr/>
            <p:nvPr/>
          </p:nvSpPr>
          <p:spPr>
            <a:xfrm>
              <a:off x="2945029" y="2879180"/>
              <a:ext cx="167246" cy="74775"/>
            </a:xfrm>
            <a:custGeom>
              <a:avLst/>
              <a:gdLst/>
              <a:ahLst/>
              <a:cxnLst/>
              <a:rect l="l" t="t" r="r" b="b"/>
              <a:pathLst>
                <a:path w="1711" h="765" extrusionOk="0">
                  <a:moveTo>
                    <a:pt x="855" y="1"/>
                  </a:moveTo>
                  <a:cubicBezTo>
                    <a:pt x="367" y="1"/>
                    <a:pt x="0" y="184"/>
                    <a:pt x="0" y="368"/>
                  </a:cubicBezTo>
                  <a:cubicBezTo>
                    <a:pt x="0" y="581"/>
                    <a:pt x="367" y="765"/>
                    <a:pt x="855" y="765"/>
                  </a:cubicBezTo>
                  <a:cubicBezTo>
                    <a:pt x="1314" y="765"/>
                    <a:pt x="1711" y="581"/>
                    <a:pt x="1711" y="368"/>
                  </a:cubicBezTo>
                  <a:cubicBezTo>
                    <a:pt x="1711" y="184"/>
                    <a:pt x="1314" y="1"/>
                    <a:pt x="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4" name="Google Shape;454;p24"/>
            <p:cNvSpPr/>
            <p:nvPr/>
          </p:nvSpPr>
          <p:spPr>
            <a:xfrm>
              <a:off x="2945029" y="2879180"/>
              <a:ext cx="146328" cy="74775"/>
            </a:xfrm>
            <a:custGeom>
              <a:avLst/>
              <a:gdLst/>
              <a:ahLst/>
              <a:cxnLst/>
              <a:rect l="l" t="t" r="r" b="b"/>
              <a:pathLst>
                <a:path w="1497" h="765" extrusionOk="0">
                  <a:moveTo>
                    <a:pt x="489" y="1"/>
                  </a:moveTo>
                  <a:cubicBezTo>
                    <a:pt x="214" y="62"/>
                    <a:pt x="0" y="215"/>
                    <a:pt x="0" y="368"/>
                  </a:cubicBezTo>
                  <a:cubicBezTo>
                    <a:pt x="0" y="551"/>
                    <a:pt x="397" y="765"/>
                    <a:pt x="855"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5" name="Google Shape;455;p24"/>
            <p:cNvSpPr/>
            <p:nvPr/>
          </p:nvSpPr>
          <p:spPr>
            <a:xfrm>
              <a:off x="2921081" y="2773029"/>
              <a:ext cx="149456" cy="130001"/>
            </a:xfrm>
            <a:custGeom>
              <a:avLst/>
              <a:gdLst/>
              <a:ahLst/>
              <a:cxnLst/>
              <a:rect l="l" t="t" r="r" b="b"/>
              <a:pathLst>
                <a:path w="1529" h="1330" extrusionOk="0">
                  <a:moveTo>
                    <a:pt x="1168" y="0"/>
                  </a:moveTo>
                  <a:cubicBezTo>
                    <a:pt x="968" y="0"/>
                    <a:pt x="706" y="147"/>
                    <a:pt x="489" y="384"/>
                  </a:cubicBezTo>
                  <a:cubicBezTo>
                    <a:pt x="153" y="720"/>
                    <a:pt x="1" y="1118"/>
                    <a:pt x="153" y="1270"/>
                  </a:cubicBezTo>
                  <a:cubicBezTo>
                    <a:pt x="194" y="1311"/>
                    <a:pt x="251" y="1330"/>
                    <a:pt x="320" y="1330"/>
                  </a:cubicBezTo>
                  <a:cubicBezTo>
                    <a:pt x="512" y="1330"/>
                    <a:pt x="792" y="1182"/>
                    <a:pt x="1039" y="934"/>
                  </a:cubicBezTo>
                  <a:cubicBezTo>
                    <a:pt x="1375" y="629"/>
                    <a:pt x="1528" y="232"/>
                    <a:pt x="1375" y="79"/>
                  </a:cubicBezTo>
                  <a:cubicBezTo>
                    <a:pt x="1322" y="25"/>
                    <a:pt x="1250" y="0"/>
                    <a:pt x="1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6" name="Google Shape;456;p24"/>
            <p:cNvSpPr/>
            <p:nvPr/>
          </p:nvSpPr>
          <p:spPr>
            <a:xfrm>
              <a:off x="2927044" y="2834413"/>
              <a:ext cx="122575" cy="66076"/>
            </a:xfrm>
            <a:custGeom>
              <a:avLst/>
              <a:gdLst/>
              <a:ahLst/>
              <a:cxnLst/>
              <a:rect l="l" t="t" r="r" b="b"/>
              <a:pathLst>
                <a:path w="1254" h="676" extrusionOk="0">
                  <a:moveTo>
                    <a:pt x="1253" y="1"/>
                  </a:moveTo>
                  <a:cubicBezTo>
                    <a:pt x="1101" y="184"/>
                    <a:pt x="887" y="276"/>
                    <a:pt x="642" y="276"/>
                  </a:cubicBezTo>
                  <a:cubicBezTo>
                    <a:pt x="459" y="276"/>
                    <a:pt x="276" y="215"/>
                    <a:pt x="154" y="123"/>
                  </a:cubicBezTo>
                  <a:cubicBezTo>
                    <a:pt x="31" y="337"/>
                    <a:pt x="1" y="551"/>
                    <a:pt x="123" y="642"/>
                  </a:cubicBezTo>
                  <a:cubicBezTo>
                    <a:pt x="145" y="664"/>
                    <a:pt x="188" y="676"/>
                    <a:pt x="245" y="676"/>
                  </a:cubicBezTo>
                  <a:cubicBezTo>
                    <a:pt x="426" y="676"/>
                    <a:pt x="746" y="562"/>
                    <a:pt x="978" y="306"/>
                  </a:cubicBezTo>
                  <a:cubicBezTo>
                    <a:pt x="1101" y="215"/>
                    <a:pt x="1192" y="123"/>
                    <a:pt x="1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7" name="Google Shape;457;p24"/>
            <p:cNvSpPr/>
            <p:nvPr/>
          </p:nvSpPr>
          <p:spPr>
            <a:xfrm>
              <a:off x="2870351" y="2876248"/>
              <a:ext cx="89634" cy="75459"/>
            </a:xfrm>
            <a:custGeom>
              <a:avLst/>
              <a:gdLst/>
              <a:ahLst/>
              <a:cxnLst/>
              <a:rect l="l" t="t" r="r" b="b"/>
              <a:pathLst>
                <a:path w="917" h="772" extrusionOk="0">
                  <a:moveTo>
                    <a:pt x="520" y="0"/>
                  </a:moveTo>
                  <a:cubicBezTo>
                    <a:pt x="184" y="0"/>
                    <a:pt x="0" y="428"/>
                    <a:pt x="245" y="673"/>
                  </a:cubicBezTo>
                  <a:cubicBezTo>
                    <a:pt x="322" y="740"/>
                    <a:pt x="418" y="771"/>
                    <a:pt x="513" y="771"/>
                  </a:cubicBezTo>
                  <a:cubicBezTo>
                    <a:pt x="717" y="771"/>
                    <a:pt x="917" y="627"/>
                    <a:pt x="917" y="398"/>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8" name="Google Shape;458;p24"/>
            <p:cNvSpPr/>
            <p:nvPr/>
          </p:nvSpPr>
          <p:spPr>
            <a:xfrm>
              <a:off x="3819856" y="1681903"/>
              <a:ext cx="74777" cy="167242"/>
            </a:xfrm>
            <a:custGeom>
              <a:avLst/>
              <a:gdLst/>
              <a:ahLst/>
              <a:cxnLst/>
              <a:rect l="l" t="t" r="r" b="b"/>
              <a:pathLst>
                <a:path w="765" h="1711" extrusionOk="0">
                  <a:moveTo>
                    <a:pt x="367" y="0"/>
                  </a:moveTo>
                  <a:cubicBezTo>
                    <a:pt x="154" y="0"/>
                    <a:pt x="1" y="397"/>
                    <a:pt x="1" y="855"/>
                  </a:cubicBezTo>
                  <a:cubicBezTo>
                    <a:pt x="1" y="1314"/>
                    <a:pt x="154" y="1711"/>
                    <a:pt x="367" y="1711"/>
                  </a:cubicBezTo>
                  <a:cubicBezTo>
                    <a:pt x="581" y="1711"/>
                    <a:pt x="764" y="1314"/>
                    <a:pt x="764" y="85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9" name="Google Shape;459;p24"/>
            <p:cNvSpPr/>
            <p:nvPr/>
          </p:nvSpPr>
          <p:spPr>
            <a:xfrm>
              <a:off x="3816924" y="1786392"/>
              <a:ext cx="74679" cy="62752"/>
            </a:xfrm>
            <a:custGeom>
              <a:avLst/>
              <a:gdLst/>
              <a:ahLst/>
              <a:cxnLst/>
              <a:rect l="l" t="t" r="r" b="b"/>
              <a:pathLst>
                <a:path w="764" h="642" extrusionOk="0">
                  <a:moveTo>
                    <a:pt x="764" y="0"/>
                  </a:moveTo>
                  <a:lnTo>
                    <a:pt x="764" y="0"/>
                  </a:lnTo>
                  <a:cubicBezTo>
                    <a:pt x="642" y="61"/>
                    <a:pt x="489" y="92"/>
                    <a:pt x="336" y="92"/>
                  </a:cubicBezTo>
                  <a:cubicBezTo>
                    <a:pt x="214" y="92"/>
                    <a:pt x="122" y="61"/>
                    <a:pt x="0" y="31"/>
                  </a:cubicBezTo>
                  <a:lnTo>
                    <a:pt x="0" y="31"/>
                  </a:lnTo>
                  <a:cubicBezTo>
                    <a:pt x="61" y="367"/>
                    <a:pt x="214" y="642"/>
                    <a:pt x="397" y="642"/>
                  </a:cubicBezTo>
                  <a:cubicBezTo>
                    <a:pt x="581" y="642"/>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0" name="Google Shape;460;p24"/>
            <p:cNvSpPr/>
            <p:nvPr/>
          </p:nvSpPr>
          <p:spPr>
            <a:xfrm>
              <a:off x="3706373" y="1732241"/>
              <a:ext cx="146426" cy="128730"/>
            </a:xfrm>
            <a:custGeom>
              <a:avLst/>
              <a:gdLst/>
              <a:ahLst/>
              <a:cxnLst/>
              <a:rect l="l" t="t" r="r" b="b"/>
              <a:pathLst>
                <a:path w="1498" h="1317" extrusionOk="0">
                  <a:moveTo>
                    <a:pt x="333" y="1"/>
                  </a:moveTo>
                  <a:cubicBezTo>
                    <a:pt x="259" y="1"/>
                    <a:pt x="198" y="22"/>
                    <a:pt x="154" y="66"/>
                  </a:cubicBezTo>
                  <a:cubicBezTo>
                    <a:pt x="1" y="218"/>
                    <a:pt x="123" y="615"/>
                    <a:pt x="459" y="951"/>
                  </a:cubicBezTo>
                  <a:cubicBezTo>
                    <a:pt x="705" y="1175"/>
                    <a:pt x="984" y="1317"/>
                    <a:pt x="1176" y="1317"/>
                  </a:cubicBezTo>
                  <a:cubicBezTo>
                    <a:pt x="1246" y="1317"/>
                    <a:pt x="1304" y="1298"/>
                    <a:pt x="1345" y="1257"/>
                  </a:cubicBezTo>
                  <a:cubicBezTo>
                    <a:pt x="1498" y="1104"/>
                    <a:pt x="1345" y="707"/>
                    <a:pt x="1040" y="371"/>
                  </a:cubicBezTo>
                  <a:cubicBezTo>
                    <a:pt x="778" y="131"/>
                    <a:pt x="517" y="1"/>
                    <a:pt x="3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1" name="Google Shape;461;p24"/>
            <p:cNvSpPr/>
            <p:nvPr/>
          </p:nvSpPr>
          <p:spPr>
            <a:xfrm>
              <a:off x="3754171" y="1810242"/>
              <a:ext cx="92665" cy="53760"/>
            </a:xfrm>
            <a:custGeom>
              <a:avLst/>
              <a:gdLst/>
              <a:ahLst/>
              <a:cxnLst/>
              <a:rect l="l" t="t" r="r" b="b"/>
              <a:pathLst>
                <a:path w="948" h="550" extrusionOk="0">
                  <a:moveTo>
                    <a:pt x="826" y="1"/>
                  </a:moveTo>
                  <a:cubicBezTo>
                    <a:pt x="642" y="123"/>
                    <a:pt x="428" y="184"/>
                    <a:pt x="184" y="184"/>
                  </a:cubicBezTo>
                  <a:lnTo>
                    <a:pt x="1" y="184"/>
                  </a:lnTo>
                  <a:cubicBezTo>
                    <a:pt x="224" y="408"/>
                    <a:pt x="497" y="549"/>
                    <a:pt x="687" y="549"/>
                  </a:cubicBezTo>
                  <a:cubicBezTo>
                    <a:pt x="757" y="549"/>
                    <a:pt x="815" y="530"/>
                    <a:pt x="856" y="489"/>
                  </a:cubicBezTo>
                  <a:cubicBezTo>
                    <a:pt x="948" y="398"/>
                    <a:pt x="917" y="215"/>
                    <a:pt x="8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2" name="Google Shape;462;p24"/>
            <p:cNvSpPr/>
            <p:nvPr/>
          </p:nvSpPr>
          <p:spPr>
            <a:xfrm>
              <a:off x="3664636" y="1834189"/>
              <a:ext cx="164314" cy="74677"/>
            </a:xfrm>
            <a:custGeom>
              <a:avLst/>
              <a:gdLst/>
              <a:ahLst/>
              <a:cxnLst/>
              <a:rect l="l" t="t" r="r" b="b"/>
              <a:pathLst>
                <a:path w="1681" h="764" extrusionOk="0">
                  <a:moveTo>
                    <a:pt x="825" y="0"/>
                  </a:moveTo>
                  <a:cubicBezTo>
                    <a:pt x="367" y="0"/>
                    <a:pt x="0" y="183"/>
                    <a:pt x="0" y="367"/>
                  </a:cubicBezTo>
                  <a:cubicBezTo>
                    <a:pt x="0" y="580"/>
                    <a:pt x="367" y="764"/>
                    <a:pt x="825" y="764"/>
                  </a:cubicBezTo>
                  <a:cubicBezTo>
                    <a:pt x="1314" y="764"/>
                    <a:pt x="1680" y="580"/>
                    <a:pt x="1680" y="367"/>
                  </a:cubicBezTo>
                  <a:cubicBezTo>
                    <a:pt x="1680" y="18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3" name="Google Shape;463;p24"/>
            <p:cNvSpPr/>
            <p:nvPr/>
          </p:nvSpPr>
          <p:spPr>
            <a:xfrm>
              <a:off x="3664636" y="1849046"/>
              <a:ext cx="164314" cy="62850"/>
            </a:xfrm>
            <a:custGeom>
              <a:avLst/>
              <a:gdLst/>
              <a:ahLst/>
              <a:cxnLst/>
              <a:rect l="l" t="t" r="r" b="b"/>
              <a:pathLst>
                <a:path w="1681" h="643" extrusionOk="0">
                  <a:moveTo>
                    <a:pt x="1497" y="1"/>
                  </a:moveTo>
                  <a:cubicBezTo>
                    <a:pt x="1314" y="276"/>
                    <a:pt x="978" y="459"/>
                    <a:pt x="611" y="459"/>
                  </a:cubicBezTo>
                  <a:cubicBezTo>
                    <a:pt x="397" y="459"/>
                    <a:pt x="184" y="398"/>
                    <a:pt x="0" y="245"/>
                  </a:cubicBezTo>
                  <a:lnTo>
                    <a:pt x="0" y="245"/>
                  </a:lnTo>
                  <a:cubicBezTo>
                    <a:pt x="0" y="459"/>
                    <a:pt x="367" y="642"/>
                    <a:pt x="825" y="642"/>
                  </a:cubicBezTo>
                  <a:cubicBezTo>
                    <a:pt x="1283" y="642"/>
                    <a:pt x="1680" y="459"/>
                    <a:pt x="1680" y="245"/>
                  </a:cubicBezTo>
                  <a:cubicBezTo>
                    <a:pt x="1680" y="154"/>
                    <a:pt x="1619" y="62"/>
                    <a:pt x="1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4" name="Google Shape;464;p24"/>
            <p:cNvSpPr/>
            <p:nvPr/>
          </p:nvSpPr>
          <p:spPr>
            <a:xfrm>
              <a:off x="3703441" y="1885114"/>
              <a:ext cx="149358" cy="128632"/>
            </a:xfrm>
            <a:custGeom>
              <a:avLst/>
              <a:gdLst/>
              <a:ahLst/>
              <a:cxnLst/>
              <a:rect l="l" t="t" r="r" b="b"/>
              <a:pathLst>
                <a:path w="1528" h="1316" extrusionOk="0">
                  <a:moveTo>
                    <a:pt x="1209" y="0"/>
                  </a:moveTo>
                  <a:cubicBezTo>
                    <a:pt x="1017" y="0"/>
                    <a:pt x="737" y="148"/>
                    <a:pt x="489" y="396"/>
                  </a:cubicBezTo>
                  <a:cubicBezTo>
                    <a:pt x="153" y="701"/>
                    <a:pt x="0" y="1098"/>
                    <a:pt x="153" y="1251"/>
                  </a:cubicBezTo>
                  <a:cubicBezTo>
                    <a:pt x="197" y="1295"/>
                    <a:pt x="263" y="1316"/>
                    <a:pt x="343" y="1316"/>
                  </a:cubicBezTo>
                  <a:cubicBezTo>
                    <a:pt x="541" y="1316"/>
                    <a:pt x="821" y="1185"/>
                    <a:pt x="1039" y="945"/>
                  </a:cubicBezTo>
                  <a:cubicBezTo>
                    <a:pt x="1375" y="609"/>
                    <a:pt x="1528" y="212"/>
                    <a:pt x="1375" y="59"/>
                  </a:cubicBezTo>
                  <a:cubicBezTo>
                    <a:pt x="1335" y="19"/>
                    <a:pt x="1277" y="0"/>
                    <a:pt x="12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5" name="Google Shape;465;p24"/>
            <p:cNvSpPr/>
            <p:nvPr/>
          </p:nvSpPr>
          <p:spPr>
            <a:xfrm>
              <a:off x="3718396" y="1883746"/>
              <a:ext cx="134403" cy="129512"/>
            </a:xfrm>
            <a:custGeom>
              <a:avLst/>
              <a:gdLst/>
              <a:ahLst/>
              <a:cxnLst/>
              <a:rect l="l" t="t" r="r" b="b"/>
              <a:pathLst>
                <a:path w="1375" h="1325" extrusionOk="0">
                  <a:moveTo>
                    <a:pt x="1020" y="0"/>
                  </a:moveTo>
                  <a:cubicBezTo>
                    <a:pt x="965" y="0"/>
                    <a:pt x="910" y="15"/>
                    <a:pt x="855" y="43"/>
                  </a:cubicBezTo>
                  <a:cubicBezTo>
                    <a:pt x="978" y="623"/>
                    <a:pt x="581" y="1173"/>
                    <a:pt x="0" y="1234"/>
                  </a:cubicBezTo>
                  <a:cubicBezTo>
                    <a:pt x="0" y="1265"/>
                    <a:pt x="0" y="1265"/>
                    <a:pt x="0" y="1265"/>
                  </a:cubicBezTo>
                  <a:cubicBezTo>
                    <a:pt x="41" y="1306"/>
                    <a:pt x="100" y="1325"/>
                    <a:pt x="170" y="1325"/>
                  </a:cubicBezTo>
                  <a:cubicBezTo>
                    <a:pt x="361" y="1325"/>
                    <a:pt x="640" y="1183"/>
                    <a:pt x="886" y="959"/>
                  </a:cubicBezTo>
                  <a:cubicBezTo>
                    <a:pt x="1192" y="623"/>
                    <a:pt x="1375" y="226"/>
                    <a:pt x="1222" y="73"/>
                  </a:cubicBezTo>
                  <a:cubicBezTo>
                    <a:pt x="1155" y="23"/>
                    <a:pt x="1088" y="0"/>
                    <a:pt x="10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6" name="Google Shape;466;p24"/>
            <p:cNvSpPr/>
            <p:nvPr/>
          </p:nvSpPr>
          <p:spPr>
            <a:xfrm>
              <a:off x="3813894" y="1896844"/>
              <a:ext cx="74777" cy="167339"/>
            </a:xfrm>
            <a:custGeom>
              <a:avLst/>
              <a:gdLst/>
              <a:ahLst/>
              <a:cxnLst/>
              <a:rect l="l" t="t" r="r" b="b"/>
              <a:pathLst>
                <a:path w="765" h="1712" extrusionOk="0">
                  <a:moveTo>
                    <a:pt x="398" y="1"/>
                  </a:moveTo>
                  <a:cubicBezTo>
                    <a:pt x="184" y="1"/>
                    <a:pt x="1" y="398"/>
                    <a:pt x="1" y="856"/>
                  </a:cubicBezTo>
                  <a:cubicBezTo>
                    <a:pt x="1" y="1314"/>
                    <a:pt x="184" y="1711"/>
                    <a:pt x="398" y="1711"/>
                  </a:cubicBezTo>
                  <a:cubicBezTo>
                    <a:pt x="612" y="1711"/>
                    <a:pt x="764" y="1314"/>
                    <a:pt x="764" y="856"/>
                  </a:cubicBezTo>
                  <a:cubicBezTo>
                    <a:pt x="764" y="398"/>
                    <a:pt x="612"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7" name="Google Shape;467;p24"/>
            <p:cNvSpPr/>
            <p:nvPr/>
          </p:nvSpPr>
          <p:spPr>
            <a:xfrm>
              <a:off x="3819856" y="1911799"/>
              <a:ext cx="74777" cy="152384"/>
            </a:xfrm>
            <a:custGeom>
              <a:avLst/>
              <a:gdLst/>
              <a:ahLst/>
              <a:cxnLst/>
              <a:rect l="l" t="t" r="r" b="b"/>
              <a:pathLst>
                <a:path w="765" h="1559" extrusionOk="0">
                  <a:moveTo>
                    <a:pt x="551" y="0"/>
                  </a:moveTo>
                  <a:lnTo>
                    <a:pt x="551" y="0"/>
                  </a:lnTo>
                  <a:cubicBezTo>
                    <a:pt x="612" y="428"/>
                    <a:pt x="367" y="825"/>
                    <a:pt x="1" y="1039"/>
                  </a:cubicBezTo>
                  <a:cubicBezTo>
                    <a:pt x="62" y="1344"/>
                    <a:pt x="184" y="1558"/>
                    <a:pt x="367" y="1558"/>
                  </a:cubicBezTo>
                  <a:cubicBezTo>
                    <a:pt x="551" y="1558"/>
                    <a:pt x="764" y="1161"/>
                    <a:pt x="764" y="703"/>
                  </a:cubicBezTo>
                  <a:cubicBezTo>
                    <a:pt x="764" y="459"/>
                    <a:pt x="703" y="214"/>
                    <a:pt x="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8" name="Google Shape;468;p24"/>
            <p:cNvSpPr/>
            <p:nvPr/>
          </p:nvSpPr>
          <p:spPr>
            <a:xfrm>
              <a:off x="3855729" y="1885017"/>
              <a:ext cx="149358" cy="128730"/>
            </a:xfrm>
            <a:custGeom>
              <a:avLst/>
              <a:gdLst/>
              <a:ahLst/>
              <a:cxnLst/>
              <a:rect l="l" t="t" r="r" b="b"/>
              <a:pathLst>
                <a:path w="1528" h="1317" extrusionOk="0">
                  <a:moveTo>
                    <a:pt x="336" y="1"/>
                  </a:moveTo>
                  <a:cubicBezTo>
                    <a:pt x="264" y="1"/>
                    <a:pt x="202" y="20"/>
                    <a:pt x="153" y="60"/>
                  </a:cubicBezTo>
                  <a:cubicBezTo>
                    <a:pt x="0" y="213"/>
                    <a:pt x="153" y="610"/>
                    <a:pt x="489" y="946"/>
                  </a:cubicBezTo>
                  <a:cubicBezTo>
                    <a:pt x="729" y="1186"/>
                    <a:pt x="999" y="1317"/>
                    <a:pt x="1190" y="1317"/>
                  </a:cubicBezTo>
                  <a:cubicBezTo>
                    <a:pt x="1267" y="1317"/>
                    <a:pt x="1331" y="1296"/>
                    <a:pt x="1375" y="1252"/>
                  </a:cubicBezTo>
                  <a:cubicBezTo>
                    <a:pt x="1528" y="1099"/>
                    <a:pt x="1375" y="702"/>
                    <a:pt x="1039" y="366"/>
                  </a:cubicBezTo>
                  <a:cubicBezTo>
                    <a:pt x="793" y="142"/>
                    <a:pt x="531" y="1"/>
                    <a:pt x="3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9" name="Google Shape;469;p24"/>
            <p:cNvSpPr/>
            <p:nvPr/>
          </p:nvSpPr>
          <p:spPr>
            <a:xfrm>
              <a:off x="3855729" y="1885114"/>
              <a:ext cx="137433" cy="113384"/>
            </a:xfrm>
            <a:custGeom>
              <a:avLst/>
              <a:gdLst/>
              <a:ahLst/>
              <a:cxnLst/>
              <a:rect l="l" t="t" r="r" b="b"/>
              <a:pathLst>
                <a:path w="1406" h="1160" extrusionOk="0">
                  <a:moveTo>
                    <a:pt x="320" y="0"/>
                  </a:moveTo>
                  <a:cubicBezTo>
                    <a:pt x="251" y="0"/>
                    <a:pt x="193" y="19"/>
                    <a:pt x="153" y="59"/>
                  </a:cubicBezTo>
                  <a:cubicBezTo>
                    <a:pt x="0" y="212"/>
                    <a:pt x="153" y="609"/>
                    <a:pt x="459" y="945"/>
                  </a:cubicBezTo>
                  <a:lnTo>
                    <a:pt x="489" y="945"/>
                  </a:lnTo>
                  <a:cubicBezTo>
                    <a:pt x="581" y="945"/>
                    <a:pt x="672" y="915"/>
                    <a:pt x="734" y="915"/>
                  </a:cubicBezTo>
                  <a:cubicBezTo>
                    <a:pt x="978" y="915"/>
                    <a:pt x="1222" y="1006"/>
                    <a:pt x="1406" y="1159"/>
                  </a:cubicBezTo>
                  <a:cubicBezTo>
                    <a:pt x="1406" y="854"/>
                    <a:pt x="1283" y="579"/>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0" name="Google Shape;470;p24"/>
            <p:cNvSpPr/>
            <p:nvPr/>
          </p:nvSpPr>
          <p:spPr>
            <a:xfrm>
              <a:off x="3879579" y="1837122"/>
              <a:ext cx="167344" cy="74775"/>
            </a:xfrm>
            <a:custGeom>
              <a:avLst/>
              <a:gdLst/>
              <a:ahLst/>
              <a:cxnLst/>
              <a:rect l="l" t="t" r="r" b="b"/>
              <a:pathLst>
                <a:path w="1712" h="765" extrusionOk="0">
                  <a:moveTo>
                    <a:pt x="856" y="1"/>
                  </a:moveTo>
                  <a:cubicBezTo>
                    <a:pt x="367" y="1"/>
                    <a:pt x="1" y="184"/>
                    <a:pt x="1" y="367"/>
                  </a:cubicBezTo>
                  <a:cubicBezTo>
                    <a:pt x="1"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1" name="Google Shape;471;p24"/>
            <p:cNvSpPr/>
            <p:nvPr/>
          </p:nvSpPr>
          <p:spPr>
            <a:xfrm>
              <a:off x="3879579" y="1837122"/>
              <a:ext cx="146426" cy="74775"/>
            </a:xfrm>
            <a:custGeom>
              <a:avLst/>
              <a:gdLst/>
              <a:ahLst/>
              <a:cxnLst/>
              <a:rect l="l" t="t" r="r" b="b"/>
              <a:pathLst>
                <a:path w="1498" h="765" extrusionOk="0">
                  <a:moveTo>
                    <a:pt x="490" y="1"/>
                  </a:moveTo>
                  <a:cubicBezTo>
                    <a:pt x="184" y="62"/>
                    <a:pt x="1" y="214"/>
                    <a:pt x="1" y="398"/>
                  </a:cubicBezTo>
                  <a:cubicBezTo>
                    <a:pt x="1" y="612"/>
                    <a:pt x="367" y="764"/>
                    <a:pt x="856" y="764"/>
                  </a:cubicBezTo>
                  <a:cubicBezTo>
                    <a:pt x="1070" y="764"/>
                    <a:pt x="1314" y="703"/>
                    <a:pt x="1498" y="612"/>
                  </a:cubicBezTo>
                  <a:lnTo>
                    <a:pt x="1437" y="612"/>
                  </a:lnTo>
                  <a:cubicBezTo>
                    <a:pt x="1414" y="613"/>
                    <a:pt x="1392" y="614"/>
                    <a:pt x="1370" y="614"/>
                  </a:cubicBezTo>
                  <a:cubicBezTo>
                    <a:pt x="995" y="614"/>
                    <a:pt x="634" y="375"/>
                    <a:pt x="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2" name="Google Shape;472;p24"/>
            <p:cNvSpPr/>
            <p:nvPr/>
          </p:nvSpPr>
          <p:spPr>
            <a:xfrm>
              <a:off x="3855729" y="1732241"/>
              <a:ext cx="149358" cy="128730"/>
            </a:xfrm>
            <a:custGeom>
              <a:avLst/>
              <a:gdLst/>
              <a:ahLst/>
              <a:cxnLst/>
              <a:rect l="l" t="t" r="r" b="b"/>
              <a:pathLst>
                <a:path w="1528" h="1317" extrusionOk="0">
                  <a:moveTo>
                    <a:pt x="1185" y="1"/>
                  </a:moveTo>
                  <a:cubicBezTo>
                    <a:pt x="987" y="1"/>
                    <a:pt x="707" y="131"/>
                    <a:pt x="489" y="371"/>
                  </a:cubicBezTo>
                  <a:cubicBezTo>
                    <a:pt x="153" y="707"/>
                    <a:pt x="0" y="1104"/>
                    <a:pt x="153" y="1257"/>
                  </a:cubicBezTo>
                  <a:cubicBezTo>
                    <a:pt x="194" y="1298"/>
                    <a:pt x="253" y="1317"/>
                    <a:pt x="323" y="1317"/>
                  </a:cubicBezTo>
                  <a:cubicBezTo>
                    <a:pt x="514" y="1317"/>
                    <a:pt x="793" y="1175"/>
                    <a:pt x="1039" y="951"/>
                  </a:cubicBezTo>
                  <a:cubicBezTo>
                    <a:pt x="1375" y="615"/>
                    <a:pt x="1528" y="218"/>
                    <a:pt x="1375" y="66"/>
                  </a:cubicBezTo>
                  <a:cubicBezTo>
                    <a:pt x="1331" y="22"/>
                    <a:pt x="1265" y="1"/>
                    <a:pt x="11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3" name="Google Shape;473;p24"/>
            <p:cNvSpPr/>
            <p:nvPr/>
          </p:nvSpPr>
          <p:spPr>
            <a:xfrm>
              <a:off x="3861692" y="1792354"/>
              <a:ext cx="122478" cy="66076"/>
            </a:xfrm>
            <a:custGeom>
              <a:avLst/>
              <a:gdLst/>
              <a:ahLst/>
              <a:cxnLst/>
              <a:rect l="l" t="t" r="r" b="b"/>
              <a:pathLst>
                <a:path w="1253" h="676" extrusionOk="0">
                  <a:moveTo>
                    <a:pt x="1253" y="0"/>
                  </a:moveTo>
                  <a:lnTo>
                    <a:pt x="1253" y="0"/>
                  </a:lnTo>
                  <a:cubicBezTo>
                    <a:pt x="1100" y="184"/>
                    <a:pt x="856" y="275"/>
                    <a:pt x="642" y="275"/>
                  </a:cubicBezTo>
                  <a:cubicBezTo>
                    <a:pt x="459" y="275"/>
                    <a:pt x="275" y="214"/>
                    <a:pt x="153" y="123"/>
                  </a:cubicBezTo>
                  <a:cubicBezTo>
                    <a:pt x="31" y="336"/>
                    <a:pt x="0" y="550"/>
                    <a:pt x="92" y="642"/>
                  </a:cubicBezTo>
                  <a:cubicBezTo>
                    <a:pt x="121" y="664"/>
                    <a:pt x="169" y="675"/>
                    <a:pt x="228" y="675"/>
                  </a:cubicBezTo>
                  <a:cubicBezTo>
                    <a:pt x="415" y="675"/>
                    <a:pt x="723" y="561"/>
                    <a:pt x="978" y="306"/>
                  </a:cubicBezTo>
                  <a:cubicBezTo>
                    <a:pt x="107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4" name="Google Shape;474;p24"/>
            <p:cNvSpPr/>
            <p:nvPr/>
          </p:nvSpPr>
          <p:spPr>
            <a:xfrm>
              <a:off x="3804999" y="1834189"/>
              <a:ext cx="89634" cy="76730"/>
            </a:xfrm>
            <a:custGeom>
              <a:avLst/>
              <a:gdLst/>
              <a:ahLst/>
              <a:cxnLst/>
              <a:rect l="l" t="t" r="r" b="b"/>
              <a:pathLst>
                <a:path w="917" h="785" extrusionOk="0">
                  <a:moveTo>
                    <a:pt x="519" y="0"/>
                  </a:moveTo>
                  <a:cubicBezTo>
                    <a:pt x="183" y="0"/>
                    <a:pt x="0" y="428"/>
                    <a:pt x="244" y="672"/>
                  </a:cubicBezTo>
                  <a:cubicBezTo>
                    <a:pt x="322" y="750"/>
                    <a:pt x="419" y="784"/>
                    <a:pt x="514" y="784"/>
                  </a:cubicBezTo>
                  <a:cubicBezTo>
                    <a:pt x="718" y="784"/>
                    <a:pt x="916" y="626"/>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5" name="Google Shape;475;p24"/>
            <p:cNvSpPr/>
            <p:nvPr/>
          </p:nvSpPr>
          <p:spPr>
            <a:xfrm>
              <a:off x="4587261" y="1872994"/>
              <a:ext cx="77709" cy="167242"/>
            </a:xfrm>
            <a:custGeom>
              <a:avLst/>
              <a:gdLst/>
              <a:ahLst/>
              <a:cxnLst/>
              <a:rect l="l" t="t" r="r" b="b"/>
              <a:pathLst>
                <a:path w="795" h="1711" extrusionOk="0">
                  <a:moveTo>
                    <a:pt x="398" y="0"/>
                  </a:moveTo>
                  <a:cubicBezTo>
                    <a:pt x="184" y="0"/>
                    <a:pt x="1" y="397"/>
                    <a:pt x="1" y="856"/>
                  </a:cubicBezTo>
                  <a:cubicBezTo>
                    <a:pt x="1" y="1314"/>
                    <a:pt x="184" y="1711"/>
                    <a:pt x="398" y="1711"/>
                  </a:cubicBezTo>
                  <a:cubicBezTo>
                    <a:pt x="612" y="1711"/>
                    <a:pt x="795" y="1314"/>
                    <a:pt x="795" y="856"/>
                  </a:cubicBezTo>
                  <a:cubicBezTo>
                    <a:pt x="795" y="367"/>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6" name="Google Shape;476;p24"/>
            <p:cNvSpPr/>
            <p:nvPr/>
          </p:nvSpPr>
          <p:spPr>
            <a:xfrm>
              <a:off x="4587261" y="1977483"/>
              <a:ext cx="74777" cy="59820"/>
            </a:xfrm>
            <a:custGeom>
              <a:avLst/>
              <a:gdLst/>
              <a:ahLst/>
              <a:cxnLst/>
              <a:rect l="l" t="t" r="r" b="b"/>
              <a:pathLst>
                <a:path w="765" h="612" extrusionOk="0">
                  <a:moveTo>
                    <a:pt x="764" y="0"/>
                  </a:moveTo>
                  <a:cubicBezTo>
                    <a:pt x="642" y="61"/>
                    <a:pt x="490" y="92"/>
                    <a:pt x="337" y="92"/>
                  </a:cubicBezTo>
                  <a:cubicBezTo>
                    <a:pt x="215" y="92"/>
                    <a:pt x="123" y="61"/>
                    <a:pt x="1" y="31"/>
                  </a:cubicBezTo>
                  <a:lnTo>
                    <a:pt x="1" y="31"/>
                  </a:lnTo>
                  <a:cubicBezTo>
                    <a:pt x="62" y="367"/>
                    <a:pt x="215" y="611"/>
                    <a:pt x="398" y="611"/>
                  </a:cubicBezTo>
                  <a:cubicBezTo>
                    <a:pt x="581" y="611"/>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7" name="Google Shape;477;p24"/>
            <p:cNvSpPr/>
            <p:nvPr/>
          </p:nvSpPr>
          <p:spPr>
            <a:xfrm>
              <a:off x="4473778" y="1923333"/>
              <a:ext cx="149456" cy="128730"/>
            </a:xfrm>
            <a:custGeom>
              <a:avLst/>
              <a:gdLst/>
              <a:ahLst/>
              <a:cxnLst/>
              <a:rect l="l" t="t" r="r" b="b"/>
              <a:pathLst>
                <a:path w="1529" h="1317" extrusionOk="0">
                  <a:moveTo>
                    <a:pt x="338" y="1"/>
                  </a:moveTo>
                  <a:cubicBezTo>
                    <a:pt x="261" y="1"/>
                    <a:pt x="197" y="22"/>
                    <a:pt x="154" y="66"/>
                  </a:cubicBezTo>
                  <a:cubicBezTo>
                    <a:pt x="1" y="218"/>
                    <a:pt x="154" y="615"/>
                    <a:pt x="490" y="921"/>
                  </a:cubicBezTo>
                  <a:cubicBezTo>
                    <a:pt x="737" y="1168"/>
                    <a:pt x="1017" y="1316"/>
                    <a:pt x="1209" y="1316"/>
                  </a:cubicBezTo>
                  <a:cubicBezTo>
                    <a:pt x="1278" y="1316"/>
                    <a:pt x="1335" y="1297"/>
                    <a:pt x="1376" y="1257"/>
                  </a:cubicBezTo>
                  <a:cubicBezTo>
                    <a:pt x="1528" y="1104"/>
                    <a:pt x="1376" y="707"/>
                    <a:pt x="1040" y="371"/>
                  </a:cubicBezTo>
                  <a:cubicBezTo>
                    <a:pt x="800" y="131"/>
                    <a:pt x="529" y="1"/>
                    <a:pt x="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8" name="Google Shape;478;p24"/>
            <p:cNvSpPr/>
            <p:nvPr/>
          </p:nvSpPr>
          <p:spPr>
            <a:xfrm>
              <a:off x="4524606" y="2001333"/>
              <a:ext cx="92665" cy="53760"/>
            </a:xfrm>
            <a:custGeom>
              <a:avLst/>
              <a:gdLst/>
              <a:ahLst/>
              <a:cxnLst/>
              <a:rect l="l" t="t" r="r" b="b"/>
              <a:pathLst>
                <a:path w="948" h="550" extrusionOk="0">
                  <a:moveTo>
                    <a:pt x="825" y="1"/>
                  </a:moveTo>
                  <a:cubicBezTo>
                    <a:pt x="642" y="123"/>
                    <a:pt x="428" y="184"/>
                    <a:pt x="184" y="184"/>
                  </a:cubicBezTo>
                  <a:lnTo>
                    <a:pt x="0" y="184"/>
                  </a:lnTo>
                  <a:cubicBezTo>
                    <a:pt x="224" y="408"/>
                    <a:pt x="497" y="549"/>
                    <a:pt x="687" y="549"/>
                  </a:cubicBezTo>
                  <a:cubicBezTo>
                    <a:pt x="756" y="549"/>
                    <a:pt x="815" y="530"/>
                    <a:pt x="856" y="490"/>
                  </a:cubicBezTo>
                  <a:cubicBezTo>
                    <a:pt x="947" y="398"/>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9" name="Google Shape;479;p24"/>
            <p:cNvSpPr/>
            <p:nvPr/>
          </p:nvSpPr>
          <p:spPr>
            <a:xfrm>
              <a:off x="4432040" y="2025281"/>
              <a:ext cx="167246" cy="74677"/>
            </a:xfrm>
            <a:custGeom>
              <a:avLst/>
              <a:gdLst/>
              <a:ahLst/>
              <a:cxnLst/>
              <a:rect l="l" t="t" r="r" b="b"/>
              <a:pathLst>
                <a:path w="1711" h="764" extrusionOk="0">
                  <a:moveTo>
                    <a:pt x="856" y="0"/>
                  </a:moveTo>
                  <a:cubicBezTo>
                    <a:pt x="397" y="0"/>
                    <a:pt x="0" y="183"/>
                    <a:pt x="0" y="367"/>
                  </a:cubicBezTo>
                  <a:cubicBezTo>
                    <a:pt x="0" y="581"/>
                    <a:pt x="397" y="764"/>
                    <a:pt x="856" y="764"/>
                  </a:cubicBezTo>
                  <a:cubicBezTo>
                    <a:pt x="1314" y="764"/>
                    <a:pt x="1711" y="581"/>
                    <a:pt x="1711" y="36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0" name="Google Shape;480;p24"/>
            <p:cNvSpPr/>
            <p:nvPr/>
          </p:nvSpPr>
          <p:spPr>
            <a:xfrm>
              <a:off x="4434972" y="2040138"/>
              <a:ext cx="164314" cy="62850"/>
            </a:xfrm>
            <a:custGeom>
              <a:avLst/>
              <a:gdLst/>
              <a:ahLst/>
              <a:cxnLst/>
              <a:rect l="l" t="t" r="r" b="b"/>
              <a:pathLst>
                <a:path w="1681" h="643" extrusionOk="0">
                  <a:moveTo>
                    <a:pt x="1498" y="1"/>
                  </a:moveTo>
                  <a:cubicBezTo>
                    <a:pt x="1314" y="306"/>
                    <a:pt x="978" y="459"/>
                    <a:pt x="612" y="459"/>
                  </a:cubicBezTo>
                  <a:cubicBezTo>
                    <a:pt x="398" y="459"/>
                    <a:pt x="184" y="398"/>
                    <a:pt x="1" y="276"/>
                  </a:cubicBezTo>
                  <a:lnTo>
                    <a:pt x="1" y="276"/>
                  </a:lnTo>
                  <a:cubicBezTo>
                    <a:pt x="1" y="459"/>
                    <a:pt x="367" y="642"/>
                    <a:pt x="826" y="642"/>
                  </a:cubicBezTo>
                  <a:cubicBezTo>
                    <a:pt x="1284" y="642"/>
                    <a:pt x="1681" y="459"/>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1" name="Google Shape;481;p24"/>
            <p:cNvSpPr/>
            <p:nvPr/>
          </p:nvSpPr>
          <p:spPr>
            <a:xfrm>
              <a:off x="4473778" y="2075619"/>
              <a:ext cx="149456" cy="129219"/>
            </a:xfrm>
            <a:custGeom>
              <a:avLst/>
              <a:gdLst/>
              <a:ahLst/>
              <a:cxnLst/>
              <a:rect l="l" t="t" r="r" b="b"/>
              <a:pathLst>
                <a:path w="1529" h="1322" extrusionOk="0">
                  <a:moveTo>
                    <a:pt x="1191" y="1"/>
                  </a:moveTo>
                  <a:cubicBezTo>
                    <a:pt x="1000" y="1"/>
                    <a:pt x="729" y="131"/>
                    <a:pt x="490" y="371"/>
                  </a:cubicBezTo>
                  <a:cubicBezTo>
                    <a:pt x="154" y="738"/>
                    <a:pt x="1" y="1104"/>
                    <a:pt x="154" y="1257"/>
                  </a:cubicBezTo>
                  <a:cubicBezTo>
                    <a:pt x="197" y="1301"/>
                    <a:pt x="264" y="1322"/>
                    <a:pt x="344" y="1322"/>
                  </a:cubicBezTo>
                  <a:cubicBezTo>
                    <a:pt x="542" y="1322"/>
                    <a:pt x="822" y="1191"/>
                    <a:pt x="1040" y="951"/>
                  </a:cubicBezTo>
                  <a:cubicBezTo>
                    <a:pt x="1376" y="615"/>
                    <a:pt x="1528" y="218"/>
                    <a:pt x="1376" y="66"/>
                  </a:cubicBezTo>
                  <a:cubicBezTo>
                    <a:pt x="1332" y="22"/>
                    <a:pt x="1268"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2" name="Google Shape;482;p24"/>
            <p:cNvSpPr/>
            <p:nvPr/>
          </p:nvSpPr>
          <p:spPr>
            <a:xfrm>
              <a:off x="4488733" y="2074837"/>
              <a:ext cx="134501" cy="129512"/>
            </a:xfrm>
            <a:custGeom>
              <a:avLst/>
              <a:gdLst/>
              <a:ahLst/>
              <a:cxnLst/>
              <a:rect l="l" t="t" r="r" b="b"/>
              <a:pathLst>
                <a:path w="1376" h="1325" extrusionOk="0">
                  <a:moveTo>
                    <a:pt x="1026" y="0"/>
                  </a:moveTo>
                  <a:cubicBezTo>
                    <a:pt x="975" y="0"/>
                    <a:pt x="928" y="16"/>
                    <a:pt x="887" y="43"/>
                  </a:cubicBezTo>
                  <a:cubicBezTo>
                    <a:pt x="978" y="623"/>
                    <a:pt x="581" y="1173"/>
                    <a:pt x="1" y="1234"/>
                  </a:cubicBezTo>
                  <a:lnTo>
                    <a:pt x="1" y="1265"/>
                  </a:lnTo>
                  <a:cubicBezTo>
                    <a:pt x="42" y="1306"/>
                    <a:pt x="100" y="1325"/>
                    <a:pt x="170" y="1325"/>
                  </a:cubicBezTo>
                  <a:cubicBezTo>
                    <a:pt x="362" y="1325"/>
                    <a:pt x="641" y="1183"/>
                    <a:pt x="887" y="959"/>
                  </a:cubicBezTo>
                  <a:cubicBezTo>
                    <a:pt x="1223" y="623"/>
                    <a:pt x="1375" y="226"/>
                    <a:pt x="1223" y="74"/>
                  </a:cubicBezTo>
                  <a:cubicBezTo>
                    <a:pt x="1155" y="23"/>
                    <a:pt x="1088" y="0"/>
                    <a:pt x="1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3" name="Google Shape;483;p24"/>
            <p:cNvSpPr/>
            <p:nvPr/>
          </p:nvSpPr>
          <p:spPr>
            <a:xfrm>
              <a:off x="4584328" y="2087935"/>
              <a:ext cx="74679" cy="167339"/>
            </a:xfrm>
            <a:custGeom>
              <a:avLst/>
              <a:gdLst/>
              <a:ahLst/>
              <a:cxnLst/>
              <a:rect l="l" t="t" r="r" b="b"/>
              <a:pathLst>
                <a:path w="764" h="1712" extrusionOk="0">
                  <a:moveTo>
                    <a:pt x="397" y="1"/>
                  </a:moveTo>
                  <a:cubicBezTo>
                    <a:pt x="183" y="1"/>
                    <a:pt x="0" y="398"/>
                    <a:pt x="0" y="856"/>
                  </a:cubicBezTo>
                  <a:cubicBezTo>
                    <a:pt x="0" y="1314"/>
                    <a:pt x="153" y="1711"/>
                    <a:pt x="367" y="1711"/>
                  </a:cubicBezTo>
                  <a:cubicBezTo>
                    <a:pt x="611" y="1711"/>
                    <a:pt x="764" y="1314"/>
                    <a:pt x="764" y="856"/>
                  </a:cubicBezTo>
                  <a:cubicBezTo>
                    <a:pt x="76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4" name="Google Shape;484;p24"/>
            <p:cNvSpPr/>
            <p:nvPr/>
          </p:nvSpPr>
          <p:spPr>
            <a:xfrm>
              <a:off x="4590291" y="2102890"/>
              <a:ext cx="74679" cy="152384"/>
            </a:xfrm>
            <a:custGeom>
              <a:avLst/>
              <a:gdLst/>
              <a:ahLst/>
              <a:cxnLst/>
              <a:rect l="l" t="t" r="r" b="b"/>
              <a:pathLst>
                <a:path w="764" h="1559" extrusionOk="0">
                  <a:moveTo>
                    <a:pt x="550" y="0"/>
                  </a:moveTo>
                  <a:lnTo>
                    <a:pt x="550" y="0"/>
                  </a:lnTo>
                  <a:cubicBezTo>
                    <a:pt x="611" y="428"/>
                    <a:pt x="367" y="825"/>
                    <a:pt x="0" y="1039"/>
                  </a:cubicBezTo>
                  <a:cubicBezTo>
                    <a:pt x="61" y="1345"/>
                    <a:pt x="184" y="1558"/>
                    <a:pt x="336" y="1558"/>
                  </a:cubicBezTo>
                  <a:cubicBezTo>
                    <a:pt x="581" y="1558"/>
                    <a:pt x="764" y="1161"/>
                    <a:pt x="764" y="703"/>
                  </a:cubicBezTo>
                  <a:cubicBezTo>
                    <a:pt x="764" y="459"/>
                    <a:pt x="703" y="214"/>
                    <a:pt x="5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5" name="Google Shape;485;p24"/>
            <p:cNvSpPr/>
            <p:nvPr/>
          </p:nvSpPr>
          <p:spPr>
            <a:xfrm>
              <a:off x="4626066" y="2076108"/>
              <a:ext cx="149456" cy="128730"/>
            </a:xfrm>
            <a:custGeom>
              <a:avLst/>
              <a:gdLst/>
              <a:ahLst/>
              <a:cxnLst/>
              <a:rect l="l" t="t" r="r" b="b"/>
              <a:pathLst>
                <a:path w="1529" h="1317" extrusionOk="0">
                  <a:moveTo>
                    <a:pt x="323" y="1"/>
                  </a:moveTo>
                  <a:cubicBezTo>
                    <a:pt x="253" y="1"/>
                    <a:pt x="195" y="20"/>
                    <a:pt x="154" y="61"/>
                  </a:cubicBezTo>
                  <a:cubicBezTo>
                    <a:pt x="1" y="213"/>
                    <a:pt x="154" y="610"/>
                    <a:pt x="490" y="946"/>
                  </a:cubicBezTo>
                  <a:cubicBezTo>
                    <a:pt x="729" y="1186"/>
                    <a:pt x="1000" y="1317"/>
                    <a:pt x="1191" y="1317"/>
                  </a:cubicBezTo>
                  <a:cubicBezTo>
                    <a:pt x="1268" y="1317"/>
                    <a:pt x="1332" y="1296"/>
                    <a:pt x="1376" y="1252"/>
                  </a:cubicBezTo>
                  <a:cubicBezTo>
                    <a:pt x="1528" y="1099"/>
                    <a:pt x="1376" y="702"/>
                    <a:pt x="1040" y="366"/>
                  </a:cubicBezTo>
                  <a:cubicBezTo>
                    <a:pt x="794" y="142"/>
                    <a:pt x="515" y="1"/>
                    <a:pt x="3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6" name="Google Shape;486;p24"/>
            <p:cNvSpPr/>
            <p:nvPr/>
          </p:nvSpPr>
          <p:spPr>
            <a:xfrm>
              <a:off x="4626066" y="2076206"/>
              <a:ext cx="137531" cy="113384"/>
            </a:xfrm>
            <a:custGeom>
              <a:avLst/>
              <a:gdLst/>
              <a:ahLst/>
              <a:cxnLst/>
              <a:rect l="l" t="t" r="r" b="b"/>
              <a:pathLst>
                <a:path w="1407" h="1160" extrusionOk="0">
                  <a:moveTo>
                    <a:pt x="320" y="0"/>
                  </a:moveTo>
                  <a:cubicBezTo>
                    <a:pt x="251" y="0"/>
                    <a:pt x="194" y="19"/>
                    <a:pt x="154" y="60"/>
                  </a:cubicBezTo>
                  <a:cubicBezTo>
                    <a:pt x="1" y="212"/>
                    <a:pt x="154" y="609"/>
                    <a:pt x="459" y="945"/>
                  </a:cubicBezTo>
                  <a:lnTo>
                    <a:pt x="490" y="945"/>
                  </a:lnTo>
                  <a:cubicBezTo>
                    <a:pt x="581" y="945"/>
                    <a:pt x="673" y="915"/>
                    <a:pt x="734" y="915"/>
                  </a:cubicBezTo>
                  <a:cubicBezTo>
                    <a:pt x="978" y="915"/>
                    <a:pt x="1223" y="1007"/>
                    <a:pt x="1406" y="1159"/>
                  </a:cubicBezTo>
                  <a:cubicBezTo>
                    <a:pt x="1406" y="854"/>
                    <a:pt x="1284" y="579"/>
                    <a:pt x="1040"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7" name="Google Shape;487;p24"/>
            <p:cNvSpPr/>
            <p:nvPr/>
          </p:nvSpPr>
          <p:spPr>
            <a:xfrm>
              <a:off x="4650014" y="2028213"/>
              <a:ext cx="167246" cy="74775"/>
            </a:xfrm>
            <a:custGeom>
              <a:avLst/>
              <a:gdLst/>
              <a:ahLst/>
              <a:cxnLst/>
              <a:rect l="l" t="t" r="r" b="b"/>
              <a:pathLst>
                <a:path w="1711" h="765" extrusionOk="0">
                  <a:moveTo>
                    <a:pt x="856" y="1"/>
                  </a:moveTo>
                  <a:cubicBezTo>
                    <a:pt x="367" y="1"/>
                    <a:pt x="0" y="184"/>
                    <a:pt x="0" y="367"/>
                  </a:cubicBezTo>
                  <a:cubicBezTo>
                    <a:pt x="0"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8" name="Google Shape;488;p24"/>
            <p:cNvSpPr/>
            <p:nvPr/>
          </p:nvSpPr>
          <p:spPr>
            <a:xfrm>
              <a:off x="4650014" y="2028213"/>
              <a:ext cx="146426" cy="72527"/>
            </a:xfrm>
            <a:custGeom>
              <a:avLst/>
              <a:gdLst/>
              <a:ahLst/>
              <a:cxnLst/>
              <a:rect l="l" t="t" r="r" b="b"/>
              <a:pathLst>
                <a:path w="1498" h="742" extrusionOk="0">
                  <a:moveTo>
                    <a:pt x="489" y="1"/>
                  </a:moveTo>
                  <a:cubicBezTo>
                    <a:pt x="184" y="62"/>
                    <a:pt x="0" y="215"/>
                    <a:pt x="0" y="367"/>
                  </a:cubicBezTo>
                  <a:cubicBezTo>
                    <a:pt x="0" y="581"/>
                    <a:pt x="367" y="734"/>
                    <a:pt x="856" y="734"/>
                  </a:cubicBezTo>
                  <a:cubicBezTo>
                    <a:pt x="893" y="739"/>
                    <a:pt x="932" y="742"/>
                    <a:pt x="972" y="742"/>
                  </a:cubicBezTo>
                  <a:cubicBezTo>
                    <a:pt x="1154" y="742"/>
                    <a:pt x="1346" y="687"/>
                    <a:pt x="1497" y="612"/>
                  </a:cubicBezTo>
                  <a:lnTo>
                    <a:pt x="1436" y="612"/>
                  </a:lnTo>
                  <a:cubicBezTo>
                    <a:pt x="1414" y="613"/>
                    <a:pt x="1391" y="614"/>
                    <a:pt x="1369" y="614"/>
                  </a:cubicBezTo>
                  <a:cubicBezTo>
                    <a:pt x="995" y="614"/>
                    <a:pt x="633" y="375"/>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9" name="Google Shape;489;p24"/>
            <p:cNvSpPr/>
            <p:nvPr/>
          </p:nvSpPr>
          <p:spPr>
            <a:xfrm>
              <a:off x="4626066" y="1923333"/>
              <a:ext cx="149456" cy="128730"/>
            </a:xfrm>
            <a:custGeom>
              <a:avLst/>
              <a:gdLst/>
              <a:ahLst/>
              <a:cxnLst/>
              <a:rect l="l" t="t" r="r" b="b"/>
              <a:pathLst>
                <a:path w="1529" h="1317" extrusionOk="0">
                  <a:moveTo>
                    <a:pt x="1186" y="1"/>
                  </a:moveTo>
                  <a:cubicBezTo>
                    <a:pt x="987" y="1"/>
                    <a:pt x="707" y="131"/>
                    <a:pt x="490" y="371"/>
                  </a:cubicBezTo>
                  <a:cubicBezTo>
                    <a:pt x="154" y="707"/>
                    <a:pt x="1" y="1104"/>
                    <a:pt x="154" y="1257"/>
                  </a:cubicBezTo>
                  <a:cubicBezTo>
                    <a:pt x="194" y="1297"/>
                    <a:pt x="251" y="1316"/>
                    <a:pt x="320" y="1316"/>
                  </a:cubicBezTo>
                  <a:cubicBezTo>
                    <a:pt x="512" y="1316"/>
                    <a:pt x="792" y="1168"/>
                    <a:pt x="1040" y="921"/>
                  </a:cubicBezTo>
                  <a:cubicBezTo>
                    <a:pt x="1376" y="615"/>
                    <a:pt x="1528" y="218"/>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0" name="Google Shape;490;p24"/>
            <p:cNvSpPr/>
            <p:nvPr/>
          </p:nvSpPr>
          <p:spPr>
            <a:xfrm>
              <a:off x="4632029" y="1983446"/>
              <a:ext cx="122575" cy="66076"/>
            </a:xfrm>
            <a:custGeom>
              <a:avLst/>
              <a:gdLst/>
              <a:ahLst/>
              <a:cxnLst/>
              <a:rect l="l" t="t" r="r" b="b"/>
              <a:pathLst>
                <a:path w="1254" h="676" extrusionOk="0">
                  <a:moveTo>
                    <a:pt x="1253" y="0"/>
                  </a:moveTo>
                  <a:lnTo>
                    <a:pt x="1253" y="0"/>
                  </a:lnTo>
                  <a:cubicBezTo>
                    <a:pt x="1101" y="184"/>
                    <a:pt x="856" y="275"/>
                    <a:pt x="642" y="275"/>
                  </a:cubicBezTo>
                  <a:cubicBezTo>
                    <a:pt x="459" y="275"/>
                    <a:pt x="276" y="214"/>
                    <a:pt x="154" y="123"/>
                  </a:cubicBezTo>
                  <a:cubicBezTo>
                    <a:pt x="32" y="337"/>
                    <a:pt x="1" y="550"/>
                    <a:pt x="93" y="642"/>
                  </a:cubicBezTo>
                  <a:cubicBezTo>
                    <a:pt x="123" y="664"/>
                    <a:pt x="171" y="676"/>
                    <a:pt x="232" y="676"/>
                  </a:cubicBezTo>
                  <a:cubicBezTo>
                    <a:pt x="419" y="676"/>
                    <a:pt x="725" y="567"/>
                    <a:pt x="979" y="337"/>
                  </a:cubicBezTo>
                  <a:cubicBezTo>
                    <a:pt x="1070" y="214"/>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1" name="Google Shape;491;p24"/>
            <p:cNvSpPr/>
            <p:nvPr/>
          </p:nvSpPr>
          <p:spPr>
            <a:xfrm>
              <a:off x="4578366" y="2025281"/>
              <a:ext cx="86604" cy="75361"/>
            </a:xfrm>
            <a:custGeom>
              <a:avLst/>
              <a:gdLst/>
              <a:ahLst/>
              <a:cxnLst/>
              <a:rect l="l" t="t" r="r" b="b"/>
              <a:pathLst>
                <a:path w="886" h="771" extrusionOk="0">
                  <a:moveTo>
                    <a:pt x="489" y="0"/>
                  </a:moveTo>
                  <a:cubicBezTo>
                    <a:pt x="153" y="31"/>
                    <a:pt x="0" y="428"/>
                    <a:pt x="244" y="672"/>
                  </a:cubicBezTo>
                  <a:cubicBezTo>
                    <a:pt x="322" y="740"/>
                    <a:pt x="415" y="771"/>
                    <a:pt x="505" y="771"/>
                  </a:cubicBezTo>
                  <a:cubicBezTo>
                    <a:pt x="701" y="771"/>
                    <a:pt x="886" y="627"/>
                    <a:pt x="886" y="397"/>
                  </a:cubicBezTo>
                  <a:cubicBezTo>
                    <a:pt x="886" y="183"/>
                    <a:pt x="703" y="0"/>
                    <a:pt x="4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2" name="Google Shape;492;p24"/>
            <p:cNvSpPr/>
            <p:nvPr/>
          </p:nvSpPr>
          <p:spPr>
            <a:xfrm>
              <a:off x="4181224" y="2282056"/>
              <a:ext cx="74679" cy="167339"/>
            </a:xfrm>
            <a:custGeom>
              <a:avLst/>
              <a:gdLst/>
              <a:ahLst/>
              <a:cxnLst/>
              <a:rect l="l" t="t" r="r" b="b"/>
              <a:pathLst>
                <a:path w="764" h="1712" extrusionOk="0">
                  <a:moveTo>
                    <a:pt x="397" y="0"/>
                  </a:moveTo>
                  <a:cubicBezTo>
                    <a:pt x="183" y="0"/>
                    <a:pt x="0" y="397"/>
                    <a:pt x="0" y="856"/>
                  </a:cubicBezTo>
                  <a:cubicBezTo>
                    <a:pt x="0" y="1314"/>
                    <a:pt x="183" y="1711"/>
                    <a:pt x="397" y="1711"/>
                  </a:cubicBezTo>
                  <a:cubicBezTo>
                    <a:pt x="581" y="1711"/>
                    <a:pt x="764" y="1314"/>
                    <a:pt x="764" y="856"/>
                  </a:cubicBezTo>
                  <a:cubicBezTo>
                    <a:pt x="764" y="397"/>
                    <a:pt x="581" y="0"/>
                    <a:pt x="3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3" name="Google Shape;493;p24"/>
            <p:cNvSpPr/>
            <p:nvPr/>
          </p:nvSpPr>
          <p:spPr>
            <a:xfrm>
              <a:off x="4181224" y="2386546"/>
              <a:ext cx="74679" cy="62850"/>
            </a:xfrm>
            <a:custGeom>
              <a:avLst/>
              <a:gdLst/>
              <a:ahLst/>
              <a:cxnLst/>
              <a:rect l="l" t="t" r="r" b="b"/>
              <a:pathLst>
                <a:path w="764" h="643" extrusionOk="0">
                  <a:moveTo>
                    <a:pt x="764" y="1"/>
                  </a:moveTo>
                  <a:lnTo>
                    <a:pt x="764" y="1"/>
                  </a:lnTo>
                  <a:cubicBezTo>
                    <a:pt x="611" y="62"/>
                    <a:pt x="458" y="92"/>
                    <a:pt x="336" y="92"/>
                  </a:cubicBezTo>
                  <a:cubicBezTo>
                    <a:pt x="214" y="92"/>
                    <a:pt x="92" y="92"/>
                    <a:pt x="0" y="62"/>
                  </a:cubicBezTo>
                  <a:lnTo>
                    <a:pt x="0" y="62"/>
                  </a:lnTo>
                  <a:cubicBezTo>
                    <a:pt x="61" y="398"/>
                    <a:pt x="183" y="642"/>
                    <a:pt x="367" y="642"/>
                  </a:cubicBezTo>
                  <a:cubicBezTo>
                    <a:pt x="550" y="64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4" name="Google Shape;494;p24"/>
            <p:cNvSpPr/>
            <p:nvPr/>
          </p:nvSpPr>
          <p:spPr>
            <a:xfrm>
              <a:off x="4067740" y="2332982"/>
              <a:ext cx="149358" cy="129512"/>
            </a:xfrm>
            <a:custGeom>
              <a:avLst/>
              <a:gdLst/>
              <a:ahLst/>
              <a:cxnLst/>
              <a:rect l="l" t="t" r="r" b="b"/>
              <a:pathLst>
                <a:path w="1528" h="1325" extrusionOk="0">
                  <a:moveTo>
                    <a:pt x="319" y="0"/>
                  </a:moveTo>
                  <a:cubicBezTo>
                    <a:pt x="251" y="0"/>
                    <a:pt x="193" y="19"/>
                    <a:pt x="153" y="60"/>
                  </a:cubicBezTo>
                  <a:cubicBezTo>
                    <a:pt x="0" y="212"/>
                    <a:pt x="153" y="610"/>
                    <a:pt x="489" y="946"/>
                  </a:cubicBezTo>
                  <a:cubicBezTo>
                    <a:pt x="710" y="1167"/>
                    <a:pt x="980" y="1324"/>
                    <a:pt x="1170" y="1324"/>
                  </a:cubicBezTo>
                  <a:cubicBezTo>
                    <a:pt x="1242" y="1324"/>
                    <a:pt x="1302" y="1302"/>
                    <a:pt x="1344" y="1251"/>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5" name="Google Shape;495;p24"/>
            <p:cNvSpPr/>
            <p:nvPr/>
          </p:nvSpPr>
          <p:spPr>
            <a:xfrm>
              <a:off x="4118471" y="2410396"/>
              <a:ext cx="89732" cy="51316"/>
            </a:xfrm>
            <a:custGeom>
              <a:avLst/>
              <a:gdLst/>
              <a:ahLst/>
              <a:cxnLst/>
              <a:rect l="l" t="t" r="r" b="b"/>
              <a:pathLst>
                <a:path w="918" h="525" extrusionOk="0">
                  <a:moveTo>
                    <a:pt x="825" y="1"/>
                  </a:moveTo>
                  <a:cubicBezTo>
                    <a:pt x="666" y="107"/>
                    <a:pt x="484" y="190"/>
                    <a:pt x="279" y="190"/>
                  </a:cubicBezTo>
                  <a:cubicBezTo>
                    <a:pt x="248" y="190"/>
                    <a:pt x="216" y="188"/>
                    <a:pt x="184" y="184"/>
                  </a:cubicBezTo>
                  <a:lnTo>
                    <a:pt x="1" y="184"/>
                  </a:lnTo>
                  <a:cubicBezTo>
                    <a:pt x="217" y="400"/>
                    <a:pt x="464" y="525"/>
                    <a:pt x="644" y="525"/>
                  </a:cubicBezTo>
                  <a:cubicBezTo>
                    <a:pt x="718" y="525"/>
                    <a:pt x="781" y="504"/>
                    <a:pt x="825" y="459"/>
                  </a:cubicBezTo>
                  <a:cubicBezTo>
                    <a:pt x="917" y="36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6" name="Google Shape;496;p24"/>
            <p:cNvSpPr/>
            <p:nvPr/>
          </p:nvSpPr>
          <p:spPr>
            <a:xfrm>
              <a:off x="4025905" y="2434343"/>
              <a:ext cx="167344" cy="74677"/>
            </a:xfrm>
            <a:custGeom>
              <a:avLst/>
              <a:gdLst/>
              <a:ahLst/>
              <a:cxnLst/>
              <a:rect l="l" t="t" r="r" b="b"/>
              <a:pathLst>
                <a:path w="1712" h="764" extrusionOk="0">
                  <a:moveTo>
                    <a:pt x="856" y="0"/>
                  </a:moveTo>
                  <a:cubicBezTo>
                    <a:pt x="398" y="0"/>
                    <a:pt x="1" y="184"/>
                    <a:pt x="1" y="397"/>
                  </a:cubicBezTo>
                  <a:cubicBezTo>
                    <a:pt x="1" y="611"/>
                    <a:pt x="398" y="764"/>
                    <a:pt x="856" y="764"/>
                  </a:cubicBezTo>
                  <a:cubicBezTo>
                    <a:pt x="1345" y="764"/>
                    <a:pt x="1711" y="581"/>
                    <a:pt x="1711" y="397"/>
                  </a:cubicBezTo>
                  <a:cubicBezTo>
                    <a:pt x="1711" y="184"/>
                    <a:pt x="1345"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7" name="Google Shape;497;p24"/>
            <p:cNvSpPr/>
            <p:nvPr/>
          </p:nvSpPr>
          <p:spPr>
            <a:xfrm>
              <a:off x="4025905" y="2449298"/>
              <a:ext cx="167344" cy="65782"/>
            </a:xfrm>
            <a:custGeom>
              <a:avLst/>
              <a:gdLst/>
              <a:ahLst/>
              <a:cxnLst/>
              <a:rect l="l" t="t" r="r" b="b"/>
              <a:pathLst>
                <a:path w="1712" h="673" extrusionOk="0">
                  <a:moveTo>
                    <a:pt x="1528" y="0"/>
                  </a:moveTo>
                  <a:cubicBezTo>
                    <a:pt x="1358" y="283"/>
                    <a:pt x="1057" y="462"/>
                    <a:pt x="721" y="462"/>
                  </a:cubicBezTo>
                  <a:cubicBezTo>
                    <a:pt x="695" y="462"/>
                    <a:pt x="669" y="460"/>
                    <a:pt x="642" y="458"/>
                  </a:cubicBezTo>
                  <a:cubicBezTo>
                    <a:pt x="428" y="458"/>
                    <a:pt x="184" y="397"/>
                    <a:pt x="1" y="275"/>
                  </a:cubicBezTo>
                  <a:lnTo>
                    <a:pt x="1" y="275"/>
                  </a:lnTo>
                  <a:cubicBezTo>
                    <a:pt x="31" y="489"/>
                    <a:pt x="398" y="672"/>
                    <a:pt x="856" y="672"/>
                  </a:cubicBezTo>
                  <a:cubicBezTo>
                    <a:pt x="1314" y="672"/>
                    <a:pt x="1711" y="489"/>
                    <a:pt x="1711" y="275"/>
                  </a:cubicBezTo>
                  <a:cubicBezTo>
                    <a:pt x="1711" y="153"/>
                    <a:pt x="1650" y="61"/>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8" name="Google Shape;498;p24"/>
            <p:cNvSpPr/>
            <p:nvPr/>
          </p:nvSpPr>
          <p:spPr>
            <a:xfrm>
              <a:off x="4067740" y="2485268"/>
              <a:ext cx="146426" cy="131076"/>
            </a:xfrm>
            <a:custGeom>
              <a:avLst/>
              <a:gdLst/>
              <a:ahLst/>
              <a:cxnLst/>
              <a:rect l="l" t="t" r="r" b="b"/>
              <a:pathLst>
                <a:path w="1498" h="1341" extrusionOk="0">
                  <a:moveTo>
                    <a:pt x="1179" y="0"/>
                  </a:moveTo>
                  <a:cubicBezTo>
                    <a:pt x="988" y="0"/>
                    <a:pt x="714" y="148"/>
                    <a:pt x="489" y="396"/>
                  </a:cubicBezTo>
                  <a:cubicBezTo>
                    <a:pt x="153" y="732"/>
                    <a:pt x="0" y="1098"/>
                    <a:pt x="153" y="1282"/>
                  </a:cubicBezTo>
                  <a:cubicBezTo>
                    <a:pt x="193" y="1322"/>
                    <a:pt x="251" y="1341"/>
                    <a:pt x="319" y="1341"/>
                  </a:cubicBezTo>
                  <a:cubicBezTo>
                    <a:pt x="511" y="1341"/>
                    <a:pt x="792" y="1193"/>
                    <a:pt x="1039" y="946"/>
                  </a:cubicBezTo>
                  <a:cubicBezTo>
                    <a:pt x="1344" y="610"/>
                    <a:pt x="1497" y="212"/>
                    <a:pt x="1344" y="60"/>
                  </a:cubicBezTo>
                  <a:cubicBezTo>
                    <a:pt x="1304"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9" name="Google Shape;499;p24"/>
            <p:cNvSpPr/>
            <p:nvPr/>
          </p:nvSpPr>
          <p:spPr>
            <a:xfrm>
              <a:off x="4082696" y="2484779"/>
              <a:ext cx="134403" cy="131565"/>
            </a:xfrm>
            <a:custGeom>
              <a:avLst/>
              <a:gdLst/>
              <a:ahLst/>
              <a:cxnLst/>
              <a:rect l="l" t="t" r="r" b="b"/>
              <a:pathLst>
                <a:path w="1375" h="1346" extrusionOk="0">
                  <a:moveTo>
                    <a:pt x="994" y="1"/>
                  </a:moveTo>
                  <a:cubicBezTo>
                    <a:pt x="949" y="1"/>
                    <a:pt x="902" y="11"/>
                    <a:pt x="855" y="34"/>
                  </a:cubicBezTo>
                  <a:cubicBezTo>
                    <a:pt x="978" y="615"/>
                    <a:pt x="580" y="1164"/>
                    <a:pt x="0" y="1256"/>
                  </a:cubicBezTo>
                  <a:lnTo>
                    <a:pt x="0" y="1287"/>
                  </a:lnTo>
                  <a:cubicBezTo>
                    <a:pt x="40" y="1327"/>
                    <a:pt x="98" y="1346"/>
                    <a:pt x="166" y="1346"/>
                  </a:cubicBezTo>
                  <a:cubicBezTo>
                    <a:pt x="356" y="1346"/>
                    <a:pt x="631" y="1198"/>
                    <a:pt x="855" y="951"/>
                  </a:cubicBezTo>
                  <a:cubicBezTo>
                    <a:pt x="1191" y="645"/>
                    <a:pt x="1375" y="217"/>
                    <a:pt x="1191" y="65"/>
                  </a:cubicBezTo>
                  <a:cubicBezTo>
                    <a:pt x="1135" y="27"/>
                    <a:pt x="1066" y="1"/>
                    <a:pt x="9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0" name="Google Shape;500;p24"/>
            <p:cNvSpPr/>
            <p:nvPr/>
          </p:nvSpPr>
          <p:spPr>
            <a:xfrm>
              <a:off x="4181224" y="2500028"/>
              <a:ext cx="74679" cy="164309"/>
            </a:xfrm>
            <a:custGeom>
              <a:avLst/>
              <a:gdLst/>
              <a:ahLst/>
              <a:cxnLst/>
              <a:rect l="l" t="t" r="r" b="b"/>
              <a:pathLst>
                <a:path w="764" h="1681" extrusionOk="0">
                  <a:moveTo>
                    <a:pt x="367" y="0"/>
                  </a:moveTo>
                  <a:cubicBezTo>
                    <a:pt x="153" y="0"/>
                    <a:pt x="0" y="367"/>
                    <a:pt x="0" y="825"/>
                  </a:cubicBezTo>
                  <a:cubicBezTo>
                    <a:pt x="0" y="1314"/>
                    <a:pt x="153" y="1681"/>
                    <a:pt x="367" y="1681"/>
                  </a:cubicBezTo>
                  <a:cubicBezTo>
                    <a:pt x="581" y="1681"/>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1" name="Google Shape;501;p24"/>
            <p:cNvSpPr/>
            <p:nvPr/>
          </p:nvSpPr>
          <p:spPr>
            <a:xfrm>
              <a:off x="4181224" y="2511953"/>
              <a:ext cx="77709" cy="152384"/>
            </a:xfrm>
            <a:custGeom>
              <a:avLst/>
              <a:gdLst/>
              <a:ahLst/>
              <a:cxnLst/>
              <a:rect l="l" t="t" r="r" b="b"/>
              <a:pathLst>
                <a:path w="795" h="1559" extrusionOk="0">
                  <a:moveTo>
                    <a:pt x="581" y="1"/>
                  </a:moveTo>
                  <a:cubicBezTo>
                    <a:pt x="611" y="428"/>
                    <a:pt x="397" y="856"/>
                    <a:pt x="0" y="1039"/>
                  </a:cubicBezTo>
                  <a:cubicBezTo>
                    <a:pt x="61" y="1345"/>
                    <a:pt x="214" y="1559"/>
                    <a:pt x="397" y="1559"/>
                  </a:cubicBezTo>
                  <a:cubicBezTo>
                    <a:pt x="611" y="1559"/>
                    <a:pt x="764" y="1192"/>
                    <a:pt x="764" y="703"/>
                  </a:cubicBezTo>
                  <a:cubicBezTo>
                    <a:pt x="794" y="459"/>
                    <a:pt x="733" y="214"/>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2" name="Google Shape;502;p24"/>
            <p:cNvSpPr/>
            <p:nvPr/>
          </p:nvSpPr>
          <p:spPr>
            <a:xfrm>
              <a:off x="4220029" y="2485268"/>
              <a:ext cx="149358" cy="131076"/>
            </a:xfrm>
            <a:custGeom>
              <a:avLst/>
              <a:gdLst/>
              <a:ahLst/>
              <a:cxnLst/>
              <a:rect l="l" t="t" r="r" b="b"/>
              <a:pathLst>
                <a:path w="1528" h="1341" extrusionOk="0">
                  <a:moveTo>
                    <a:pt x="319" y="0"/>
                  </a:moveTo>
                  <a:cubicBezTo>
                    <a:pt x="251" y="0"/>
                    <a:pt x="193" y="19"/>
                    <a:pt x="153" y="60"/>
                  </a:cubicBezTo>
                  <a:cubicBezTo>
                    <a:pt x="0" y="212"/>
                    <a:pt x="153" y="610"/>
                    <a:pt x="489" y="946"/>
                  </a:cubicBezTo>
                  <a:cubicBezTo>
                    <a:pt x="736" y="1193"/>
                    <a:pt x="1000" y="1341"/>
                    <a:pt x="1195" y="1341"/>
                  </a:cubicBezTo>
                  <a:cubicBezTo>
                    <a:pt x="1265" y="1341"/>
                    <a:pt x="1327" y="1322"/>
                    <a:pt x="1375" y="1282"/>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3" name="Google Shape;503;p24"/>
            <p:cNvSpPr/>
            <p:nvPr/>
          </p:nvSpPr>
          <p:spPr>
            <a:xfrm>
              <a:off x="4220029" y="2487712"/>
              <a:ext cx="137433" cy="110941"/>
            </a:xfrm>
            <a:custGeom>
              <a:avLst/>
              <a:gdLst/>
              <a:ahLst/>
              <a:cxnLst/>
              <a:rect l="l" t="t" r="r" b="b"/>
              <a:pathLst>
                <a:path w="1406" h="1135" extrusionOk="0">
                  <a:moveTo>
                    <a:pt x="338" y="0"/>
                  </a:moveTo>
                  <a:cubicBezTo>
                    <a:pt x="261" y="0"/>
                    <a:pt x="197" y="21"/>
                    <a:pt x="153" y="65"/>
                  </a:cubicBezTo>
                  <a:cubicBezTo>
                    <a:pt x="0" y="218"/>
                    <a:pt x="153" y="615"/>
                    <a:pt x="458" y="951"/>
                  </a:cubicBezTo>
                  <a:lnTo>
                    <a:pt x="489" y="951"/>
                  </a:lnTo>
                  <a:cubicBezTo>
                    <a:pt x="581" y="921"/>
                    <a:pt x="642" y="921"/>
                    <a:pt x="733" y="921"/>
                  </a:cubicBezTo>
                  <a:cubicBezTo>
                    <a:pt x="978" y="921"/>
                    <a:pt x="1222" y="982"/>
                    <a:pt x="1406" y="1134"/>
                  </a:cubicBezTo>
                  <a:cubicBezTo>
                    <a:pt x="1406" y="829"/>
                    <a:pt x="1253" y="554"/>
                    <a:pt x="1039" y="371"/>
                  </a:cubicBezTo>
                  <a:cubicBezTo>
                    <a:pt x="799"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4" name="Google Shape;504;p24"/>
            <p:cNvSpPr/>
            <p:nvPr/>
          </p:nvSpPr>
          <p:spPr>
            <a:xfrm>
              <a:off x="4240946" y="2437275"/>
              <a:ext cx="167246" cy="74775"/>
            </a:xfrm>
            <a:custGeom>
              <a:avLst/>
              <a:gdLst/>
              <a:ahLst/>
              <a:cxnLst/>
              <a:rect l="l" t="t" r="r" b="b"/>
              <a:pathLst>
                <a:path w="1711" h="765" extrusionOk="0">
                  <a:moveTo>
                    <a:pt x="855" y="1"/>
                  </a:moveTo>
                  <a:cubicBezTo>
                    <a:pt x="397" y="1"/>
                    <a:pt x="0" y="184"/>
                    <a:pt x="0" y="398"/>
                  </a:cubicBezTo>
                  <a:cubicBezTo>
                    <a:pt x="0" y="581"/>
                    <a:pt x="397" y="765"/>
                    <a:pt x="855" y="765"/>
                  </a:cubicBezTo>
                  <a:cubicBezTo>
                    <a:pt x="1344" y="765"/>
                    <a:pt x="1711" y="581"/>
                    <a:pt x="1711" y="398"/>
                  </a:cubicBezTo>
                  <a:cubicBezTo>
                    <a:pt x="1711" y="184"/>
                    <a:pt x="1344" y="1"/>
                    <a:pt x="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5" name="Google Shape;505;p24"/>
            <p:cNvSpPr/>
            <p:nvPr/>
          </p:nvSpPr>
          <p:spPr>
            <a:xfrm>
              <a:off x="4243879" y="2440306"/>
              <a:ext cx="146426" cy="71745"/>
            </a:xfrm>
            <a:custGeom>
              <a:avLst/>
              <a:gdLst/>
              <a:ahLst/>
              <a:cxnLst/>
              <a:rect l="l" t="t" r="r" b="b"/>
              <a:pathLst>
                <a:path w="1498" h="734" extrusionOk="0">
                  <a:moveTo>
                    <a:pt x="489" y="0"/>
                  </a:moveTo>
                  <a:cubicBezTo>
                    <a:pt x="184" y="61"/>
                    <a:pt x="1" y="184"/>
                    <a:pt x="1" y="336"/>
                  </a:cubicBezTo>
                  <a:cubicBezTo>
                    <a:pt x="1" y="581"/>
                    <a:pt x="367" y="734"/>
                    <a:pt x="825" y="734"/>
                  </a:cubicBezTo>
                  <a:cubicBezTo>
                    <a:pt x="1042" y="734"/>
                    <a:pt x="1234" y="686"/>
                    <a:pt x="1423" y="611"/>
                  </a:cubicBezTo>
                  <a:lnTo>
                    <a:pt x="1423" y="611"/>
                  </a:lnTo>
                  <a:cubicBezTo>
                    <a:pt x="1428" y="611"/>
                    <a:pt x="1432" y="611"/>
                    <a:pt x="1436" y="611"/>
                  </a:cubicBezTo>
                  <a:lnTo>
                    <a:pt x="1498" y="581"/>
                  </a:lnTo>
                  <a:lnTo>
                    <a:pt x="1498" y="581"/>
                  </a:lnTo>
                  <a:cubicBezTo>
                    <a:pt x="1473" y="591"/>
                    <a:pt x="1448" y="602"/>
                    <a:pt x="1423" y="611"/>
                  </a:cubicBezTo>
                  <a:lnTo>
                    <a:pt x="1423" y="611"/>
                  </a:lnTo>
                  <a:cubicBezTo>
                    <a:pt x="1001" y="606"/>
                    <a:pt x="641" y="363"/>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6" name="Google Shape;506;p24"/>
            <p:cNvSpPr/>
            <p:nvPr/>
          </p:nvSpPr>
          <p:spPr>
            <a:xfrm>
              <a:off x="4220029" y="2332982"/>
              <a:ext cx="149358" cy="130001"/>
            </a:xfrm>
            <a:custGeom>
              <a:avLst/>
              <a:gdLst/>
              <a:ahLst/>
              <a:cxnLst/>
              <a:rect l="l" t="t" r="r" b="b"/>
              <a:pathLst>
                <a:path w="1528" h="1330" extrusionOk="0">
                  <a:moveTo>
                    <a:pt x="1191" y="0"/>
                  </a:moveTo>
                  <a:cubicBezTo>
                    <a:pt x="988" y="0"/>
                    <a:pt x="714" y="148"/>
                    <a:pt x="489" y="396"/>
                  </a:cubicBezTo>
                  <a:cubicBezTo>
                    <a:pt x="153" y="701"/>
                    <a:pt x="0" y="1098"/>
                    <a:pt x="153" y="1251"/>
                  </a:cubicBezTo>
                  <a:cubicBezTo>
                    <a:pt x="198" y="1305"/>
                    <a:pt x="263" y="1330"/>
                    <a:pt x="342" y="1330"/>
                  </a:cubicBezTo>
                  <a:cubicBezTo>
                    <a:pt x="533" y="1330"/>
                    <a:pt x="801" y="1184"/>
                    <a:pt x="1039" y="946"/>
                  </a:cubicBezTo>
                  <a:cubicBezTo>
                    <a:pt x="1375" y="610"/>
                    <a:pt x="1528" y="212"/>
                    <a:pt x="1375" y="60"/>
                  </a:cubicBezTo>
                  <a:cubicBezTo>
                    <a:pt x="1327" y="19"/>
                    <a:pt x="1263" y="0"/>
                    <a:pt x="1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7" name="Google Shape;507;p24"/>
            <p:cNvSpPr/>
            <p:nvPr/>
          </p:nvSpPr>
          <p:spPr>
            <a:xfrm>
              <a:off x="4225991" y="2392508"/>
              <a:ext cx="119545" cy="69985"/>
            </a:xfrm>
            <a:custGeom>
              <a:avLst/>
              <a:gdLst/>
              <a:ahLst/>
              <a:cxnLst/>
              <a:rect l="l" t="t" r="r" b="b"/>
              <a:pathLst>
                <a:path w="1223" h="716" extrusionOk="0">
                  <a:moveTo>
                    <a:pt x="1222" y="1"/>
                  </a:moveTo>
                  <a:cubicBezTo>
                    <a:pt x="1100" y="184"/>
                    <a:pt x="856" y="306"/>
                    <a:pt x="611" y="306"/>
                  </a:cubicBezTo>
                  <a:cubicBezTo>
                    <a:pt x="459" y="306"/>
                    <a:pt x="275" y="245"/>
                    <a:pt x="153" y="153"/>
                  </a:cubicBezTo>
                  <a:cubicBezTo>
                    <a:pt x="31" y="367"/>
                    <a:pt x="0" y="550"/>
                    <a:pt x="92" y="642"/>
                  </a:cubicBezTo>
                  <a:cubicBezTo>
                    <a:pt x="134" y="693"/>
                    <a:pt x="195" y="715"/>
                    <a:pt x="267" y="715"/>
                  </a:cubicBezTo>
                  <a:cubicBezTo>
                    <a:pt x="459" y="715"/>
                    <a:pt x="734" y="558"/>
                    <a:pt x="978" y="337"/>
                  </a:cubicBezTo>
                  <a:cubicBezTo>
                    <a:pt x="1070" y="245"/>
                    <a:pt x="1161" y="123"/>
                    <a:pt x="12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8" name="Google Shape;508;p24"/>
            <p:cNvSpPr/>
            <p:nvPr/>
          </p:nvSpPr>
          <p:spPr>
            <a:xfrm>
              <a:off x="4169201" y="2437275"/>
              <a:ext cx="86702" cy="73797"/>
            </a:xfrm>
            <a:custGeom>
              <a:avLst/>
              <a:gdLst/>
              <a:ahLst/>
              <a:cxnLst/>
              <a:rect l="l" t="t" r="r" b="b"/>
              <a:pathLst>
                <a:path w="887" h="755" extrusionOk="0">
                  <a:moveTo>
                    <a:pt x="520" y="1"/>
                  </a:moveTo>
                  <a:cubicBezTo>
                    <a:pt x="184" y="1"/>
                    <a:pt x="1" y="398"/>
                    <a:pt x="245" y="642"/>
                  </a:cubicBezTo>
                  <a:cubicBezTo>
                    <a:pt x="323" y="720"/>
                    <a:pt x="416" y="755"/>
                    <a:pt x="507" y="755"/>
                  </a:cubicBezTo>
                  <a:cubicBezTo>
                    <a:pt x="702" y="755"/>
                    <a:pt x="887" y="597"/>
                    <a:pt x="887" y="367"/>
                  </a:cubicBezTo>
                  <a:cubicBezTo>
                    <a:pt x="88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9" name="Google Shape;509;p24"/>
            <p:cNvSpPr/>
            <p:nvPr/>
          </p:nvSpPr>
          <p:spPr>
            <a:xfrm>
              <a:off x="4587261" y="3028534"/>
              <a:ext cx="77709" cy="164309"/>
            </a:xfrm>
            <a:custGeom>
              <a:avLst/>
              <a:gdLst/>
              <a:ahLst/>
              <a:cxnLst/>
              <a:rect l="l" t="t" r="r" b="b"/>
              <a:pathLst>
                <a:path w="795" h="1681" extrusionOk="0">
                  <a:moveTo>
                    <a:pt x="428" y="0"/>
                  </a:moveTo>
                  <a:cubicBezTo>
                    <a:pt x="184" y="0"/>
                    <a:pt x="1" y="367"/>
                    <a:pt x="1" y="825"/>
                  </a:cubicBezTo>
                  <a:cubicBezTo>
                    <a:pt x="1" y="1314"/>
                    <a:pt x="215" y="1681"/>
                    <a:pt x="428" y="1681"/>
                  </a:cubicBezTo>
                  <a:cubicBezTo>
                    <a:pt x="612" y="1681"/>
                    <a:pt x="795" y="1314"/>
                    <a:pt x="795" y="825"/>
                  </a:cubicBezTo>
                  <a:cubicBezTo>
                    <a:pt x="795" y="367"/>
                    <a:pt x="642" y="0"/>
                    <a:pt x="4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0" name="Google Shape;510;p24"/>
            <p:cNvSpPr/>
            <p:nvPr/>
          </p:nvSpPr>
          <p:spPr>
            <a:xfrm>
              <a:off x="4590291" y="3133024"/>
              <a:ext cx="74679" cy="59820"/>
            </a:xfrm>
            <a:custGeom>
              <a:avLst/>
              <a:gdLst/>
              <a:ahLst/>
              <a:cxnLst/>
              <a:rect l="l" t="t" r="r" b="b"/>
              <a:pathLst>
                <a:path w="764" h="612" extrusionOk="0">
                  <a:moveTo>
                    <a:pt x="764" y="1"/>
                  </a:moveTo>
                  <a:lnTo>
                    <a:pt x="764" y="1"/>
                  </a:lnTo>
                  <a:cubicBezTo>
                    <a:pt x="611" y="62"/>
                    <a:pt x="459" y="62"/>
                    <a:pt x="306" y="62"/>
                  </a:cubicBezTo>
                  <a:cubicBezTo>
                    <a:pt x="214" y="62"/>
                    <a:pt x="92" y="62"/>
                    <a:pt x="0" y="31"/>
                  </a:cubicBezTo>
                  <a:lnTo>
                    <a:pt x="0" y="31"/>
                  </a:lnTo>
                  <a:cubicBezTo>
                    <a:pt x="31"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1" name="Google Shape;511;p24"/>
            <p:cNvSpPr/>
            <p:nvPr/>
          </p:nvSpPr>
          <p:spPr>
            <a:xfrm>
              <a:off x="4476808" y="3076430"/>
              <a:ext cx="146426" cy="131174"/>
            </a:xfrm>
            <a:custGeom>
              <a:avLst/>
              <a:gdLst/>
              <a:ahLst/>
              <a:cxnLst/>
              <a:rect l="l" t="t" r="r" b="b"/>
              <a:pathLst>
                <a:path w="1498" h="1342" extrusionOk="0">
                  <a:moveTo>
                    <a:pt x="320" y="1"/>
                  </a:moveTo>
                  <a:cubicBezTo>
                    <a:pt x="251" y="1"/>
                    <a:pt x="193" y="20"/>
                    <a:pt x="153" y="60"/>
                  </a:cubicBezTo>
                  <a:cubicBezTo>
                    <a:pt x="0" y="213"/>
                    <a:pt x="123" y="641"/>
                    <a:pt x="459" y="946"/>
                  </a:cubicBezTo>
                  <a:cubicBezTo>
                    <a:pt x="706" y="1194"/>
                    <a:pt x="986" y="1342"/>
                    <a:pt x="1178" y="1342"/>
                  </a:cubicBezTo>
                  <a:cubicBezTo>
                    <a:pt x="1247" y="1342"/>
                    <a:pt x="1304" y="1323"/>
                    <a:pt x="1345" y="1282"/>
                  </a:cubicBezTo>
                  <a:cubicBezTo>
                    <a:pt x="1497"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2" name="Google Shape;512;p24"/>
            <p:cNvSpPr/>
            <p:nvPr/>
          </p:nvSpPr>
          <p:spPr>
            <a:xfrm>
              <a:off x="4524606" y="3156874"/>
              <a:ext cx="92665" cy="51316"/>
            </a:xfrm>
            <a:custGeom>
              <a:avLst/>
              <a:gdLst/>
              <a:ahLst/>
              <a:cxnLst/>
              <a:rect l="l" t="t" r="r" b="b"/>
              <a:pathLst>
                <a:path w="948" h="525" extrusionOk="0">
                  <a:moveTo>
                    <a:pt x="825" y="1"/>
                  </a:moveTo>
                  <a:cubicBezTo>
                    <a:pt x="642" y="123"/>
                    <a:pt x="428" y="184"/>
                    <a:pt x="214" y="184"/>
                  </a:cubicBezTo>
                  <a:lnTo>
                    <a:pt x="0" y="184"/>
                  </a:lnTo>
                  <a:cubicBezTo>
                    <a:pt x="238" y="401"/>
                    <a:pt x="491" y="525"/>
                    <a:pt x="673" y="525"/>
                  </a:cubicBezTo>
                  <a:cubicBezTo>
                    <a:pt x="748" y="525"/>
                    <a:pt x="811" y="504"/>
                    <a:pt x="856" y="459"/>
                  </a:cubicBezTo>
                  <a:cubicBezTo>
                    <a:pt x="947" y="368"/>
                    <a:pt x="947" y="184"/>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3" name="Google Shape;513;p24"/>
            <p:cNvSpPr/>
            <p:nvPr/>
          </p:nvSpPr>
          <p:spPr>
            <a:xfrm>
              <a:off x="4434972" y="3180821"/>
              <a:ext cx="167344" cy="74775"/>
            </a:xfrm>
            <a:custGeom>
              <a:avLst/>
              <a:gdLst/>
              <a:ahLst/>
              <a:cxnLst/>
              <a:rect l="l" t="t" r="r" b="b"/>
              <a:pathLst>
                <a:path w="1712" h="765" extrusionOk="0">
                  <a:moveTo>
                    <a:pt x="856" y="0"/>
                  </a:moveTo>
                  <a:cubicBezTo>
                    <a:pt x="367" y="0"/>
                    <a:pt x="1" y="153"/>
                    <a:pt x="1" y="367"/>
                  </a:cubicBezTo>
                  <a:cubicBezTo>
                    <a:pt x="1" y="581"/>
                    <a:pt x="367" y="764"/>
                    <a:pt x="856" y="764"/>
                  </a:cubicBezTo>
                  <a:cubicBezTo>
                    <a:pt x="1314"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4" name="Google Shape;514;p24"/>
            <p:cNvSpPr/>
            <p:nvPr/>
          </p:nvSpPr>
          <p:spPr>
            <a:xfrm>
              <a:off x="4434972" y="3192746"/>
              <a:ext cx="167344" cy="65782"/>
            </a:xfrm>
            <a:custGeom>
              <a:avLst/>
              <a:gdLst/>
              <a:ahLst/>
              <a:cxnLst/>
              <a:rect l="l" t="t" r="r" b="b"/>
              <a:pathLst>
                <a:path w="1712" h="673" extrusionOk="0">
                  <a:moveTo>
                    <a:pt x="1498" y="1"/>
                  </a:moveTo>
                  <a:cubicBezTo>
                    <a:pt x="1314" y="306"/>
                    <a:pt x="978" y="489"/>
                    <a:pt x="642" y="489"/>
                  </a:cubicBezTo>
                  <a:cubicBezTo>
                    <a:pt x="398" y="489"/>
                    <a:pt x="184" y="428"/>
                    <a:pt x="1" y="276"/>
                  </a:cubicBezTo>
                  <a:lnTo>
                    <a:pt x="1" y="276"/>
                  </a:lnTo>
                  <a:cubicBezTo>
                    <a:pt x="31" y="489"/>
                    <a:pt x="398" y="673"/>
                    <a:pt x="856" y="673"/>
                  </a:cubicBezTo>
                  <a:cubicBezTo>
                    <a:pt x="1314" y="673"/>
                    <a:pt x="1711" y="489"/>
                    <a:pt x="1711" y="276"/>
                  </a:cubicBezTo>
                  <a:cubicBezTo>
                    <a:pt x="1681" y="153"/>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5" name="Google Shape;515;p24"/>
            <p:cNvSpPr/>
            <p:nvPr/>
          </p:nvSpPr>
          <p:spPr>
            <a:xfrm>
              <a:off x="4476808" y="3228716"/>
              <a:ext cx="146426" cy="130099"/>
            </a:xfrm>
            <a:custGeom>
              <a:avLst/>
              <a:gdLst/>
              <a:ahLst/>
              <a:cxnLst/>
              <a:rect l="l" t="t" r="r" b="b"/>
              <a:pathLst>
                <a:path w="1498" h="1331" extrusionOk="0">
                  <a:moveTo>
                    <a:pt x="1178" y="1"/>
                  </a:moveTo>
                  <a:cubicBezTo>
                    <a:pt x="986" y="1"/>
                    <a:pt x="706" y="149"/>
                    <a:pt x="459" y="396"/>
                  </a:cubicBezTo>
                  <a:cubicBezTo>
                    <a:pt x="123" y="732"/>
                    <a:pt x="0" y="1099"/>
                    <a:pt x="153" y="1252"/>
                  </a:cubicBezTo>
                  <a:cubicBezTo>
                    <a:pt x="198" y="1305"/>
                    <a:pt x="263" y="1330"/>
                    <a:pt x="342" y="1330"/>
                  </a:cubicBezTo>
                  <a:cubicBezTo>
                    <a:pt x="533" y="1330"/>
                    <a:pt x="801" y="1184"/>
                    <a:pt x="1039" y="946"/>
                  </a:cubicBezTo>
                  <a:cubicBezTo>
                    <a:pt x="134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6" name="Google Shape;516;p24"/>
            <p:cNvSpPr/>
            <p:nvPr/>
          </p:nvSpPr>
          <p:spPr>
            <a:xfrm>
              <a:off x="4488733" y="3229596"/>
              <a:ext cx="134501" cy="130294"/>
            </a:xfrm>
            <a:custGeom>
              <a:avLst/>
              <a:gdLst/>
              <a:ahLst/>
              <a:cxnLst/>
              <a:rect l="l" t="t" r="r" b="b"/>
              <a:pathLst>
                <a:path w="1376" h="1333" extrusionOk="0">
                  <a:moveTo>
                    <a:pt x="1036" y="1"/>
                  </a:moveTo>
                  <a:cubicBezTo>
                    <a:pt x="988" y="1"/>
                    <a:pt x="937" y="8"/>
                    <a:pt x="887" y="21"/>
                  </a:cubicBezTo>
                  <a:cubicBezTo>
                    <a:pt x="978" y="601"/>
                    <a:pt x="581" y="1151"/>
                    <a:pt x="1" y="1243"/>
                  </a:cubicBezTo>
                  <a:cubicBezTo>
                    <a:pt x="1" y="1243"/>
                    <a:pt x="1" y="1273"/>
                    <a:pt x="1" y="1273"/>
                  </a:cubicBezTo>
                  <a:cubicBezTo>
                    <a:pt x="41" y="1314"/>
                    <a:pt x="98" y="1333"/>
                    <a:pt x="167" y="1333"/>
                  </a:cubicBezTo>
                  <a:cubicBezTo>
                    <a:pt x="359" y="1333"/>
                    <a:pt x="639" y="1185"/>
                    <a:pt x="887" y="937"/>
                  </a:cubicBezTo>
                  <a:cubicBezTo>
                    <a:pt x="1223" y="632"/>
                    <a:pt x="1375" y="235"/>
                    <a:pt x="1223" y="51"/>
                  </a:cubicBezTo>
                  <a:cubicBezTo>
                    <a:pt x="1169" y="15"/>
                    <a:pt x="1105" y="1"/>
                    <a:pt x="10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7" name="Google Shape;517;p24"/>
            <p:cNvSpPr/>
            <p:nvPr/>
          </p:nvSpPr>
          <p:spPr>
            <a:xfrm>
              <a:off x="4587261" y="3243476"/>
              <a:ext cx="74777" cy="167339"/>
            </a:xfrm>
            <a:custGeom>
              <a:avLst/>
              <a:gdLst/>
              <a:ahLst/>
              <a:cxnLst/>
              <a:rect l="l" t="t" r="r" b="b"/>
              <a:pathLst>
                <a:path w="765" h="1712" extrusionOk="0">
                  <a:moveTo>
                    <a:pt x="398" y="1"/>
                  </a:moveTo>
                  <a:cubicBezTo>
                    <a:pt x="184" y="1"/>
                    <a:pt x="1" y="367"/>
                    <a:pt x="1" y="856"/>
                  </a:cubicBezTo>
                  <a:cubicBezTo>
                    <a:pt x="1" y="1314"/>
                    <a:pt x="184" y="1712"/>
                    <a:pt x="398" y="1712"/>
                  </a:cubicBezTo>
                  <a:cubicBezTo>
                    <a:pt x="612" y="1712"/>
                    <a:pt x="764" y="1314"/>
                    <a:pt x="764" y="856"/>
                  </a:cubicBezTo>
                  <a:cubicBezTo>
                    <a:pt x="764" y="367"/>
                    <a:pt x="612"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8" name="Google Shape;518;p24"/>
            <p:cNvSpPr/>
            <p:nvPr/>
          </p:nvSpPr>
          <p:spPr>
            <a:xfrm>
              <a:off x="4590291" y="3255498"/>
              <a:ext cx="74679" cy="155317"/>
            </a:xfrm>
            <a:custGeom>
              <a:avLst/>
              <a:gdLst/>
              <a:ahLst/>
              <a:cxnLst/>
              <a:rect l="l" t="t" r="r" b="b"/>
              <a:pathLst>
                <a:path w="764" h="1589" extrusionOk="0">
                  <a:moveTo>
                    <a:pt x="581" y="0"/>
                  </a:moveTo>
                  <a:lnTo>
                    <a:pt x="581" y="0"/>
                  </a:lnTo>
                  <a:cubicBezTo>
                    <a:pt x="611" y="428"/>
                    <a:pt x="397" y="855"/>
                    <a:pt x="0" y="1069"/>
                  </a:cubicBezTo>
                  <a:cubicBezTo>
                    <a:pt x="61" y="1375"/>
                    <a:pt x="214" y="1589"/>
                    <a:pt x="397" y="1589"/>
                  </a:cubicBezTo>
                  <a:cubicBezTo>
                    <a:pt x="550" y="1589"/>
                    <a:pt x="764" y="1191"/>
                    <a:pt x="764" y="733"/>
                  </a:cubicBezTo>
                  <a:cubicBezTo>
                    <a:pt x="764" y="458"/>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9" name="Google Shape;519;p24"/>
            <p:cNvSpPr/>
            <p:nvPr/>
          </p:nvSpPr>
          <p:spPr>
            <a:xfrm>
              <a:off x="4629096" y="3228716"/>
              <a:ext cx="146426" cy="131174"/>
            </a:xfrm>
            <a:custGeom>
              <a:avLst/>
              <a:gdLst/>
              <a:ahLst/>
              <a:cxnLst/>
              <a:rect l="l" t="t" r="r" b="b"/>
              <a:pathLst>
                <a:path w="1498" h="1342" extrusionOk="0">
                  <a:moveTo>
                    <a:pt x="320" y="1"/>
                  </a:moveTo>
                  <a:cubicBezTo>
                    <a:pt x="251" y="1"/>
                    <a:pt x="193" y="20"/>
                    <a:pt x="153" y="60"/>
                  </a:cubicBezTo>
                  <a:cubicBezTo>
                    <a:pt x="0" y="244"/>
                    <a:pt x="123" y="641"/>
                    <a:pt x="459" y="946"/>
                  </a:cubicBezTo>
                  <a:cubicBezTo>
                    <a:pt x="706" y="1194"/>
                    <a:pt x="986" y="1342"/>
                    <a:pt x="1178" y="1342"/>
                  </a:cubicBezTo>
                  <a:cubicBezTo>
                    <a:pt x="1247" y="1342"/>
                    <a:pt x="1304" y="1323"/>
                    <a:pt x="1345" y="1282"/>
                  </a:cubicBezTo>
                  <a:cubicBezTo>
                    <a:pt x="1497" y="1129"/>
                    <a:pt x="1375" y="70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0" name="Google Shape;520;p24"/>
            <p:cNvSpPr/>
            <p:nvPr/>
          </p:nvSpPr>
          <p:spPr>
            <a:xfrm>
              <a:off x="4629096" y="3228716"/>
              <a:ext cx="137433" cy="116414"/>
            </a:xfrm>
            <a:custGeom>
              <a:avLst/>
              <a:gdLst/>
              <a:ahLst/>
              <a:cxnLst/>
              <a:rect l="l" t="t" r="r" b="b"/>
              <a:pathLst>
                <a:path w="1406" h="1191" extrusionOk="0">
                  <a:moveTo>
                    <a:pt x="301" y="1"/>
                  </a:moveTo>
                  <a:cubicBezTo>
                    <a:pt x="237" y="1"/>
                    <a:pt x="185" y="20"/>
                    <a:pt x="153" y="60"/>
                  </a:cubicBezTo>
                  <a:cubicBezTo>
                    <a:pt x="0" y="213"/>
                    <a:pt x="153" y="610"/>
                    <a:pt x="459" y="946"/>
                  </a:cubicBezTo>
                  <a:lnTo>
                    <a:pt x="489" y="977"/>
                  </a:lnTo>
                  <a:cubicBezTo>
                    <a:pt x="550" y="946"/>
                    <a:pt x="642" y="946"/>
                    <a:pt x="734" y="946"/>
                  </a:cubicBezTo>
                  <a:cubicBezTo>
                    <a:pt x="978" y="946"/>
                    <a:pt x="1222" y="1007"/>
                    <a:pt x="1406" y="1191"/>
                  </a:cubicBezTo>
                  <a:cubicBezTo>
                    <a:pt x="1406" y="855"/>
                    <a:pt x="1253" y="580"/>
                    <a:pt x="1009" y="396"/>
                  </a:cubicBezTo>
                  <a:cubicBezTo>
                    <a:pt x="761" y="149"/>
                    <a:pt x="481" y="1"/>
                    <a:pt x="3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1" name="Google Shape;521;p24"/>
            <p:cNvSpPr/>
            <p:nvPr/>
          </p:nvSpPr>
          <p:spPr>
            <a:xfrm>
              <a:off x="4650014" y="3180821"/>
              <a:ext cx="167246" cy="77707"/>
            </a:xfrm>
            <a:custGeom>
              <a:avLst/>
              <a:gdLst/>
              <a:ahLst/>
              <a:cxnLst/>
              <a:rect l="l" t="t" r="r" b="b"/>
              <a:pathLst>
                <a:path w="1711" h="795" extrusionOk="0">
                  <a:moveTo>
                    <a:pt x="856" y="0"/>
                  </a:moveTo>
                  <a:cubicBezTo>
                    <a:pt x="397" y="0"/>
                    <a:pt x="0" y="153"/>
                    <a:pt x="0" y="398"/>
                  </a:cubicBezTo>
                  <a:cubicBezTo>
                    <a:pt x="0" y="611"/>
                    <a:pt x="397" y="795"/>
                    <a:pt x="856" y="795"/>
                  </a:cubicBezTo>
                  <a:cubicBezTo>
                    <a:pt x="1344" y="795"/>
                    <a:pt x="1711" y="581"/>
                    <a:pt x="1711" y="398"/>
                  </a:cubicBezTo>
                  <a:cubicBezTo>
                    <a:pt x="1711" y="184"/>
                    <a:pt x="134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2" name="Google Shape;522;p24"/>
            <p:cNvSpPr/>
            <p:nvPr/>
          </p:nvSpPr>
          <p:spPr>
            <a:xfrm>
              <a:off x="4650014" y="3183753"/>
              <a:ext cx="149358" cy="74775"/>
            </a:xfrm>
            <a:custGeom>
              <a:avLst/>
              <a:gdLst/>
              <a:ahLst/>
              <a:cxnLst/>
              <a:rect l="l" t="t" r="r" b="b"/>
              <a:pathLst>
                <a:path w="1528" h="765" extrusionOk="0">
                  <a:moveTo>
                    <a:pt x="489" y="1"/>
                  </a:moveTo>
                  <a:cubicBezTo>
                    <a:pt x="214" y="62"/>
                    <a:pt x="0" y="184"/>
                    <a:pt x="0" y="368"/>
                  </a:cubicBezTo>
                  <a:cubicBezTo>
                    <a:pt x="0" y="581"/>
                    <a:pt x="397" y="765"/>
                    <a:pt x="856" y="765"/>
                  </a:cubicBezTo>
                  <a:cubicBezTo>
                    <a:pt x="1100" y="765"/>
                    <a:pt x="1314" y="704"/>
                    <a:pt x="1528" y="612"/>
                  </a:cubicBezTo>
                  <a:lnTo>
                    <a:pt x="1467" y="612"/>
                  </a:lnTo>
                  <a:cubicBezTo>
                    <a:pt x="1039" y="612"/>
                    <a:pt x="672" y="368"/>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3" name="Google Shape;523;p24"/>
            <p:cNvSpPr/>
            <p:nvPr/>
          </p:nvSpPr>
          <p:spPr>
            <a:xfrm>
              <a:off x="4629096" y="3076430"/>
              <a:ext cx="146426" cy="131174"/>
            </a:xfrm>
            <a:custGeom>
              <a:avLst/>
              <a:gdLst/>
              <a:ahLst/>
              <a:cxnLst/>
              <a:rect l="l" t="t" r="r" b="b"/>
              <a:pathLst>
                <a:path w="1498" h="1342" extrusionOk="0">
                  <a:moveTo>
                    <a:pt x="1178" y="1"/>
                  </a:moveTo>
                  <a:cubicBezTo>
                    <a:pt x="986" y="1"/>
                    <a:pt x="706" y="149"/>
                    <a:pt x="459" y="396"/>
                  </a:cubicBezTo>
                  <a:cubicBezTo>
                    <a:pt x="153" y="732"/>
                    <a:pt x="0" y="1129"/>
                    <a:pt x="153" y="1282"/>
                  </a:cubicBezTo>
                  <a:cubicBezTo>
                    <a:pt x="193" y="1323"/>
                    <a:pt x="251" y="1342"/>
                    <a:pt x="320" y="1342"/>
                  </a:cubicBezTo>
                  <a:cubicBezTo>
                    <a:pt x="511" y="1342"/>
                    <a:pt x="792" y="1194"/>
                    <a:pt x="1039" y="946"/>
                  </a:cubicBezTo>
                  <a:cubicBezTo>
                    <a:pt x="137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4" name="Google Shape;524;p24"/>
            <p:cNvSpPr/>
            <p:nvPr/>
          </p:nvSpPr>
          <p:spPr>
            <a:xfrm>
              <a:off x="4635059" y="3136054"/>
              <a:ext cx="119545" cy="71549"/>
            </a:xfrm>
            <a:custGeom>
              <a:avLst/>
              <a:gdLst/>
              <a:ahLst/>
              <a:cxnLst/>
              <a:rect l="l" t="t" r="r" b="b"/>
              <a:pathLst>
                <a:path w="1223" h="732" extrusionOk="0">
                  <a:moveTo>
                    <a:pt x="1222" y="0"/>
                  </a:moveTo>
                  <a:cubicBezTo>
                    <a:pt x="1070" y="183"/>
                    <a:pt x="856" y="306"/>
                    <a:pt x="611" y="306"/>
                  </a:cubicBezTo>
                  <a:cubicBezTo>
                    <a:pt x="428" y="306"/>
                    <a:pt x="275" y="245"/>
                    <a:pt x="123" y="153"/>
                  </a:cubicBezTo>
                  <a:cubicBezTo>
                    <a:pt x="1" y="367"/>
                    <a:pt x="1" y="550"/>
                    <a:pt x="92" y="672"/>
                  </a:cubicBezTo>
                  <a:cubicBezTo>
                    <a:pt x="132" y="713"/>
                    <a:pt x="190" y="732"/>
                    <a:pt x="259" y="732"/>
                  </a:cubicBezTo>
                  <a:cubicBezTo>
                    <a:pt x="450" y="732"/>
                    <a:pt x="731" y="584"/>
                    <a:pt x="978" y="336"/>
                  </a:cubicBezTo>
                  <a:cubicBezTo>
                    <a:pt x="1070" y="245"/>
                    <a:pt x="1161" y="122"/>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5" name="Google Shape;525;p24"/>
            <p:cNvSpPr/>
            <p:nvPr/>
          </p:nvSpPr>
          <p:spPr>
            <a:xfrm>
              <a:off x="4578366" y="3180821"/>
              <a:ext cx="86604" cy="74482"/>
            </a:xfrm>
            <a:custGeom>
              <a:avLst/>
              <a:gdLst/>
              <a:ahLst/>
              <a:cxnLst/>
              <a:rect l="l" t="t" r="r" b="b"/>
              <a:pathLst>
                <a:path w="886" h="762" extrusionOk="0">
                  <a:moveTo>
                    <a:pt x="519" y="0"/>
                  </a:moveTo>
                  <a:cubicBezTo>
                    <a:pt x="153" y="0"/>
                    <a:pt x="0" y="398"/>
                    <a:pt x="244" y="642"/>
                  </a:cubicBezTo>
                  <a:cubicBezTo>
                    <a:pt x="327" y="725"/>
                    <a:pt x="427" y="762"/>
                    <a:pt x="524" y="762"/>
                  </a:cubicBezTo>
                  <a:cubicBezTo>
                    <a:pt x="712" y="762"/>
                    <a:pt x="886" y="620"/>
                    <a:pt x="886" y="398"/>
                  </a:cubicBezTo>
                  <a:cubicBezTo>
                    <a:pt x="886" y="184"/>
                    <a:pt x="70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6" name="Google Shape;526;p24"/>
            <p:cNvSpPr/>
            <p:nvPr/>
          </p:nvSpPr>
          <p:spPr>
            <a:xfrm>
              <a:off x="4066330" y="2763722"/>
              <a:ext cx="74679" cy="164309"/>
            </a:xfrm>
            <a:custGeom>
              <a:avLst/>
              <a:gdLst/>
              <a:ahLst/>
              <a:cxnLst/>
              <a:rect l="l" t="t" r="r" b="b"/>
              <a:pathLst>
                <a:path w="764" h="1681" extrusionOk="0">
                  <a:moveTo>
                    <a:pt x="397" y="1"/>
                  </a:moveTo>
                  <a:cubicBezTo>
                    <a:pt x="183" y="1"/>
                    <a:pt x="0" y="367"/>
                    <a:pt x="0" y="856"/>
                  </a:cubicBezTo>
                  <a:cubicBezTo>
                    <a:pt x="0" y="1314"/>
                    <a:pt x="183" y="1681"/>
                    <a:pt x="397" y="1681"/>
                  </a:cubicBezTo>
                  <a:cubicBezTo>
                    <a:pt x="611" y="1681"/>
                    <a:pt x="764" y="1314"/>
                    <a:pt x="764" y="856"/>
                  </a:cubicBezTo>
                  <a:cubicBezTo>
                    <a:pt x="764" y="367"/>
                    <a:pt x="580"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7" name="Google Shape;527;p24"/>
            <p:cNvSpPr/>
            <p:nvPr/>
          </p:nvSpPr>
          <p:spPr>
            <a:xfrm>
              <a:off x="4066330" y="2868211"/>
              <a:ext cx="74679" cy="59820"/>
            </a:xfrm>
            <a:custGeom>
              <a:avLst/>
              <a:gdLst/>
              <a:ahLst/>
              <a:cxnLst/>
              <a:rect l="l" t="t" r="r" b="b"/>
              <a:pathLst>
                <a:path w="764" h="612" extrusionOk="0">
                  <a:moveTo>
                    <a:pt x="764" y="1"/>
                  </a:moveTo>
                  <a:lnTo>
                    <a:pt x="764" y="1"/>
                  </a:lnTo>
                  <a:cubicBezTo>
                    <a:pt x="611" y="62"/>
                    <a:pt x="458" y="93"/>
                    <a:pt x="336" y="93"/>
                  </a:cubicBezTo>
                  <a:cubicBezTo>
                    <a:pt x="214" y="93"/>
                    <a:pt x="92" y="62"/>
                    <a:pt x="0" y="31"/>
                  </a:cubicBezTo>
                  <a:lnTo>
                    <a:pt x="0" y="31"/>
                  </a:lnTo>
                  <a:cubicBezTo>
                    <a:pt x="61" y="368"/>
                    <a:pt x="183" y="612"/>
                    <a:pt x="367" y="612"/>
                  </a:cubicBezTo>
                  <a:cubicBezTo>
                    <a:pt x="550" y="612"/>
                    <a:pt x="703" y="368"/>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8" name="Google Shape;528;p24"/>
            <p:cNvSpPr/>
            <p:nvPr/>
          </p:nvSpPr>
          <p:spPr>
            <a:xfrm>
              <a:off x="3952847" y="2812790"/>
              <a:ext cx="149358" cy="130001"/>
            </a:xfrm>
            <a:custGeom>
              <a:avLst/>
              <a:gdLst/>
              <a:ahLst/>
              <a:cxnLst/>
              <a:rect l="l" t="t" r="r" b="b"/>
              <a:pathLst>
                <a:path w="1528" h="1330" extrusionOk="0">
                  <a:moveTo>
                    <a:pt x="342" y="1"/>
                  </a:moveTo>
                  <a:cubicBezTo>
                    <a:pt x="263" y="1"/>
                    <a:pt x="198" y="26"/>
                    <a:pt x="153" y="79"/>
                  </a:cubicBezTo>
                  <a:cubicBezTo>
                    <a:pt x="0" y="232"/>
                    <a:pt x="153" y="629"/>
                    <a:pt x="489" y="935"/>
                  </a:cubicBezTo>
                  <a:cubicBezTo>
                    <a:pt x="714" y="1182"/>
                    <a:pt x="988" y="1330"/>
                    <a:pt x="1179" y="1330"/>
                  </a:cubicBezTo>
                  <a:cubicBezTo>
                    <a:pt x="1247" y="1330"/>
                    <a:pt x="1304" y="1311"/>
                    <a:pt x="1344" y="1271"/>
                  </a:cubicBezTo>
                  <a:cubicBezTo>
                    <a:pt x="1528" y="1118"/>
                    <a:pt x="1375" y="721"/>
                    <a:pt x="1039" y="385"/>
                  </a:cubicBezTo>
                  <a:cubicBezTo>
                    <a:pt x="801" y="147"/>
                    <a:pt x="532" y="1"/>
                    <a:pt x="3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9" name="Google Shape;529;p24"/>
            <p:cNvSpPr/>
            <p:nvPr/>
          </p:nvSpPr>
          <p:spPr>
            <a:xfrm>
              <a:off x="4003577" y="2889129"/>
              <a:ext cx="95695" cy="54248"/>
            </a:xfrm>
            <a:custGeom>
              <a:avLst/>
              <a:gdLst/>
              <a:ahLst/>
              <a:cxnLst/>
              <a:rect l="l" t="t" r="r" b="b"/>
              <a:pathLst>
                <a:path w="979" h="555" extrusionOk="0">
                  <a:moveTo>
                    <a:pt x="825" y="1"/>
                  </a:moveTo>
                  <a:cubicBezTo>
                    <a:pt x="642" y="154"/>
                    <a:pt x="428" y="215"/>
                    <a:pt x="184" y="215"/>
                  </a:cubicBezTo>
                  <a:cubicBezTo>
                    <a:pt x="123" y="215"/>
                    <a:pt x="62" y="215"/>
                    <a:pt x="1" y="184"/>
                  </a:cubicBezTo>
                  <a:lnTo>
                    <a:pt x="1" y="184"/>
                  </a:lnTo>
                  <a:cubicBezTo>
                    <a:pt x="218" y="424"/>
                    <a:pt x="483" y="555"/>
                    <a:pt x="661" y="555"/>
                  </a:cubicBezTo>
                  <a:cubicBezTo>
                    <a:pt x="733" y="555"/>
                    <a:pt x="790" y="533"/>
                    <a:pt x="825" y="490"/>
                  </a:cubicBezTo>
                  <a:cubicBezTo>
                    <a:pt x="978" y="33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0" name="Google Shape;530;p24"/>
            <p:cNvSpPr/>
            <p:nvPr/>
          </p:nvSpPr>
          <p:spPr>
            <a:xfrm>
              <a:off x="3911012" y="2916009"/>
              <a:ext cx="167344" cy="77707"/>
            </a:xfrm>
            <a:custGeom>
              <a:avLst/>
              <a:gdLst/>
              <a:ahLst/>
              <a:cxnLst/>
              <a:rect l="l" t="t" r="r" b="b"/>
              <a:pathLst>
                <a:path w="1712" h="795" extrusionOk="0">
                  <a:moveTo>
                    <a:pt x="856" y="1"/>
                  </a:moveTo>
                  <a:cubicBezTo>
                    <a:pt x="398" y="1"/>
                    <a:pt x="1" y="215"/>
                    <a:pt x="1" y="398"/>
                  </a:cubicBezTo>
                  <a:cubicBezTo>
                    <a:pt x="1" y="612"/>
                    <a:pt x="398" y="795"/>
                    <a:pt x="856" y="795"/>
                  </a:cubicBezTo>
                  <a:cubicBezTo>
                    <a:pt x="1314" y="795"/>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1" name="Google Shape;531;p24"/>
            <p:cNvSpPr/>
            <p:nvPr/>
          </p:nvSpPr>
          <p:spPr>
            <a:xfrm>
              <a:off x="3911012" y="2930963"/>
              <a:ext cx="167344" cy="62752"/>
            </a:xfrm>
            <a:custGeom>
              <a:avLst/>
              <a:gdLst/>
              <a:ahLst/>
              <a:cxnLst/>
              <a:rect l="l" t="t" r="r" b="b"/>
              <a:pathLst>
                <a:path w="1712" h="642" extrusionOk="0">
                  <a:moveTo>
                    <a:pt x="1528" y="0"/>
                  </a:moveTo>
                  <a:cubicBezTo>
                    <a:pt x="1345" y="275"/>
                    <a:pt x="1009" y="459"/>
                    <a:pt x="642" y="459"/>
                  </a:cubicBezTo>
                  <a:cubicBezTo>
                    <a:pt x="428" y="459"/>
                    <a:pt x="184" y="398"/>
                    <a:pt x="1" y="245"/>
                  </a:cubicBezTo>
                  <a:lnTo>
                    <a:pt x="1" y="245"/>
                  </a:lnTo>
                  <a:cubicBezTo>
                    <a:pt x="31" y="459"/>
                    <a:pt x="398" y="642"/>
                    <a:pt x="856" y="642"/>
                  </a:cubicBezTo>
                  <a:cubicBezTo>
                    <a:pt x="1314" y="642"/>
                    <a:pt x="1711" y="459"/>
                    <a:pt x="1711" y="245"/>
                  </a:cubicBezTo>
                  <a:cubicBezTo>
                    <a:pt x="1711" y="153"/>
                    <a:pt x="1620" y="62"/>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2" name="Google Shape;532;p24"/>
            <p:cNvSpPr/>
            <p:nvPr/>
          </p:nvSpPr>
          <p:spPr>
            <a:xfrm>
              <a:off x="3952847" y="2966445"/>
              <a:ext cx="146426" cy="128730"/>
            </a:xfrm>
            <a:custGeom>
              <a:avLst/>
              <a:gdLst/>
              <a:ahLst/>
              <a:cxnLst/>
              <a:rect l="l" t="t" r="r" b="b"/>
              <a:pathLst>
                <a:path w="1498" h="1317" extrusionOk="0">
                  <a:moveTo>
                    <a:pt x="1160" y="0"/>
                  </a:moveTo>
                  <a:cubicBezTo>
                    <a:pt x="971" y="0"/>
                    <a:pt x="707" y="131"/>
                    <a:pt x="489" y="371"/>
                  </a:cubicBezTo>
                  <a:cubicBezTo>
                    <a:pt x="153" y="707"/>
                    <a:pt x="0" y="1104"/>
                    <a:pt x="153" y="1257"/>
                  </a:cubicBezTo>
                  <a:cubicBezTo>
                    <a:pt x="194" y="1297"/>
                    <a:pt x="252" y="1316"/>
                    <a:pt x="322" y="1316"/>
                  </a:cubicBezTo>
                  <a:cubicBezTo>
                    <a:pt x="514" y="1316"/>
                    <a:pt x="793" y="1175"/>
                    <a:pt x="1039" y="951"/>
                  </a:cubicBezTo>
                  <a:cubicBezTo>
                    <a:pt x="1344" y="615"/>
                    <a:pt x="1497" y="218"/>
                    <a:pt x="1344" y="65"/>
                  </a:cubicBezTo>
                  <a:cubicBezTo>
                    <a:pt x="1301" y="21"/>
                    <a:pt x="1237" y="0"/>
                    <a:pt x="11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3" name="Google Shape;533;p24"/>
            <p:cNvSpPr/>
            <p:nvPr/>
          </p:nvSpPr>
          <p:spPr>
            <a:xfrm>
              <a:off x="3967704" y="2965565"/>
              <a:ext cx="134501" cy="129610"/>
            </a:xfrm>
            <a:custGeom>
              <a:avLst/>
              <a:gdLst/>
              <a:ahLst/>
              <a:cxnLst/>
              <a:rect l="l" t="t" r="r" b="b"/>
              <a:pathLst>
                <a:path w="1376" h="1326" extrusionOk="0">
                  <a:moveTo>
                    <a:pt x="1018" y="1"/>
                  </a:moveTo>
                  <a:cubicBezTo>
                    <a:pt x="966" y="1"/>
                    <a:pt x="911" y="16"/>
                    <a:pt x="856" y="44"/>
                  </a:cubicBezTo>
                  <a:cubicBezTo>
                    <a:pt x="978" y="593"/>
                    <a:pt x="581" y="1143"/>
                    <a:pt x="1" y="1235"/>
                  </a:cubicBezTo>
                  <a:lnTo>
                    <a:pt x="1" y="1266"/>
                  </a:lnTo>
                  <a:cubicBezTo>
                    <a:pt x="42" y="1306"/>
                    <a:pt x="100" y="1325"/>
                    <a:pt x="170" y="1325"/>
                  </a:cubicBezTo>
                  <a:cubicBezTo>
                    <a:pt x="360" y="1325"/>
                    <a:pt x="633" y="1184"/>
                    <a:pt x="856" y="960"/>
                  </a:cubicBezTo>
                  <a:cubicBezTo>
                    <a:pt x="1192" y="624"/>
                    <a:pt x="1376" y="227"/>
                    <a:pt x="1192" y="74"/>
                  </a:cubicBezTo>
                  <a:cubicBezTo>
                    <a:pt x="1142" y="24"/>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4" name="Google Shape;534;p24"/>
            <p:cNvSpPr/>
            <p:nvPr/>
          </p:nvSpPr>
          <p:spPr>
            <a:xfrm>
              <a:off x="4063300" y="2978761"/>
              <a:ext cx="74777" cy="167242"/>
            </a:xfrm>
            <a:custGeom>
              <a:avLst/>
              <a:gdLst/>
              <a:ahLst/>
              <a:cxnLst/>
              <a:rect l="l" t="t" r="r" b="b"/>
              <a:pathLst>
                <a:path w="765" h="1711" extrusionOk="0">
                  <a:moveTo>
                    <a:pt x="398" y="0"/>
                  </a:moveTo>
                  <a:cubicBezTo>
                    <a:pt x="184" y="0"/>
                    <a:pt x="0" y="397"/>
                    <a:pt x="0" y="856"/>
                  </a:cubicBezTo>
                  <a:cubicBezTo>
                    <a:pt x="0" y="1314"/>
                    <a:pt x="184" y="1711"/>
                    <a:pt x="398" y="1711"/>
                  </a:cubicBezTo>
                  <a:cubicBezTo>
                    <a:pt x="61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5" name="Google Shape;535;p24"/>
            <p:cNvSpPr/>
            <p:nvPr/>
          </p:nvSpPr>
          <p:spPr>
            <a:xfrm>
              <a:off x="4066330" y="2990686"/>
              <a:ext cx="77709" cy="152384"/>
            </a:xfrm>
            <a:custGeom>
              <a:avLst/>
              <a:gdLst/>
              <a:ahLst/>
              <a:cxnLst/>
              <a:rect l="l" t="t" r="r" b="b"/>
              <a:pathLst>
                <a:path w="795" h="1559" extrusionOk="0">
                  <a:moveTo>
                    <a:pt x="580" y="0"/>
                  </a:moveTo>
                  <a:lnTo>
                    <a:pt x="580" y="0"/>
                  </a:lnTo>
                  <a:cubicBezTo>
                    <a:pt x="642" y="428"/>
                    <a:pt x="397" y="856"/>
                    <a:pt x="0" y="1039"/>
                  </a:cubicBezTo>
                  <a:cubicBezTo>
                    <a:pt x="61" y="1345"/>
                    <a:pt x="214" y="1558"/>
                    <a:pt x="397" y="1558"/>
                  </a:cubicBezTo>
                  <a:cubicBezTo>
                    <a:pt x="611" y="1558"/>
                    <a:pt x="764" y="1192"/>
                    <a:pt x="764" y="734"/>
                  </a:cubicBezTo>
                  <a:cubicBezTo>
                    <a:pt x="794" y="459"/>
                    <a:pt x="733" y="214"/>
                    <a:pt x="5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6" name="Google Shape;536;p24"/>
            <p:cNvSpPr/>
            <p:nvPr/>
          </p:nvSpPr>
          <p:spPr>
            <a:xfrm>
              <a:off x="4105135" y="2966934"/>
              <a:ext cx="149358" cy="128241"/>
            </a:xfrm>
            <a:custGeom>
              <a:avLst/>
              <a:gdLst/>
              <a:ahLst/>
              <a:cxnLst/>
              <a:rect l="l" t="t" r="r" b="b"/>
              <a:pathLst>
                <a:path w="1528" h="1312" extrusionOk="0">
                  <a:moveTo>
                    <a:pt x="322" y="0"/>
                  </a:moveTo>
                  <a:cubicBezTo>
                    <a:pt x="252" y="0"/>
                    <a:pt x="194" y="19"/>
                    <a:pt x="153" y="60"/>
                  </a:cubicBezTo>
                  <a:cubicBezTo>
                    <a:pt x="0" y="213"/>
                    <a:pt x="153" y="610"/>
                    <a:pt x="489" y="946"/>
                  </a:cubicBezTo>
                  <a:cubicBezTo>
                    <a:pt x="735" y="1170"/>
                    <a:pt x="997" y="1311"/>
                    <a:pt x="1192" y="1311"/>
                  </a:cubicBezTo>
                  <a:cubicBezTo>
                    <a:pt x="1263" y="1311"/>
                    <a:pt x="1326" y="1292"/>
                    <a:pt x="1375" y="1252"/>
                  </a:cubicBezTo>
                  <a:cubicBezTo>
                    <a:pt x="1528" y="1099"/>
                    <a:pt x="1375" y="702"/>
                    <a:pt x="1039" y="366"/>
                  </a:cubicBezTo>
                  <a:cubicBezTo>
                    <a:pt x="793" y="142"/>
                    <a:pt x="514" y="0"/>
                    <a:pt x="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7" name="Google Shape;537;p24"/>
            <p:cNvSpPr/>
            <p:nvPr/>
          </p:nvSpPr>
          <p:spPr>
            <a:xfrm>
              <a:off x="4105135" y="2966934"/>
              <a:ext cx="137433" cy="113384"/>
            </a:xfrm>
            <a:custGeom>
              <a:avLst/>
              <a:gdLst/>
              <a:ahLst/>
              <a:cxnLst/>
              <a:rect l="l" t="t" r="r" b="b"/>
              <a:pathLst>
                <a:path w="1406" h="1160" extrusionOk="0">
                  <a:moveTo>
                    <a:pt x="319" y="1"/>
                  </a:moveTo>
                  <a:cubicBezTo>
                    <a:pt x="251" y="1"/>
                    <a:pt x="193" y="20"/>
                    <a:pt x="153" y="60"/>
                  </a:cubicBezTo>
                  <a:cubicBezTo>
                    <a:pt x="0" y="213"/>
                    <a:pt x="153" y="610"/>
                    <a:pt x="458" y="946"/>
                  </a:cubicBezTo>
                  <a:lnTo>
                    <a:pt x="489" y="946"/>
                  </a:lnTo>
                  <a:cubicBezTo>
                    <a:pt x="581" y="915"/>
                    <a:pt x="642" y="915"/>
                    <a:pt x="733" y="915"/>
                  </a:cubicBezTo>
                  <a:cubicBezTo>
                    <a:pt x="978" y="915"/>
                    <a:pt x="1222" y="1007"/>
                    <a:pt x="1405" y="1160"/>
                  </a:cubicBezTo>
                  <a:cubicBezTo>
                    <a:pt x="1405" y="854"/>
                    <a:pt x="1253" y="579"/>
                    <a:pt x="1039" y="396"/>
                  </a:cubicBezTo>
                  <a:cubicBezTo>
                    <a:pt x="791" y="149"/>
                    <a:pt x="511" y="1"/>
                    <a:pt x="3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8" name="Google Shape;538;p24"/>
            <p:cNvSpPr/>
            <p:nvPr/>
          </p:nvSpPr>
          <p:spPr>
            <a:xfrm>
              <a:off x="4128985" y="2919039"/>
              <a:ext cx="164314" cy="74677"/>
            </a:xfrm>
            <a:custGeom>
              <a:avLst/>
              <a:gdLst/>
              <a:ahLst/>
              <a:cxnLst/>
              <a:rect l="l" t="t" r="r" b="b"/>
              <a:pathLst>
                <a:path w="1681" h="764" extrusionOk="0">
                  <a:moveTo>
                    <a:pt x="825" y="0"/>
                  </a:moveTo>
                  <a:cubicBezTo>
                    <a:pt x="367" y="0"/>
                    <a:pt x="1" y="184"/>
                    <a:pt x="1" y="367"/>
                  </a:cubicBezTo>
                  <a:cubicBezTo>
                    <a:pt x="1" y="581"/>
                    <a:pt x="367" y="764"/>
                    <a:pt x="825" y="764"/>
                  </a:cubicBezTo>
                  <a:cubicBezTo>
                    <a:pt x="1314" y="764"/>
                    <a:pt x="1681" y="581"/>
                    <a:pt x="1681" y="367"/>
                  </a:cubicBezTo>
                  <a:cubicBezTo>
                    <a:pt x="1681"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9" name="Google Shape;539;p24"/>
            <p:cNvSpPr/>
            <p:nvPr/>
          </p:nvSpPr>
          <p:spPr>
            <a:xfrm>
              <a:off x="4128985" y="2919039"/>
              <a:ext cx="146426" cy="74677"/>
            </a:xfrm>
            <a:custGeom>
              <a:avLst/>
              <a:gdLst/>
              <a:ahLst/>
              <a:cxnLst/>
              <a:rect l="l" t="t" r="r" b="b"/>
              <a:pathLst>
                <a:path w="1498" h="764" extrusionOk="0">
                  <a:moveTo>
                    <a:pt x="489" y="0"/>
                  </a:moveTo>
                  <a:cubicBezTo>
                    <a:pt x="184" y="61"/>
                    <a:pt x="1" y="214"/>
                    <a:pt x="1" y="367"/>
                  </a:cubicBezTo>
                  <a:cubicBezTo>
                    <a:pt x="1" y="550"/>
                    <a:pt x="367" y="764"/>
                    <a:pt x="825" y="764"/>
                  </a:cubicBezTo>
                  <a:cubicBezTo>
                    <a:pt x="1070" y="764"/>
                    <a:pt x="1284" y="703"/>
                    <a:pt x="1497" y="611"/>
                  </a:cubicBezTo>
                  <a:lnTo>
                    <a:pt x="1436" y="611"/>
                  </a:lnTo>
                  <a:cubicBezTo>
                    <a:pt x="1412" y="613"/>
                    <a:pt x="1388" y="614"/>
                    <a:pt x="1365" y="614"/>
                  </a:cubicBezTo>
                  <a:cubicBezTo>
                    <a:pt x="968" y="614"/>
                    <a:pt x="633" y="375"/>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0" name="Google Shape;540;p24"/>
            <p:cNvSpPr/>
            <p:nvPr/>
          </p:nvSpPr>
          <p:spPr>
            <a:xfrm>
              <a:off x="4105135" y="2812790"/>
              <a:ext cx="149358" cy="130001"/>
            </a:xfrm>
            <a:custGeom>
              <a:avLst/>
              <a:gdLst/>
              <a:ahLst/>
              <a:cxnLst/>
              <a:rect l="l" t="t" r="r" b="b"/>
              <a:pathLst>
                <a:path w="1528" h="1330" extrusionOk="0">
                  <a:moveTo>
                    <a:pt x="1167" y="1"/>
                  </a:moveTo>
                  <a:cubicBezTo>
                    <a:pt x="967" y="1"/>
                    <a:pt x="705" y="147"/>
                    <a:pt x="489" y="385"/>
                  </a:cubicBezTo>
                  <a:cubicBezTo>
                    <a:pt x="153" y="721"/>
                    <a:pt x="0" y="1118"/>
                    <a:pt x="153" y="1271"/>
                  </a:cubicBezTo>
                  <a:cubicBezTo>
                    <a:pt x="193" y="1311"/>
                    <a:pt x="251" y="1330"/>
                    <a:pt x="319" y="1330"/>
                  </a:cubicBezTo>
                  <a:cubicBezTo>
                    <a:pt x="511" y="1330"/>
                    <a:pt x="791" y="1182"/>
                    <a:pt x="1039" y="935"/>
                  </a:cubicBezTo>
                  <a:cubicBezTo>
                    <a:pt x="1375" y="629"/>
                    <a:pt x="1528" y="232"/>
                    <a:pt x="1375" y="79"/>
                  </a:cubicBezTo>
                  <a:cubicBezTo>
                    <a:pt x="1321" y="26"/>
                    <a:pt x="1250" y="1"/>
                    <a:pt x="1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1" name="Google Shape;541;p24"/>
            <p:cNvSpPr/>
            <p:nvPr/>
          </p:nvSpPr>
          <p:spPr>
            <a:xfrm>
              <a:off x="4111098" y="2874271"/>
              <a:ext cx="119545" cy="66076"/>
            </a:xfrm>
            <a:custGeom>
              <a:avLst/>
              <a:gdLst/>
              <a:ahLst/>
              <a:cxnLst/>
              <a:rect l="l" t="t" r="r" b="b"/>
              <a:pathLst>
                <a:path w="1223" h="676" extrusionOk="0">
                  <a:moveTo>
                    <a:pt x="1222" y="0"/>
                  </a:moveTo>
                  <a:cubicBezTo>
                    <a:pt x="1100" y="183"/>
                    <a:pt x="856" y="275"/>
                    <a:pt x="611" y="275"/>
                  </a:cubicBezTo>
                  <a:cubicBezTo>
                    <a:pt x="458" y="275"/>
                    <a:pt x="275" y="214"/>
                    <a:pt x="153" y="122"/>
                  </a:cubicBezTo>
                  <a:cubicBezTo>
                    <a:pt x="31" y="336"/>
                    <a:pt x="0" y="550"/>
                    <a:pt x="92" y="642"/>
                  </a:cubicBezTo>
                  <a:cubicBezTo>
                    <a:pt x="114" y="664"/>
                    <a:pt x="157" y="675"/>
                    <a:pt x="215" y="675"/>
                  </a:cubicBezTo>
                  <a:cubicBezTo>
                    <a:pt x="397" y="675"/>
                    <a:pt x="723" y="561"/>
                    <a:pt x="978" y="306"/>
                  </a:cubicBezTo>
                  <a:cubicBezTo>
                    <a:pt x="1069" y="214"/>
                    <a:pt x="1161" y="92"/>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2" name="Google Shape;542;p24"/>
            <p:cNvSpPr/>
            <p:nvPr/>
          </p:nvSpPr>
          <p:spPr>
            <a:xfrm>
              <a:off x="4054307" y="2913076"/>
              <a:ext cx="89732" cy="74579"/>
            </a:xfrm>
            <a:custGeom>
              <a:avLst/>
              <a:gdLst/>
              <a:ahLst/>
              <a:cxnLst/>
              <a:rect l="l" t="t" r="r" b="b"/>
              <a:pathLst>
                <a:path w="918" h="763" extrusionOk="0">
                  <a:moveTo>
                    <a:pt x="520" y="0"/>
                  </a:moveTo>
                  <a:cubicBezTo>
                    <a:pt x="184" y="0"/>
                    <a:pt x="1" y="428"/>
                    <a:pt x="245" y="642"/>
                  </a:cubicBezTo>
                  <a:cubicBezTo>
                    <a:pt x="319" y="726"/>
                    <a:pt x="418" y="763"/>
                    <a:pt x="516" y="763"/>
                  </a:cubicBezTo>
                  <a:cubicBezTo>
                    <a:pt x="703" y="763"/>
                    <a:pt x="887" y="628"/>
                    <a:pt x="887" y="428"/>
                  </a:cubicBezTo>
                  <a:cubicBezTo>
                    <a:pt x="917" y="183"/>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3" name="Google Shape;543;p24"/>
            <p:cNvSpPr/>
            <p:nvPr/>
          </p:nvSpPr>
          <p:spPr>
            <a:xfrm>
              <a:off x="4817160" y="2425351"/>
              <a:ext cx="74777" cy="164309"/>
            </a:xfrm>
            <a:custGeom>
              <a:avLst/>
              <a:gdLst/>
              <a:ahLst/>
              <a:cxnLst/>
              <a:rect l="l" t="t" r="r" b="b"/>
              <a:pathLst>
                <a:path w="765" h="1681" extrusionOk="0">
                  <a:moveTo>
                    <a:pt x="398" y="1"/>
                  </a:moveTo>
                  <a:cubicBezTo>
                    <a:pt x="184" y="1"/>
                    <a:pt x="1" y="367"/>
                    <a:pt x="1" y="825"/>
                  </a:cubicBezTo>
                  <a:cubicBezTo>
                    <a:pt x="1" y="1314"/>
                    <a:pt x="184" y="1681"/>
                    <a:pt x="398" y="1681"/>
                  </a:cubicBezTo>
                  <a:cubicBezTo>
                    <a:pt x="581" y="1681"/>
                    <a:pt x="765" y="1314"/>
                    <a:pt x="765" y="825"/>
                  </a:cubicBezTo>
                  <a:cubicBezTo>
                    <a:pt x="765" y="367"/>
                    <a:pt x="581"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4" name="Google Shape;544;p24"/>
            <p:cNvSpPr/>
            <p:nvPr/>
          </p:nvSpPr>
          <p:spPr>
            <a:xfrm>
              <a:off x="4817160" y="2529840"/>
              <a:ext cx="74777" cy="59820"/>
            </a:xfrm>
            <a:custGeom>
              <a:avLst/>
              <a:gdLst/>
              <a:ahLst/>
              <a:cxnLst/>
              <a:rect l="l" t="t" r="r" b="b"/>
              <a:pathLst>
                <a:path w="765" h="612" extrusionOk="0">
                  <a:moveTo>
                    <a:pt x="765" y="1"/>
                  </a:moveTo>
                  <a:lnTo>
                    <a:pt x="765" y="1"/>
                  </a:lnTo>
                  <a:cubicBezTo>
                    <a:pt x="612" y="62"/>
                    <a:pt x="459" y="62"/>
                    <a:pt x="306" y="62"/>
                  </a:cubicBezTo>
                  <a:cubicBezTo>
                    <a:pt x="215" y="62"/>
                    <a:pt x="93" y="62"/>
                    <a:pt x="1" y="31"/>
                  </a:cubicBezTo>
                  <a:lnTo>
                    <a:pt x="1" y="31"/>
                  </a:lnTo>
                  <a:cubicBezTo>
                    <a:pt x="32" y="367"/>
                    <a:pt x="184" y="612"/>
                    <a:pt x="368" y="612"/>
                  </a:cubicBezTo>
                  <a:cubicBezTo>
                    <a:pt x="551" y="612"/>
                    <a:pt x="704" y="337"/>
                    <a:pt x="7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5" name="Google Shape;545;p24"/>
            <p:cNvSpPr/>
            <p:nvPr/>
          </p:nvSpPr>
          <p:spPr>
            <a:xfrm>
              <a:off x="4703774" y="2473343"/>
              <a:ext cx="146328" cy="131076"/>
            </a:xfrm>
            <a:custGeom>
              <a:avLst/>
              <a:gdLst/>
              <a:ahLst/>
              <a:cxnLst/>
              <a:rect l="l" t="t" r="r" b="b"/>
              <a:pathLst>
                <a:path w="1497" h="1341" extrusionOk="0">
                  <a:moveTo>
                    <a:pt x="319" y="0"/>
                  </a:moveTo>
                  <a:cubicBezTo>
                    <a:pt x="251" y="0"/>
                    <a:pt x="193" y="19"/>
                    <a:pt x="153" y="60"/>
                  </a:cubicBezTo>
                  <a:cubicBezTo>
                    <a:pt x="0" y="212"/>
                    <a:pt x="122" y="640"/>
                    <a:pt x="458" y="945"/>
                  </a:cubicBezTo>
                  <a:cubicBezTo>
                    <a:pt x="706" y="1193"/>
                    <a:pt x="986" y="1341"/>
                    <a:pt x="1178" y="1341"/>
                  </a:cubicBezTo>
                  <a:cubicBezTo>
                    <a:pt x="1247" y="1341"/>
                    <a:pt x="1304" y="1322"/>
                    <a:pt x="1344" y="1281"/>
                  </a:cubicBezTo>
                  <a:cubicBezTo>
                    <a:pt x="1497" y="1129"/>
                    <a:pt x="1375" y="732"/>
                    <a:pt x="1039" y="396"/>
                  </a:cubicBezTo>
                  <a:cubicBezTo>
                    <a:pt x="791"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6" name="Google Shape;546;p24"/>
            <p:cNvSpPr/>
            <p:nvPr/>
          </p:nvSpPr>
          <p:spPr>
            <a:xfrm>
              <a:off x="4751474" y="2553787"/>
              <a:ext cx="92665" cy="51316"/>
            </a:xfrm>
            <a:custGeom>
              <a:avLst/>
              <a:gdLst/>
              <a:ahLst/>
              <a:cxnLst/>
              <a:rect l="l" t="t" r="r" b="b"/>
              <a:pathLst>
                <a:path w="948" h="525" extrusionOk="0">
                  <a:moveTo>
                    <a:pt x="856" y="0"/>
                  </a:moveTo>
                  <a:cubicBezTo>
                    <a:pt x="642" y="122"/>
                    <a:pt x="429" y="184"/>
                    <a:pt x="215" y="184"/>
                  </a:cubicBezTo>
                  <a:lnTo>
                    <a:pt x="1" y="184"/>
                  </a:lnTo>
                  <a:cubicBezTo>
                    <a:pt x="239" y="400"/>
                    <a:pt x="492" y="524"/>
                    <a:pt x="674" y="524"/>
                  </a:cubicBezTo>
                  <a:cubicBezTo>
                    <a:pt x="749" y="524"/>
                    <a:pt x="812" y="503"/>
                    <a:pt x="856" y="458"/>
                  </a:cubicBezTo>
                  <a:cubicBezTo>
                    <a:pt x="948" y="367"/>
                    <a:pt x="948" y="184"/>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7" name="Google Shape;547;p24"/>
            <p:cNvSpPr/>
            <p:nvPr/>
          </p:nvSpPr>
          <p:spPr>
            <a:xfrm>
              <a:off x="4661939" y="2577637"/>
              <a:ext cx="167344" cy="74775"/>
            </a:xfrm>
            <a:custGeom>
              <a:avLst/>
              <a:gdLst/>
              <a:ahLst/>
              <a:cxnLst/>
              <a:rect l="l" t="t" r="r" b="b"/>
              <a:pathLst>
                <a:path w="1712" h="765" extrusionOk="0">
                  <a:moveTo>
                    <a:pt x="856" y="1"/>
                  </a:moveTo>
                  <a:cubicBezTo>
                    <a:pt x="367" y="1"/>
                    <a:pt x="0" y="153"/>
                    <a:pt x="0" y="367"/>
                  </a:cubicBezTo>
                  <a:cubicBezTo>
                    <a:pt x="0" y="581"/>
                    <a:pt x="398"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8" name="Google Shape;548;p24"/>
            <p:cNvSpPr/>
            <p:nvPr/>
          </p:nvSpPr>
          <p:spPr>
            <a:xfrm>
              <a:off x="4661939" y="2589562"/>
              <a:ext cx="167344" cy="65782"/>
            </a:xfrm>
            <a:custGeom>
              <a:avLst/>
              <a:gdLst/>
              <a:ahLst/>
              <a:cxnLst/>
              <a:rect l="l" t="t" r="r" b="b"/>
              <a:pathLst>
                <a:path w="1712" h="673" extrusionOk="0">
                  <a:moveTo>
                    <a:pt x="1497" y="1"/>
                  </a:moveTo>
                  <a:cubicBezTo>
                    <a:pt x="1314" y="306"/>
                    <a:pt x="978" y="490"/>
                    <a:pt x="642" y="490"/>
                  </a:cubicBezTo>
                  <a:cubicBezTo>
                    <a:pt x="398" y="490"/>
                    <a:pt x="184" y="428"/>
                    <a:pt x="0" y="276"/>
                  </a:cubicBezTo>
                  <a:lnTo>
                    <a:pt x="0" y="276"/>
                  </a:lnTo>
                  <a:cubicBezTo>
                    <a:pt x="31" y="490"/>
                    <a:pt x="398" y="673"/>
                    <a:pt x="856" y="673"/>
                  </a:cubicBezTo>
                  <a:cubicBezTo>
                    <a:pt x="1314" y="673"/>
                    <a:pt x="1711" y="490"/>
                    <a:pt x="1711" y="276"/>
                  </a:cubicBezTo>
                  <a:cubicBezTo>
                    <a:pt x="1681" y="154"/>
                    <a:pt x="1620" y="62"/>
                    <a:pt x="1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9" name="Google Shape;549;p24"/>
            <p:cNvSpPr/>
            <p:nvPr/>
          </p:nvSpPr>
          <p:spPr>
            <a:xfrm>
              <a:off x="4703774" y="2626705"/>
              <a:ext cx="146328" cy="130001"/>
            </a:xfrm>
            <a:custGeom>
              <a:avLst/>
              <a:gdLst/>
              <a:ahLst/>
              <a:cxnLst/>
              <a:rect l="l" t="t" r="r" b="b"/>
              <a:pathLst>
                <a:path w="1497" h="1330" extrusionOk="0">
                  <a:moveTo>
                    <a:pt x="1155" y="1"/>
                  </a:moveTo>
                  <a:cubicBezTo>
                    <a:pt x="965" y="1"/>
                    <a:pt x="696" y="147"/>
                    <a:pt x="458" y="385"/>
                  </a:cubicBezTo>
                  <a:cubicBezTo>
                    <a:pt x="122" y="721"/>
                    <a:pt x="0" y="1118"/>
                    <a:pt x="153" y="1270"/>
                  </a:cubicBezTo>
                  <a:cubicBezTo>
                    <a:pt x="193" y="1311"/>
                    <a:pt x="251" y="1330"/>
                    <a:pt x="319" y="1330"/>
                  </a:cubicBezTo>
                  <a:cubicBezTo>
                    <a:pt x="511" y="1330"/>
                    <a:pt x="791" y="1182"/>
                    <a:pt x="1039" y="934"/>
                  </a:cubicBezTo>
                  <a:cubicBezTo>
                    <a:pt x="1344" y="598"/>
                    <a:pt x="1497" y="232"/>
                    <a:pt x="1344" y="79"/>
                  </a:cubicBezTo>
                  <a:cubicBezTo>
                    <a:pt x="1300" y="25"/>
                    <a:pt x="1234" y="1"/>
                    <a:pt x="1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0" name="Google Shape;550;p24"/>
            <p:cNvSpPr/>
            <p:nvPr/>
          </p:nvSpPr>
          <p:spPr>
            <a:xfrm>
              <a:off x="4715699" y="2625141"/>
              <a:ext cx="137433" cy="128632"/>
            </a:xfrm>
            <a:custGeom>
              <a:avLst/>
              <a:gdLst/>
              <a:ahLst/>
              <a:cxnLst/>
              <a:rect l="l" t="t" r="r" b="b"/>
              <a:pathLst>
                <a:path w="1406" h="1316" extrusionOk="0">
                  <a:moveTo>
                    <a:pt x="1025" y="1"/>
                  </a:moveTo>
                  <a:cubicBezTo>
                    <a:pt x="980" y="1"/>
                    <a:pt x="933" y="11"/>
                    <a:pt x="886" y="34"/>
                  </a:cubicBezTo>
                  <a:cubicBezTo>
                    <a:pt x="978" y="614"/>
                    <a:pt x="581" y="1164"/>
                    <a:pt x="0" y="1256"/>
                  </a:cubicBezTo>
                  <a:cubicBezTo>
                    <a:pt x="41" y="1297"/>
                    <a:pt x="100" y="1316"/>
                    <a:pt x="170" y="1316"/>
                  </a:cubicBezTo>
                  <a:cubicBezTo>
                    <a:pt x="361" y="1316"/>
                    <a:pt x="640" y="1174"/>
                    <a:pt x="886" y="950"/>
                  </a:cubicBezTo>
                  <a:cubicBezTo>
                    <a:pt x="1222" y="614"/>
                    <a:pt x="1406" y="248"/>
                    <a:pt x="1222" y="64"/>
                  </a:cubicBezTo>
                  <a:cubicBezTo>
                    <a:pt x="1166" y="27"/>
                    <a:pt x="1097" y="1"/>
                    <a:pt x="10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1" name="Google Shape;551;p24"/>
            <p:cNvSpPr/>
            <p:nvPr/>
          </p:nvSpPr>
          <p:spPr>
            <a:xfrm>
              <a:off x="4814227" y="2640389"/>
              <a:ext cx="74777" cy="167242"/>
            </a:xfrm>
            <a:custGeom>
              <a:avLst/>
              <a:gdLst/>
              <a:ahLst/>
              <a:cxnLst/>
              <a:rect l="l" t="t" r="r" b="b"/>
              <a:pathLst>
                <a:path w="765" h="1711" extrusionOk="0">
                  <a:moveTo>
                    <a:pt x="398" y="0"/>
                  </a:moveTo>
                  <a:cubicBezTo>
                    <a:pt x="184" y="0"/>
                    <a:pt x="0" y="367"/>
                    <a:pt x="0" y="855"/>
                  </a:cubicBezTo>
                  <a:cubicBezTo>
                    <a:pt x="0" y="1314"/>
                    <a:pt x="184" y="1711"/>
                    <a:pt x="398" y="1711"/>
                  </a:cubicBezTo>
                  <a:cubicBezTo>
                    <a:pt x="581" y="1711"/>
                    <a:pt x="764" y="1314"/>
                    <a:pt x="764" y="855"/>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2" name="Google Shape;552;p24"/>
            <p:cNvSpPr/>
            <p:nvPr/>
          </p:nvSpPr>
          <p:spPr>
            <a:xfrm>
              <a:off x="4817160" y="2652314"/>
              <a:ext cx="74777" cy="155317"/>
            </a:xfrm>
            <a:custGeom>
              <a:avLst/>
              <a:gdLst/>
              <a:ahLst/>
              <a:cxnLst/>
              <a:rect l="l" t="t" r="r" b="b"/>
              <a:pathLst>
                <a:path w="765" h="1589" extrusionOk="0">
                  <a:moveTo>
                    <a:pt x="581" y="0"/>
                  </a:moveTo>
                  <a:lnTo>
                    <a:pt x="581" y="0"/>
                  </a:lnTo>
                  <a:cubicBezTo>
                    <a:pt x="612" y="428"/>
                    <a:pt x="398" y="856"/>
                    <a:pt x="1" y="1070"/>
                  </a:cubicBezTo>
                  <a:cubicBezTo>
                    <a:pt x="62" y="1375"/>
                    <a:pt x="215" y="1589"/>
                    <a:pt x="398" y="1589"/>
                  </a:cubicBezTo>
                  <a:cubicBezTo>
                    <a:pt x="551" y="1589"/>
                    <a:pt x="765" y="1192"/>
                    <a:pt x="765" y="733"/>
                  </a:cubicBezTo>
                  <a:cubicBezTo>
                    <a:pt x="765" y="459"/>
                    <a:pt x="70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3" name="Google Shape;553;p24"/>
            <p:cNvSpPr/>
            <p:nvPr/>
          </p:nvSpPr>
          <p:spPr>
            <a:xfrm>
              <a:off x="4856063" y="2627194"/>
              <a:ext cx="146328" cy="129512"/>
            </a:xfrm>
            <a:custGeom>
              <a:avLst/>
              <a:gdLst/>
              <a:ahLst/>
              <a:cxnLst/>
              <a:rect l="l" t="t" r="r" b="b"/>
              <a:pathLst>
                <a:path w="1497" h="1325" extrusionOk="0">
                  <a:moveTo>
                    <a:pt x="328" y="1"/>
                  </a:moveTo>
                  <a:cubicBezTo>
                    <a:pt x="255" y="1"/>
                    <a:pt x="195" y="24"/>
                    <a:pt x="153" y="74"/>
                  </a:cubicBezTo>
                  <a:cubicBezTo>
                    <a:pt x="0" y="227"/>
                    <a:pt x="122" y="593"/>
                    <a:pt x="458" y="929"/>
                  </a:cubicBezTo>
                  <a:cubicBezTo>
                    <a:pt x="706" y="1177"/>
                    <a:pt x="986" y="1325"/>
                    <a:pt x="1178" y="1325"/>
                  </a:cubicBezTo>
                  <a:cubicBezTo>
                    <a:pt x="1247" y="1325"/>
                    <a:pt x="1304" y="1306"/>
                    <a:pt x="1344" y="1265"/>
                  </a:cubicBezTo>
                  <a:cubicBezTo>
                    <a:pt x="1497" y="1113"/>
                    <a:pt x="1375" y="685"/>
                    <a:pt x="1039" y="380"/>
                  </a:cubicBezTo>
                  <a:cubicBezTo>
                    <a:pt x="795" y="158"/>
                    <a:pt x="520"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4" name="Google Shape;554;p24"/>
            <p:cNvSpPr/>
            <p:nvPr/>
          </p:nvSpPr>
          <p:spPr>
            <a:xfrm>
              <a:off x="4856063" y="2628562"/>
              <a:ext cx="137433" cy="110452"/>
            </a:xfrm>
            <a:custGeom>
              <a:avLst/>
              <a:gdLst/>
              <a:ahLst/>
              <a:cxnLst/>
              <a:rect l="l" t="t" r="r" b="b"/>
              <a:pathLst>
                <a:path w="1406" h="1130" extrusionOk="0">
                  <a:moveTo>
                    <a:pt x="322" y="0"/>
                  </a:moveTo>
                  <a:cubicBezTo>
                    <a:pt x="252" y="0"/>
                    <a:pt x="194" y="19"/>
                    <a:pt x="153" y="60"/>
                  </a:cubicBezTo>
                  <a:cubicBezTo>
                    <a:pt x="0" y="213"/>
                    <a:pt x="153" y="610"/>
                    <a:pt x="458" y="946"/>
                  </a:cubicBezTo>
                  <a:lnTo>
                    <a:pt x="489" y="946"/>
                  </a:lnTo>
                  <a:cubicBezTo>
                    <a:pt x="550" y="915"/>
                    <a:pt x="642" y="915"/>
                    <a:pt x="733" y="915"/>
                  </a:cubicBezTo>
                  <a:cubicBezTo>
                    <a:pt x="978" y="915"/>
                    <a:pt x="1222" y="976"/>
                    <a:pt x="1405" y="1129"/>
                  </a:cubicBezTo>
                  <a:cubicBezTo>
                    <a:pt x="1405" y="854"/>
                    <a:pt x="1253" y="579"/>
                    <a:pt x="1008" y="366"/>
                  </a:cubicBezTo>
                  <a:cubicBezTo>
                    <a:pt x="785" y="142"/>
                    <a:pt x="512" y="0"/>
                    <a:pt x="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5" name="Google Shape;555;p24"/>
            <p:cNvSpPr/>
            <p:nvPr/>
          </p:nvSpPr>
          <p:spPr>
            <a:xfrm>
              <a:off x="4876882" y="2580667"/>
              <a:ext cx="167344" cy="74677"/>
            </a:xfrm>
            <a:custGeom>
              <a:avLst/>
              <a:gdLst/>
              <a:ahLst/>
              <a:cxnLst/>
              <a:rect l="l" t="t" r="r" b="b"/>
              <a:pathLst>
                <a:path w="1712" h="764" extrusionOk="0">
                  <a:moveTo>
                    <a:pt x="856" y="0"/>
                  </a:moveTo>
                  <a:cubicBezTo>
                    <a:pt x="398" y="0"/>
                    <a:pt x="1" y="183"/>
                    <a:pt x="1" y="367"/>
                  </a:cubicBezTo>
                  <a:cubicBezTo>
                    <a:pt x="1" y="581"/>
                    <a:pt x="398" y="764"/>
                    <a:pt x="856" y="764"/>
                  </a:cubicBezTo>
                  <a:cubicBezTo>
                    <a:pt x="1345" y="764"/>
                    <a:pt x="1712" y="581"/>
                    <a:pt x="1712" y="367"/>
                  </a:cubicBezTo>
                  <a:cubicBezTo>
                    <a:pt x="1712" y="183"/>
                    <a:pt x="1345"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6" name="Google Shape;556;p24"/>
            <p:cNvSpPr/>
            <p:nvPr/>
          </p:nvSpPr>
          <p:spPr>
            <a:xfrm>
              <a:off x="4876882" y="2580667"/>
              <a:ext cx="149456" cy="71745"/>
            </a:xfrm>
            <a:custGeom>
              <a:avLst/>
              <a:gdLst/>
              <a:ahLst/>
              <a:cxnLst/>
              <a:rect l="l" t="t" r="r" b="b"/>
              <a:pathLst>
                <a:path w="1529" h="734" extrusionOk="0">
                  <a:moveTo>
                    <a:pt x="520" y="0"/>
                  </a:moveTo>
                  <a:cubicBezTo>
                    <a:pt x="215" y="61"/>
                    <a:pt x="1" y="183"/>
                    <a:pt x="1" y="367"/>
                  </a:cubicBezTo>
                  <a:cubicBezTo>
                    <a:pt x="1" y="581"/>
                    <a:pt x="398" y="733"/>
                    <a:pt x="856" y="733"/>
                  </a:cubicBezTo>
                  <a:cubicBezTo>
                    <a:pt x="1101" y="733"/>
                    <a:pt x="1315" y="703"/>
                    <a:pt x="1528" y="581"/>
                  </a:cubicBezTo>
                  <a:lnTo>
                    <a:pt x="1528" y="581"/>
                  </a:lnTo>
                  <a:lnTo>
                    <a:pt x="1467" y="611"/>
                  </a:lnTo>
                  <a:cubicBezTo>
                    <a:pt x="1040" y="611"/>
                    <a:pt x="673" y="367"/>
                    <a:pt x="5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7" name="Google Shape;557;p24"/>
            <p:cNvSpPr/>
            <p:nvPr/>
          </p:nvSpPr>
          <p:spPr>
            <a:xfrm>
              <a:off x="4856063" y="2473343"/>
              <a:ext cx="146328" cy="131076"/>
            </a:xfrm>
            <a:custGeom>
              <a:avLst/>
              <a:gdLst/>
              <a:ahLst/>
              <a:cxnLst/>
              <a:rect l="l" t="t" r="r" b="b"/>
              <a:pathLst>
                <a:path w="1497" h="1341" extrusionOk="0">
                  <a:moveTo>
                    <a:pt x="1178" y="0"/>
                  </a:moveTo>
                  <a:cubicBezTo>
                    <a:pt x="986" y="0"/>
                    <a:pt x="706" y="148"/>
                    <a:pt x="458" y="396"/>
                  </a:cubicBezTo>
                  <a:cubicBezTo>
                    <a:pt x="153" y="732"/>
                    <a:pt x="0" y="1129"/>
                    <a:pt x="153" y="1281"/>
                  </a:cubicBezTo>
                  <a:cubicBezTo>
                    <a:pt x="193" y="1322"/>
                    <a:pt x="250" y="1341"/>
                    <a:pt x="319" y="1341"/>
                  </a:cubicBezTo>
                  <a:cubicBezTo>
                    <a:pt x="511" y="1341"/>
                    <a:pt x="791" y="1193"/>
                    <a:pt x="1039" y="945"/>
                  </a:cubicBezTo>
                  <a:cubicBezTo>
                    <a:pt x="1375" y="609"/>
                    <a:pt x="1497" y="212"/>
                    <a:pt x="1344"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8" name="Google Shape;558;p24"/>
            <p:cNvSpPr/>
            <p:nvPr/>
          </p:nvSpPr>
          <p:spPr>
            <a:xfrm>
              <a:off x="4862025" y="2532870"/>
              <a:ext cx="119545" cy="69008"/>
            </a:xfrm>
            <a:custGeom>
              <a:avLst/>
              <a:gdLst/>
              <a:ahLst/>
              <a:cxnLst/>
              <a:rect l="l" t="t" r="r" b="b"/>
              <a:pathLst>
                <a:path w="1223" h="706" extrusionOk="0">
                  <a:moveTo>
                    <a:pt x="1222" y="0"/>
                  </a:moveTo>
                  <a:cubicBezTo>
                    <a:pt x="1069" y="214"/>
                    <a:pt x="856" y="306"/>
                    <a:pt x="611" y="306"/>
                  </a:cubicBezTo>
                  <a:cubicBezTo>
                    <a:pt x="428" y="306"/>
                    <a:pt x="275" y="245"/>
                    <a:pt x="122" y="153"/>
                  </a:cubicBezTo>
                  <a:cubicBezTo>
                    <a:pt x="0" y="367"/>
                    <a:pt x="0" y="550"/>
                    <a:pt x="92" y="672"/>
                  </a:cubicBezTo>
                  <a:cubicBezTo>
                    <a:pt x="114" y="694"/>
                    <a:pt x="157" y="706"/>
                    <a:pt x="215" y="706"/>
                  </a:cubicBezTo>
                  <a:cubicBezTo>
                    <a:pt x="397" y="706"/>
                    <a:pt x="722" y="592"/>
                    <a:pt x="978" y="336"/>
                  </a:cubicBezTo>
                  <a:cubicBezTo>
                    <a:pt x="1069" y="245"/>
                    <a:pt x="1161" y="123"/>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9" name="Google Shape;559;p24"/>
            <p:cNvSpPr/>
            <p:nvPr/>
          </p:nvSpPr>
          <p:spPr>
            <a:xfrm>
              <a:off x="4805235" y="2577637"/>
              <a:ext cx="86702" cy="74579"/>
            </a:xfrm>
            <a:custGeom>
              <a:avLst/>
              <a:gdLst/>
              <a:ahLst/>
              <a:cxnLst/>
              <a:rect l="l" t="t" r="r" b="b"/>
              <a:pathLst>
                <a:path w="887" h="763" extrusionOk="0">
                  <a:moveTo>
                    <a:pt x="520" y="1"/>
                  </a:moveTo>
                  <a:cubicBezTo>
                    <a:pt x="154" y="1"/>
                    <a:pt x="1" y="428"/>
                    <a:pt x="245" y="642"/>
                  </a:cubicBezTo>
                  <a:cubicBezTo>
                    <a:pt x="328" y="725"/>
                    <a:pt x="428" y="762"/>
                    <a:pt x="525" y="762"/>
                  </a:cubicBezTo>
                  <a:cubicBezTo>
                    <a:pt x="713" y="762"/>
                    <a:pt x="887" y="620"/>
                    <a:pt x="887" y="398"/>
                  </a:cubicBezTo>
                  <a:cubicBezTo>
                    <a:pt x="887" y="184"/>
                    <a:pt x="703"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0" name="Google Shape;560;p24"/>
            <p:cNvSpPr/>
            <p:nvPr/>
          </p:nvSpPr>
          <p:spPr>
            <a:xfrm>
              <a:off x="5321823" y="2810563"/>
              <a:ext cx="74777" cy="164309"/>
            </a:xfrm>
            <a:custGeom>
              <a:avLst/>
              <a:gdLst/>
              <a:ahLst/>
              <a:cxnLst/>
              <a:rect l="l" t="t" r="r" b="b"/>
              <a:pathLst>
                <a:path w="765" h="1681" extrusionOk="0">
                  <a:moveTo>
                    <a:pt x="398" y="0"/>
                  </a:moveTo>
                  <a:cubicBezTo>
                    <a:pt x="184" y="0"/>
                    <a:pt x="1" y="367"/>
                    <a:pt x="1" y="856"/>
                  </a:cubicBezTo>
                  <a:cubicBezTo>
                    <a:pt x="1" y="1314"/>
                    <a:pt x="184" y="1681"/>
                    <a:pt x="398" y="1681"/>
                  </a:cubicBezTo>
                  <a:cubicBezTo>
                    <a:pt x="612" y="1681"/>
                    <a:pt x="764" y="1314"/>
                    <a:pt x="764" y="856"/>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1" name="Google Shape;561;p24"/>
            <p:cNvSpPr/>
            <p:nvPr/>
          </p:nvSpPr>
          <p:spPr>
            <a:xfrm>
              <a:off x="5321823" y="2915053"/>
              <a:ext cx="74777" cy="59820"/>
            </a:xfrm>
            <a:custGeom>
              <a:avLst/>
              <a:gdLst/>
              <a:ahLst/>
              <a:cxnLst/>
              <a:rect l="l" t="t" r="r" b="b"/>
              <a:pathLst>
                <a:path w="765" h="612" extrusionOk="0">
                  <a:moveTo>
                    <a:pt x="764" y="1"/>
                  </a:moveTo>
                  <a:cubicBezTo>
                    <a:pt x="612" y="62"/>
                    <a:pt x="459" y="92"/>
                    <a:pt x="337" y="92"/>
                  </a:cubicBezTo>
                  <a:cubicBezTo>
                    <a:pt x="214" y="92"/>
                    <a:pt x="92" y="62"/>
                    <a:pt x="1" y="31"/>
                  </a:cubicBezTo>
                  <a:lnTo>
                    <a:pt x="1" y="31"/>
                  </a:lnTo>
                  <a:cubicBezTo>
                    <a:pt x="62" y="367"/>
                    <a:pt x="214" y="612"/>
                    <a:pt x="367" y="612"/>
                  </a:cubicBezTo>
                  <a:cubicBezTo>
                    <a:pt x="551"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2" name="Google Shape;562;p24"/>
            <p:cNvSpPr/>
            <p:nvPr/>
          </p:nvSpPr>
          <p:spPr>
            <a:xfrm>
              <a:off x="5208339" y="2858458"/>
              <a:ext cx="149456" cy="131174"/>
            </a:xfrm>
            <a:custGeom>
              <a:avLst/>
              <a:gdLst/>
              <a:ahLst/>
              <a:cxnLst/>
              <a:rect l="l" t="t" r="r" b="b"/>
              <a:pathLst>
                <a:path w="1529" h="1342" extrusionOk="0">
                  <a:moveTo>
                    <a:pt x="320" y="1"/>
                  </a:moveTo>
                  <a:cubicBezTo>
                    <a:pt x="251" y="1"/>
                    <a:pt x="194" y="20"/>
                    <a:pt x="154" y="60"/>
                  </a:cubicBezTo>
                  <a:cubicBezTo>
                    <a:pt x="1" y="244"/>
                    <a:pt x="154" y="641"/>
                    <a:pt x="490" y="946"/>
                  </a:cubicBezTo>
                  <a:cubicBezTo>
                    <a:pt x="714" y="1194"/>
                    <a:pt x="989" y="1342"/>
                    <a:pt x="1179" y="1342"/>
                  </a:cubicBezTo>
                  <a:cubicBezTo>
                    <a:pt x="1247" y="1342"/>
                    <a:pt x="1305" y="1323"/>
                    <a:pt x="1345" y="1282"/>
                  </a:cubicBezTo>
                  <a:cubicBezTo>
                    <a:pt x="152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3" name="Google Shape;563;p24"/>
            <p:cNvSpPr/>
            <p:nvPr/>
          </p:nvSpPr>
          <p:spPr>
            <a:xfrm>
              <a:off x="5259167" y="2938902"/>
              <a:ext cx="89634" cy="51316"/>
            </a:xfrm>
            <a:custGeom>
              <a:avLst/>
              <a:gdLst/>
              <a:ahLst/>
              <a:cxnLst/>
              <a:rect l="l" t="t" r="r" b="b"/>
              <a:pathLst>
                <a:path w="917" h="525" extrusionOk="0">
                  <a:moveTo>
                    <a:pt x="825" y="1"/>
                  </a:moveTo>
                  <a:cubicBezTo>
                    <a:pt x="642" y="123"/>
                    <a:pt x="397" y="184"/>
                    <a:pt x="183" y="184"/>
                  </a:cubicBezTo>
                  <a:lnTo>
                    <a:pt x="0" y="184"/>
                  </a:lnTo>
                  <a:cubicBezTo>
                    <a:pt x="216" y="401"/>
                    <a:pt x="479" y="525"/>
                    <a:pt x="657" y="525"/>
                  </a:cubicBezTo>
                  <a:cubicBezTo>
                    <a:pt x="730" y="525"/>
                    <a:pt x="789" y="504"/>
                    <a:pt x="825" y="459"/>
                  </a:cubicBezTo>
                  <a:cubicBezTo>
                    <a:pt x="917" y="368"/>
                    <a:pt x="917" y="184"/>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4" name="Google Shape;564;p24"/>
            <p:cNvSpPr/>
            <p:nvPr/>
          </p:nvSpPr>
          <p:spPr>
            <a:xfrm>
              <a:off x="5166602" y="2962850"/>
              <a:ext cx="167246" cy="74775"/>
            </a:xfrm>
            <a:custGeom>
              <a:avLst/>
              <a:gdLst/>
              <a:ahLst/>
              <a:cxnLst/>
              <a:rect l="l" t="t" r="r" b="b"/>
              <a:pathLst>
                <a:path w="1711" h="765" extrusionOk="0">
                  <a:moveTo>
                    <a:pt x="855" y="0"/>
                  </a:moveTo>
                  <a:cubicBezTo>
                    <a:pt x="397" y="0"/>
                    <a:pt x="0" y="153"/>
                    <a:pt x="0" y="367"/>
                  </a:cubicBezTo>
                  <a:cubicBezTo>
                    <a:pt x="0" y="581"/>
                    <a:pt x="397" y="764"/>
                    <a:pt x="855" y="764"/>
                  </a:cubicBezTo>
                  <a:cubicBezTo>
                    <a:pt x="1344" y="764"/>
                    <a:pt x="1711" y="581"/>
                    <a:pt x="1711" y="367"/>
                  </a:cubicBezTo>
                  <a:cubicBezTo>
                    <a:pt x="1711" y="184"/>
                    <a:pt x="1344" y="0"/>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5" name="Google Shape;565;p24"/>
            <p:cNvSpPr/>
            <p:nvPr/>
          </p:nvSpPr>
          <p:spPr>
            <a:xfrm>
              <a:off x="5166602" y="2977805"/>
              <a:ext cx="167246" cy="62752"/>
            </a:xfrm>
            <a:custGeom>
              <a:avLst/>
              <a:gdLst/>
              <a:ahLst/>
              <a:cxnLst/>
              <a:rect l="l" t="t" r="r" b="b"/>
              <a:pathLst>
                <a:path w="1711" h="642" extrusionOk="0">
                  <a:moveTo>
                    <a:pt x="1528" y="0"/>
                  </a:moveTo>
                  <a:cubicBezTo>
                    <a:pt x="134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680" y="122"/>
                    <a:pt x="1619" y="31"/>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6" name="Google Shape;566;p24"/>
            <p:cNvSpPr/>
            <p:nvPr/>
          </p:nvSpPr>
          <p:spPr>
            <a:xfrm>
              <a:off x="5208339" y="3010745"/>
              <a:ext cx="146426" cy="131174"/>
            </a:xfrm>
            <a:custGeom>
              <a:avLst/>
              <a:gdLst/>
              <a:ahLst/>
              <a:cxnLst/>
              <a:rect l="l" t="t" r="r" b="b"/>
              <a:pathLst>
                <a:path w="1498" h="1342" extrusionOk="0">
                  <a:moveTo>
                    <a:pt x="1179" y="1"/>
                  </a:moveTo>
                  <a:cubicBezTo>
                    <a:pt x="989" y="1"/>
                    <a:pt x="714" y="149"/>
                    <a:pt x="490" y="396"/>
                  </a:cubicBezTo>
                  <a:cubicBezTo>
                    <a:pt x="154" y="732"/>
                    <a:pt x="1" y="1129"/>
                    <a:pt x="154" y="1282"/>
                  </a:cubicBezTo>
                  <a:cubicBezTo>
                    <a:pt x="194" y="1322"/>
                    <a:pt x="251" y="1342"/>
                    <a:pt x="320" y="1342"/>
                  </a:cubicBezTo>
                  <a:cubicBezTo>
                    <a:pt x="512" y="1342"/>
                    <a:pt x="792" y="1193"/>
                    <a:pt x="1039" y="946"/>
                  </a:cubicBezTo>
                  <a:cubicBezTo>
                    <a:pt x="1345" y="641"/>
                    <a:pt x="1498" y="244"/>
                    <a:pt x="1345" y="60"/>
                  </a:cubicBezTo>
                  <a:cubicBezTo>
                    <a:pt x="1305" y="20"/>
                    <a:pt x="1247" y="1"/>
                    <a:pt x="1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7" name="Google Shape;567;p24"/>
            <p:cNvSpPr/>
            <p:nvPr/>
          </p:nvSpPr>
          <p:spPr>
            <a:xfrm>
              <a:off x="5223295" y="3012407"/>
              <a:ext cx="134501" cy="126580"/>
            </a:xfrm>
            <a:custGeom>
              <a:avLst/>
              <a:gdLst/>
              <a:ahLst/>
              <a:cxnLst/>
              <a:rect l="l" t="t" r="r" b="b"/>
              <a:pathLst>
                <a:path w="1376" h="1295" extrusionOk="0">
                  <a:moveTo>
                    <a:pt x="1018" y="1"/>
                  </a:moveTo>
                  <a:cubicBezTo>
                    <a:pt x="966" y="1"/>
                    <a:pt x="911" y="16"/>
                    <a:pt x="856" y="43"/>
                  </a:cubicBezTo>
                  <a:cubicBezTo>
                    <a:pt x="978" y="593"/>
                    <a:pt x="581" y="1143"/>
                    <a:pt x="1" y="1235"/>
                  </a:cubicBezTo>
                  <a:cubicBezTo>
                    <a:pt x="41" y="1276"/>
                    <a:pt x="100" y="1295"/>
                    <a:pt x="170" y="1295"/>
                  </a:cubicBezTo>
                  <a:cubicBezTo>
                    <a:pt x="362" y="1295"/>
                    <a:pt x="640" y="1153"/>
                    <a:pt x="886" y="929"/>
                  </a:cubicBezTo>
                  <a:cubicBezTo>
                    <a:pt x="1192" y="593"/>
                    <a:pt x="1375" y="227"/>
                    <a:pt x="1192" y="74"/>
                  </a:cubicBezTo>
                  <a:cubicBezTo>
                    <a:pt x="1141" y="23"/>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8" name="Google Shape;568;p24"/>
            <p:cNvSpPr/>
            <p:nvPr/>
          </p:nvSpPr>
          <p:spPr>
            <a:xfrm>
              <a:off x="5318890" y="3025504"/>
              <a:ext cx="74679" cy="167339"/>
            </a:xfrm>
            <a:custGeom>
              <a:avLst/>
              <a:gdLst/>
              <a:ahLst/>
              <a:cxnLst/>
              <a:rect l="l" t="t" r="r" b="b"/>
              <a:pathLst>
                <a:path w="764" h="1712" extrusionOk="0">
                  <a:moveTo>
                    <a:pt x="397" y="1"/>
                  </a:moveTo>
                  <a:cubicBezTo>
                    <a:pt x="183" y="1"/>
                    <a:pt x="0" y="398"/>
                    <a:pt x="0" y="856"/>
                  </a:cubicBezTo>
                  <a:cubicBezTo>
                    <a:pt x="0" y="1314"/>
                    <a:pt x="183" y="1712"/>
                    <a:pt x="397" y="1712"/>
                  </a:cubicBezTo>
                  <a:cubicBezTo>
                    <a:pt x="611" y="1712"/>
                    <a:pt x="764" y="1314"/>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9" name="Google Shape;569;p24"/>
            <p:cNvSpPr/>
            <p:nvPr/>
          </p:nvSpPr>
          <p:spPr>
            <a:xfrm>
              <a:off x="5321823" y="3037527"/>
              <a:ext cx="77709" cy="155317"/>
            </a:xfrm>
            <a:custGeom>
              <a:avLst/>
              <a:gdLst/>
              <a:ahLst/>
              <a:cxnLst/>
              <a:rect l="l" t="t" r="r" b="b"/>
              <a:pathLst>
                <a:path w="795" h="1589" extrusionOk="0">
                  <a:moveTo>
                    <a:pt x="581" y="0"/>
                  </a:moveTo>
                  <a:lnTo>
                    <a:pt x="581" y="0"/>
                  </a:lnTo>
                  <a:cubicBezTo>
                    <a:pt x="64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0" name="Google Shape;570;p24"/>
            <p:cNvSpPr/>
            <p:nvPr/>
          </p:nvSpPr>
          <p:spPr>
            <a:xfrm>
              <a:off x="5360628" y="3012407"/>
              <a:ext cx="149456" cy="129610"/>
            </a:xfrm>
            <a:custGeom>
              <a:avLst/>
              <a:gdLst/>
              <a:ahLst/>
              <a:cxnLst/>
              <a:rect l="l" t="t" r="r" b="b"/>
              <a:pathLst>
                <a:path w="1529" h="1326" extrusionOk="0">
                  <a:moveTo>
                    <a:pt x="329" y="1"/>
                  </a:moveTo>
                  <a:cubicBezTo>
                    <a:pt x="256" y="1"/>
                    <a:pt x="196" y="23"/>
                    <a:pt x="154" y="74"/>
                  </a:cubicBezTo>
                  <a:cubicBezTo>
                    <a:pt x="1" y="227"/>
                    <a:pt x="154" y="624"/>
                    <a:pt x="490" y="960"/>
                  </a:cubicBezTo>
                  <a:cubicBezTo>
                    <a:pt x="736" y="1183"/>
                    <a:pt x="998" y="1325"/>
                    <a:pt x="1193" y="1325"/>
                  </a:cubicBezTo>
                  <a:cubicBezTo>
                    <a:pt x="1264" y="1325"/>
                    <a:pt x="1326" y="1306"/>
                    <a:pt x="1375" y="1265"/>
                  </a:cubicBezTo>
                  <a:cubicBezTo>
                    <a:pt x="1528" y="1112"/>
                    <a:pt x="1375" y="715"/>
                    <a:pt x="1039" y="379"/>
                  </a:cubicBezTo>
                  <a:cubicBezTo>
                    <a:pt x="796" y="158"/>
                    <a:pt x="520" y="1"/>
                    <a:pt x="3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1" name="Google Shape;571;p24"/>
            <p:cNvSpPr/>
            <p:nvPr/>
          </p:nvSpPr>
          <p:spPr>
            <a:xfrm>
              <a:off x="5360628" y="3010745"/>
              <a:ext cx="137433" cy="116414"/>
            </a:xfrm>
            <a:custGeom>
              <a:avLst/>
              <a:gdLst/>
              <a:ahLst/>
              <a:cxnLst/>
              <a:rect l="l" t="t" r="r" b="b"/>
              <a:pathLst>
                <a:path w="1406" h="1191" extrusionOk="0">
                  <a:moveTo>
                    <a:pt x="320" y="1"/>
                  </a:moveTo>
                  <a:cubicBezTo>
                    <a:pt x="251" y="1"/>
                    <a:pt x="194" y="20"/>
                    <a:pt x="154" y="60"/>
                  </a:cubicBezTo>
                  <a:cubicBezTo>
                    <a:pt x="1" y="244"/>
                    <a:pt x="154" y="641"/>
                    <a:pt x="459" y="946"/>
                  </a:cubicBezTo>
                  <a:lnTo>
                    <a:pt x="490" y="977"/>
                  </a:lnTo>
                  <a:cubicBezTo>
                    <a:pt x="581" y="946"/>
                    <a:pt x="642" y="946"/>
                    <a:pt x="734" y="946"/>
                  </a:cubicBezTo>
                  <a:cubicBezTo>
                    <a:pt x="978" y="946"/>
                    <a:pt x="1223" y="1038"/>
                    <a:pt x="1406" y="1191"/>
                  </a:cubicBezTo>
                  <a:cubicBezTo>
                    <a:pt x="1406" y="885"/>
                    <a:pt x="1284" y="580"/>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2" name="Google Shape;572;p24"/>
            <p:cNvSpPr/>
            <p:nvPr/>
          </p:nvSpPr>
          <p:spPr>
            <a:xfrm>
              <a:off x="5384576" y="2962850"/>
              <a:ext cx="164314" cy="77707"/>
            </a:xfrm>
            <a:custGeom>
              <a:avLst/>
              <a:gdLst/>
              <a:ahLst/>
              <a:cxnLst/>
              <a:rect l="l" t="t" r="r" b="b"/>
              <a:pathLst>
                <a:path w="1681" h="795" extrusionOk="0">
                  <a:moveTo>
                    <a:pt x="825" y="0"/>
                  </a:moveTo>
                  <a:cubicBezTo>
                    <a:pt x="367" y="0"/>
                    <a:pt x="0" y="153"/>
                    <a:pt x="0" y="397"/>
                  </a:cubicBezTo>
                  <a:cubicBezTo>
                    <a:pt x="0" y="611"/>
                    <a:pt x="367" y="795"/>
                    <a:pt x="825" y="795"/>
                  </a:cubicBezTo>
                  <a:cubicBezTo>
                    <a:pt x="1314" y="795"/>
                    <a:pt x="1680" y="581"/>
                    <a:pt x="1680" y="397"/>
                  </a:cubicBezTo>
                  <a:cubicBezTo>
                    <a:pt x="1680"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3" name="Google Shape;573;p24"/>
            <p:cNvSpPr/>
            <p:nvPr/>
          </p:nvSpPr>
          <p:spPr>
            <a:xfrm>
              <a:off x="5381545" y="2965782"/>
              <a:ext cx="149456" cy="74775"/>
            </a:xfrm>
            <a:custGeom>
              <a:avLst/>
              <a:gdLst/>
              <a:ahLst/>
              <a:cxnLst/>
              <a:rect l="l" t="t" r="r" b="b"/>
              <a:pathLst>
                <a:path w="1529" h="765" extrusionOk="0">
                  <a:moveTo>
                    <a:pt x="489" y="1"/>
                  </a:moveTo>
                  <a:cubicBezTo>
                    <a:pt x="214" y="62"/>
                    <a:pt x="1" y="184"/>
                    <a:pt x="1" y="367"/>
                  </a:cubicBezTo>
                  <a:cubicBezTo>
                    <a:pt x="1" y="581"/>
                    <a:pt x="398" y="765"/>
                    <a:pt x="856" y="765"/>
                  </a:cubicBezTo>
                  <a:cubicBezTo>
                    <a:pt x="1070" y="765"/>
                    <a:pt x="1314" y="704"/>
                    <a:pt x="1528" y="612"/>
                  </a:cubicBezTo>
                  <a:lnTo>
                    <a:pt x="1467" y="612"/>
                  </a:lnTo>
                  <a:cubicBezTo>
                    <a:pt x="1039"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4" name="Google Shape;574;p24"/>
            <p:cNvSpPr/>
            <p:nvPr/>
          </p:nvSpPr>
          <p:spPr>
            <a:xfrm>
              <a:off x="5360628" y="2858458"/>
              <a:ext cx="149456" cy="131174"/>
            </a:xfrm>
            <a:custGeom>
              <a:avLst/>
              <a:gdLst/>
              <a:ahLst/>
              <a:cxnLst/>
              <a:rect l="l" t="t" r="r" b="b"/>
              <a:pathLst>
                <a:path w="1529" h="1342" extrusionOk="0">
                  <a:moveTo>
                    <a:pt x="1191" y="1"/>
                  </a:moveTo>
                  <a:cubicBezTo>
                    <a:pt x="989" y="1"/>
                    <a:pt x="714" y="149"/>
                    <a:pt x="490" y="396"/>
                  </a:cubicBezTo>
                  <a:cubicBezTo>
                    <a:pt x="154" y="732"/>
                    <a:pt x="1" y="1129"/>
                    <a:pt x="154" y="1282"/>
                  </a:cubicBezTo>
                  <a:cubicBezTo>
                    <a:pt x="194" y="1323"/>
                    <a:pt x="251" y="1342"/>
                    <a:pt x="320" y="1342"/>
                  </a:cubicBezTo>
                  <a:cubicBezTo>
                    <a:pt x="512" y="1342"/>
                    <a:pt x="792" y="1194"/>
                    <a:pt x="1039" y="946"/>
                  </a:cubicBezTo>
                  <a:cubicBezTo>
                    <a:pt x="1375" y="641"/>
                    <a:pt x="1528" y="213"/>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5" name="Google Shape;575;p24"/>
            <p:cNvSpPr/>
            <p:nvPr/>
          </p:nvSpPr>
          <p:spPr>
            <a:xfrm>
              <a:off x="5366590" y="2918083"/>
              <a:ext cx="119545" cy="71549"/>
            </a:xfrm>
            <a:custGeom>
              <a:avLst/>
              <a:gdLst/>
              <a:ahLst/>
              <a:cxnLst/>
              <a:rect l="l" t="t" r="r" b="b"/>
              <a:pathLst>
                <a:path w="1223" h="732" extrusionOk="0">
                  <a:moveTo>
                    <a:pt x="1223" y="0"/>
                  </a:moveTo>
                  <a:cubicBezTo>
                    <a:pt x="1101" y="214"/>
                    <a:pt x="856" y="306"/>
                    <a:pt x="612" y="306"/>
                  </a:cubicBezTo>
                  <a:cubicBezTo>
                    <a:pt x="459" y="306"/>
                    <a:pt x="276" y="245"/>
                    <a:pt x="154" y="153"/>
                  </a:cubicBezTo>
                  <a:cubicBezTo>
                    <a:pt x="31" y="367"/>
                    <a:pt x="1" y="581"/>
                    <a:pt x="93" y="672"/>
                  </a:cubicBezTo>
                  <a:cubicBezTo>
                    <a:pt x="133" y="713"/>
                    <a:pt x="190" y="732"/>
                    <a:pt x="259" y="732"/>
                  </a:cubicBezTo>
                  <a:cubicBezTo>
                    <a:pt x="451" y="732"/>
                    <a:pt x="731" y="584"/>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6" name="Google Shape;576;p24"/>
            <p:cNvSpPr/>
            <p:nvPr/>
          </p:nvSpPr>
          <p:spPr>
            <a:xfrm>
              <a:off x="5309898" y="2962850"/>
              <a:ext cx="86702" cy="74482"/>
            </a:xfrm>
            <a:custGeom>
              <a:avLst/>
              <a:gdLst/>
              <a:ahLst/>
              <a:cxnLst/>
              <a:rect l="l" t="t" r="r" b="b"/>
              <a:pathLst>
                <a:path w="887" h="762" extrusionOk="0">
                  <a:moveTo>
                    <a:pt x="520" y="0"/>
                  </a:moveTo>
                  <a:cubicBezTo>
                    <a:pt x="184" y="0"/>
                    <a:pt x="0" y="428"/>
                    <a:pt x="245" y="642"/>
                  </a:cubicBezTo>
                  <a:cubicBezTo>
                    <a:pt x="328" y="725"/>
                    <a:pt x="428" y="762"/>
                    <a:pt x="524" y="762"/>
                  </a:cubicBezTo>
                  <a:cubicBezTo>
                    <a:pt x="713" y="762"/>
                    <a:pt x="886" y="620"/>
                    <a:pt x="886" y="397"/>
                  </a:cubicBezTo>
                  <a:cubicBezTo>
                    <a:pt x="886"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7" name="Google Shape;577;p24"/>
            <p:cNvSpPr/>
            <p:nvPr/>
          </p:nvSpPr>
          <p:spPr>
            <a:xfrm>
              <a:off x="5698047" y="227013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8" name="Google Shape;578;p24"/>
            <p:cNvSpPr/>
            <p:nvPr/>
          </p:nvSpPr>
          <p:spPr>
            <a:xfrm>
              <a:off x="5695115" y="2374621"/>
              <a:ext cx="74679" cy="59820"/>
            </a:xfrm>
            <a:custGeom>
              <a:avLst/>
              <a:gdLst/>
              <a:ahLst/>
              <a:cxnLst/>
              <a:rect l="l" t="t" r="r" b="b"/>
              <a:pathLst>
                <a:path w="764" h="612" extrusionOk="0">
                  <a:moveTo>
                    <a:pt x="764" y="0"/>
                  </a:moveTo>
                  <a:cubicBezTo>
                    <a:pt x="642" y="61"/>
                    <a:pt x="489" y="61"/>
                    <a:pt x="336" y="61"/>
                  </a:cubicBezTo>
                  <a:cubicBezTo>
                    <a:pt x="214" y="61"/>
                    <a:pt x="122" y="61"/>
                    <a:pt x="0" y="31"/>
                  </a:cubicBezTo>
                  <a:lnTo>
                    <a:pt x="0" y="31"/>
                  </a:lnTo>
                  <a:cubicBezTo>
                    <a:pt x="61" y="367"/>
                    <a:pt x="214" y="611"/>
                    <a:pt x="397" y="611"/>
                  </a:cubicBezTo>
                  <a:cubicBezTo>
                    <a:pt x="581" y="611"/>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9" name="Google Shape;579;p24"/>
            <p:cNvSpPr/>
            <p:nvPr/>
          </p:nvSpPr>
          <p:spPr>
            <a:xfrm>
              <a:off x="5581632" y="2318027"/>
              <a:ext cx="149358" cy="131174"/>
            </a:xfrm>
            <a:custGeom>
              <a:avLst/>
              <a:gdLst/>
              <a:ahLst/>
              <a:cxnLst/>
              <a:rect l="l" t="t" r="r" b="b"/>
              <a:pathLst>
                <a:path w="1528" h="1342" extrusionOk="0">
                  <a:moveTo>
                    <a:pt x="320" y="1"/>
                  </a:moveTo>
                  <a:cubicBezTo>
                    <a:pt x="251" y="1"/>
                    <a:pt x="193" y="20"/>
                    <a:pt x="153" y="60"/>
                  </a:cubicBezTo>
                  <a:cubicBezTo>
                    <a:pt x="0" y="213"/>
                    <a:pt x="153" y="640"/>
                    <a:pt x="489" y="946"/>
                  </a:cubicBezTo>
                  <a:cubicBezTo>
                    <a:pt x="736" y="1193"/>
                    <a:pt x="1017" y="1341"/>
                    <a:pt x="1209" y="1341"/>
                  </a:cubicBezTo>
                  <a:cubicBezTo>
                    <a:pt x="1277" y="1341"/>
                    <a:pt x="1335" y="1322"/>
                    <a:pt x="1375" y="1282"/>
                  </a:cubicBezTo>
                  <a:cubicBezTo>
                    <a:pt x="1528"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0" name="Google Shape;580;p24"/>
            <p:cNvSpPr/>
            <p:nvPr/>
          </p:nvSpPr>
          <p:spPr>
            <a:xfrm>
              <a:off x="5632362" y="2398471"/>
              <a:ext cx="92665" cy="51316"/>
            </a:xfrm>
            <a:custGeom>
              <a:avLst/>
              <a:gdLst/>
              <a:ahLst/>
              <a:cxnLst/>
              <a:rect l="l" t="t" r="r" b="b"/>
              <a:pathLst>
                <a:path w="948" h="525" extrusionOk="0">
                  <a:moveTo>
                    <a:pt x="856" y="1"/>
                  </a:moveTo>
                  <a:cubicBezTo>
                    <a:pt x="642" y="123"/>
                    <a:pt x="428" y="184"/>
                    <a:pt x="184" y="184"/>
                  </a:cubicBezTo>
                  <a:lnTo>
                    <a:pt x="1" y="184"/>
                  </a:lnTo>
                  <a:cubicBezTo>
                    <a:pt x="217" y="400"/>
                    <a:pt x="479" y="525"/>
                    <a:pt x="668" y="525"/>
                  </a:cubicBezTo>
                  <a:cubicBezTo>
                    <a:pt x="746" y="525"/>
                    <a:pt x="811" y="504"/>
                    <a:pt x="856" y="459"/>
                  </a:cubicBezTo>
                  <a:cubicBezTo>
                    <a:pt x="948" y="367"/>
                    <a:pt x="917" y="184"/>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1" name="Google Shape;581;p24"/>
            <p:cNvSpPr/>
            <p:nvPr/>
          </p:nvSpPr>
          <p:spPr>
            <a:xfrm>
              <a:off x="5542826" y="2422418"/>
              <a:ext cx="164314" cy="74677"/>
            </a:xfrm>
            <a:custGeom>
              <a:avLst/>
              <a:gdLst/>
              <a:ahLst/>
              <a:cxnLst/>
              <a:rect l="l" t="t" r="r" b="b"/>
              <a:pathLst>
                <a:path w="1681" h="764" extrusionOk="0">
                  <a:moveTo>
                    <a:pt x="825" y="0"/>
                  </a:moveTo>
                  <a:cubicBezTo>
                    <a:pt x="367" y="0"/>
                    <a:pt x="0" y="153"/>
                    <a:pt x="0" y="367"/>
                  </a:cubicBezTo>
                  <a:cubicBezTo>
                    <a:pt x="0" y="581"/>
                    <a:pt x="367" y="764"/>
                    <a:pt x="825" y="764"/>
                  </a:cubicBezTo>
                  <a:cubicBezTo>
                    <a:pt x="1314" y="764"/>
                    <a:pt x="1680" y="581"/>
                    <a:pt x="1680" y="367"/>
                  </a:cubicBezTo>
                  <a:cubicBezTo>
                    <a:pt x="1680" y="15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2" name="Google Shape;582;p24"/>
            <p:cNvSpPr/>
            <p:nvPr/>
          </p:nvSpPr>
          <p:spPr>
            <a:xfrm>
              <a:off x="5542826" y="2434343"/>
              <a:ext cx="164314" cy="65782"/>
            </a:xfrm>
            <a:custGeom>
              <a:avLst/>
              <a:gdLst/>
              <a:ahLst/>
              <a:cxnLst/>
              <a:rect l="l" t="t" r="r" b="b"/>
              <a:pathLst>
                <a:path w="1681" h="673" extrusionOk="0">
                  <a:moveTo>
                    <a:pt x="1497" y="0"/>
                  </a:moveTo>
                  <a:cubicBezTo>
                    <a:pt x="1314" y="306"/>
                    <a:pt x="978" y="489"/>
                    <a:pt x="611" y="489"/>
                  </a:cubicBezTo>
                  <a:cubicBezTo>
                    <a:pt x="397" y="489"/>
                    <a:pt x="184" y="428"/>
                    <a:pt x="0" y="275"/>
                  </a:cubicBezTo>
                  <a:lnTo>
                    <a:pt x="0" y="275"/>
                  </a:lnTo>
                  <a:cubicBezTo>
                    <a:pt x="31" y="489"/>
                    <a:pt x="367" y="672"/>
                    <a:pt x="825" y="672"/>
                  </a:cubicBezTo>
                  <a:cubicBezTo>
                    <a:pt x="1314" y="672"/>
                    <a:pt x="1680" y="489"/>
                    <a:pt x="1680" y="275"/>
                  </a:cubicBezTo>
                  <a:cubicBezTo>
                    <a:pt x="1680" y="153"/>
                    <a:pt x="1619" y="61"/>
                    <a:pt x="14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3" name="Google Shape;583;p24"/>
            <p:cNvSpPr/>
            <p:nvPr/>
          </p:nvSpPr>
          <p:spPr>
            <a:xfrm>
              <a:off x="5581632" y="2470313"/>
              <a:ext cx="149358" cy="131174"/>
            </a:xfrm>
            <a:custGeom>
              <a:avLst/>
              <a:gdLst/>
              <a:ahLst/>
              <a:cxnLst/>
              <a:rect l="l" t="t" r="r" b="b"/>
              <a:pathLst>
                <a:path w="1528" h="1342" extrusionOk="0">
                  <a:moveTo>
                    <a:pt x="1209" y="1"/>
                  </a:moveTo>
                  <a:cubicBezTo>
                    <a:pt x="1017" y="1"/>
                    <a:pt x="736" y="149"/>
                    <a:pt x="489" y="396"/>
                  </a:cubicBezTo>
                  <a:cubicBezTo>
                    <a:pt x="184" y="732"/>
                    <a:pt x="0" y="1129"/>
                    <a:pt x="153" y="1282"/>
                  </a:cubicBezTo>
                  <a:cubicBezTo>
                    <a:pt x="193" y="1322"/>
                    <a:pt x="253" y="1341"/>
                    <a:pt x="324" y="1341"/>
                  </a:cubicBezTo>
                  <a:cubicBezTo>
                    <a:pt x="523" y="1341"/>
                    <a:pt x="814" y="1193"/>
                    <a:pt x="1039" y="946"/>
                  </a:cubicBezTo>
                  <a:cubicBezTo>
                    <a:pt x="1375" y="640"/>
                    <a:pt x="1528" y="213"/>
                    <a:pt x="1375" y="60"/>
                  </a:cubicBezTo>
                  <a:cubicBezTo>
                    <a:pt x="1335" y="20"/>
                    <a:pt x="1277" y="1"/>
                    <a:pt x="12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4" name="Google Shape;584;p24"/>
            <p:cNvSpPr/>
            <p:nvPr/>
          </p:nvSpPr>
          <p:spPr>
            <a:xfrm>
              <a:off x="5599519" y="2471193"/>
              <a:ext cx="131470" cy="130294"/>
            </a:xfrm>
            <a:custGeom>
              <a:avLst/>
              <a:gdLst/>
              <a:ahLst/>
              <a:cxnLst/>
              <a:rect l="l" t="t" r="r" b="b"/>
              <a:pathLst>
                <a:path w="1345" h="1333" extrusionOk="0">
                  <a:moveTo>
                    <a:pt x="983" y="0"/>
                  </a:moveTo>
                  <a:cubicBezTo>
                    <a:pt x="937" y="0"/>
                    <a:pt x="894" y="8"/>
                    <a:pt x="856" y="20"/>
                  </a:cubicBezTo>
                  <a:cubicBezTo>
                    <a:pt x="948" y="601"/>
                    <a:pt x="551" y="1151"/>
                    <a:pt x="1" y="1273"/>
                  </a:cubicBezTo>
                  <a:cubicBezTo>
                    <a:pt x="42" y="1314"/>
                    <a:pt x="100" y="1333"/>
                    <a:pt x="170" y="1333"/>
                  </a:cubicBezTo>
                  <a:cubicBezTo>
                    <a:pt x="362" y="1333"/>
                    <a:pt x="641" y="1191"/>
                    <a:pt x="887" y="967"/>
                  </a:cubicBezTo>
                  <a:cubicBezTo>
                    <a:pt x="1192" y="631"/>
                    <a:pt x="1345" y="234"/>
                    <a:pt x="1192" y="51"/>
                  </a:cubicBezTo>
                  <a:cubicBezTo>
                    <a:pt x="1120" y="15"/>
                    <a:pt x="1049" y="0"/>
                    <a:pt x="9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5" name="Google Shape;585;p24"/>
            <p:cNvSpPr/>
            <p:nvPr/>
          </p:nvSpPr>
          <p:spPr>
            <a:xfrm>
              <a:off x="5695115" y="2485073"/>
              <a:ext cx="74679" cy="167339"/>
            </a:xfrm>
            <a:custGeom>
              <a:avLst/>
              <a:gdLst/>
              <a:ahLst/>
              <a:cxnLst/>
              <a:rect l="l" t="t" r="r" b="b"/>
              <a:pathLst>
                <a:path w="764" h="1712" extrusionOk="0">
                  <a:moveTo>
                    <a:pt x="367" y="1"/>
                  </a:moveTo>
                  <a:cubicBezTo>
                    <a:pt x="153" y="1"/>
                    <a:pt x="0" y="367"/>
                    <a:pt x="0" y="856"/>
                  </a:cubicBezTo>
                  <a:cubicBezTo>
                    <a:pt x="0" y="1314"/>
                    <a:pt x="153" y="1711"/>
                    <a:pt x="367" y="1711"/>
                  </a:cubicBezTo>
                  <a:cubicBezTo>
                    <a:pt x="581" y="1711"/>
                    <a:pt x="764" y="1314"/>
                    <a:pt x="764" y="856"/>
                  </a:cubicBezTo>
                  <a:cubicBezTo>
                    <a:pt x="764" y="367"/>
                    <a:pt x="581" y="1"/>
                    <a:pt x="3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6" name="Google Shape;586;p24"/>
            <p:cNvSpPr/>
            <p:nvPr/>
          </p:nvSpPr>
          <p:spPr>
            <a:xfrm>
              <a:off x="5698047" y="2496998"/>
              <a:ext cx="74777" cy="152384"/>
            </a:xfrm>
            <a:custGeom>
              <a:avLst/>
              <a:gdLst/>
              <a:ahLst/>
              <a:cxnLst/>
              <a:rect l="l" t="t" r="r" b="b"/>
              <a:pathLst>
                <a:path w="765" h="1559" extrusionOk="0">
                  <a:moveTo>
                    <a:pt x="581" y="1"/>
                  </a:moveTo>
                  <a:lnTo>
                    <a:pt x="581" y="1"/>
                  </a:lnTo>
                  <a:cubicBezTo>
                    <a:pt x="612" y="459"/>
                    <a:pt x="367" y="856"/>
                    <a:pt x="1" y="1070"/>
                  </a:cubicBezTo>
                  <a:cubicBezTo>
                    <a:pt x="62" y="1375"/>
                    <a:pt x="184" y="1559"/>
                    <a:pt x="367" y="1559"/>
                  </a:cubicBezTo>
                  <a:cubicBezTo>
                    <a:pt x="551" y="1559"/>
                    <a:pt x="764" y="1192"/>
                    <a:pt x="764" y="734"/>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7" name="Google Shape;587;p24"/>
            <p:cNvSpPr/>
            <p:nvPr/>
          </p:nvSpPr>
          <p:spPr>
            <a:xfrm>
              <a:off x="5733920" y="2470313"/>
              <a:ext cx="149358" cy="131174"/>
            </a:xfrm>
            <a:custGeom>
              <a:avLst/>
              <a:gdLst/>
              <a:ahLst/>
              <a:cxnLst/>
              <a:rect l="l" t="t" r="r" b="b"/>
              <a:pathLst>
                <a:path w="1528" h="1342" extrusionOk="0">
                  <a:moveTo>
                    <a:pt x="324" y="1"/>
                  </a:moveTo>
                  <a:cubicBezTo>
                    <a:pt x="253" y="1"/>
                    <a:pt x="193" y="20"/>
                    <a:pt x="153" y="60"/>
                  </a:cubicBezTo>
                  <a:cubicBezTo>
                    <a:pt x="0" y="243"/>
                    <a:pt x="153" y="640"/>
                    <a:pt x="489" y="946"/>
                  </a:cubicBezTo>
                  <a:cubicBezTo>
                    <a:pt x="736" y="1193"/>
                    <a:pt x="1017" y="1341"/>
                    <a:pt x="1209" y="1341"/>
                  </a:cubicBezTo>
                  <a:cubicBezTo>
                    <a:pt x="1277" y="1341"/>
                    <a:pt x="1335" y="1322"/>
                    <a:pt x="1375" y="1282"/>
                  </a:cubicBezTo>
                  <a:cubicBezTo>
                    <a:pt x="1528" y="1129"/>
                    <a:pt x="1375" y="701"/>
                    <a:pt x="1039" y="396"/>
                  </a:cubicBezTo>
                  <a:cubicBezTo>
                    <a:pt x="814" y="149"/>
                    <a:pt x="523" y="1"/>
                    <a:pt x="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8" name="Google Shape;588;p24"/>
            <p:cNvSpPr/>
            <p:nvPr/>
          </p:nvSpPr>
          <p:spPr>
            <a:xfrm>
              <a:off x="5733920" y="2473343"/>
              <a:ext cx="140463" cy="113384"/>
            </a:xfrm>
            <a:custGeom>
              <a:avLst/>
              <a:gdLst/>
              <a:ahLst/>
              <a:cxnLst/>
              <a:rect l="l" t="t" r="r" b="b"/>
              <a:pathLst>
                <a:path w="1437" h="1160" extrusionOk="0">
                  <a:moveTo>
                    <a:pt x="350" y="0"/>
                  </a:moveTo>
                  <a:cubicBezTo>
                    <a:pt x="281" y="0"/>
                    <a:pt x="224" y="19"/>
                    <a:pt x="184" y="60"/>
                  </a:cubicBezTo>
                  <a:cubicBezTo>
                    <a:pt x="0" y="212"/>
                    <a:pt x="184" y="609"/>
                    <a:pt x="489" y="945"/>
                  </a:cubicBezTo>
                  <a:lnTo>
                    <a:pt x="520" y="945"/>
                  </a:lnTo>
                  <a:cubicBezTo>
                    <a:pt x="611" y="915"/>
                    <a:pt x="672" y="915"/>
                    <a:pt x="764" y="915"/>
                  </a:cubicBezTo>
                  <a:cubicBezTo>
                    <a:pt x="1008" y="915"/>
                    <a:pt x="1253" y="976"/>
                    <a:pt x="1436" y="1159"/>
                  </a:cubicBezTo>
                  <a:cubicBezTo>
                    <a:pt x="1436" y="854"/>
                    <a:pt x="1283" y="579"/>
                    <a:pt x="1070" y="396"/>
                  </a:cubicBezTo>
                  <a:cubicBezTo>
                    <a:pt x="822" y="148"/>
                    <a:pt x="542" y="0"/>
                    <a:pt x="3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9" name="Google Shape;589;p24"/>
            <p:cNvSpPr/>
            <p:nvPr/>
          </p:nvSpPr>
          <p:spPr>
            <a:xfrm>
              <a:off x="5757770" y="2425351"/>
              <a:ext cx="167344" cy="74775"/>
            </a:xfrm>
            <a:custGeom>
              <a:avLst/>
              <a:gdLst/>
              <a:ahLst/>
              <a:cxnLst/>
              <a:rect l="l" t="t" r="r" b="b"/>
              <a:pathLst>
                <a:path w="1712" h="765" extrusionOk="0">
                  <a:moveTo>
                    <a:pt x="856" y="1"/>
                  </a:moveTo>
                  <a:cubicBezTo>
                    <a:pt x="367" y="1"/>
                    <a:pt x="1" y="153"/>
                    <a:pt x="1" y="367"/>
                  </a:cubicBezTo>
                  <a:cubicBezTo>
                    <a:pt x="1" y="581"/>
                    <a:pt x="367"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0" name="Google Shape;590;p24"/>
            <p:cNvSpPr/>
            <p:nvPr/>
          </p:nvSpPr>
          <p:spPr>
            <a:xfrm>
              <a:off x="5757770" y="2425351"/>
              <a:ext cx="146426" cy="71745"/>
            </a:xfrm>
            <a:custGeom>
              <a:avLst/>
              <a:gdLst/>
              <a:ahLst/>
              <a:cxnLst/>
              <a:rect l="l" t="t" r="r" b="b"/>
              <a:pathLst>
                <a:path w="1498" h="734" extrusionOk="0">
                  <a:moveTo>
                    <a:pt x="1497" y="581"/>
                  </a:moveTo>
                  <a:cubicBezTo>
                    <a:pt x="1476" y="592"/>
                    <a:pt x="1454" y="602"/>
                    <a:pt x="1432" y="612"/>
                  </a:cubicBezTo>
                  <a:lnTo>
                    <a:pt x="1432" y="612"/>
                  </a:lnTo>
                  <a:cubicBezTo>
                    <a:pt x="1433" y="612"/>
                    <a:pt x="1435" y="612"/>
                    <a:pt x="1436" y="612"/>
                  </a:cubicBezTo>
                  <a:lnTo>
                    <a:pt x="1497" y="581"/>
                  </a:lnTo>
                  <a:close/>
                  <a:moveTo>
                    <a:pt x="489" y="1"/>
                  </a:moveTo>
                  <a:cubicBezTo>
                    <a:pt x="215" y="62"/>
                    <a:pt x="1" y="184"/>
                    <a:pt x="1" y="367"/>
                  </a:cubicBezTo>
                  <a:cubicBezTo>
                    <a:pt x="1" y="581"/>
                    <a:pt x="367" y="734"/>
                    <a:pt x="856" y="734"/>
                  </a:cubicBezTo>
                  <a:cubicBezTo>
                    <a:pt x="1045" y="734"/>
                    <a:pt x="1258" y="686"/>
                    <a:pt x="1432" y="612"/>
                  </a:cubicBezTo>
                  <a:lnTo>
                    <a:pt x="1432" y="612"/>
                  </a:lnTo>
                  <a:cubicBezTo>
                    <a:pt x="1036" y="610"/>
                    <a:pt x="642" y="36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1" name="Google Shape;591;p24"/>
            <p:cNvSpPr/>
            <p:nvPr/>
          </p:nvSpPr>
          <p:spPr>
            <a:xfrm>
              <a:off x="5733920" y="2318027"/>
              <a:ext cx="149358" cy="131174"/>
            </a:xfrm>
            <a:custGeom>
              <a:avLst/>
              <a:gdLst/>
              <a:ahLst/>
              <a:cxnLst/>
              <a:rect l="l" t="t" r="r" b="b"/>
              <a:pathLst>
                <a:path w="1528" h="1342" extrusionOk="0">
                  <a:moveTo>
                    <a:pt x="1204" y="1"/>
                  </a:moveTo>
                  <a:cubicBezTo>
                    <a:pt x="1005" y="1"/>
                    <a:pt x="714" y="149"/>
                    <a:pt x="489" y="396"/>
                  </a:cubicBezTo>
                  <a:cubicBezTo>
                    <a:pt x="153" y="732"/>
                    <a:pt x="0" y="1129"/>
                    <a:pt x="153" y="1282"/>
                  </a:cubicBezTo>
                  <a:cubicBezTo>
                    <a:pt x="201" y="1322"/>
                    <a:pt x="265" y="1341"/>
                    <a:pt x="337" y="1341"/>
                  </a:cubicBezTo>
                  <a:cubicBezTo>
                    <a:pt x="540" y="1341"/>
                    <a:pt x="814" y="1193"/>
                    <a:pt x="1039" y="946"/>
                  </a:cubicBezTo>
                  <a:cubicBezTo>
                    <a:pt x="1375" y="610"/>
                    <a:pt x="1528" y="213"/>
                    <a:pt x="1375" y="60"/>
                  </a:cubicBezTo>
                  <a:cubicBezTo>
                    <a:pt x="1335" y="20"/>
                    <a:pt x="1275" y="1"/>
                    <a:pt x="12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2" name="Google Shape;592;p24"/>
            <p:cNvSpPr/>
            <p:nvPr/>
          </p:nvSpPr>
          <p:spPr>
            <a:xfrm>
              <a:off x="5739883" y="2380583"/>
              <a:ext cx="122478" cy="66076"/>
            </a:xfrm>
            <a:custGeom>
              <a:avLst/>
              <a:gdLst/>
              <a:ahLst/>
              <a:cxnLst/>
              <a:rect l="l" t="t" r="r" b="b"/>
              <a:pathLst>
                <a:path w="1253" h="676" extrusionOk="0">
                  <a:moveTo>
                    <a:pt x="1253" y="0"/>
                  </a:moveTo>
                  <a:cubicBezTo>
                    <a:pt x="1100" y="184"/>
                    <a:pt x="856" y="275"/>
                    <a:pt x="642" y="275"/>
                  </a:cubicBezTo>
                  <a:cubicBezTo>
                    <a:pt x="459" y="275"/>
                    <a:pt x="275" y="214"/>
                    <a:pt x="153" y="123"/>
                  </a:cubicBezTo>
                  <a:cubicBezTo>
                    <a:pt x="31" y="336"/>
                    <a:pt x="0" y="550"/>
                    <a:pt x="92" y="642"/>
                  </a:cubicBezTo>
                  <a:cubicBezTo>
                    <a:pt x="121" y="664"/>
                    <a:pt x="170" y="675"/>
                    <a:pt x="232" y="675"/>
                  </a:cubicBezTo>
                  <a:cubicBezTo>
                    <a:pt x="426" y="675"/>
                    <a:pt x="746" y="561"/>
                    <a:pt x="978" y="306"/>
                  </a:cubicBezTo>
                  <a:cubicBezTo>
                    <a:pt x="110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3" name="Google Shape;593;p24"/>
            <p:cNvSpPr/>
            <p:nvPr/>
          </p:nvSpPr>
          <p:spPr>
            <a:xfrm>
              <a:off x="5683190" y="2422418"/>
              <a:ext cx="89634" cy="74482"/>
            </a:xfrm>
            <a:custGeom>
              <a:avLst/>
              <a:gdLst/>
              <a:ahLst/>
              <a:cxnLst/>
              <a:rect l="l" t="t" r="r" b="b"/>
              <a:pathLst>
                <a:path w="917" h="762" extrusionOk="0">
                  <a:moveTo>
                    <a:pt x="519" y="0"/>
                  </a:moveTo>
                  <a:cubicBezTo>
                    <a:pt x="183" y="0"/>
                    <a:pt x="0" y="397"/>
                    <a:pt x="244" y="642"/>
                  </a:cubicBezTo>
                  <a:cubicBezTo>
                    <a:pt x="327" y="724"/>
                    <a:pt x="431" y="762"/>
                    <a:pt x="532" y="762"/>
                  </a:cubicBezTo>
                  <a:cubicBezTo>
                    <a:pt x="729" y="762"/>
                    <a:pt x="916" y="619"/>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4" name="Google Shape;594;p24"/>
            <p:cNvSpPr/>
            <p:nvPr/>
          </p:nvSpPr>
          <p:spPr>
            <a:xfrm>
              <a:off x="5223295" y="1884919"/>
              <a:ext cx="77709" cy="164309"/>
            </a:xfrm>
            <a:custGeom>
              <a:avLst/>
              <a:gdLst/>
              <a:ahLst/>
              <a:cxnLst/>
              <a:rect l="l" t="t" r="r" b="b"/>
              <a:pathLst>
                <a:path w="795" h="1681" extrusionOk="0">
                  <a:moveTo>
                    <a:pt x="398" y="0"/>
                  </a:moveTo>
                  <a:cubicBezTo>
                    <a:pt x="184" y="0"/>
                    <a:pt x="1" y="367"/>
                    <a:pt x="1" y="856"/>
                  </a:cubicBezTo>
                  <a:cubicBezTo>
                    <a:pt x="1" y="1314"/>
                    <a:pt x="184" y="1681"/>
                    <a:pt x="398" y="1681"/>
                  </a:cubicBezTo>
                  <a:cubicBezTo>
                    <a:pt x="612" y="168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5" name="Google Shape;595;p24"/>
            <p:cNvSpPr/>
            <p:nvPr/>
          </p:nvSpPr>
          <p:spPr>
            <a:xfrm>
              <a:off x="5223295" y="1989408"/>
              <a:ext cx="74777" cy="59820"/>
            </a:xfrm>
            <a:custGeom>
              <a:avLst/>
              <a:gdLst/>
              <a:ahLst/>
              <a:cxnLst/>
              <a:rect l="l" t="t" r="r" b="b"/>
              <a:pathLst>
                <a:path w="765" h="612" extrusionOk="0">
                  <a:moveTo>
                    <a:pt x="764" y="1"/>
                  </a:moveTo>
                  <a:lnTo>
                    <a:pt x="764" y="1"/>
                  </a:lnTo>
                  <a:cubicBezTo>
                    <a:pt x="612" y="62"/>
                    <a:pt x="459" y="92"/>
                    <a:pt x="306" y="92"/>
                  </a:cubicBezTo>
                  <a:cubicBezTo>
                    <a:pt x="214" y="92"/>
                    <a:pt x="92" y="62"/>
                    <a:pt x="1" y="31"/>
                  </a:cubicBezTo>
                  <a:lnTo>
                    <a:pt x="1" y="31"/>
                  </a:lnTo>
                  <a:cubicBezTo>
                    <a:pt x="62"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6" name="Google Shape;596;p24"/>
            <p:cNvSpPr/>
            <p:nvPr/>
          </p:nvSpPr>
          <p:spPr>
            <a:xfrm>
              <a:off x="5109811" y="1932814"/>
              <a:ext cx="146426" cy="131174"/>
            </a:xfrm>
            <a:custGeom>
              <a:avLst/>
              <a:gdLst/>
              <a:ahLst/>
              <a:cxnLst/>
              <a:rect l="l" t="t" r="r" b="b"/>
              <a:pathLst>
                <a:path w="1498" h="1342" extrusionOk="0">
                  <a:moveTo>
                    <a:pt x="320" y="1"/>
                  </a:moveTo>
                  <a:cubicBezTo>
                    <a:pt x="251" y="1"/>
                    <a:pt x="194" y="20"/>
                    <a:pt x="153" y="60"/>
                  </a:cubicBezTo>
                  <a:cubicBezTo>
                    <a:pt x="1" y="244"/>
                    <a:pt x="153" y="641"/>
                    <a:pt x="459" y="946"/>
                  </a:cubicBezTo>
                  <a:cubicBezTo>
                    <a:pt x="706" y="1194"/>
                    <a:pt x="987" y="1342"/>
                    <a:pt x="1178" y="1342"/>
                  </a:cubicBezTo>
                  <a:cubicBezTo>
                    <a:pt x="1247" y="1342"/>
                    <a:pt x="1305" y="1323"/>
                    <a:pt x="1345" y="1282"/>
                  </a:cubicBezTo>
                  <a:cubicBezTo>
                    <a:pt x="149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7" name="Google Shape;597;p24"/>
            <p:cNvSpPr/>
            <p:nvPr/>
          </p:nvSpPr>
          <p:spPr>
            <a:xfrm>
              <a:off x="5157609" y="2013258"/>
              <a:ext cx="92665" cy="52489"/>
            </a:xfrm>
            <a:custGeom>
              <a:avLst/>
              <a:gdLst/>
              <a:ahLst/>
              <a:cxnLst/>
              <a:rect l="l" t="t" r="r" b="b"/>
              <a:pathLst>
                <a:path w="948" h="537" extrusionOk="0">
                  <a:moveTo>
                    <a:pt x="856" y="1"/>
                  </a:moveTo>
                  <a:cubicBezTo>
                    <a:pt x="673" y="123"/>
                    <a:pt x="428" y="184"/>
                    <a:pt x="214" y="184"/>
                  </a:cubicBezTo>
                  <a:lnTo>
                    <a:pt x="0" y="184"/>
                  </a:lnTo>
                  <a:cubicBezTo>
                    <a:pt x="250" y="411"/>
                    <a:pt x="516" y="537"/>
                    <a:pt x="699" y="537"/>
                  </a:cubicBezTo>
                  <a:cubicBezTo>
                    <a:pt x="763" y="537"/>
                    <a:pt x="816" y="521"/>
                    <a:pt x="856" y="490"/>
                  </a:cubicBezTo>
                  <a:cubicBezTo>
                    <a:pt x="947" y="368"/>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8" name="Google Shape;598;p24"/>
            <p:cNvSpPr/>
            <p:nvPr/>
          </p:nvSpPr>
          <p:spPr>
            <a:xfrm>
              <a:off x="5068074" y="2037205"/>
              <a:ext cx="164314" cy="74775"/>
            </a:xfrm>
            <a:custGeom>
              <a:avLst/>
              <a:gdLst/>
              <a:ahLst/>
              <a:cxnLst/>
              <a:rect l="l" t="t" r="r" b="b"/>
              <a:pathLst>
                <a:path w="1681" h="765" extrusionOk="0">
                  <a:moveTo>
                    <a:pt x="855" y="0"/>
                  </a:moveTo>
                  <a:cubicBezTo>
                    <a:pt x="397" y="0"/>
                    <a:pt x="0" y="184"/>
                    <a:pt x="0" y="367"/>
                  </a:cubicBezTo>
                  <a:cubicBezTo>
                    <a:pt x="0" y="581"/>
                    <a:pt x="367" y="764"/>
                    <a:pt x="855" y="764"/>
                  </a:cubicBezTo>
                  <a:cubicBezTo>
                    <a:pt x="1314" y="764"/>
                    <a:pt x="1680" y="581"/>
                    <a:pt x="1680" y="367"/>
                  </a:cubicBezTo>
                  <a:cubicBezTo>
                    <a:pt x="1680" y="184"/>
                    <a:pt x="1314" y="0"/>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9" name="Google Shape;599;p24"/>
            <p:cNvSpPr/>
            <p:nvPr/>
          </p:nvSpPr>
          <p:spPr>
            <a:xfrm>
              <a:off x="5068074" y="2052160"/>
              <a:ext cx="167246" cy="62752"/>
            </a:xfrm>
            <a:custGeom>
              <a:avLst/>
              <a:gdLst/>
              <a:ahLst/>
              <a:cxnLst/>
              <a:rect l="l" t="t" r="r" b="b"/>
              <a:pathLst>
                <a:path w="1711" h="642" extrusionOk="0">
                  <a:moveTo>
                    <a:pt x="1527" y="0"/>
                  </a:moveTo>
                  <a:cubicBezTo>
                    <a:pt x="131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711" y="153"/>
                    <a:pt x="1650" y="61"/>
                    <a:pt x="15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0" name="Google Shape;600;p24"/>
            <p:cNvSpPr/>
            <p:nvPr/>
          </p:nvSpPr>
          <p:spPr>
            <a:xfrm>
              <a:off x="5109811" y="2087544"/>
              <a:ext cx="149456" cy="128828"/>
            </a:xfrm>
            <a:custGeom>
              <a:avLst/>
              <a:gdLst/>
              <a:ahLst/>
              <a:cxnLst/>
              <a:rect l="l" t="t" r="r" b="b"/>
              <a:pathLst>
                <a:path w="1529" h="1318" extrusionOk="0">
                  <a:moveTo>
                    <a:pt x="1160" y="1"/>
                  </a:moveTo>
                  <a:cubicBezTo>
                    <a:pt x="969" y="1"/>
                    <a:pt x="699" y="132"/>
                    <a:pt x="459" y="371"/>
                  </a:cubicBezTo>
                  <a:cubicBezTo>
                    <a:pt x="153" y="707"/>
                    <a:pt x="1" y="1104"/>
                    <a:pt x="153" y="1257"/>
                  </a:cubicBezTo>
                  <a:cubicBezTo>
                    <a:pt x="194" y="1298"/>
                    <a:pt x="253" y="1317"/>
                    <a:pt x="323" y="1317"/>
                  </a:cubicBezTo>
                  <a:cubicBezTo>
                    <a:pt x="515" y="1317"/>
                    <a:pt x="793" y="1175"/>
                    <a:pt x="1039" y="952"/>
                  </a:cubicBezTo>
                  <a:cubicBezTo>
                    <a:pt x="1345" y="616"/>
                    <a:pt x="1528" y="219"/>
                    <a:pt x="1345" y="66"/>
                  </a:cubicBezTo>
                  <a:cubicBezTo>
                    <a:pt x="1301" y="22"/>
                    <a:pt x="1237" y="1"/>
                    <a:pt x="11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1" name="Google Shape;601;p24"/>
            <p:cNvSpPr/>
            <p:nvPr/>
          </p:nvSpPr>
          <p:spPr>
            <a:xfrm>
              <a:off x="5121736" y="2086176"/>
              <a:ext cx="134501" cy="130196"/>
            </a:xfrm>
            <a:custGeom>
              <a:avLst/>
              <a:gdLst/>
              <a:ahLst/>
              <a:cxnLst/>
              <a:rect l="l" t="t" r="r" b="b"/>
              <a:pathLst>
                <a:path w="1376" h="1332" extrusionOk="0">
                  <a:moveTo>
                    <a:pt x="1019" y="0"/>
                  </a:moveTo>
                  <a:cubicBezTo>
                    <a:pt x="976" y="0"/>
                    <a:pt x="932" y="7"/>
                    <a:pt x="887" y="19"/>
                  </a:cubicBezTo>
                  <a:cubicBezTo>
                    <a:pt x="1009" y="599"/>
                    <a:pt x="612" y="1180"/>
                    <a:pt x="31" y="1241"/>
                  </a:cubicBezTo>
                  <a:cubicBezTo>
                    <a:pt x="1" y="1241"/>
                    <a:pt x="1" y="1271"/>
                    <a:pt x="31" y="1271"/>
                  </a:cubicBezTo>
                  <a:cubicBezTo>
                    <a:pt x="72" y="1312"/>
                    <a:pt x="131" y="1331"/>
                    <a:pt x="200" y="1331"/>
                  </a:cubicBezTo>
                  <a:cubicBezTo>
                    <a:pt x="390" y="1331"/>
                    <a:pt x="663" y="1189"/>
                    <a:pt x="887" y="966"/>
                  </a:cubicBezTo>
                  <a:cubicBezTo>
                    <a:pt x="1223" y="630"/>
                    <a:pt x="1376" y="233"/>
                    <a:pt x="1223" y="80"/>
                  </a:cubicBezTo>
                  <a:cubicBezTo>
                    <a:pt x="1165" y="22"/>
                    <a:pt x="1094" y="0"/>
                    <a:pt x="10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2" name="Google Shape;602;p24"/>
            <p:cNvSpPr/>
            <p:nvPr/>
          </p:nvSpPr>
          <p:spPr>
            <a:xfrm>
              <a:off x="5220362" y="2099860"/>
              <a:ext cx="77709" cy="167339"/>
            </a:xfrm>
            <a:custGeom>
              <a:avLst/>
              <a:gdLst/>
              <a:ahLst/>
              <a:cxnLst/>
              <a:rect l="l" t="t" r="r" b="b"/>
              <a:pathLst>
                <a:path w="795" h="1712" extrusionOk="0">
                  <a:moveTo>
                    <a:pt x="397" y="1"/>
                  </a:moveTo>
                  <a:cubicBezTo>
                    <a:pt x="183" y="1"/>
                    <a:pt x="0" y="398"/>
                    <a:pt x="0" y="856"/>
                  </a:cubicBezTo>
                  <a:cubicBezTo>
                    <a:pt x="0" y="1314"/>
                    <a:pt x="214" y="1712"/>
                    <a:pt x="397" y="1712"/>
                  </a:cubicBezTo>
                  <a:cubicBezTo>
                    <a:pt x="611" y="1712"/>
                    <a:pt x="794" y="1314"/>
                    <a:pt x="794" y="856"/>
                  </a:cubicBezTo>
                  <a:cubicBezTo>
                    <a:pt x="79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3" name="Google Shape;603;p24"/>
            <p:cNvSpPr/>
            <p:nvPr/>
          </p:nvSpPr>
          <p:spPr>
            <a:xfrm>
              <a:off x="5223295" y="2111883"/>
              <a:ext cx="77709" cy="155317"/>
            </a:xfrm>
            <a:custGeom>
              <a:avLst/>
              <a:gdLst/>
              <a:ahLst/>
              <a:cxnLst/>
              <a:rect l="l" t="t" r="r" b="b"/>
              <a:pathLst>
                <a:path w="795" h="1589" extrusionOk="0">
                  <a:moveTo>
                    <a:pt x="581" y="0"/>
                  </a:moveTo>
                  <a:lnTo>
                    <a:pt x="581" y="0"/>
                  </a:lnTo>
                  <a:cubicBezTo>
                    <a:pt x="61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4" name="Google Shape;604;p24"/>
            <p:cNvSpPr/>
            <p:nvPr/>
          </p:nvSpPr>
          <p:spPr>
            <a:xfrm>
              <a:off x="5262100" y="2088033"/>
              <a:ext cx="146426" cy="128339"/>
            </a:xfrm>
            <a:custGeom>
              <a:avLst/>
              <a:gdLst/>
              <a:ahLst/>
              <a:cxnLst/>
              <a:rect l="l" t="t" r="r" b="b"/>
              <a:pathLst>
                <a:path w="1498" h="1313" extrusionOk="0">
                  <a:moveTo>
                    <a:pt x="323" y="1"/>
                  </a:moveTo>
                  <a:cubicBezTo>
                    <a:pt x="253" y="1"/>
                    <a:pt x="194" y="20"/>
                    <a:pt x="153" y="61"/>
                  </a:cubicBezTo>
                  <a:cubicBezTo>
                    <a:pt x="1" y="214"/>
                    <a:pt x="153" y="611"/>
                    <a:pt x="489" y="947"/>
                  </a:cubicBezTo>
                  <a:cubicBezTo>
                    <a:pt x="713" y="1170"/>
                    <a:pt x="1002" y="1312"/>
                    <a:pt x="1201" y="1312"/>
                  </a:cubicBezTo>
                  <a:cubicBezTo>
                    <a:pt x="1274" y="1312"/>
                    <a:pt x="1334" y="1293"/>
                    <a:pt x="1375" y="1252"/>
                  </a:cubicBezTo>
                  <a:cubicBezTo>
                    <a:pt x="1498" y="1099"/>
                    <a:pt x="1375" y="672"/>
                    <a:pt x="1039" y="366"/>
                  </a:cubicBezTo>
                  <a:cubicBezTo>
                    <a:pt x="793" y="143"/>
                    <a:pt x="515" y="1"/>
                    <a:pt x="3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5" name="Google Shape;605;p24"/>
            <p:cNvSpPr/>
            <p:nvPr/>
          </p:nvSpPr>
          <p:spPr>
            <a:xfrm>
              <a:off x="5262100" y="2088131"/>
              <a:ext cx="137433" cy="113384"/>
            </a:xfrm>
            <a:custGeom>
              <a:avLst/>
              <a:gdLst/>
              <a:ahLst/>
              <a:cxnLst/>
              <a:rect l="l" t="t" r="r" b="b"/>
              <a:pathLst>
                <a:path w="1406" h="1160" extrusionOk="0">
                  <a:moveTo>
                    <a:pt x="320" y="0"/>
                  </a:moveTo>
                  <a:cubicBezTo>
                    <a:pt x="251" y="0"/>
                    <a:pt x="194" y="19"/>
                    <a:pt x="153" y="60"/>
                  </a:cubicBezTo>
                  <a:cubicBezTo>
                    <a:pt x="1" y="213"/>
                    <a:pt x="153" y="610"/>
                    <a:pt x="459" y="946"/>
                  </a:cubicBezTo>
                  <a:lnTo>
                    <a:pt x="489" y="946"/>
                  </a:lnTo>
                  <a:cubicBezTo>
                    <a:pt x="581" y="915"/>
                    <a:pt x="642" y="915"/>
                    <a:pt x="734" y="915"/>
                  </a:cubicBezTo>
                  <a:cubicBezTo>
                    <a:pt x="978" y="915"/>
                    <a:pt x="1223" y="1007"/>
                    <a:pt x="1406" y="1160"/>
                  </a:cubicBezTo>
                  <a:cubicBezTo>
                    <a:pt x="1406" y="854"/>
                    <a:pt x="1253" y="579"/>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6" name="Google Shape;606;p24"/>
            <p:cNvSpPr/>
            <p:nvPr/>
          </p:nvSpPr>
          <p:spPr>
            <a:xfrm>
              <a:off x="5286048" y="2040138"/>
              <a:ext cx="164314" cy="74775"/>
            </a:xfrm>
            <a:custGeom>
              <a:avLst/>
              <a:gdLst/>
              <a:ahLst/>
              <a:cxnLst/>
              <a:rect l="l" t="t" r="r" b="b"/>
              <a:pathLst>
                <a:path w="1681" h="765" extrusionOk="0">
                  <a:moveTo>
                    <a:pt x="825" y="1"/>
                  </a:moveTo>
                  <a:cubicBezTo>
                    <a:pt x="367" y="1"/>
                    <a:pt x="0" y="184"/>
                    <a:pt x="0" y="367"/>
                  </a:cubicBezTo>
                  <a:cubicBezTo>
                    <a:pt x="0" y="581"/>
                    <a:pt x="367" y="765"/>
                    <a:pt x="825" y="765"/>
                  </a:cubicBezTo>
                  <a:cubicBezTo>
                    <a:pt x="1314" y="765"/>
                    <a:pt x="1680" y="581"/>
                    <a:pt x="1680" y="367"/>
                  </a:cubicBezTo>
                  <a:cubicBezTo>
                    <a:pt x="1680" y="184"/>
                    <a:pt x="1314" y="1"/>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7" name="Google Shape;607;p24"/>
            <p:cNvSpPr/>
            <p:nvPr/>
          </p:nvSpPr>
          <p:spPr>
            <a:xfrm>
              <a:off x="5286048" y="2040138"/>
              <a:ext cx="146328" cy="71843"/>
            </a:xfrm>
            <a:custGeom>
              <a:avLst/>
              <a:gdLst/>
              <a:ahLst/>
              <a:cxnLst/>
              <a:rect l="l" t="t" r="r" b="b"/>
              <a:pathLst>
                <a:path w="1497" h="735" extrusionOk="0">
                  <a:moveTo>
                    <a:pt x="489" y="1"/>
                  </a:moveTo>
                  <a:cubicBezTo>
                    <a:pt x="183" y="62"/>
                    <a:pt x="0" y="215"/>
                    <a:pt x="0" y="367"/>
                  </a:cubicBezTo>
                  <a:cubicBezTo>
                    <a:pt x="0" y="581"/>
                    <a:pt x="367" y="734"/>
                    <a:pt x="825" y="734"/>
                  </a:cubicBezTo>
                  <a:cubicBezTo>
                    <a:pt x="1069" y="734"/>
                    <a:pt x="1283" y="704"/>
                    <a:pt x="1497" y="581"/>
                  </a:cubicBezTo>
                  <a:lnTo>
                    <a:pt x="1497" y="581"/>
                  </a:lnTo>
                  <a:lnTo>
                    <a:pt x="1436" y="612"/>
                  </a:lnTo>
                  <a:cubicBezTo>
                    <a:pt x="1008"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8" name="Google Shape;608;p24"/>
            <p:cNvSpPr/>
            <p:nvPr/>
          </p:nvSpPr>
          <p:spPr>
            <a:xfrm>
              <a:off x="5262100" y="1932814"/>
              <a:ext cx="149456" cy="131174"/>
            </a:xfrm>
            <a:custGeom>
              <a:avLst/>
              <a:gdLst/>
              <a:ahLst/>
              <a:cxnLst/>
              <a:rect l="l" t="t" r="r" b="b"/>
              <a:pathLst>
                <a:path w="1529" h="1342" extrusionOk="0">
                  <a:moveTo>
                    <a:pt x="1191" y="1"/>
                  </a:moveTo>
                  <a:cubicBezTo>
                    <a:pt x="989" y="1"/>
                    <a:pt x="714" y="149"/>
                    <a:pt x="489" y="396"/>
                  </a:cubicBezTo>
                  <a:cubicBezTo>
                    <a:pt x="153" y="732"/>
                    <a:pt x="1" y="1129"/>
                    <a:pt x="153" y="1282"/>
                  </a:cubicBezTo>
                  <a:cubicBezTo>
                    <a:pt x="194" y="1323"/>
                    <a:pt x="251" y="1342"/>
                    <a:pt x="320" y="1342"/>
                  </a:cubicBezTo>
                  <a:cubicBezTo>
                    <a:pt x="512" y="1342"/>
                    <a:pt x="792" y="1194"/>
                    <a:pt x="1039" y="946"/>
                  </a:cubicBezTo>
                  <a:cubicBezTo>
                    <a:pt x="1375" y="610"/>
                    <a:pt x="1528" y="244"/>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9" name="Google Shape;609;p24"/>
            <p:cNvSpPr/>
            <p:nvPr/>
          </p:nvSpPr>
          <p:spPr>
            <a:xfrm>
              <a:off x="5268062" y="1992438"/>
              <a:ext cx="119545" cy="69008"/>
            </a:xfrm>
            <a:custGeom>
              <a:avLst/>
              <a:gdLst/>
              <a:ahLst/>
              <a:cxnLst/>
              <a:rect l="l" t="t" r="r" b="b"/>
              <a:pathLst>
                <a:path w="1223" h="706" extrusionOk="0">
                  <a:moveTo>
                    <a:pt x="1223" y="0"/>
                  </a:moveTo>
                  <a:cubicBezTo>
                    <a:pt x="1101" y="214"/>
                    <a:pt x="856" y="306"/>
                    <a:pt x="612" y="306"/>
                  </a:cubicBezTo>
                  <a:cubicBezTo>
                    <a:pt x="459" y="306"/>
                    <a:pt x="276" y="245"/>
                    <a:pt x="154" y="153"/>
                  </a:cubicBezTo>
                  <a:cubicBezTo>
                    <a:pt x="31" y="367"/>
                    <a:pt x="1" y="581"/>
                    <a:pt x="92" y="672"/>
                  </a:cubicBezTo>
                  <a:cubicBezTo>
                    <a:pt x="122" y="694"/>
                    <a:pt x="169" y="706"/>
                    <a:pt x="228" y="706"/>
                  </a:cubicBezTo>
                  <a:cubicBezTo>
                    <a:pt x="415" y="706"/>
                    <a:pt x="723" y="591"/>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0" name="Google Shape;610;p24"/>
            <p:cNvSpPr/>
            <p:nvPr/>
          </p:nvSpPr>
          <p:spPr>
            <a:xfrm>
              <a:off x="5211370" y="2037205"/>
              <a:ext cx="89634" cy="75459"/>
            </a:xfrm>
            <a:custGeom>
              <a:avLst/>
              <a:gdLst/>
              <a:ahLst/>
              <a:cxnLst/>
              <a:rect l="l" t="t" r="r" b="b"/>
              <a:pathLst>
                <a:path w="917" h="772" extrusionOk="0">
                  <a:moveTo>
                    <a:pt x="520" y="0"/>
                  </a:moveTo>
                  <a:cubicBezTo>
                    <a:pt x="184" y="0"/>
                    <a:pt x="0" y="428"/>
                    <a:pt x="245" y="672"/>
                  </a:cubicBezTo>
                  <a:cubicBezTo>
                    <a:pt x="322" y="740"/>
                    <a:pt x="418" y="771"/>
                    <a:pt x="513" y="771"/>
                  </a:cubicBezTo>
                  <a:cubicBezTo>
                    <a:pt x="717" y="771"/>
                    <a:pt x="917" y="627"/>
                    <a:pt x="917" y="397"/>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11" name="Google Shape;611;p24"/>
          <p:cNvGrpSpPr/>
          <p:nvPr/>
        </p:nvGrpSpPr>
        <p:grpSpPr>
          <a:xfrm>
            <a:off x="5573099" y="3594157"/>
            <a:ext cx="1528233" cy="772136"/>
            <a:chOff x="1866724" y="1193292"/>
            <a:chExt cx="6154785" cy="3109690"/>
          </a:xfrm>
        </p:grpSpPr>
        <p:sp>
          <p:nvSpPr>
            <p:cNvPr id="612" name="Google Shape;612;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3" name="Google Shape;613;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14" name="Google Shape;614;p24"/>
          <p:cNvGrpSpPr/>
          <p:nvPr/>
        </p:nvGrpSpPr>
        <p:grpSpPr>
          <a:xfrm flipH="1">
            <a:off x="6661173" y="3834049"/>
            <a:ext cx="1248190" cy="630645"/>
            <a:chOff x="1866724" y="1193292"/>
            <a:chExt cx="6154785" cy="3109690"/>
          </a:xfrm>
        </p:grpSpPr>
        <p:sp>
          <p:nvSpPr>
            <p:cNvPr id="615" name="Google Shape;615;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6" name="Google Shape;616;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17" name="Google Shape;617;p24"/>
          <p:cNvSpPr/>
          <p:nvPr/>
        </p:nvSpPr>
        <p:spPr>
          <a:xfrm flipH="1">
            <a:off x="181566" y="1906247"/>
            <a:ext cx="1997236" cy="551178"/>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8" name="Google Shape;618;p24"/>
          <p:cNvSpPr/>
          <p:nvPr/>
        </p:nvSpPr>
        <p:spPr>
          <a:xfrm flipH="1">
            <a:off x="6997317" y="263909"/>
            <a:ext cx="1997236" cy="551178"/>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2340091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34"/>
        <p:cNvGrpSpPr/>
        <p:nvPr/>
      </p:nvGrpSpPr>
      <p:grpSpPr>
        <a:xfrm>
          <a:off x="0" y="0"/>
          <a:ext cx="0" cy="0"/>
          <a:chOff x="0" y="0"/>
          <a:chExt cx="0" cy="0"/>
        </a:xfrm>
      </p:grpSpPr>
      <p:sp>
        <p:nvSpPr>
          <p:cNvPr id="635" name="Google Shape;635;p26"/>
          <p:cNvSpPr txBox="1">
            <a:spLocks noGrp="1"/>
          </p:cNvSpPr>
          <p:nvPr>
            <p:ph type="title"/>
          </p:nvPr>
        </p:nvSpPr>
        <p:spPr>
          <a:xfrm>
            <a:off x="2415300" y="2547300"/>
            <a:ext cx="4313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200"/>
              <a:buNone/>
              <a:defRPr sz="2200"/>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636" name="Google Shape;636;p26"/>
          <p:cNvSpPr txBox="1">
            <a:spLocks noGrp="1"/>
          </p:cNvSpPr>
          <p:nvPr>
            <p:ph type="subTitle" idx="1"/>
          </p:nvPr>
        </p:nvSpPr>
        <p:spPr>
          <a:xfrm>
            <a:off x="2415300" y="1413900"/>
            <a:ext cx="4313400" cy="1133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637" name="Google Shape;637;p26"/>
          <p:cNvSpPr/>
          <p:nvPr/>
        </p:nvSpPr>
        <p:spPr>
          <a:xfrm>
            <a:off x="183621" y="492401"/>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8" name="Google Shape;638;p26"/>
          <p:cNvSpPr/>
          <p:nvPr/>
        </p:nvSpPr>
        <p:spPr>
          <a:xfrm>
            <a:off x="-187725" y="2125451"/>
            <a:ext cx="1312955" cy="362337"/>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9" name="Google Shape;639;p26"/>
          <p:cNvSpPr/>
          <p:nvPr/>
        </p:nvSpPr>
        <p:spPr>
          <a:xfrm>
            <a:off x="6544172" y="906975"/>
            <a:ext cx="1731099" cy="4777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0" name="Google Shape;640;p26"/>
          <p:cNvSpPr/>
          <p:nvPr/>
        </p:nvSpPr>
        <p:spPr>
          <a:xfrm>
            <a:off x="8386930" y="2593375"/>
            <a:ext cx="1312955" cy="362337"/>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41" name="Google Shape;641;p26"/>
          <p:cNvGrpSpPr/>
          <p:nvPr/>
        </p:nvGrpSpPr>
        <p:grpSpPr>
          <a:xfrm>
            <a:off x="1931778" y="3360729"/>
            <a:ext cx="2162016" cy="852784"/>
            <a:chOff x="4432311" y="2548350"/>
            <a:chExt cx="4488305" cy="1770363"/>
          </a:xfrm>
        </p:grpSpPr>
        <p:sp>
          <p:nvSpPr>
            <p:cNvPr id="642" name="Google Shape;642;p26"/>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3" name="Google Shape;643;p26"/>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44" name="Google Shape;644;p26"/>
          <p:cNvGrpSpPr/>
          <p:nvPr/>
        </p:nvGrpSpPr>
        <p:grpSpPr>
          <a:xfrm>
            <a:off x="-248700" y="4182224"/>
            <a:ext cx="9641100" cy="961287"/>
            <a:chOff x="-248700" y="4182223"/>
            <a:chExt cx="9641100" cy="961287"/>
          </a:xfrm>
        </p:grpSpPr>
        <p:grpSp>
          <p:nvGrpSpPr>
            <p:cNvPr id="645" name="Google Shape;645;p26"/>
            <p:cNvGrpSpPr/>
            <p:nvPr/>
          </p:nvGrpSpPr>
          <p:grpSpPr>
            <a:xfrm>
              <a:off x="-248629" y="4462202"/>
              <a:ext cx="9640980" cy="681308"/>
              <a:chOff x="131200" y="4480088"/>
              <a:chExt cx="8881603" cy="627644"/>
            </a:xfrm>
          </p:grpSpPr>
          <p:sp>
            <p:nvSpPr>
              <p:cNvPr id="646" name="Google Shape;646;p2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7" name="Google Shape;647;p2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8" name="Google Shape;648;p2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49" name="Google Shape;649;p2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66130250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650"/>
        <p:cNvGrpSpPr/>
        <p:nvPr/>
      </p:nvGrpSpPr>
      <p:grpSpPr>
        <a:xfrm>
          <a:off x="0" y="0"/>
          <a:ext cx="0" cy="0"/>
          <a:chOff x="0" y="0"/>
          <a:chExt cx="0" cy="0"/>
        </a:xfrm>
      </p:grpSpPr>
      <p:sp>
        <p:nvSpPr>
          <p:cNvPr id="651" name="Google Shape;651;p27"/>
          <p:cNvSpPr txBox="1">
            <a:spLocks noGrp="1"/>
          </p:cNvSpPr>
          <p:nvPr>
            <p:ph type="title"/>
          </p:nvPr>
        </p:nvSpPr>
        <p:spPr>
          <a:xfrm>
            <a:off x="4186625" y="691900"/>
            <a:ext cx="42441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52" name="Google Shape;652;p27"/>
          <p:cNvSpPr txBox="1">
            <a:spLocks noGrp="1"/>
          </p:cNvSpPr>
          <p:nvPr>
            <p:ph type="title" idx="2" hasCustomPrompt="1"/>
          </p:nvPr>
        </p:nvSpPr>
        <p:spPr>
          <a:xfrm>
            <a:off x="2154725" y="691900"/>
            <a:ext cx="2031900" cy="129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53" name="Google Shape;653;p27"/>
          <p:cNvSpPr txBox="1">
            <a:spLocks noGrp="1"/>
          </p:cNvSpPr>
          <p:nvPr>
            <p:ph type="subTitle" idx="1"/>
          </p:nvPr>
        </p:nvSpPr>
        <p:spPr>
          <a:xfrm>
            <a:off x="4186685" y="1533700"/>
            <a:ext cx="4244100" cy="4509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654" name="Google Shape;654;p27"/>
          <p:cNvGrpSpPr/>
          <p:nvPr/>
        </p:nvGrpSpPr>
        <p:grpSpPr>
          <a:xfrm>
            <a:off x="7261502" y="3502410"/>
            <a:ext cx="2683108" cy="1058323"/>
            <a:chOff x="4432311" y="2548350"/>
            <a:chExt cx="4488305" cy="1770363"/>
          </a:xfrm>
        </p:grpSpPr>
        <p:sp>
          <p:nvSpPr>
            <p:cNvPr id="655" name="Google Shape;655;p27"/>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6" name="Google Shape;656;p27"/>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57" name="Google Shape;657;p27"/>
          <p:cNvSpPr/>
          <p:nvPr/>
        </p:nvSpPr>
        <p:spPr>
          <a:xfrm flipH="1">
            <a:off x="6337909" y="59626"/>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8" name="Google Shape;658;p27"/>
          <p:cNvSpPr/>
          <p:nvPr/>
        </p:nvSpPr>
        <p:spPr>
          <a:xfrm flipH="1">
            <a:off x="-263999" y="788225"/>
            <a:ext cx="1497259" cy="41319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659" name="Google Shape;659;p27"/>
          <p:cNvGrpSpPr/>
          <p:nvPr/>
        </p:nvGrpSpPr>
        <p:grpSpPr>
          <a:xfrm>
            <a:off x="-248700" y="4182224"/>
            <a:ext cx="9641100" cy="961287"/>
            <a:chOff x="-248700" y="4182223"/>
            <a:chExt cx="9641100" cy="961287"/>
          </a:xfrm>
        </p:grpSpPr>
        <p:grpSp>
          <p:nvGrpSpPr>
            <p:cNvPr id="660" name="Google Shape;660;p27"/>
            <p:cNvGrpSpPr/>
            <p:nvPr/>
          </p:nvGrpSpPr>
          <p:grpSpPr>
            <a:xfrm>
              <a:off x="-248629" y="4462202"/>
              <a:ext cx="9640980" cy="681308"/>
              <a:chOff x="131200" y="4480088"/>
              <a:chExt cx="8881603" cy="627644"/>
            </a:xfrm>
          </p:grpSpPr>
          <p:sp>
            <p:nvSpPr>
              <p:cNvPr id="661" name="Google Shape;661;p2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2" name="Google Shape;662;p2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3" name="Google Shape;663;p2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64" name="Google Shape;664;p2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53245703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665"/>
        <p:cNvGrpSpPr/>
        <p:nvPr/>
      </p:nvGrpSpPr>
      <p:grpSpPr>
        <a:xfrm>
          <a:off x="0" y="0"/>
          <a:ext cx="0" cy="0"/>
          <a:chOff x="0" y="0"/>
          <a:chExt cx="0" cy="0"/>
        </a:xfrm>
      </p:grpSpPr>
      <p:sp>
        <p:nvSpPr>
          <p:cNvPr id="666" name="Google Shape;666;p28"/>
          <p:cNvSpPr txBox="1">
            <a:spLocks noGrp="1"/>
          </p:cNvSpPr>
          <p:nvPr>
            <p:ph type="title"/>
          </p:nvPr>
        </p:nvSpPr>
        <p:spPr>
          <a:xfrm flipH="1">
            <a:off x="713285" y="1086025"/>
            <a:ext cx="42441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0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667" name="Google Shape;667;p28"/>
          <p:cNvSpPr txBox="1">
            <a:spLocks noGrp="1"/>
          </p:cNvSpPr>
          <p:nvPr>
            <p:ph type="title" idx="2" hasCustomPrompt="1"/>
          </p:nvPr>
        </p:nvSpPr>
        <p:spPr>
          <a:xfrm flipH="1">
            <a:off x="4957385" y="1086025"/>
            <a:ext cx="2031900" cy="129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0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668" name="Google Shape;668;p28"/>
          <p:cNvSpPr txBox="1">
            <a:spLocks noGrp="1"/>
          </p:cNvSpPr>
          <p:nvPr>
            <p:ph type="subTitle" idx="1"/>
          </p:nvPr>
        </p:nvSpPr>
        <p:spPr>
          <a:xfrm flipH="1">
            <a:off x="713225" y="1927825"/>
            <a:ext cx="4244100" cy="4509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a:lvl1pPr>
            <a:lvl2pPr lvl="1" algn="r" rtl="0">
              <a:spcBef>
                <a:spcPts val="0"/>
              </a:spcBef>
              <a:spcAft>
                <a:spcPts val="0"/>
              </a:spcAft>
              <a:buSzPts val="1600"/>
              <a:buNone/>
              <a:defRPr/>
            </a:lvl2pPr>
            <a:lvl3pPr lvl="2" algn="r" rtl="0">
              <a:spcBef>
                <a:spcPts val="0"/>
              </a:spcBef>
              <a:spcAft>
                <a:spcPts val="0"/>
              </a:spcAft>
              <a:buSzPts val="1600"/>
              <a:buNone/>
              <a:defRPr/>
            </a:lvl3pPr>
            <a:lvl4pPr lvl="3" algn="r" rtl="0">
              <a:spcBef>
                <a:spcPts val="0"/>
              </a:spcBef>
              <a:spcAft>
                <a:spcPts val="0"/>
              </a:spcAft>
              <a:buSzPts val="1600"/>
              <a:buNone/>
              <a:defRPr/>
            </a:lvl4pPr>
            <a:lvl5pPr lvl="4" algn="r" rtl="0">
              <a:spcBef>
                <a:spcPts val="0"/>
              </a:spcBef>
              <a:spcAft>
                <a:spcPts val="0"/>
              </a:spcAft>
              <a:buSzPts val="1600"/>
              <a:buNone/>
              <a:defRPr/>
            </a:lvl5pPr>
            <a:lvl6pPr lvl="5" algn="r" rtl="0">
              <a:spcBef>
                <a:spcPts val="0"/>
              </a:spcBef>
              <a:spcAft>
                <a:spcPts val="0"/>
              </a:spcAft>
              <a:buSzPts val="1600"/>
              <a:buNone/>
              <a:defRPr/>
            </a:lvl6pPr>
            <a:lvl7pPr lvl="6" algn="r" rtl="0">
              <a:spcBef>
                <a:spcPts val="0"/>
              </a:spcBef>
              <a:spcAft>
                <a:spcPts val="0"/>
              </a:spcAft>
              <a:buSzPts val="1600"/>
              <a:buNone/>
              <a:defRPr/>
            </a:lvl7pPr>
            <a:lvl8pPr lvl="7" algn="r" rtl="0">
              <a:spcBef>
                <a:spcPts val="0"/>
              </a:spcBef>
              <a:spcAft>
                <a:spcPts val="0"/>
              </a:spcAft>
              <a:buSzPts val="1600"/>
              <a:buNone/>
              <a:defRPr/>
            </a:lvl8pPr>
            <a:lvl9pPr lvl="8" algn="r" rtl="0">
              <a:spcBef>
                <a:spcPts val="0"/>
              </a:spcBef>
              <a:spcAft>
                <a:spcPts val="0"/>
              </a:spcAft>
              <a:buSzPts val="1600"/>
              <a:buNone/>
              <a:defRPr/>
            </a:lvl9pPr>
          </a:lstStyle>
          <a:p>
            <a:endParaRPr/>
          </a:p>
        </p:txBody>
      </p:sp>
      <p:grpSp>
        <p:nvGrpSpPr>
          <p:cNvPr id="669" name="Google Shape;669;p28"/>
          <p:cNvGrpSpPr/>
          <p:nvPr/>
        </p:nvGrpSpPr>
        <p:grpSpPr>
          <a:xfrm>
            <a:off x="3422776" y="2768467"/>
            <a:ext cx="5811311" cy="1646729"/>
            <a:chOff x="664583" y="2178018"/>
            <a:chExt cx="7577664" cy="2147253"/>
          </a:xfrm>
        </p:grpSpPr>
        <p:sp>
          <p:nvSpPr>
            <p:cNvPr id="670" name="Google Shape;670;p28"/>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1" name="Google Shape;671;p28"/>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2" name="Google Shape;672;p28"/>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73" name="Google Shape;673;p28"/>
          <p:cNvGrpSpPr/>
          <p:nvPr/>
        </p:nvGrpSpPr>
        <p:grpSpPr>
          <a:xfrm>
            <a:off x="-248700" y="4182224"/>
            <a:ext cx="9641100" cy="961287"/>
            <a:chOff x="-248700" y="4182223"/>
            <a:chExt cx="9641100" cy="961287"/>
          </a:xfrm>
        </p:grpSpPr>
        <p:grpSp>
          <p:nvGrpSpPr>
            <p:cNvPr id="674" name="Google Shape;674;p28"/>
            <p:cNvGrpSpPr/>
            <p:nvPr/>
          </p:nvGrpSpPr>
          <p:grpSpPr>
            <a:xfrm>
              <a:off x="-248629" y="4462202"/>
              <a:ext cx="9640980" cy="681308"/>
              <a:chOff x="131200" y="4480088"/>
              <a:chExt cx="8881603" cy="627644"/>
            </a:xfrm>
          </p:grpSpPr>
          <p:sp>
            <p:nvSpPr>
              <p:cNvPr id="675" name="Google Shape;675;p28"/>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6" name="Google Shape;676;p28"/>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7" name="Google Shape;677;p28"/>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678" name="Google Shape;678;p28"/>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79" name="Google Shape;679;p28"/>
          <p:cNvGrpSpPr/>
          <p:nvPr/>
        </p:nvGrpSpPr>
        <p:grpSpPr>
          <a:xfrm>
            <a:off x="5611405" y="3650403"/>
            <a:ext cx="1326356" cy="670138"/>
            <a:chOff x="1866724" y="1193292"/>
            <a:chExt cx="6154785" cy="3109690"/>
          </a:xfrm>
        </p:grpSpPr>
        <p:sp>
          <p:nvSpPr>
            <p:cNvPr id="680" name="Google Shape;680;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1" name="Google Shape;681;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82" name="Google Shape;682;p28"/>
          <p:cNvGrpSpPr/>
          <p:nvPr/>
        </p:nvGrpSpPr>
        <p:grpSpPr>
          <a:xfrm>
            <a:off x="1151826" y="3178974"/>
            <a:ext cx="1734710" cy="1098173"/>
            <a:chOff x="1267583" y="1668729"/>
            <a:chExt cx="5948938" cy="3766026"/>
          </a:xfrm>
        </p:grpSpPr>
        <p:sp>
          <p:nvSpPr>
            <p:cNvPr id="683" name="Google Shape;683;p28"/>
            <p:cNvSpPr/>
            <p:nvPr/>
          </p:nvSpPr>
          <p:spPr>
            <a:xfrm>
              <a:off x="1273066" y="2429246"/>
              <a:ext cx="5943455" cy="3005509"/>
            </a:xfrm>
            <a:custGeom>
              <a:avLst/>
              <a:gdLst/>
              <a:ahLst/>
              <a:cxnLst/>
              <a:rect l="l" t="t" r="r" b="b"/>
              <a:pathLst>
                <a:path w="33604" h="16993" extrusionOk="0">
                  <a:moveTo>
                    <a:pt x="15130" y="0"/>
                  </a:moveTo>
                  <a:cubicBezTo>
                    <a:pt x="15086" y="0"/>
                    <a:pt x="15043" y="3"/>
                    <a:pt x="14999" y="8"/>
                  </a:cubicBezTo>
                  <a:cubicBezTo>
                    <a:pt x="14450" y="38"/>
                    <a:pt x="13900" y="69"/>
                    <a:pt x="13350" y="160"/>
                  </a:cubicBezTo>
                  <a:cubicBezTo>
                    <a:pt x="13165" y="204"/>
                    <a:pt x="12968" y="213"/>
                    <a:pt x="12767" y="213"/>
                  </a:cubicBezTo>
                  <a:cubicBezTo>
                    <a:pt x="12634" y="213"/>
                    <a:pt x="12499" y="209"/>
                    <a:pt x="12364" y="209"/>
                  </a:cubicBezTo>
                  <a:cubicBezTo>
                    <a:pt x="12129" y="209"/>
                    <a:pt x="11894" y="220"/>
                    <a:pt x="11670" y="283"/>
                  </a:cubicBezTo>
                  <a:cubicBezTo>
                    <a:pt x="11120" y="435"/>
                    <a:pt x="10753" y="1016"/>
                    <a:pt x="10234" y="1230"/>
                  </a:cubicBezTo>
                  <a:cubicBezTo>
                    <a:pt x="9715" y="1382"/>
                    <a:pt x="9195" y="1566"/>
                    <a:pt x="8707" y="1780"/>
                  </a:cubicBezTo>
                  <a:cubicBezTo>
                    <a:pt x="8218" y="2024"/>
                    <a:pt x="7576" y="2085"/>
                    <a:pt x="7118" y="2390"/>
                  </a:cubicBezTo>
                  <a:cubicBezTo>
                    <a:pt x="6660" y="2696"/>
                    <a:pt x="6629" y="3582"/>
                    <a:pt x="6232" y="3948"/>
                  </a:cubicBezTo>
                  <a:cubicBezTo>
                    <a:pt x="5804" y="4284"/>
                    <a:pt x="5255" y="4529"/>
                    <a:pt x="4888" y="4895"/>
                  </a:cubicBezTo>
                  <a:cubicBezTo>
                    <a:pt x="4491" y="5293"/>
                    <a:pt x="3849" y="5445"/>
                    <a:pt x="3483" y="5873"/>
                  </a:cubicBezTo>
                  <a:cubicBezTo>
                    <a:pt x="3147" y="6301"/>
                    <a:pt x="3147" y="7003"/>
                    <a:pt x="2872" y="7462"/>
                  </a:cubicBezTo>
                  <a:cubicBezTo>
                    <a:pt x="2566" y="7889"/>
                    <a:pt x="1925" y="8164"/>
                    <a:pt x="1680" y="8653"/>
                  </a:cubicBezTo>
                  <a:cubicBezTo>
                    <a:pt x="1405" y="9142"/>
                    <a:pt x="1100" y="9630"/>
                    <a:pt x="917" y="10119"/>
                  </a:cubicBezTo>
                  <a:cubicBezTo>
                    <a:pt x="703" y="10639"/>
                    <a:pt x="489" y="11188"/>
                    <a:pt x="336" y="11708"/>
                  </a:cubicBezTo>
                  <a:cubicBezTo>
                    <a:pt x="183" y="12227"/>
                    <a:pt x="214" y="12807"/>
                    <a:pt x="122" y="13357"/>
                  </a:cubicBezTo>
                  <a:cubicBezTo>
                    <a:pt x="0" y="13907"/>
                    <a:pt x="489" y="14488"/>
                    <a:pt x="428" y="15038"/>
                  </a:cubicBezTo>
                  <a:cubicBezTo>
                    <a:pt x="367" y="15587"/>
                    <a:pt x="61" y="15801"/>
                    <a:pt x="61" y="16351"/>
                  </a:cubicBezTo>
                  <a:cubicBezTo>
                    <a:pt x="825" y="16626"/>
                    <a:pt x="733" y="16993"/>
                    <a:pt x="1528" y="16993"/>
                  </a:cubicBezTo>
                  <a:cubicBezTo>
                    <a:pt x="2322" y="16993"/>
                    <a:pt x="2322" y="16473"/>
                    <a:pt x="3116" y="16473"/>
                  </a:cubicBezTo>
                  <a:cubicBezTo>
                    <a:pt x="3941" y="16473"/>
                    <a:pt x="3910" y="16290"/>
                    <a:pt x="4705" y="16290"/>
                  </a:cubicBezTo>
                  <a:cubicBezTo>
                    <a:pt x="5499" y="16290"/>
                    <a:pt x="5499" y="16382"/>
                    <a:pt x="6293" y="16382"/>
                  </a:cubicBezTo>
                  <a:cubicBezTo>
                    <a:pt x="7087" y="16382"/>
                    <a:pt x="7118" y="16870"/>
                    <a:pt x="7912" y="16870"/>
                  </a:cubicBezTo>
                  <a:cubicBezTo>
                    <a:pt x="8707" y="16870"/>
                    <a:pt x="8676" y="16565"/>
                    <a:pt x="9470" y="16565"/>
                  </a:cubicBezTo>
                  <a:cubicBezTo>
                    <a:pt x="10264" y="16565"/>
                    <a:pt x="10264" y="16870"/>
                    <a:pt x="11089" y="16870"/>
                  </a:cubicBezTo>
                  <a:cubicBezTo>
                    <a:pt x="11884" y="16870"/>
                    <a:pt x="11884" y="16962"/>
                    <a:pt x="12678" y="16962"/>
                  </a:cubicBezTo>
                  <a:cubicBezTo>
                    <a:pt x="13472" y="16962"/>
                    <a:pt x="13472" y="16473"/>
                    <a:pt x="14266" y="16473"/>
                  </a:cubicBezTo>
                  <a:cubicBezTo>
                    <a:pt x="15061" y="16473"/>
                    <a:pt x="15061" y="16932"/>
                    <a:pt x="15855" y="16932"/>
                  </a:cubicBezTo>
                  <a:cubicBezTo>
                    <a:pt x="16649" y="16932"/>
                    <a:pt x="16649" y="16870"/>
                    <a:pt x="17443" y="16870"/>
                  </a:cubicBezTo>
                  <a:cubicBezTo>
                    <a:pt x="18238" y="16870"/>
                    <a:pt x="18238" y="16840"/>
                    <a:pt x="19032" y="16840"/>
                  </a:cubicBezTo>
                  <a:cubicBezTo>
                    <a:pt x="19826" y="16840"/>
                    <a:pt x="19826" y="16626"/>
                    <a:pt x="20620" y="16626"/>
                  </a:cubicBezTo>
                  <a:cubicBezTo>
                    <a:pt x="21415" y="16626"/>
                    <a:pt x="21415" y="16932"/>
                    <a:pt x="22209" y="16932"/>
                  </a:cubicBezTo>
                  <a:cubicBezTo>
                    <a:pt x="23003" y="16932"/>
                    <a:pt x="22973" y="16351"/>
                    <a:pt x="23767" y="16351"/>
                  </a:cubicBezTo>
                  <a:cubicBezTo>
                    <a:pt x="24561" y="16351"/>
                    <a:pt x="24561" y="16687"/>
                    <a:pt x="25355" y="16687"/>
                  </a:cubicBezTo>
                  <a:cubicBezTo>
                    <a:pt x="26150" y="16687"/>
                    <a:pt x="26150" y="16809"/>
                    <a:pt x="26944" y="16809"/>
                  </a:cubicBezTo>
                  <a:cubicBezTo>
                    <a:pt x="27738" y="16809"/>
                    <a:pt x="27738" y="16534"/>
                    <a:pt x="28532" y="16534"/>
                  </a:cubicBezTo>
                  <a:cubicBezTo>
                    <a:pt x="29327" y="16534"/>
                    <a:pt x="29327" y="16718"/>
                    <a:pt x="30121" y="16718"/>
                  </a:cubicBezTo>
                  <a:cubicBezTo>
                    <a:pt x="30732" y="16718"/>
                    <a:pt x="30891" y="16627"/>
                    <a:pt x="31293" y="16627"/>
                  </a:cubicBezTo>
                  <a:cubicBezTo>
                    <a:pt x="31414" y="16627"/>
                    <a:pt x="31557" y="16635"/>
                    <a:pt x="31740" y="16657"/>
                  </a:cubicBezTo>
                  <a:cubicBezTo>
                    <a:pt x="32226" y="16715"/>
                    <a:pt x="32440" y="16823"/>
                    <a:pt x="32727" y="16823"/>
                  </a:cubicBezTo>
                  <a:cubicBezTo>
                    <a:pt x="32892" y="16823"/>
                    <a:pt x="33081" y="16787"/>
                    <a:pt x="33359" y="16687"/>
                  </a:cubicBezTo>
                  <a:cubicBezTo>
                    <a:pt x="33359" y="16137"/>
                    <a:pt x="33603" y="15496"/>
                    <a:pt x="33542" y="14976"/>
                  </a:cubicBezTo>
                  <a:cubicBezTo>
                    <a:pt x="33481" y="14427"/>
                    <a:pt x="33298" y="13877"/>
                    <a:pt x="33176" y="13327"/>
                  </a:cubicBezTo>
                  <a:cubicBezTo>
                    <a:pt x="33084" y="12807"/>
                    <a:pt x="32534" y="12380"/>
                    <a:pt x="32382" y="11860"/>
                  </a:cubicBezTo>
                  <a:cubicBezTo>
                    <a:pt x="32229" y="11341"/>
                    <a:pt x="32046" y="10822"/>
                    <a:pt x="31832" y="10333"/>
                  </a:cubicBezTo>
                  <a:cubicBezTo>
                    <a:pt x="31648" y="9814"/>
                    <a:pt x="31893" y="9081"/>
                    <a:pt x="31618" y="8622"/>
                  </a:cubicBezTo>
                  <a:cubicBezTo>
                    <a:pt x="31373" y="8134"/>
                    <a:pt x="31129" y="7584"/>
                    <a:pt x="30824" y="7156"/>
                  </a:cubicBezTo>
                  <a:cubicBezTo>
                    <a:pt x="30518" y="6698"/>
                    <a:pt x="29968" y="6392"/>
                    <a:pt x="29632" y="5965"/>
                  </a:cubicBezTo>
                  <a:cubicBezTo>
                    <a:pt x="29266" y="5568"/>
                    <a:pt x="28563" y="5445"/>
                    <a:pt x="28196" y="5079"/>
                  </a:cubicBezTo>
                  <a:cubicBezTo>
                    <a:pt x="27799" y="4682"/>
                    <a:pt x="27891" y="3765"/>
                    <a:pt x="27463" y="3429"/>
                  </a:cubicBezTo>
                  <a:cubicBezTo>
                    <a:pt x="27036" y="3093"/>
                    <a:pt x="26211" y="3246"/>
                    <a:pt x="25783" y="2940"/>
                  </a:cubicBezTo>
                  <a:cubicBezTo>
                    <a:pt x="25325" y="2635"/>
                    <a:pt x="25142" y="1841"/>
                    <a:pt x="24683" y="1566"/>
                  </a:cubicBezTo>
                  <a:cubicBezTo>
                    <a:pt x="24525" y="1486"/>
                    <a:pt x="24337" y="1465"/>
                    <a:pt x="24139" y="1465"/>
                  </a:cubicBezTo>
                  <a:cubicBezTo>
                    <a:pt x="23908" y="1465"/>
                    <a:pt x="23663" y="1494"/>
                    <a:pt x="23434" y="1494"/>
                  </a:cubicBezTo>
                  <a:cubicBezTo>
                    <a:pt x="23256" y="1494"/>
                    <a:pt x="23087" y="1476"/>
                    <a:pt x="22942" y="1413"/>
                  </a:cubicBezTo>
                  <a:cubicBezTo>
                    <a:pt x="22423" y="1199"/>
                    <a:pt x="21903" y="1016"/>
                    <a:pt x="21415" y="833"/>
                  </a:cubicBezTo>
                  <a:cubicBezTo>
                    <a:pt x="20895" y="680"/>
                    <a:pt x="20345" y="710"/>
                    <a:pt x="19796" y="619"/>
                  </a:cubicBezTo>
                  <a:cubicBezTo>
                    <a:pt x="19276" y="466"/>
                    <a:pt x="18757" y="374"/>
                    <a:pt x="18238" y="313"/>
                  </a:cubicBezTo>
                  <a:cubicBezTo>
                    <a:pt x="17849" y="292"/>
                    <a:pt x="17475" y="270"/>
                    <a:pt x="17095" y="270"/>
                  </a:cubicBezTo>
                  <a:cubicBezTo>
                    <a:pt x="16938" y="270"/>
                    <a:pt x="16780" y="274"/>
                    <a:pt x="16619" y="283"/>
                  </a:cubicBezTo>
                  <a:cubicBezTo>
                    <a:pt x="16114" y="283"/>
                    <a:pt x="15610" y="0"/>
                    <a:pt x="151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4" name="Google Shape;684;p28"/>
            <p:cNvSpPr/>
            <p:nvPr/>
          </p:nvSpPr>
          <p:spPr>
            <a:xfrm>
              <a:off x="1267583" y="3748831"/>
              <a:ext cx="5948938" cy="1680595"/>
            </a:xfrm>
            <a:custGeom>
              <a:avLst/>
              <a:gdLst/>
              <a:ahLst/>
              <a:cxnLst/>
              <a:rect l="l" t="t" r="r" b="b"/>
              <a:pathLst>
                <a:path w="33635" h="9502" extrusionOk="0">
                  <a:moveTo>
                    <a:pt x="31038" y="1"/>
                  </a:moveTo>
                  <a:cubicBezTo>
                    <a:pt x="30916" y="153"/>
                    <a:pt x="30793" y="337"/>
                    <a:pt x="30641" y="489"/>
                  </a:cubicBezTo>
                  <a:cubicBezTo>
                    <a:pt x="30610" y="520"/>
                    <a:pt x="30519" y="550"/>
                    <a:pt x="30457" y="550"/>
                  </a:cubicBezTo>
                  <a:cubicBezTo>
                    <a:pt x="30366" y="948"/>
                    <a:pt x="30244" y="1345"/>
                    <a:pt x="30060" y="1742"/>
                  </a:cubicBezTo>
                  <a:cubicBezTo>
                    <a:pt x="30034" y="1821"/>
                    <a:pt x="29939" y="1901"/>
                    <a:pt x="29834" y="1901"/>
                  </a:cubicBezTo>
                  <a:cubicBezTo>
                    <a:pt x="29818" y="1901"/>
                    <a:pt x="29802" y="1899"/>
                    <a:pt x="29785" y="1895"/>
                  </a:cubicBezTo>
                  <a:cubicBezTo>
                    <a:pt x="29694" y="1864"/>
                    <a:pt x="29602" y="1803"/>
                    <a:pt x="29510" y="1772"/>
                  </a:cubicBezTo>
                  <a:cubicBezTo>
                    <a:pt x="28991" y="2475"/>
                    <a:pt x="28288" y="2994"/>
                    <a:pt x="27739" y="3666"/>
                  </a:cubicBezTo>
                  <a:cubicBezTo>
                    <a:pt x="27705" y="3717"/>
                    <a:pt x="27653" y="3739"/>
                    <a:pt x="27597" y="3739"/>
                  </a:cubicBezTo>
                  <a:cubicBezTo>
                    <a:pt x="27552" y="3739"/>
                    <a:pt x="27505" y="3724"/>
                    <a:pt x="27464" y="3697"/>
                  </a:cubicBezTo>
                  <a:cubicBezTo>
                    <a:pt x="27341" y="3636"/>
                    <a:pt x="27250" y="3605"/>
                    <a:pt x="27189" y="3544"/>
                  </a:cubicBezTo>
                  <a:cubicBezTo>
                    <a:pt x="27189" y="4399"/>
                    <a:pt x="26975" y="5408"/>
                    <a:pt x="26486" y="6019"/>
                  </a:cubicBezTo>
                  <a:cubicBezTo>
                    <a:pt x="26291" y="6254"/>
                    <a:pt x="26104" y="6349"/>
                    <a:pt x="25927" y="6349"/>
                  </a:cubicBezTo>
                  <a:cubicBezTo>
                    <a:pt x="25578" y="6349"/>
                    <a:pt x="25274" y="5977"/>
                    <a:pt x="25050" y="5591"/>
                  </a:cubicBezTo>
                  <a:cubicBezTo>
                    <a:pt x="24898" y="5805"/>
                    <a:pt x="24714" y="5988"/>
                    <a:pt x="24531" y="6171"/>
                  </a:cubicBezTo>
                  <a:cubicBezTo>
                    <a:pt x="24485" y="6217"/>
                    <a:pt x="24424" y="6240"/>
                    <a:pt x="24367" y="6240"/>
                  </a:cubicBezTo>
                  <a:cubicBezTo>
                    <a:pt x="24310" y="6240"/>
                    <a:pt x="24256" y="6217"/>
                    <a:pt x="24226" y="6171"/>
                  </a:cubicBezTo>
                  <a:cubicBezTo>
                    <a:pt x="24012" y="5927"/>
                    <a:pt x="23737" y="5744"/>
                    <a:pt x="23523" y="5499"/>
                  </a:cubicBezTo>
                  <a:cubicBezTo>
                    <a:pt x="23248" y="5774"/>
                    <a:pt x="22881" y="5927"/>
                    <a:pt x="22515" y="5957"/>
                  </a:cubicBezTo>
                  <a:cubicBezTo>
                    <a:pt x="21843" y="5957"/>
                    <a:pt x="21201" y="6141"/>
                    <a:pt x="20651" y="6538"/>
                  </a:cubicBezTo>
                  <a:cubicBezTo>
                    <a:pt x="20474" y="6644"/>
                    <a:pt x="20304" y="6689"/>
                    <a:pt x="20141" y="6689"/>
                  </a:cubicBezTo>
                  <a:cubicBezTo>
                    <a:pt x="19741" y="6689"/>
                    <a:pt x="19379" y="6423"/>
                    <a:pt x="19032" y="6141"/>
                  </a:cubicBezTo>
                  <a:cubicBezTo>
                    <a:pt x="18941" y="6385"/>
                    <a:pt x="18727" y="6568"/>
                    <a:pt x="18482" y="6660"/>
                  </a:cubicBezTo>
                  <a:cubicBezTo>
                    <a:pt x="18409" y="6685"/>
                    <a:pt x="18324" y="6692"/>
                    <a:pt x="18235" y="6692"/>
                  </a:cubicBezTo>
                  <a:cubicBezTo>
                    <a:pt x="18119" y="6692"/>
                    <a:pt x="17996" y="6680"/>
                    <a:pt x="17882" y="6680"/>
                  </a:cubicBezTo>
                  <a:cubicBezTo>
                    <a:pt x="17759" y="6680"/>
                    <a:pt x="17647" y="6694"/>
                    <a:pt x="17566" y="6752"/>
                  </a:cubicBezTo>
                  <a:cubicBezTo>
                    <a:pt x="17362" y="6935"/>
                    <a:pt x="17180" y="7000"/>
                    <a:pt x="17001" y="7000"/>
                  </a:cubicBezTo>
                  <a:cubicBezTo>
                    <a:pt x="16672" y="7000"/>
                    <a:pt x="16352" y="6779"/>
                    <a:pt x="15916" y="6660"/>
                  </a:cubicBezTo>
                  <a:cubicBezTo>
                    <a:pt x="15733" y="6568"/>
                    <a:pt x="15550" y="6446"/>
                    <a:pt x="15397" y="6324"/>
                  </a:cubicBezTo>
                  <a:cubicBezTo>
                    <a:pt x="15243" y="6243"/>
                    <a:pt x="15117" y="6209"/>
                    <a:pt x="15009" y="6209"/>
                  </a:cubicBezTo>
                  <a:cubicBezTo>
                    <a:pt x="14713" y="6209"/>
                    <a:pt x="14560" y="6466"/>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9" y="6777"/>
                    <a:pt x="12648" y="6996"/>
                  </a:cubicBezTo>
                  <a:cubicBezTo>
                    <a:pt x="12526" y="7088"/>
                    <a:pt x="12403" y="7179"/>
                    <a:pt x="12251" y="7179"/>
                  </a:cubicBezTo>
                  <a:cubicBezTo>
                    <a:pt x="11823" y="7149"/>
                    <a:pt x="11426" y="6996"/>
                    <a:pt x="11090" y="6752"/>
                  </a:cubicBezTo>
                  <a:cubicBezTo>
                    <a:pt x="10818" y="6561"/>
                    <a:pt x="10448" y="6055"/>
                    <a:pt x="10198" y="6055"/>
                  </a:cubicBezTo>
                  <a:cubicBezTo>
                    <a:pt x="10168" y="6055"/>
                    <a:pt x="10139" y="6063"/>
                    <a:pt x="10112" y="6080"/>
                  </a:cubicBezTo>
                  <a:cubicBezTo>
                    <a:pt x="9798" y="6315"/>
                    <a:pt x="9445" y="6551"/>
                    <a:pt x="9088" y="6551"/>
                  </a:cubicBezTo>
                  <a:cubicBezTo>
                    <a:pt x="8889" y="6551"/>
                    <a:pt x="8689" y="6479"/>
                    <a:pt x="8493" y="6293"/>
                  </a:cubicBezTo>
                  <a:cubicBezTo>
                    <a:pt x="8260" y="6082"/>
                    <a:pt x="8067" y="6001"/>
                    <a:pt x="7895" y="6001"/>
                  </a:cubicBezTo>
                  <a:cubicBezTo>
                    <a:pt x="7324" y="6001"/>
                    <a:pt x="6999" y="6904"/>
                    <a:pt x="6294" y="6904"/>
                  </a:cubicBezTo>
                  <a:cubicBezTo>
                    <a:pt x="5988" y="6904"/>
                    <a:pt x="5744" y="6752"/>
                    <a:pt x="5560" y="6538"/>
                  </a:cubicBezTo>
                  <a:cubicBezTo>
                    <a:pt x="5555" y="6528"/>
                    <a:pt x="5545" y="6523"/>
                    <a:pt x="5533" y="6523"/>
                  </a:cubicBezTo>
                  <a:cubicBezTo>
                    <a:pt x="5354" y="6523"/>
                    <a:pt x="4544" y="7493"/>
                    <a:pt x="4430" y="7607"/>
                  </a:cubicBezTo>
                  <a:cubicBezTo>
                    <a:pt x="4381" y="7656"/>
                    <a:pt x="4318" y="7680"/>
                    <a:pt x="4255" y="7680"/>
                  </a:cubicBezTo>
                  <a:cubicBezTo>
                    <a:pt x="4161" y="7680"/>
                    <a:pt x="4070" y="7625"/>
                    <a:pt x="4033" y="7515"/>
                  </a:cubicBezTo>
                  <a:cubicBezTo>
                    <a:pt x="4002" y="7363"/>
                    <a:pt x="3941" y="7179"/>
                    <a:pt x="3911" y="7027"/>
                  </a:cubicBezTo>
                  <a:cubicBezTo>
                    <a:pt x="3794" y="7053"/>
                    <a:pt x="3679" y="7066"/>
                    <a:pt x="3567" y="7066"/>
                  </a:cubicBezTo>
                  <a:cubicBezTo>
                    <a:pt x="3031" y="7066"/>
                    <a:pt x="2548" y="6778"/>
                    <a:pt x="2170" y="6324"/>
                  </a:cubicBezTo>
                  <a:cubicBezTo>
                    <a:pt x="1992" y="6117"/>
                    <a:pt x="1443" y="5252"/>
                    <a:pt x="1131" y="5252"/>
                  </a:cubicBezTo>
                  <a:cubicBezTo>
                    <a:pt x="1120" y="5252"/>
                    <a:pt x="1110" y="5253"/>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4"/>
                    <a:pt x="734" y="9501"/>
                    <a:pt x="1528" y="9501"/>
                  </a:cubicBezTo>
                  <a:cubicBezTo>
                    <a:pt x="2322" y="9501"/>
                    <a:pt x="2322" y="8982"/>
                    <a:pt x="3117" y="8982"/>
                  </a:cubicBezTo>
                  <a:cubicBezTo>
                    <a:pt x="3941" y="8982"/>
                    <a:pt x="3911" y="8829"/>
                    <a:pt x="4705" y="8829"/>
                  </a:cubicBezTo>
                  <a:cubicBezTo>
                    <a:pt x="5499" y="8829"/>
                    <a:pt x="5499" y="8921"/>
                    <a:pt x="6294" y="8921"/>
                  </a:cubicBezTo>
                  <a:cubicBezTo>
                    <a:pt x="7088" y="8921"/>
                    <a:pt x="7118" y="9409"/>
                    <a:pt x="7913" y="9409"/>
                  </a:cubicBezTo>
                  <a:cubicBezTo>
                    <a:pt x="8707" y="9409"/>
                    <a:pt x="8676" y="9104"/>
                    <a:pt x="9471" y="9104"/>
                  </a:cubicBezTo>
                  <a:cubicBezTo>
                    <a:pt x="10265" y="9104"/>
                    <a:pt x="10295" y="9409"/>
                    <a:pt x="11090" y="9409"/>
                  </a:cubicBezTo>
                  <a:cubicBezTo>
                    <a:pt x="11884" y="9409"/>
                    <a:pt x="11884" y="9501"/>
                    <a:pt x="12678" y="9501"/>
                  </a:cubicBezTo>
                  <a:cubicBezTo>
                    <a:pt x="13473" y="9501"/>
                    <a:pt x="13473" y="9012"/>
                    <a:pt x="14267" y="9012"/>
                  </a:cubicBezTo>
                  <a:cubicBezTo>
                    <a:pt x="15061" y="9012"/>
                    <a:pt x="15061" y="9471"/>
                    <a:pt x="15855" y="9471"/>
                  </a:cubicBezTo>
                  <a:cubicBezTo>
                    <a:pt x="16650" y="9471"/>
                    <a:pt x="16650" y="9409"/>
                    <a:pt x="17444" y="9409"/>
                  </a:cubicBezTo>
                  <a:cubicBezTo>
                    <a:pt x="18238" y="9409"/>
                    <a:pt x="18238" y="9379"/>
                    <a:pt x="19032" y="9379"/>
                  </a:cubicBezTo>
                  <a:cubicBezTo>
                    <a:pt x="19827" y="9379"/>
                    <a:pt x="19827"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48"/>
                    <a:pt x="26975" y="9348"/>
                  </a:cubicBezTo>
                  <a:cubicBezTo>
                    <a:pt x="27769" y="9348"/>
                    <a:pt x="27769" y="9073"/>
                    <a:pt x="28563" y="9073"/>
                  </a:cubicBezTo>
                  <a:cubicBezTo>
                    <a:pt x="29358" y="9073"/>
                    <a:pt x="29358" y="9257"/>
                    <a:pt x="30152" y="9257"/>
                  </a:cubicBezTo>
                  <a:cubicBezTo>
                    <a:pt x="30763" y="9257"/>
                    <a:pt x="30922" y="9166"/>
                    <a:pt x="31324" y="9166"/>
                  </a:cubicBezTo>
                  <a:cubicBezTo>
                    <a:pt x="31445" y="9166"/>
                    <a:pt x="31588" y="9174"/>
                    <a:pt x="31771" y="9196"/>
                  </a:cubicBezTo>
                  <a:cubicBezTo>
                    <a:pt x="32257" y="9254"/>
                    <a:pt x="32471" y="9362"/>
                    <a:pt x="32750" y="9362"/>
                  </a:cubicBezTo>
                  <a:cubicBezTo>
                    <a:pt x="32911" y="9362"/>
                    <a:pt x="33093" y="9326"/>
                    <a:pt x="33360" y="9226"/>
                  </a:cubicBezTo>
                  <a:cubicBezTo>
                    <a:pt x="33390" y="8676"/>
                    <a:pt x="33634" y="8035"/>
                    <a:pt x="33573" y="7515"/>
                  </a:cubicBezTo>
                  <a:cubicBezTo>
                    <a:pt x="33512" y="6966"/>
                    <a:pt x="33329" y="6416"/>
                    <a:pt x="33207" y="5866"/>
                  </a:cubicBezTo>
                  <a:cubicBezTo>
                    <a:pt x="33115" y="5346"/>
                    <a:pt x="32565" y="4919"/>
                    <a:pt x="32413" y="4399"/>
                  </a:cubicBezTo>
                  <a:cubicBezTo>
                    <a:pt x="32260" y="3880"/>
                    <a:pt x="32077" y="3361"/>
                    <a:pt x="31863" y="2872"/>
                  </a:cubicBezTo>
                  <a:cubicBezTo>
                    <a:pt x="31649" y="2353"/>
                    <a:pt x="31924" y="1620"/>
                    <a:pt x="31649" y="1161"/>
                  </a:cubicBezTo>
                  <a:cubicBezTo>
                    <a:pt x="31466" y="764"/>
                    <a:pt x="3128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5" name="Google Shape;685;p28"/>
            <p:cNvSpPr/>
            <p:nvPr/>
          </p:nvSpPr>
          <p:spPr>
            <a:xfrm>
              <a:off x="1694355" y="3551274"/>
              <a:ext cx="313586" cy="311817"/>
            </a:xfrm>
            <a:custGeom>
              <a:avLst/>
              <a:gdLst/>
              <a:ahLst/>
              <a:cxnLst/>
              <a:rect l="l" t="t" r="r" b="b"/>
              <a:pathLst>
                <a:path w="1773" h="1763" extrusionOk="0">
                  <a:moveTo>
                    <a:pt x="765" y="1"/>
                  </a:moveTo>
                  <a:cubicBezTo>
                    <a:pt x="622" y="1"/>
                    <a:pt x="480" y="28"/>
                    <a:pt x="337" y="109"/>
                  </a:cubicBezTo>
                  <a:cubicBezTo>
                    <a:pt x="154" y="262"/>
                    <a:pt x="32" y="445"/>
                    <a:pt x="1" y="690"/>
                  </a:cubicBezTo>
                  <a:cubicBezTo>
                    <a:pt x="1" y="904"/>
                    <a:pt x="93" y="1118"/>
                    <a:pt x="245" y="1270"/>
                  </a:cubicBezTo>
                  <a:cubicBezTo>
                    <a:pt x="368" y="1454"/>
                    <a:pt x="490" y="1698"/>
                    <a:pt x="704" y="1759"/>
                  </a:cubicBezTo>
                  <a:cubicBezTo>
                    <a:pt x="720" y="1761"/>
                    <a:pt x="736" y="1762"/>
                    <a:pt x="752" y="1762"/>
                  </a:cubicBezTo>
                  <a:cubicBezTo>
                    <a:pt x="949" y="1762"/>
                    <a:pt x="1145" y="1597"/>
                    <a:pt x="1315" y="1484"/>
                  </a:cubicBezTo>
                  <a:cubicBezTo>
                    <a:pt x="1498" y="1331"/>
                    <a:pt x="1742" y="1179"/>
                    <a:pt x="1773" y="965"/>
                  </a:cubicBezTo>
                  <a:cubicBezTo>
                    <a:pt x="1773" y="751"/>
                    <a:pt x="1681" y="507"/>
                    <a:pt x="1528" y="354"/>
                  </a:cubicBezTo>
                  <a:cubicBezTo>
                    <a:pt x="1406" y="171"/>
                    <a:pt x="1192" y="48"/>
                    <a:pt x="979" y="18"/>
                  </a:cubicBezTo>
                  <a:cubicBezTo>
                    <a:pt x="907" y="8"/>
                    <a:pt x="836" y="1"/>
                    <a:pt x="76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6" name="Google Shape;686;p28"/>
            <p:cNvSpPr/>
            <p:nvPr/>
          </p:nvSpPr>
          <p:spPr>
            <a:xfrm>
              <a:off x="1634929" y="3145016"/>
              <a:ext cx="133889" cy="101876"/>
            </a:xfrm>
            <a:custGeom>
              <a:avLst/>
              <a:gdLst/>
              <a:ahLst/>
              <a:cxnLst/>
              <a:rect l="l" t="t" r="r" b="b"/>
              <a:pathLst>
                <a:path w="757" h="576" extrusionOk="0">
                  <a:moveTo>
                    <a:pt x="379" y="1"/>
                  </a:moveTo>
                  <a:cubicBezTo>
                    <a:pt x="321" y="1"/>
                    <a:pt x="263" y="18"/>
                    <a:pt x="215" y="54"/>
                  </a:cubicBezTo>
                  <a:cubicBezTo>
                    <a:pt x="1" y="207"/>
                    <a:pt x="93" y="512"/>
                    <a:pt x="337" y="574"/>
                  </a:cubicBezTo>
                  <a:cubicBezTo>
                    <a:pt x="351" y="575"/>
                    <a:pt x="365" y="576"/>
                    <a:pt x="379" y="576"/>
                  </a:cubicBezTo>
                  <a:cubicBezTo>
                    <a:pt x="627" y="576"/>
                    <a:pt x="757" y="318"/>
                    <a:pt x="612" y="115"/>
                  </a:cubicBezTo>
                  <a:cubicBezTo>
                    <a:pt x="556" y="41"/>
                    <a:pt x="467" y="1"/>
                    <a:pt x="3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7" name="Google Shape;687;p28"/>
            <p:cNvSpPr/>
            <p:nvPr/>
          </p:nvSpPr>
          <p:spPr>
            <a:xfrm>
              <a:off x="1316220" y="3436843"/>
              <a:ext cx="131766" cy="106828"/>
            </a:xfrm>
            <a:custGeom>
              <a:avLst/>
              <a:gdLst/>
              <a:ahLst/>
              <a:cxnLst/>
              <a:rect l="l" t="t" r="r" b="b"/>
              <a:pathLst>
                <a:path w="745" h="604" extrusionOk="0">
                  <a:moveTo>
                    <a:pt x="317" y="1"/>
                  </a:moveTo>
                  <a:cubicBezTo>
                    <a:pt x="259" y="1"/>
                    <a:pt x="202" y="18"/>
                    <a:pt x="153" y="54"/>
                  </a:cubicBezTo>
                  <a:cubicBezTo>
                    <a:pt x="31" y="145"/>
                    <a:pt x="1" y="329"/>
                    <a:pt x="92" y="451"/>
                  </a:cubicBezTo>
                  <a:cubicBezTo>
                    <a:pt x="155" y="559"/>
                    <a:pt x="245" y="604"/>
                    <a:pt x="333" y="604"/>
                  </a:cubicBezTo>
                  <a:cubicBezTo>
                    <a:pt x="544" y="604"/>
                    <a:pt x="744" y="352"/>
                    <a:pt x="550" y="115"/>
                  </a:cubicBezTo>
                  <a:cubicBezTo>
                    <a:pt x="495" y="41"/>
                    <a:pt x="406" y="1"/>
                    <a:pt x="3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8" name="Google Shape;688;p28"/>
            <p:cNvSpPr/>
            <p:nvPr/>
          </p:nvSpPr>
          <p:spPr>
            <a:xfrm>
              <a:off x="1375647" y="3467794"/>
              <a:ext cx="464808" cy="264948"/>
            </a:xfrm>
            <a:custGeom>
              <a:avLst/>
              <a:gdLst/>
              <a:ahLst/>
              <a:cxnLst/>
              <a:rect l="l" t="t" r="r" b="b"/>
              <a:pathLst>
                <a:path w="2628" h="1498" extrusionOk="0">
                  <a:moveTo>
                    <a:pt x="1" y="1"/>
                  </a:moveTo>
                  <a:lnTo>
                    <a:pt x="1" y="215"/>
                  </a:lnTo>
                  <a:cubicBezTo>
                    <a:pt x="948" y="276"/>
                    <a:pt x="1864" y="734"/>
                    <a:pt x="2444" y="1498"/>
                  </a:cubicBezTo>
                  <a:lnTo>
                    <a:pt x="2628" y="1376"/>
                  </a:lnTo>
                  <a:cubicBezTo>
                    <a:pt x="1986" y="520"/>
                    <a:pt x="1039" y="32"/>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9" name="Google Shape;689;p28"/>
            <p:cNvSpPr/>
            <p:nvPr/>
          </p:nvSpPr>
          <p:spPr>
            <a:xfrm>
              <a:off x="1597257" y="3186933"/>
              <a:ext cx="308103" cy="497175"/>
            </a:xfrm>
            <a:custGeom>
              <a:avLst/>
              <a:gdLst/>
              <a:ahLst/>
              <a:cxnLst/>
              <a:rect l="l" t="t" r="r" b="b"/>
              <a:pathLst>
                <a:path w="1742" h="2811" extrusionOk="0">
                  <a:moveTo>
                    <a:pt x="489" y="0"/>
                  </a:moveTo>
                  <a:cubicBezTo>
                    <a:pt x="489" y="62"/>
                    <a:pt x="0" y="1192"/>
                    <a:pt x="1589" y="2811"/>
                  </a:cubicBezTo>
                  <a:lnTo>
                    <a:pt x="1741" y="2658"/>
                  </a:lnTo>
                  <a:cubicBezTo>
                    <a:pt x="275" y="1161"/>
                    <a:pt x="703" y="92"/>
                    <a:pt x="703" y="92"/>
                  </a:cubicBezTo>
                  <a:lnTo>
                    <a:pt x="4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0" name="Google Shape;690;p28"/>
            <p:cNvSpPr/>
            <p:nvPr/>
          </p:nvSpPr>
          <p:spPr>
            <a:xfrm>
              <a:off x="1564714" y="3469916"/>
              <a:ext cx="805278" cy="877617"/>
            </a:xfrm>
            <a:custGeom>
              <a:avLst/>
              <a:gdLst/>
              <a:ahLst/>
              <a:cxnLst/>
              <a:rect l="l" t="t" r="r" b="b"/>
              <a:pathLst>
                <a:path w="4553" h="4962" extrusionOk="0">
                  <a:moveTo>
                    <a:pt x="2540" y="0"/>
                  </a:moveTo>
                  <a:cubicBezTo>
                    <a:pt x="2204" y="0"/>
                    <a:pt x="2439" y="413"/>
                    <a:pt x="2139" y="631"/>
                  </a:cubicBezTo>
                  <a:cubicBezTo>
                    <a:pt x="1803" y="875"/>
                    <a:pt x="1834" y="936"/>
                    <a:pt x="1528" y="1180"/>
                  </a:cubicBezTo>
                  <a:cubicBezTo>
                    <a:pt x="1429" y="1253"/>
                    <a:pt x="1338" y="1274"/>
                    <a:pt x="1250" y="1274"/>
                  </a:cubicBezTo>
                  <a:cubicBezTo>
                    <a:pt x="1120" y="1274"/>
                    <a:pt x="997" y="1227"/>
                    <a:pt x="866" y="1227"/>
                  </a:cubicBezTo>
                  <a:cubicBezTo>
                    <a:pt x="786" y="1227"/>
                    <a:pt x="702" y="1245"/>
                    <a:pt x="612" y="1303"/>
                  </a:cubicBezTo>
                  <a:cubicBezTo>
                    <a:pt x="276" y="1547"/>
                    <a:pt x="62" y="1303"/>
                    <a:pt x="1" y="1883"/>
                  </a:cubicBezTo>
                  <a:cubicBezTo>
                    <a:pt x="490" y="2616"/>
                    <a:pt x="1039" y="3288"/>
                    <a:pt x="1620" y="3899"/>
                  </a:cubicBezTo>
                  <a:cubicBezTo>
                    <a:pt x="2078" y="4327"/>
                    <a:pt x="2597" y="4632"/>
                    <a:pt x="3147" y="4877"/>
                  </a:cubicBezTo>
                  <a:cubicBezTo>
                    <a:pt x="3263" y="4934"/>
                    <a:pt x="3387" y="4962"/>
                    <a:pt x="3511" y="4962"/>
                  </a:cubicBezTo>
                  <a:cubicBezTo>
                    <a:pt x="3716" y="4962"/>
                    <a:pt x="3923" y="4888"/>
                    <a:pt x="4094" y="4755"/>
                  </a:cubicBezTo>
                  <a:cubicBezTo>
                    <a:pt x="4400" y="4602"/>
                    <a:pt x="4553" y="4266"/>
                    <a:pt x="4522" y="3930"/>
                  </a:cubicBezTo>
                  <a:cubicBezTo>
                    <a:pt x="4461" y="3288"/>
                    <a:pt x="4278" y="2677"/>
                    <a:pt x="4033" y="2127"/>
                  </a:cubicBezTo>
                  <a:cubicBezTo>
                    <a:pt x="3636" y="1394"/>
                    <a:pt x="3208" y="692"/>
                    <a:pt x="2689" y="20"/>
                  </a:cubicBezTo>
                  <a:cubicBezTo>
                    <a:pt x="2630" y="6"/>
                    <a:pt x="2580" y="0"/>
                    <a:pt x="25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1" name="Google Shape;691;p28"/>
            <p:cNvSpPr/>
            <p:nvPr/>
          </p:nvSpPr>
          <p:spPr>
            <a:xfrm>
              <a:off x="3164094" y="2046865"/>
              <a:ext cx="297314" cy="297845"/>
            </a:xfrm>
            <a:custGeom>
              <a:avLst/>
              <a:gdLst/>
              <a:ahLst/>
              <a:cxnLst/>
              <a:rect l="l" t="t" r="r" b="b"/>
              <a:pathLst>
                <a:path w="1681" h="1684" extrusionOk="0">
                  <a:moveTo>
                    <a:pt x="886" y="1"/>
                  </a:moveTo>
                  <a:cubicBezTo>
                    <a:pt x="672" y="1"/>
                    <a:pt x="428" y="62"/>
                    <a:pt x="275" y="215"/>
                  </a:cubicBezTo>
                  <a:cubicBezTo>
                    <a:pt x="122" y="398"/>
                    <a:pt x="61" y="612"/>
                    <a:pt x="92" y="826"/>
                  </a:cubicBezTo>
                  <a:cubicBezTo>
                    <a:pt x="61" y="1070"/>
                    <a:pt x="0" y="1314"/>
                    <a:pt x="153" y="1498"/>
                  </a:cubicBezTo>
                  <a:cubicBezTo>
                    <a:pt x="306" y="1681"/>
                    <a:pt x="581" y="1650"/>
                    <a:pt x="794" y="1681"/>
                  </a:cubicBezTo>
                  <a:cubicBezTo>
                    <a:pt x="864" y="1681"/>
                    <a:pt x="937" y="1683"/>
                    <a:pt x="1008" y="1683"/>
                  </a:cubicBezTo>
                  <a:cubicBezTo>
                    <a:pt x="1186" y="1683"/>
                    <a:pt x="1357" y="1668"/>
                    <a:pt x="1466" y="1559"/>
                  </a:cubicBezTo>
                  <a:cubicBezTo>
                    <a:pt x="1619" y="1375"/>
                    <a:pt x="1680" y="1162"/>
                    <a:pt x="1680" y="917"/>
                  </a:cubicBezTo>
                  <a:cubicBezTo>
                    <a:pt x="1680" y="703"/>
                    <a:pt x="1589" y="490"/>
                    <a:pt x="1436" y="337"/>
                  </a:cubicBezTo>
                  <a:cubicBezTo>
                    <a:pt x="1314" y="154"/>
                    <a:pt x="1130" y="31"/>
                    <a:pt x="8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2" name="Google Shape;692;p28"/>
            <p:cNvSpPr/>
            <p:nvPr/>
          </p:nvSpPr>
          <p:spPr>
            <a:xfrm>
              <a:off x="3450436" y="1668729"/>
              <a:ext cx="124338" cy="103467"/>
            </a:xfrm>
            <a:custGeom>
              <a:avLst/>
              <a:gdLst/>
              <a:ahLst/>
              <a:cxnLst/>
              <a:rect l="l" t="t" r="r" b="b"/>
              <a:pathLst>
                <a:path w="703" h="585" extrusionOk="0">
                  <a:moveTo>
                    <a:pt x="428" y="0"/>
                  </a:moveTo>
                  <a:cubicBezTo>
                    <a:pt x="153" y="0"/>
                    <a:pt x="0" y="306"/>
                    <a:pt x="184" y="489"/>
                  </a:cubicBezTo>
                  <a:cubicBezTo>
                    <a:pt x="248" y="554"/>
                    <a:pt x="329" y="585"/>
                    <a:pt x="407" y="585"/>
                  </a:cubicBezTo>
                  <a:cubicBezTo>
                    <a:pt x="549" y="585"/>
                    <a:pt x="683" y="483"/>
                    <a:pt x="703" y="306"/>
                  </a:cubicBezTo>
                  <a:cubicBezTo>
                    <a:pt x="703" y="153"/>
                    <a:pt x="581" y="31"/>
                    <a:pt x="42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3" name="Google Shape;693;p28"/>
            <p:cNvSpPr/>
            <p:nvPr/>
          </p:nvSpPr>
          <p:spPr>
            <a:xfrm>
              <a:off x="3026140" y="1688184"/>
              <a:ext cx="105590" cy="101699"/>
            </a:xfrm>
            <a:custGeom>
              <a:avLst/>
              <a:gdLst/>
              <a:ahLst/>
              <a:cxnLst/>
              <a:rect l="l" t="t" r="r" b="b"/>
              <a:pathLst>
                <a:path w="597" h="575" extrusionOk="0">
                  <a:moveTo>
                    <a:pt x="281" y="0"/>
                  </a:moveTo>
                  <a:cubicBezTo>
                    <a:pt x="145" y="0"/>
                    <a:pt x="16" y="85"/>
                    <a:pt x="16" y="257"/>
                  </a:cubicBezTo>
                  <a:cubicBezTo>
                    <a:pt x="0" y="467"/>
                    <a:pt x="156" y="575"/>
                    <a:pt x="310" y="575"/>
                  </a:cubicBezTo>
                  <a:cubicBezTo>
                    <a:pt x="447" y="575"/>
                    <a:pt x="583" y="490"/>
                    <a:pt x="597" y="318"/>
                  </a:cubicBezTo>
                  <a:cubicBezTo>
                    <a:pt x="597" y="108"/>
                    <a:pt x="434" y="0"/>
                    <a:pt x="2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4" name="Google Shape;694;p28"/>
            <p:cNvSpPr/>
            <p:nvPr/>
          </p:nvSpPr>
          <p:spPr>
            <a:xfrm>
              <a:off x="3066819" y="1722673"/>
              <a:ext cx="243193" cy="481080"/>
            </a:xfrm>
            <a:custGeom>
              <a:avLst/>
              <a:gdLst/>
              <a:ahLst/>
              <a:cxnLst/>
              <a:rect l="l" t="t" r="r" b="b"/>
              <a:pathLst>
                <a:path w="1375" h="2720" extrusionOk="0">
                  <a:moveTo>
                    <a:pt x="122" y="1"/>
                  </a:moveTo>
                  <a:lnTo>
                    <a:pt x="0" y="184"/>
                  </a:lnTo>
                  <a:cubicBezTo>
                    <a:pt x="733" y="826"/>
                    <a:pt x="1131" y="1773"/>
                    <a:pt x="1100" y="2720"/>
                  </a:cubicBezTo>
                  <a:lnTo>
                    <a:pt x="1314" y="2720"/>
                  </a:lnTo>
                  <a:cubicBezTo>
                    <a:pt x="1375" y="1681"/>
                    <a:pt x="917" y="673"/>
                    <a:pt x="1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5" name="Google Shape;695;p28"/>
            <p:cNvSpPr/>
            <p:nvPr/>
          </p:nvSpPr>
          <p:spPr>
            <a:xfrm>
              <a:off x="3309830" y="1706578"/>
              <a:ext cx="221792" cy="507963"/>
            </a:xfrm>
            <a:custGeom>
              <a:avLst/>
              <a:gdLst/>
              <a:ahLst/>
              <a:cxnLst/>
              <a:rect l="l" t="t" r="r" b="b"/>
              <a:pathLst>
                <a:path w="1254" h="2872" extrusionOk="0">
                  <a:moveTo>
                    <a:pt x="1131" y="0"/>
                  </a:moveTo>
                  <a:cubicBezTo>
                    <a:pt x="1101" y="31"/>
                    <a:pt x="1" y="611"/>
                    <a:pt x="215" y="2872"/>
                  </a:cubicBezTo>
                  <a:lnTo>
                    <a:pt x="429" y="2872"/>
                  </a:lnTo>
                  <a:cubicBezTo>
                    <a:pt x="245" y="764"/>
                    <a:pt x="1253" y="184"/>
                    <a:pt x="1253" y="184"/>
                  </a:cubicBezTo>
                  <a:lnTo>
                    <a:pt x="113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6" name="Google Shape;696;p28"/>
            <p:cNvSpPr/>
            <p:nvPr/>
          </p:nvSpPr>
          <p:spPr>
            <a:xfrm>
              <a:off x="3018181" y="2076048"/>
              <a:ext cx="594452" cy="886460"/>
            </a:xfrm>
            <a:custGeom>
              <a:avLst/>
              <a:gdLst/>
              <a:ahLst/>
              <a:cxnLst/>
              <a:rect l="l" t="t" r="r" b="b"/>
              <a:pathLst>
                <a:path w="3361" h="5012" extrusionOk="0">
                  <a:moveTo>
                    <a:pt x="413" y="0"/>
                  </a:moveTo>
                  <a:cubicBezTo>
                    <a:pt x="328" y="0"/>
                    <a:pt x="227" y="49"/>
                    <a:pt x="61" y="202"/>
                  </a:cubicBezTo>
                  <a:cubicBezTo>
                    <a:pt x="0" y="1058"/>
                    <a:pt x="0" y="1913"/>
                    <a:pt x="61" y="2768"/>
                  </a:cubicBezTo>
                  <a:cubicBezTo>
                    <a:pt x="153" y="3379"/>
                    <a:pt x="336" y="3960"/>
                    <a:pt x="642" y="4510"/>
                  </a:cubicBezTo>
                  <a:cubicBezTo>
                    <a:pt x="764" y="4815"/>
                    <a:pt x="1100" y="4998"/>
                    <a:pt x="1406" y="4998"/>
                  </a:cubicBezTo>
                  <a:cubicBezTo>
                    <a:pt x="1455" y="5007"/>
                    <a:pt x="1505" y="5012"/>
                    <a:pt x="1556" y="5012"/>
                  </a:cubicBezTo>
                  <a:cubicBezTo>
                    <a:pt x="1846" y="5012"/>
                    <a:pt x="2135" y="4866"/>
                    <a:pt x="2291" y="4632"/>
                  </a:cubicBezTo>
                  <a:cubicBezTo>
                    <a:pt x="2628" y="4113"/>
                    <a:pt x="2872" y="3532"/>
                    <a:pt x="3055" y="2921"/>
                  </a:cubicBezTo>
                  <a:cubicBezTo>
                    <a:pt x="3208" y="2096"/>
                    <a:pt x="3330" y="1272"/>
                    <a:pt x="3361" y="447"/>
                  </a:cubicBezTo>
                  <a:cubicBezTo>
                    <a:pt x="3253" y="331"/>
                    <a:pt x="3172" y="289"/>
                    <a:pt x="3103" y="289"/>
                  </a:cubicBezTo>
                  <a:cubicBezTo>
                    <a:pt x="2924" y="289"/>
                    <a:pt x="2824" y="570"/>
                    <a:pt x="2538" y="570"/>
                  </a:cubicBezTo>
                  <a:cubicBezTo>
                    <a:pt x="2527" y="570"/>
                    <a:pt x="2516" y="570"/>
                    <a:pt x="2505" y="569"/>
                  </a:cubicBezTo>
                  <a:cubicBezTo>
                    <a:pt x="2447" y="564"/>
                    <a:pt x="2398" y="563"/>
                    <a:pt x="2354" y="563"/>
                  </a:cubicBezTo>
                  <a:cubicBezTo>
                    <a:pt x="2143" y="563"/>
                    <a:pt x="2070" y="606"/>
                    <a:pt x="1843" y="606"/>
                  </a:cubicBezTo>
                  <a:cubicBezTo>
                    <a:pt x="1797" y="606"/>
                    <a:pt x="1743" y="604"/>
                    <a:pt x="1681" y="599"/>
                  </a:cubicBezTo>
                  <a:cubicBezTo>
                    <a:pt x="1283" y="569"/>
                    <a:pt x="1314" y="172"/>
                    <a:pt x="886" y="141"/>
                  </a:cubicBezTo>
                  <a:cubicBezTo>
                    <a:pt x="643" y="123"/>
                    <a:pt x="548" y="0"/>
                    <a:pt x="4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7" name="Google Shape;697;p28"/>
            <p:cNvSpPr/>
            <p:nvPr/>
          </p:nvSpPr>
          <p:spPr>
            <a:xfrm>
              <a:off x="5741177" y="2640245"/>
              <a:ext cx="319069" cy="319953"/>
            </a:xfrm>
            <a:custGeom>
              <a:avLst/>
              <a:gdLst/>
              <a:ahLst/>
              <a:cxnLst/>
              <a:rect l="l" t="t" r="r" b="b"/>
              <a:pathLst>
                <a:path w="1804" h="1809" extrusionOk="0">
                  <a:moveTo>
                    <a:pt x="942" y="0"/>
                  </a:moveTo>
                  <a:cubicBezTo>
                    <a:pt x="913" y="0"/>
                    <a:pt x="884" y="2"/>
                    <a:pt x="856" y="6"/>
                  </a:cubicBezTo>
                  <a:cubicBezTo>
                    <a:pt x="642" y="6"/>
                    <a:pt x="490" y="220"/>
                    <a:pt x="337" y="403"/>
                  </a:cubicBezTo>
                  <a:cubicBezTo>
                    <a:pt x="215" y="587"/>
                    <a:pt x="1" y="770"/>
                    <a:pt x="31" y="984"/>
                  </a:cubicBezTo>
                  <a:cubicBezTo>
                    <a:pt x="62" y="1197"/>
                    <a:pt x="276" y="1350"/>
                    <a:pt x="459" y="1503"/>
                  </a:cubicBezTo>
                  <a:cubicBezTo>
                    <a:pt x="642" y="1625"/>
                    <a:pt x="856" y="1808"/>
                    <a:pt x="1070" y="1808"/>
                  </a:cubicBezTo>
                  <a:cubicBezTo>
                    <a:pt x="1284" y="1747"/>
                    <a:pt x="1467" y="1595"/>
                    <a:pt x="1620" y="1411"/>
                  </a:cubicBezTo>
                  <a:cubicBezTo>
                    <a:pt x="1742" y="1228"/>
                    <a:pt x="1803" y="1014"/>
                    <a:pt x="1742" y="800"/>
                  </a:cubicBezTo>
                  <a:cubicBezTo>
                    <a:pt x="1742" y="556"/>
                    <a:pt x="1650" y="342"/>
                    <a:pt x="1498" y="189"/>
                  </a:cubicBezTo>
                  <a:cubicBezTo>
                    <a:pt x="1338" y="83"/>
                    <a:pt x="1133" y="0"/>
                    <a:pt x="9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8" name="Google Shape;698;p28"/>
            <p:cNvSpPr/>
            <p:nvPr/>
          </p:nvSpPr>
          <p:spPr>
            <a:xfrm>
              <a:off x="6292285" y="2466388"/>
              <a:ext cx="132474" cy="105590"/>
            </a:xfrm>
            <a:custGeom>
              <a:avLst/>
              <a:gdLst/>
              <a:ahLst/>
              <a:cxnLst/>
              <a:rect l="l" t="t" r="r" b="b"/>
              <a:pathLst>
                <a:path w="749" h="597" extrusionOk="0">
                  <a:moveTo>
                    <a:pt x="333" y="1"/>
                  </a:moveTo>
                  <a:cubicBezTo>
                    <a:pt x="248" y="1"/>
                    <a:pt x="161" y="40"/>
                    <a:pt x="92" y="134"/>
                  </a:cubicBezTo>
                  <a:cubicBezTo>
                    <a:pt x="1" y="256"/>
                    <a:pt x="1" y="439"/>
                    <a:pt x="153" y="531"/>
                  </a:cubicBezTo>
                  <a:cubicBezTo>
                    <a:pt x="210" y="573"/>
                    <a:pt x="280" y="596"/>
                    <a:pt x="348" y="596"/>
                  </a:cubicBezTo>
                  <a:cubicBezTo>
                    <a:pt x="426" y="596"/>
                    <a:pt x="501" y="566"/>
                    <a:pt x="551" y="500"/>
                  </a:cubicBezTo>
                  <a:cubicBezTo>
                    <a:pt x="749" y="258"/>
                    <a:pt x="551" y="1"/>
                    <a:pt x="3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9" name="Google Shape;699;p28"/>
            <p:cNvSpPr/>
            <p:nvPr/>
          </p:nvSpPr>
          <p:spPr>
            <a:xfrm>
              <a:off x="5919456" y="2232042"/>
              <a:ext cx="113726" cy="101699"/>
            </a:xfrm>
            <a:custGeom>
              <a:avLst/>
              <a:gdLst/>
              <a:ahLst/>
              <a:cxnLst/>
              <a:rect l="l" t="t" r="r" b="b"/>
              <a:pathLst>
                <a:path w="643" h="575" extrusionOk="0">
                  <a:moveTo>
                    <a:pt x="326" y="0"/>
                  </a:moveTo>
                  <a:cubicBezTo>
                    <a:pt x="237" y="0"/>
                    <a:pt x="148" y="41"/>
                    <a:pt x="92" y="115"/>
                  </a:cubicBezTo>
                  <a:cubicBezTo>
                    <a:pt x="1" y="237"/>
                    <a:pt x="1" y="420"/>
                    <a:pt x="154" y="512"/>
                  </a:cubicBezTo>
                  <a:cubicBezTo>
                    <a:pt x="207" y="552"/>
                    <a:pt x="272" y="574"/>
                    <a:pt x="336" y="574"/>
                  </a:cubicBezTo>
                  <a:cubicBezTo>
                    <a:pt x="418" y="574"/>
                    <a:pt x="499" y="537"/>
                    <a:pt x="551" y="451"/>
                  </a:cubicBezTo>
                  <a:cubicBezTo>
                    <a:pt x="642" y="328"/>
                    <a:pt x="612" y="145"/>
                    <a:pt x="490" y="54"/>
                  </a:cubicBezTo>
                  <a:cubicBezTo>
                    <a:pt x="441" y="17"/>
                    <a:pt x="384" y="0"/>
                    <a:pt x="3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0" name="Google Shape;700;p28"/>
            <p:cNvSpPr/>
            <p:nvPr/>
          </p:nvSpPr>
          <p:spPr>
            <a:xfrm>
              <a:off x="5865512" y="2279265"/>
              <a:ext cx="178459" cy="513446"/>
            </a:xfrm>
            <a:custGeom>
              <a:avLst/>
              <a:gdLst/>
              <a:ahLst/>
              <a:cxnLst/>
              <a:rect l="l" t="t" r="r" b="b"/>
              <a:pathLst>
                <a:path w="1009" h="2903" extrusionOk="0">
                  <a:moveTo>
                    <a:pt x="734" y="0"/>
                  </a:moveTo>
                  <a:lnTo>
                    <a:pt x="520" y="61"/>
                  </a:lnTo>
                  <a:cubicBezTo>
                    <a:pt x="764" y="1008"/>
                    <a:pt x="550" y="1986"/>
                    <a:pt x="0" y="2780"/>
                  </a:cubicBezTo>
                  <a:lnTo>
                    <a:pt x="153" y="2902"/>
                  </a:lnTo>
                  <a:cubicBezTo>
                    <a:pt x="795" y="2078"/>
                    <a:pt x="1008" y="978"/>
                    <a:pt x="7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1" name="Google Shape;701;p28"/>
            <p:cNvSpPr/>
            <p:nvPr/>
          </p:nvSpPr>
          <p:spPr>
            <a:xfrm>
              <a:off x="5930244" y="2495040"/>
              <a:ext cx="421652" cy="346307"/>
            </a:xfrm>
            <a:custGeom>
              <a:avLst/>
              <a:gdLst/>
              <a:ahLst/>
              <a:cxnLst/>
              <a:rect l="l" t="t" r="r" b="b"/>
              <a:pathLst>
                <a:path w="2384" h="1958" extrusionOk="0">
                  <a:moveTo>
                    <a:pt x="2332" y="1"/>
                  </a:moveTo>
                  <a:cubicBezTo>
                    <a:pt x="2086" y="1"/>
                    <a:pt x="1007" y="98"/>
                    <a:pt x="1" y="1866"/>
                  </a:cubicBezTo>
                  <a:lnTo>
                    <a:pt x="184" y="1957"/>
                  </a:lnTo>
                  <a:cubicBezTo>
                    <a:pt x="1101" y="340"/>
                    <a:pt x="2112" y="245"/>
                    <a:pt x="2338" y="245"/>
                  </a:cubicBezTo>
                  <a:cubicBezTo>
                    <a:pt x="2368" y="245"/>
                    <a:pt x="2384" y="247"/>
                    <a:pt x="2384" y="247"/>
                  </a:cubicBezTo>
                  <a:lnTo>
                    <a:pt x="2384" y="2"/>
                  </a:lnTo>
                  <a:cubicBezTo>
                    <a:pt x="2380" y="2"/>
                    <a:pt x="2363" y="1"/>
                    <a:pt x="233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2" name="Google Shape;702;p28"/>
            <p:cNvSpPr/>
            <p:nvPr/>
          </p:nvSpPr>
          <p:spPr>
            <a:xfrm>
              <a:off x="5363042" y="2551636"/>
              <a:ext cx="816067" cy="886460"/>
            </a:xfrm>
            <a:custGeom>
              <a:avLst/>
              <a:gdLst/>
              <a:ahLst/>
              <a:cxnLst/>
              <a:rect l="l" t="t" r="r" b="b"/>
              <a:pathLst>
                <a:path w="4614" h="5012" extrusionOk="0">
                  <a:moveTo>
                    <a:pt x="2234" y="0"/>
                  </a:moveTo>
                  <a:cubicBezTo>
                    <a:pt x="2183" y="0"/>
                    <a:pt x="2121" y="6"/>
                    <a:pt x="2047" y="18"/>
                  </a:cubicBezTo>
                  <a:cubicBezTo>
                    <a:pt x="1497" y="690"/>
                    <a:pt x="1008" y="1393"/>
                    <a:pt x="581" y="2157"/>
                  </a:cubicBezTo>
                  <a:cubicBezTo>
                    <a:pt x="306" y="2707"/>
                    <a:pt x="153" y="3287"/>
                    <a:pt x="92" y="3898"/>
                  </a:cubicBezTo>
                  <a:cubicBezTo>
                    <a:pt x="0" y="4234"/>
                    <a:pt x="153" y="4570"/>
                    <a:pt x="459" y="4753"/>
                  </a:cubicBezTo>
                  <a:cubicBezTo>
                    <a:pt x="622" y="4916"/>
                    <a:pt x="839" y="5011"/>
                    <a:pt x="1056" y="5011"/>
                  </a:cubicBezTo>
                  <a:cubicBezTo>
                    <a:pt x="1165" y="5011"/>
                    <a:pt x="1273" y="4988"/>
                    <a:pt x="1375" y="4937"/>
                  </a:cubicBezTo>
                  <a:cubicBezTo>
                    <a:pt x="1955" y="4692"/>
                    <a:pt x="2475" y="4387"/>
                    <a:pt x="2964" y="3959"/>
                  </a:cubicBezTo>
                  <a:cubicBezTo>
                    <a:pt x="3544" y="3379"/>
                    <a:pt x="4124" y="2768"/>
                    <a:pt x="4613" y="2096"/>
                  </a:cubicBezTo>
                  <a:cubicBezTo>
                    <a:pt x="4585" y="1843"/>
                    <a:pt x="4493" y="1797"/>
                    <a:pt x="4368" y="1797"/>
                  </a:cubicBezTo>
                  <a:cubicBezTo>
                    <a:pt x="4296" y="1797"/>
                    <a:pt x="4213" y="1812"/>
                    <a:pt x="4126" y="1812"/>
                  </a:cubicBezTo>
                  <a:cubicBezTo>
                    <a:pt x="4036" y="1812"/>
                    <a:pt x="3941" y="1796"/>
                    <a:pt x="3849" y="1729"/>
                  </a:cubicBezTo>
                  <a:cubicBezTo>
                    <a:pt x="3513" y="1485"/>
                    <a:pt x="3452" y="1546"/>
                    <a:pt x="3147" y="1271"/>
                  </a:cubicBezTo>
                  <a:cubicBezTo>
                    <a:pt x="2841" y="1026"/>
                    <a:pt x="3086" y="690"/>
                    <a:pt x="2780" y="446"/>
                  </a:cubicBezTo>
                  <a:cubicBezTo>
                    <a:pt x="2490" y="235"/>
                    <a:pt x="2565" y="0"/>
                    <a:pt x="22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3" name="Google Shape;703;p28"/>
            <p:cNvSpPr/>
            <p:nvPr/>
          </p:nvSpPr>
          <p:spPr>
            <a:xfrm>
              <a:off x="4266309" y="2985131"/>
              <a:ext cx="313409" cy="305981"/>
            </a:xfrm>
            <a:custGeom>
              <a:avLst/>
              <a:gdLst/>
              <a:ahLst/>
              <a:cxnLst/>
              <a:rect l="l" t="t" r="r" b="b"/>
              <a:pathLst>
                <a:path w="1772" h="1730" extrusionOk="0">
                  <a:moveTo>
                    <a:pt x="914" y="0"/>
                  </a:moveTo>
                  <a:cubicBezTo>
                    <a:pt x="743" y="0"/>
                    <a:pt x="568" y="40"/>
                    <a:pt x="428" y="133"/>
                  </a:cubicBezTo>
                  <a:cubicBezTo>
                    <a:pt x="244" y="317"/>
                    <a:pt x="153" y="500"/>
                    <a:pt x="153" y="744"/>
                  </a:cubicBezTo>
                  <a:cubicBezTo>
                    <a:pt x="92" y="958"/>
                    <a:pt x="0" y="1233"/>
                    <a:pt x="122" y="1386"/>
                  </a:cubicBezTo>
                  <a:cubicBezTo>
                    <a:pt x="244" y="1569"/>
                    <a:pt x="519" y="1600"/>
                    <a:pt x="764" y="1661"/>
                  </a:cubicBezTo>
                  <a:cubicBezTo>
                    <a:pt x="871" y="1707"/>
                    <a:pt x="978" y="1730"/>
                    <a:pt x="1088" y="1730"/>
                  </a:cubicBezTo>
                  <a:cubicBezTo>
                    <a:pt x="1199" y="1730"/>
                    <a:pt x="1314" y="1707"/>
                    <a:pt x="1436" y="1661"/>
                  </a:cubicBezTo>
                  <a:cubicBezTo>
                    <a:pt x="1589" y="1508"/>
                    <a:pt x="1711" y="1294"/>
                    <a:pt x="1711" y="1050"/>
                  </a:cubicBezTo>
                  <a:cubicBezTo>
                    <a:pt x="1772" y="836"/>
                    <a:pt x="1711" y="622"/>
                    <a:pt x="1558" y="439"/>
                  </a:cubicBezTo>
                  <a:cubicBezTo>
                    <a:pt x="1466" y="256"/>
                    <a:pt x="1283" y="103"/>
                    <a:pt x="1069" y="11"/>
                  </a:cubicBezTo>
                  <a:cubicBezTo>
                    <a:pt x="1019" y="4"/>
                    <a:pt x="967" y="0"/>
                    <a:pt x="9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4" name="Google Shape;704;p28"/>
            <p:cNvSpPr/>
            <p:nvPr/>
          </p:nvSpPr>
          <p:spPr>
            <a:xfrm>
              <a:off x="4628173" y="2642191"/>
              <a:ext cx="123100" cy="102937"/>
            </a:xfrm>
            <a:custGeom>
              <a:avLst/>
              <a:gdLst/>
              <a:ahLst/>
              <a:cxnLst/>
              <a:rect l="l" t="t" r="r" b="b"/>
              <a:pathLst>
                <a:path w="696" h="582" extrusionOk="0">
                  <a:moveTo>
                    <a:pt x="381" y="1"/>
                  </a:moveTo>
                  <a:cubicBezTo>
                    <a:pt x="325" y="1"/>
                    <a:pt x="268" y="18"/>
                    <a:pt x="215" y="56"/>
                  </a:cubicBezTo>
                  <a:cubicBezTo>
                    <a:pt x="1" y="209"/>
                    <a:pt x="62" y="514"/>
                    <a:pt x="337" y="576"/>
                  </a:cubicBezTo>
                  <a:cubicBezTo>
                    <a:pt x="357" y="579"/>
                    <a:pt x="376" y="581"/>
                    <a:pt x="396" y="581"/>
                  </a:cubicBezTo>
                  <a:cubicBezTo>
                    <a:pt x="527" y="581"/>
                    <a:pt x="646" y="495"/>
                    <a:pt x="673" y="362"/>
                  </a:cubicBezTo>
                  <a:cubicBezTo>
                    <a:pt x="696" y="155"/>
                    <a:pt x="547" y="1"/>
                    <a:pt x="3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5" name="Google Shape;705;p28"/>
            <p:cNvSpPr/>
            <p:nvPr/>
          </p:nvSpPr>
          <p:spPr>
            <a:xfrm>
              <a:off x="4187782" y="2601866"/>
              <a:ext cx="121862" cy="103998"/>
            </a:xfrm>
            <a:custGeom>
              <a:avLst/>
              <a:gdLst/>
              <a:ahLst/>
              <a:cxnLst/>
              <a:rect l="l" t="t" r="r" b="b"/>
              <a:pathLst>
                <a:path w="689" h="588" extrusionOk="0">
                  <a:moveTo>
                    <a:pt x="368" y="1"/>
                  </a:moveTo>
                  <a:cubicBezTo>
                    <a:pt x="137" y="1"/>
                    <a:pt x="0" y="247"/>
                    <a:pt x="139" y="467"/>
                  </a:cubicBezTo>
                  <a:cubicBezTo>
                    <a:pt x="198" y="550"/>
                    <a:pt x="284" y="587"/>
                    <a:pt x="370" y="587"/>
                  </a:cubicBezTo>
                  <a:cubicBezTo>
                    <a:pt x="506" y="587"/>
                    <a:pt x="639" y="495"/>
                    <a:pt x="658" y="345"/>
                  </a:cubicBezTo>
                  <a:cubicBezTo>
                    <a:pt x="688" y="193"/>
                    <a:pt x="597" y="40"/>
                    <a:pt x="444" y="9"/>
                  </a:cubicBezTo>
                  <a:cubicBezTo>
                    <a:pt x="418" y="3"/>
                    <a:pt x="392" y="1"/>
                    <a:pt x="3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6" name="Google Shape;706;p28"/>
            <p:cNvSpPr/>
            <p:nvPr/>
          </p:nvSpPr>
          <p:spPr>
            <a:xfrm>
              <a:off x="4239249" y="2635824"/>
              <a:ext cx="205520" cy="508140"/>
            </a:xfrm>
            <a:custGeom>
              <a:avLst/>
              <a:gdLst/>
              <a:ahLst/>
              <a:cxnLst/>
              <a:rect l="l" t="t" r="r" b="b"/>
              <a:pathLst>
                <a:path w="1162" h="2873" extrusionOk="0">
                  <a:moveTo>
                    <a:pt x="184" y="1"/>
                  </a:moveTo>
                  <a:lnTo>
                    <a:pt x="0" y="153"/>
                  </a:lnTo>
                  <a:cubicBezTo>
                    <a:pt x="642" y="886"/>
                    <a:pt x="917" y="1895"/>
                    <a:pt x="764" y="2842"/>
                  </a:cubicBezTo>
                  <a:lnTo>
                    <a:pt x="978" y="2872"/>
                  </a:lnTo>
                  <a:cubicBezTo>
                    <a:pt x="1161" y="1833"/>
                    <a:pt x="856" y="795"/>
                    <a:pt x="1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7" name="Google Shape;707;p28"/>
            <p:cNvSpPr/>
            <p:nvPr/>
          </p:nvSpPr>
          <p:spPr>
            <a:xfrm>
              <a:off x="4455377" y="2678979"/>
              <a:ext cx="248676" cy="481080"/>
            </a:xfrm>
            <a:custGeom>
              <a:avLst/>
              <a:gdLst/>
              <a:ahLst/>
              <a:cxnLst/>
              <a:rect l="l" t="t" r="r" b="b"/>
              <a:pathLst>
                <a:path w="1406" h="2720" extrusionOk="0">
                  <a:moveTo>
                    <a:pt x="1314" y="1"/>
                  </a:moveTo>
                  <a:cubicBezTo>
                    <a:pt x="1283" y="31"/>
                    <a:pt x="122" y="459"/>
                    <a:pt x="0" y="2720"/>
                  </a:cubicBezTo>
                  <a:lnTo>
                    <a:pt x="245" y="2720"/>
                  </a:lnTo>
                  <a:cubicBezTo>
                    <a:pt x="336" y="612"/>
                    <a:pt x="1405" y="215"/>
                    <a:pt x="1405" y="215"/>
                  </a:cubicBezTo>
                  <a:lnTo>
                    <a:pt x="131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8" name="Google Shape;708;p28"/>
            <p:cNvSpPr/>
            <p:nvPr/>
          </p:nvSpPr>
          <p:spPr>
            <a:xfrm>
              <a:off x="4093336" y="2981240"/>
              <a:ext cx="632301" cy="909099"/>
            </a:xfrm>
            <a:custGeom>
              <a:avLst/>
              <a:gdLst/>
              <a:ahLst/>
              <a:cxnLst/>
              <a:rect l="l" t="t" r="r" b="b"/>
              <a:pathLst>
                <a:path w="3575" h="5140" extrusionOk="0">
                  <a:moveTo>
                    <a:pt x="681" y="0"/>
                  </a:moveTo>
                  <a:cubicBezTo>
                    <a:pt x="597" y="0"/>
                    <a:pt x="494" y="40"/>
                    <a:pt x="337" y="155"/>
                  </a:cubicBezTo>
                  <a:cubicBezTo>
                    <a:pt x="153" y="980"/>
                    <a:pt x="31" y="1836"/>
                    <a:pt x="0" y="2691"/>
                  </a:cubicBezTo>
                  <a:cubicBezTo>
                    <a:pt x="0" y="3302"/>
                    <a:pt x="92" y="3913"/>
                    <a:pt x="306" y="4493"/>
                  </a:cubicBezTo>
                  <a:cubicBezTo>
                    <a:pt x="398" y="4829"/>
                    <a:pt x="703" y="5074"/>
                    <a:pt x="1039" y="5104"/>
                  </a:cubicBezTo>
                  <a:cubicBezTo>
                    <a:pt x="1125" y="5128"/>
                    <a:pt x="1213" y="5139"/>
                    <a:pt x="1300" y="5139"/>
                  </a:cubicBezTo>
                  <a:cubicBezTo>
                    <a:pt x="1552" y="5139"/>
                    <a:pt x="1796" y="5042"/>
                    <a:pt x="1956" y="4860"/>
                  </a:cubicBezTo>
                  <a:cubicBezTo>
                    <a:pt x="2353" y="4371"/>
                    <a:pt x="2689" y="3852"/>
                    <a:pt x="2933" y="3271"/>
                  </a:cubicBezTo>
                  <a:cubicBezTo>
                    <a:pt x="3208" y="2477"/>
                    <a:pt x="3422" y="1683"/>
                    <a:pt x="3575" y="858"/>
                  </a:cubicBezTo>
                  <a:cubicBezTo>
                    <a:pt x="3482" y="710"/>
                    <a:pt x="3406" y="660"/>
                    <a:pt x="3333" y="660"/>
                  </a:cubicBezTo>
                  <a:cubicBezTo>
                    <a:pt x="3185" y="660"/>
                    <a:pt x="3050" y="868"/>
                    <a:pt x="2811" y="868"/>
                  </a:cubicBezTo>
                  <a:cubicBezTo>
                    <a:pt x="2782" y="868"/>
                    <a:pt x="2752" y="865"/>
                    <a:pt x="2719" y="858"/>
                  </a:cubicBezTo>
                  <a:cubicBezTo>
                    <a:pt x="2521" y="812"/>
                    <a:pt x="2421" y="812"/>
                    <a:pt x="2318" y="812"/>
                  </a:cubicBezTo>
                  <a:cubicBezTo>
                    <a:pt x="2215" y="812"/>
                    <a:pt x="2108" y="812"/>
                    <a:pt x="1894" y="766"/>
                  </a:cubicBezTo>
                  <a:cubicBezTo>
                    <a:pt x="1497" y="675"/>
                    <a:pt x="1589" y="278"/>
                    <a:pt x="1192" y="186"/>
                  </a:cubicBezTo>
                  <a:cubicBezTo>
                    <a:pt x="931" y="146"/>
                    <a:pt x="842" y="0"/>
                    <a:pt x="6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9" name="Google Shape;709;p28"/>
            <p:cNvSpPr/>
            <p:nvPr/>
          </p:nvSpPr>
          <p:spPr>
            <a:xfrm>
              <a:off x="6405831" y="4120600"/>
              <a:ext cx="324375" cy="314647"/>
            </a:xfrm>
            <a:custGeom>
              <a:avLst/>
              <a:gdLst/>
              <a:ahLst/>
              <a:cxnLst/>
              <a:rect l="l" t="t" r="r" b="b"/>
              <a:pathLst>
                <a:path w="1834" h="1779" extrusionOk="0">
                  <a:moveTo>
                    <a:pt x="1077" y="0"/>
                  </a:moveTo>
                  <a:cubicBezTo>
                    <a:pt x="892" y="0"/>
                    <a:pt x="709" y="84"/>
                    <a:pt x="550" y="190"/>
                  </a:cubicBezTo>
                  <a:cubicBezTo>
                    <a:pt x="367" y="312"/>
                    <a:pt x="122" y="434"/>
                    <a:pt x="61" y="648"/>
                  </a:cubicBezTo>
                  <a:cubicBezTo>
                    <a:pt x="0" y="862"/>
                    <a:pt x="183" y="1076"/>
                    <a:pt x="306" y="1289"/>
                  </a:cubicBezTo>
                  <a:cubicBezTo>
                    <a:pt x="397" y="1473"/>
                    <a:pt x="550" y="1717"/>
                    <a:pt x="764" y="1778"/>
                  </a:cubicBezTo>
                  <a:cubicBezTo>
                    <a:pt x="978" y="1778"/>
                    <a:pt x="1222" y="1717"/>
                    <a:pt x="1405" y="1564"/>
                  </a:cubicBezTo>
                  <a:cubicBezTo>
                    <a:pt x="1589" y="1442"/>
                    <a:pt x="1711" y="1259"/>
                    <a:pt x="1741" y="1076"/>
                  </a:cubicBezTo>
                  <a:cubicBezTo>
                    <a:pt x="1833" y="831"/>
                    <a:pt x="1803" y="617"/>
                    <a:pt x="1711" y="403"/>
                  </a:cubicBezTo>
                  <a:cubicBezTo>
                    <a:pt x="1589" y="190"/>
                    <a:pt x="1405" y="67"/>
                    <a:pt x="1161" y="6"/>
                  </a:cubicBezTo>
                  <a:cubicBezTo>
                    <a:pt x="1133" y="2"/>
                    <a:pt x="1105" y="0"/>
                    <a:pt x="107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0" name="Google Shape;710;p28"/>
            <p:cNvSpPr/>
            <p:nvPr/>
          </p:nvSpPr>
          <p:spPr>
            <a:xfrm>
              <a:off x="7024324" y="4114764"/>
              <a:ext cx="132651" cy="101345"/>
            </a:xfrm>
            <a:custGeom>
              <a:avLst/>
              <a:gdLst/>
              <a:ahLst/>
              <a:cxnLst/>
              <a:rect l="l" t="t" r="r" b="b"/>
              <a:pathLst>
                <a:path w="750" h="573" extrusionOk="0">
                  <a:moveTo>
                    <a:pt x="374" y="0"/>
                  </a:moveTo>
                  <a:cubicBezTo>
                    <a:pt x="162" y="0"/>
                    <a:pt x="0" y="243"/>
                    <a:pt x="138" y="436"/>
                  </a:cubicBezTo>
                  <a:cubicBezTo>
                    <a:pt x="179" y="518"/>
                    <a:pt x="274" y="572"/>
                    <a:pt x="369" y="572"/>
                  </a:cubicBezTo>
                  <a:cubicBezTo>
                    <a:pt x="417" y="572"/>
                    <a:pt x="464" y="559"/>
                    <a:pt x="505" y="528"/>
                  </a:cubicBezTo>
                  <a:cubicBezTo>
                    <a:pt x="749" y="406"/>
                    <a:pt x="688" y="70"/>
                    <a:pt x="444" y="9"/>
                  </a:cubicBezTo>
                  <a:cubicBezTo>
                    <a:pt x="420" y="3"/>
                    <a:pt x="397" y="0"/>
                    <a:pt x="37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1" name="Google Shape;711;p28"/>
            <p:cNvSpPr/>
            <p:nvPr/>
          </p:nvSpPr>
          <p:spPr>
            <a:xfrm>
              <a:off x="6745587" y="3765103"/>
              <a:ext cx="130351" cy="101345"/>
            </a:xfrm>
            <a:custGeom>
              <a:avLst/>
              <a:gdLst/>
              <a:ahLst/>
              <a:cxnLst/>
              <a:rect l="l" t="t" r="r" b="b"/>
              <a:pathLst>
                <a:path w="737" h="573" extrusionOk="0">
                  <a:moveTo>
                    <a:pt x="408" y="0"/>
                  </a:moveTo>
                  <a:cubicBezTo>
                    <a:pt x="364" y="0"/>
                    <a:pt x="319" y="10"/>
                    <a:pt x="279" y="31"/>
                  </a:cubicBezTo>
                  <a:cubicBezTo>
                    <a:pt x="1" y="208"/>
                    <a:pt x="162" y="572"/>
                    <a:pt x="398" y="572"/>
                  </a:cubicBezTo>
                  <a:cubicBezTo>
                    <a:pt x="448" y="572"/>
                    <a:pt x="501" y="556"/>
                    <a:pt x="554" y="519"/>
                  </a:cubicBezTo>
                  <a:cubicBezTo>
                    <a:pt x="706" y="428"/>
                    <a:pt x="737" y="275"/>
                    <a:pt x="645" y="122"/>
                  </a:cubicBezTo>
                  <a:cubicBezTo>
                    <a:pt x="584" y="41"/>
                    <a:pt x="496" y="0"/>
                    <a:pt x="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2" name="Google Shape;712;p28"/>
            <p:cNvSpPr/>
            <p:nvPr/>
          </p:nvSpPr>
          <p:spPr>
            <a:xfrm>
              <a:off x="6540778" y="3813741"/>
              <a:ext cx="297491" cy="448536"/>
            </a:xfrm>
            <a:custGeom>
              <a:avLst/>
              <a:gdLst/>
              <a:ahLst/>
              <a:cxnLst/>
              <a:rect l="l" t="t" r="r" b="b"/>
              <a:pathLst>
                <a:path w="1682" h="2536" extrusionOk="0">
                  <a:moveTo>
                    <a:pt x="1467" y="0"/>
                  </a:moveTo>
                  <a:cubicBezTo>
                    <a:pt x="1345" y="978"/>
                    <a:pt x="826" y="1833"/>
                    <a:pt x="1" y="2352"/>
                  </a:cubicBezTo>
                  <a:lnTo>
                    <a:pt x="123" y="2536"/>
                  </a:lnTo>
                  <a:cubicBezTo>
                    <a:pt x="1009" y="1986"/>
                    <a:pt x="1589" y="1039"/>
                    <a:pt x="1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3" name="Google Shape;713;p28"/>
            <p:cNvSpPr/>
            <p:nvPr/>
          </p:nvSpPr>
          <p:spPr>
            <a:xfrm>
              <a:off x="6584110" y="4131743"/>
              <a:ext cx="513446" cy="206228"/>
            </a:xfrm>
            <a:custGeom>
              <a:avLst/>
              <a:gdLst/>
              <a:ahLst/>
              <a:cxnLst/>
              <a:rect l="l" t="t" r="r" b="b"/>
              <a:pathLst>
                <a:path w="2903" h="1166" extrusionOk="0">
                  <a:moveTo>
                    <a:pt x="2273" y="1"/>
                  </a:moveTo>
                  <a:cubicBezTo>
                    <a:pt x="1767" y="1"/>
                    <a:pt x="980" y="187"/>
                    <a:pt x="0" y="1013"/>
                  </a:cubicBezTo>
                  <a:lnTo>
                    <a:pt x="153" y="1165"/>
                  </a:lnTo>
                  <a:cubicBezTo>
                    <a:pt x="1090" y="387"/>
                    <a:pt x="1833" y="223"/>
                    <a:pt x="2293" y="223"/>
                  </a:cubicBezTo>
                  <a:cubicBezTo>
                    <a:pt x="2627" y="223"/>
                    <a:pt x="2811" y="310"/>
                    <a:pt x="2811" y="310"/>
                  </a:cubicBezTo>
                  <a:lnTo>
                    <a:pt x="2902" y="127"/>
                  </a:lnTo>
                  <a:cubicBezTo>
                    <a:pt x="2889" y="113"/>
                    <a:pt x="2665" y="1"/>
                    <a:pt x="22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4" name="Google Shape;714;p28"/>
            <p:cNvSpPr/>
            <p:nvPr/>
          </p:nvSpPr>
          <p:spPr>
            <a:xfrm>
              <a:off x="5887090" y="3981231"/>
              <a:ext cx="924133" cy="773265"/>
            </a:xfrm>
            <a:custGeom>
              <a:avLst/>
              <a:gdLst/>
              <a:ahLst/>
              <a:cxnLst/>
              <a:rect l="l" t="t" r="r" b="b"/>
              <a:pathLst>
                <a:path w="5225" h="4372" extrusionOk="0">
                  <a:moveTo>
                    <a:pt x="3422" y="0"/>
                  </a:moveTo>
                  <a:cubicBezTo>
                    <a:pt x="2658" y="428"/>
                    <a:pt x="1956" y="947"/>
                    <a:pt x="1284" y="1497"/>
                  </a:cubicBezTo>
                  <a:cubicBezTo>
                    <a:pt x="825" y="1894"/>
                    <a:pt x="459" y="2413"/>
                    <a:pt x="184" y="2933"/>
                  </a:cubicBezTo>
                  <a:cubicBezTo>
                    <a:pt x="1" y="3238"/>
                    <a:pt x="31" y="3605"/>
                    <a:pt x="275" y="3880"/>
                  </a:cubicBezTo>
                  <a:cubicBezTo>
                    <a:pt x="390" y="4166"/>
                    <a:pt x="665" y="4371"/>
                    <a:pt x="975" y="4371"/>
                  </a:cubicBezTo>
                  <a:cubicBezTo>
                    <a:pt x="996" y="4371"/>
                    <a:pt x="1018" y="4370"/>
                    <a:pt x="1039" y="4369"/>
                  </a:cubicBezTo>
                  <a:cubicBezTo>
                    <a:pt x="1681" y="4369"/>
                    <a:pt x="2292" y="4246"/>
                    <a:pt x="2872" y="4032"/>
                  </a:cubicBezTo>
                  <a:cubicBezTo>
                    <a:pt x="3636" y="3696"/>
                    <a:pt x="4369" y="3299"/>
                    <a:pt x="5072" y="2841"/>
                  </a:cubicBezTo>
                  <a:cubicBezTo>
                    <a:pt x="5224" y="2291"/>
                    <a:pt x="4705" y="2597"/>
                    <a:pt x="4491" y="2261"/>
                  </a:cubicBezTo>
                  <a:cubicBezTo>
                    <a:pt x="4308" y="1894"/>
                    <a:pt x="4216" y="1925"/>
                    <a:pt x="4002" y="1589"/>
                  </a:cubicBezTo>
                  <a:cubicBezTo>
                    <a:pt x="3789" y="1222"/>
                    <a:pt x="4155" y="1008"/>
                    <a:pt x="3941" y="672"/>
                  </a:cubicBezTo>
                  <a:cubicBezTo>
                    <a:pt x="3727" y="306"/>
                    <a:pt x="3972" y="122"/>
                    <a:pt x="34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715" name="Google Shape;715;p28"/>
          <p:cNvGrpSpPr/>
          <p:nvPr/>
        </p:nvGrpSpPr>
        <p:grpSpPr>
          <a:xfrm flipH="1">
            <a:off x="4553430" y="3810978"/>
            <a:ext cx="1326356" cy="670138"/>
            <a:chOff x="1866724" y="1193292"/>
            <a:chExt cx="6154785" cy="3109690"/>
          </a:xfrm>
        </p:grpSpPr>
        <p:sp>
          <p:nvSpPr>
            <p:cNvPr id="716" name="Google Shape;716;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7" name="Google Shape;717;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18" name="Google Shape;718;p28"/>
          <p:cNvSpPr/>
          <p:nvPr/>
        </p:nvSpPr>
        <p:spPr>
          <a:xfrm flipH="1">
            <a:off x="6737912" y="618076"/>
            <a:ext cx="2442091" cy="67394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9" name="Google Shape;719;p28"/>
          <p:cNvSpPr/>
          <p:nvPr/>
        </p:nvSpPr>
        <p:spPr>
          <a:xfrm flipH="1">
            <a:off x="8265449" y="1587111"/>
            <a:ext cx="1191299" cy="32883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0" name="Google Shape;720;p28"/>
          <p:cNvSpPr/>
          <p:nvPr/>
        </p:nvSpPr>
        <p:spPr>
          <a:xfrm flipH="1">
            <a:off x="307849" y="539511"/>
            <a:ext cx="1191299" cy="32883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52825765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49"/>
        <p:cNvGrpSpPr/>
        <p:nvPr/>
      </p:nvGrpSpPr>
      <p:grpSpPr>
        <a:xfrm>
          <a:off x="0" y="0"/>
          <a:ext cx="0" cy="0"/>
          <a:chOff x="0" y="0"/>
          <a:chExt cx="0" cy="0"/>
        </a:xfrm>
      </p:grpSpPr>
    </p:spTree>
    <p:extLst>
      <p:ext uri="{BB962C8B-B14F-4D97-AF65-F5344CB8AC3E}">
        <p14:creationId xmlns:p14="http://schemas.microsoft.com/office/powerpoint/2010/main" val="27409832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26" Type="http://schemas.openxmlformats.org/officeDocument/2006/relationships/slideLayout" Target="../slideLayouts/slideLayout126.xml"/><Relationship Id="rId3" Type="http://schemas.openxmlformats.org/officeDocument/2006/relationships/slideLayout" Target="../slideLayouts/slideLayout103.xml"/><Relationship Id="rId21" Type="http://schemas.openxmlformats.org/officeDocument/2006/relationships/slideLayout" Target="../slideLayouts/slideLayout121.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5" Type="http://schemas.openxmlformats.org/officeDocument/2006/relationships/slideLayout" Target="../slideLayouts/slideLayout125.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20" Type="http://schemas.openxmlformats.org/officeDocument/2006/relationships/slideLayout" Target="../slideLayouts/slideLayout120.xml"/><Relationship Id="rId29" Type="http://schemas.openxmlformats.org/officeDocument/2006/relationships/image" Target="../media/image9.jpg"/><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24" Type="http://schemas.openxmlformats.org/officeDocument/2006/relationships/slideLayout" Target="../slideLayouts/slideLayout124.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23" Type="http://schemas.openxmlformats.org/officeDocument/2006/relationships/slideLayout" Target="../slideLayouts/slideLayout123.xml"/><Relationship Id="rId28" Type="http://schemas.openxmlformats.org/officeDocument/2006/relationships/theme" Target="../theme/theme10.xml"/><Relationship Id="rId10" Type="http://schemas.openxmlformats.org/officeDocument/2006/relationships/slideLayout" Target="../slideLayouts/slideLayout110.xml"/><Relationship Id="rId19" Type="http://schemas.openxmlformats.org/officeDocument/2006/relationships/slideLayout" Target="../slideLayouts/slideLayout119.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 Id="rId22" Type="http://schemas.openxmlformats.org/officeDocument/2006/relationships/slideLayout" Target="../slideLayouts/slideLayout122.xml"/><Relationship Id="rId27"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1.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image" Target="../media/image10.JPG"/><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2.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52.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5" Type="http://schemas.openxmlformats.org/officeDocument/2006/relationships/theme" Target="../theme/theme13.xml"/><Relationship Id="rId4" Type="http://schemas.openxmlformats.org/officeDocument/2006/relationships/slideLayout" Target="../slideLayouts/slideLayout15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8.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image" Target="../media/image8.jp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theme" Target="../theme/theme9.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Poiret One"/>
              <a:buNone/>
              <a:defRPr sz="2800">
                <a:solidFill>
                  <a:schemeClr val="dk1"/>
                </a:solidFill>
                <a:latin typeface="Poiret One"/>
                <a:ea typeface="Poiret One"/>
                <a:cs typeface="Poiret One"/>
                <a:sym typeface="Poiret One"/>
              </a:defRPr>
            </a:lvl1pPr>
            <a:lvl2pPr lvl="1"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2pPr>
            <a:lvl3pPr lvl="2"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3pPr>
            <a:lvl4pPr lvl="3"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4pPr>
            <a:lvl5pPr lvl="4"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5pPr>
            <a:lvl6pPr lvl="5"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6pPr>
            <a:lvl7pPr lvl="6"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7pPr>
            <a:lvl8pPr lvl="7"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8pPr>
            <a:lvl9pPr lvl="8" rtl="0">
              <a:spcBef>
                <a:spcPts val="0"/>
              </a:spcBef>
              <a:spcAft>
                <a:spcPts val="0"/>
              </a:spcAft>
              <a:buClr>
                <a:schemeClr val="dk1"/>
              </a:buClr>
              <a:buSzPts val="2800"/>
              <a:buFont typeface="Bebas Neue"/>
              <a:buNone/>
              <a:defRPr sz="28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Oxygen Light"/>
              <a:buChar char="●"/>
              <a:defRPr sz="1800">
                <a:solidFill>
                  <a:schemeClr val="lt2"/>
                </a:solidFill>
                <a:latin typeface="Oxygen Light"/>
                <a:ea typeface="Oxygen Light"/>
                <a:cs typeface="Oxygen Light"/>
                <a:sym typeface="Oxygen Light"/>
              </a:defRPr>
            </a:lvl1pPr>
            <a:lvl2pPr marL="914400" lvl="1"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2pPr>
            <a:lvl3pPr marL="1371600" lvl="2"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3pPr>
            <a:lvl4pPr marL="1828800" lvl="3"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4pPr>
            <a:lvl5pPr marL="2286000" lvl="4"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5pPr>
            <a:lvl6pPr marL="2743200" lvl="5"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6pPr>
            <a:lvl7pPr marL="3200400" lvl="6"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7pPr>
            <a:lvl8pPr marL="3657600" lvl="7" indent="-317500">
              <a:lnSpc>
                <a:spcPct val="115000"/>
              </a:lnSpc>
              <a:spcBef>
                <a:spcPts val="1600"/>
              </a:spcBef>
              <a:spcAft>
                <a:spcPts val="0"/>
              </a:spcAft>
              <a:buClr>
                <a:schemeClr val="lt2"/>
              </a:buClr>
              <a:buSzPts val="1400"/>
              <a:buFont typeface="Oxygen Light"/>
              <a:buChar char="○"/>
              <a:defRPr>
                <a:solidFill>
                  <a:schemeClr val="lt2"/>
                </a:solidFill>
                <a:latin typeface="Oxygen Light"/>
                <a:ea typeface="Oxygen Light"/>
                <a:cs typeface="Oxygen Light"/>
                <a:sym typeface="Oxygen Light"/>
              </a:defRPr>
            </a:lvl8pPr>
            <a:lvl9pPr marL="4114800" lvl="8" indent="-317500">
              <a:lnSpc>
                <a:spcPct val="115000"/>
              </a:lnSpc>
              <a:spcBef>
                <a:spcPts val="1600"/>
              </a:spcBef>
              <a:spcAft>
                <a:spcPts val="1600"/>
              </a:spcAft>
              <a:buClr>
                <a:schemeClr val="lt2"/>
              </a:buClr>
              <a:buSzPts val="1400"/>
              <a:buFont typeface="Oxygen Light"/>
              <a:buChar char="■"/>
              <a:defRPr>
                <a:solidFill>
                  <a:schemeClr val="lt2"/>
                </a:solidFill>
                <a:latin typeface="Oxygen Light"/>
                <a:ea typeface="Oxygen Light"/>
                <a:cs typeface="Oxygen Light"/>
                <a:sym typeface="Oxygen Light"/>
              </a:defRPr>
            </a:lvl9pPr>
          </a:lstStyle>
          <a:p>
            <a:endParaRPr/>
          </a:p>
        </p:txBody>
      </p:sp>
    </p:spTree>
  </p:cSld>
  <p:clrMap bg1="lt1" tx1="dk1" bg2="dk2" tx2="lt2" accent1="accent1" accent2="accent2" accent3="accent3" accent4="accent4" accent5="accent5" accent6="accent6" hlink="hlink" folHlink="folHlink"/>
  <p:sldLayoutIdLst>
    <p:sldLayoutId id="2147483650" r:id="rId1"/>
    <p:sldLayoutId id="2147483658" r:id="rId2"/>
    <p:sldLayoutId id="2147483662" r:id="rId3"/>
    <p:sldLayoutId id="2147483675" r:id="rId4"/>
    <p:sldLayoutId id="2147483676" r:id="rId5"/>
    <p:sldLayoutId id="2147483677"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a:blip r:embed="rId29">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Gloria Hallelujah"/>
              <a:buNone/>
              <a:defRPr sz="2800">
                <a:solidFill>
                  <a:schemeClr val="dk1"/>
                </a:solidFill>
                <a:latin typeface="Gloria Hallelujah"/>
                <a:ea typeface="Gloria Hallelujah"/>
                <a:cs typeface="Gloria Hallelujah"/>
                <a:sym typeface="Gloria Hallelujah"/>
              </a:defRPr>
            </a:lvl1pPr>
            <a:lvl2pPr lvl="1"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1pPr>
            <a:lvl2pPr marL="914400" lvl="1"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2pPr>
            <a:lvl3pPr marL="1371600" lvl="2"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3pPr>
            <a:lvl4pPr marL="1828800" lvl="3"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4pPr>
            <a:lvl5pPr marL="2286000" lvl="4"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5pPr>
            <a:lvl6pPr marL="2743200" lvl="5"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6pPr>
            <a:lvl7pPr marL="3200400" lvl="6"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7pPr>
            <a:lvl8pPr marL="3657600" lvl="7"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8pPr>
            <a:lvl9pPr marL="4114800" lvl="8"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76822694"/>
      </p:ext>
    </p:extLst>
  </p:cSld>
  <p:clrMap bg1="lt1" tx1="dk1" bg2="dk2" tx2="lt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19" r:id="rId23"/>
    <p:sldLayoutId id="2147483820" r:id="rId24"/>
    <p:sldLayoutId id="2147483821" r:id="rId25"/>
    <p:sldLayoutId id="2147483822" r:id="rId26"/>
    <p:sldLayoutId id="2147483823"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ABC6C3-2A12-45DD-86FC-47F1E55C387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E2E244-42DE-4113-A621-C6B64C166AA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B5AE31-8DBF-4DF5-A633-62C9050E438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3C7057A-3CB6-4482-95B3-991E6705BD35}" type="datetimeFigureOut">
              <a:rPr lang="en-US" smtClean="0"/>
              <a:t>12/27/21</a:t>
            </a:fld>
            <a:endParaRPr lang="en-US"/>
          </a:p>
        </p:txBody>
      </p:sp>
      <p:sp>
        <p:nvSpPr>
          <p:cNvPr id="5" name="Footer Placeholder 4">
            <a:extLst>
              <a:ext uri="{FF2B5EF4-FFF2-40B4-BE49-F238E27FC236}">
                <a16:creationId xmlns:a16="http://schemas.microsoft.com/office/drawing/2014/main" id="{838DB619-CB95-4139-8402-B1294AA199C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2F0A53-ACCF-488C-AAD4-9DEAB8181E9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8258438-8E98-4F0D-B134-7A50166EB272}" type="slidenum">
              <a:rPr lang="en-US" smtClean="0"/>
              <a:t>‹#›</a:t>
            </a:fld>
            <a:endParaRPr lang="en-US"/>
          </a:p>
        </p:txBody>
      </p:sp>
    </p:spTree>
    <p:extLst>
      <p:ext uri="{BB962C8B-B14F-4D97-AF65-F5344CB8AC3E}">
        <p14:creationId xmlns:p14="http://schemas.microsoft.com/office/powerpoint/2010/main" val="2810829668"/>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766">
              <a:defRPr/>
            </a:pPr>
            <a:fld id="{08ED132D-452A-49E5-B8CD-EA0C46A12A5F}" type="datetimeFigureOut">
              <a:rPr lang="vi-VN" smtClean="0">
                <a:solidFill>
                  <a:prstClr val="black">
                    <a:tint val="75000"/>
                  </a:prstClr>
                </a:solidFill>
              </a:rPr>
              <a:pPr defTabSz="685766">
                <a:defRPr/>
              </a:pPr>
              <a:t>27/12/2021</a:t>
            </a:fld>
            <a:endParaRPr lang="vi-VN">
              <a:solidFill>
                <a:prstClr val="black">
                  <a:tint val="7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766">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766">
              <a:defRPr/>
            </a:pPr>
            <a:fld id="{9CB03046-9975-4CD1-8163-35C299AA0868}" type="slidenum">
              <a:rPr lang="vi-VN" smtClean="0">
                <a:solidFill>
                  <a:prstClr val="black">
                    <a:tint val="75000"/>
                  </a:prstClr>
                </a:solidFill>
              </a:rPr>
              <a:pPr defTabSz="685766">
                <a:defRPr/>
              </a:pPr>
              <a:t>‹#›</a:t>
            </a:fld>
            <a:endParaRPr lang="vi-VN">
              <a:solidFill>
                <a:prstClr val="black">
                  <a:tint val="75000"/>
                </a:prstClr>
              </a:solidFill>
            </a:endParaRPr>
          </a:p>
        </p:txBody>
      </p:sp>
    </p:spTree>
    <p:extLst>
      <p:ext uri="{BB962C8B-B14F-4D97-AF65-F5344CB8AC3E}">
        <p14:creationId xmlns:p14="http://schemas.microsoft.com/office/powerpoint/2010/main" val="257851313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l" defTabSz="685766"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2" indent="-171442" algn="l" defTabSz="685766"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34520771"/>
      </p:ext>
    </p:extLst>
  </p:cSld>
  <p:clrMap bg1="lt1" tx1="dk1" bg2="dk2" tx2="lt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EB7477D-5BCE-5740-A113-5D5C6A39EAC8}"/>
              </a:ext>
            </a:extLst>
          </p:cNvPr>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141FF2B8-FA21-6A4B-B3B2-ACC1FA2CC3CA}"/>
              </a:ext>
            </a:extLst>
          </p:cNvPr>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F8CB797E-ACDA-0443-B974-ACD2CDACAFA5}"/>
              </a:ext>
            </a:extLst>
          </p:cNvPr>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a:defRPr/>
            </a:pPr>
            <a:endParaRPr lang="en-US"/>
          </a:p>
        </p:txBody>
      </p:sp>
      <p:sp>
        <p:nvSpPr>
          <p:cNvPr id="1029" name="Rectangle 5">
            <a:extLst>
              <a:ext uri="{FF2B5EF4-FFF2-40B4-BE49-F238E27FC236}">
                <a16:creationId xmlns:a16="http://schemas.microsoft.com/office/drawing/2014/main" id="{93579D7E-5BF0-5A4B-A4DC-540220293673}"/>
              </a:ext>
            </a:extLst>
          </p:cNvPr>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a:defRPr/>
            </a:pPr>
            <a:endParaRPr lang="en-US"/>
          </a:p>
        </p:txBody>
      </p:sp>
      <p:sp>
        <p:nvSpPr>
          <p:cNvPr id="1030" name="Rectangle 6">
            <a:extLst>
              <a:ext uri="{FF2B5EF4-FFF2-40B4-BE49-F238E27FC236}">
                <a16:creationId xmlns:a16="http://schemas.microsoft.com/office/drawing/2014/main" id="{9BF45526-E51A-7940-BA71-72CEB36A9696}"/>
              </a:ext>
            </a:extLst>
          </p:cNvPr>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a:defRPr/>
            </a:pPr>
            <a:fld id="{B05BDD76-1660-0240-B7B6-7076E891A8EA}" type="slidenum">
              <a:rPr lang="en-US" altLang="en-US"/>
              <a:pPr>
                <a:defRPr/>
              </a:pPr>
              <a:t>‹#›</a:t>
            </a:fld>
            <a:endParaRPr lang="en-US" altLang="en-US"/>
          </a:p>
        </p:txBody>
      </p:sp>
    </p:spTree>
    <p:extLst>
      <p:ext uri="{BB962C8B-B14F-4D97-AF65-F5344CB8AC3E}">
        <p14:creationId xmlns:p14="http://schemas.microsoft.com/office/powerpoint/2010/main" val="480452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defRPr>
      </a:lvl2pPr>
      <a:lvl3pPr algn="ctr" rtl="0" eaLnBrk="0" fontAlgn="base" hangingPunct="0">
        <a:spcBef>
          <a:spcPct val="0"/>
        </a:spcBef>
        <a:spcAft>
          <a:spcPct val="0"/>
        </a:spcAft>
        <a:defRPr sz="3300">
          <a:solidFill>
            <a:schemeClr val="tx2"/>
          </a:solidFill>
          <a:latin typeface="Arial" charset="0"/>
        </a:defRPr>
      </a:lvl3pPr>
      <a:lvl4pPr algn="ctr" rtl="0" eaLnBrk="0" fontAlgn="base" hangingPunct="0">
        <a:spcBef>
          <a:spcPct val="0"/>
        </a:spcBef>
        <a:spcAft>
          <a:spcPct val="0"/>
        </a:spcAft>
        <a:defRPr sz="3300">
          <a:solidFill>
            <a:schemeClr val="tx2"/>
          </a:solidFill>
          <a:latin typeface="Arial" charset="0"/>
        </a:defRPr>
      </a:lvl4pPr>
      <a:lvl5pPr algn="ctr" rtl="0" eaLnBrk="0" fontAlgn="base" hangingPunct="0">
        <a:spcBef>
          <a:spcPct val="0"/>
        </a:spcBef>
        <a:spcAft>
          <a:spcPct val="0"/>
        </a:spcAft>
        <a:defRPr sz="3300">
          <a:solidFill>
            <a:schemeClr val="tx2"/>
          </a:solidFill>
          <a:latin typeface="Arial" charset="0"/>
        </a:defRPr>
      </a:lvl5pPr>
      <a:lvl6pPr marL="342900" algn="ctr" rtl="0" fontAlgn="base">
        <a:spcBef>
          <a:spcPct val="0"/>
        </a:spcBef>
        <a:spcAft>
          <a:spcPct val="0"/>
        </a:spcAft>
        <a:defRPr sz="3300">
          <a:solidFill>
            <a:schemeClr val="tx2"/>
          </a:solidFill>
          <a:latin typeface="Arial" charset="0"/>
        </a:defRPr>
      </a:lvl6pPr>
      <a:lvl7pPr marL="685800" algn="ctr" rtl="0" fontAlgn="base">
        <a:spcBef>
          <a:spcPct val="0"/>
        </a:spcBef>
        <a:spcAft>
          <a:spcPct val="0"/>
        </a:spcAft>
        <a:defRPr sz="3300">
          <a:solidFill>
            <a:schemeClr val="tx2"/>
          </a:solidFill>
          <a:latin typeface="Arial" charset="0"/>
        </a:defRPr>
      </a:lvl7pPr>
      <a:lvl8pPr marL="1028700" algn="ctr" rtl="0" fontAlgn="base">
        <a:spcBef>
          <a:spcPct val="0"/>
        </a:spcBef>
        <a:spcAft>
          <a:spcPct val="0"/>
        </a:spcAft>
        <a:defRPr sz="3300">
          <a:solidFill>
            <a:schemeClr val="tx2"/>
          </a:solidFill>
          <a:latin typeface="Arial" charset="0"/>
        </a:defRPr>
      </a:lvl8pPr>
      <a:lvl9pPr marL="1371600" algn="ctr" rtl="0" fontAlgn="base">
        <a:spcBef>
          <a:spcPct val="0"/>
        </a:spcBef>
        <a:spcAft>
          <a:spcPct val="0"/>
        </a:spcAft>
        <a:defRPr sz="3300">
          <a:solidFill>
            <a:schemeClr val="tx2"/>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defRPr>
      </a:lvl2pPr>
      <a:lvl3pPr marL="857250" indent="-171450" algn="l" rtl="0" eaLnBrk="0" fontAlgn="base" hangingPunct="0">
        <a:spcBef>
          <a:spcPct val="20000"/>
        </a:spcBef>
        <a:spcAft>
          <a:spcPct val="0"/>
        </a:spcAft>
        <a:buChar char="•"/>
        <a:defRPr sz="1800">
          <a:solidFill>
            <a:schemeClr val="tx1"/>
          </a:solidFill>
          <a:latin typeface="+mn-lt"/>
        </a:defRPr>
      </a:lvl3pPr>
      <a:lvl4pPr marL="1200150" indent="-171450" algn="l" rtl="0" eaLnBrk="0" fontAlgn="base" hangingPunct="0">
        <a:spcBef>
          <a:spcPct val="20000"/>
        </a:spcBef>
        <a:spcAft>
          <a:spcPct val="0"/>
        </a:spcAft>
        <a:buChar char="–"/>
        <a:defRPr sz="1500">
          <a:solidFill>
            <a:schemeClr val="tx1"/>
          </a:solidFill>
          <a:latin typeface="+mn-lt"/>
        </a:defRPr>
      </a:lvl4pPr>
      <a:lvl5pPr marL="1543050" indent="-171450" algn="l" rtl="0" eaLnBrk="0" fontAlgn="base" hangingPunct="0">
        <a:spcBef>
          <a:spcPct val="20000"/>
        </a:spcBef>
        <a:spcAft>
          <a:spcPct val="0"/>
        </a:spcAft>
        <a:buChar char="»"/>
        <a:defRPr sz="1500">
          <a:solidFill>
            <a:schemeClr val="tx1"/>
          </a:solidFill>
          <a:latin typeface="+mn-lt"/>
        </a:defRPr>
      </a:lvl5pPr>
      <a:lvl6pPr marL="1885950" indent="-171450" algn="l" rtl="0" fontAlgn="base">
        <a:spcBef>
          <a:spcPct val="20000"/>
        </a:spcBef>
        <a:spcAft>
          <a:spcPct val="0"/>
        </a:spcAft>
        <a:buChar char="»"/>
        <a:defRPr sz="1500">
          <a:solidFill>
            <a:schemeClr val="tx1"/>
          </a:solidFill>
          <a:latin typeface="+mn-lt"/>
        </a:defRPr>
      </a:lvl6pPr>
      <a:lvl7pPr marL="2228850" indent="-171450" algn="l" rtl="0" fontAlgn="base">
        <a:spcBef>
          <a:spcPct val="20000"/>
        </a:spcBef>
        <a:spcAft>
          <a:spcPct val="0"/>
        </a:spcAft>
        <a:buChar char="»"/>
        <a:defRPr sz="1500">
          <a:solidFill>
            <a:schemeClr val="tx1"/>
          </a:solidFill>
          <a:latin typeface="+mn-lt"/>
        </a:defRPr>
      </a:lvl7pPr>
      <a:lvl8pPr marL="2571750" indent="-171450" algn="l" rtl="0" fontAlgn="base">
        <a:spcBef>
          <a:spcPct val="20000"/>
        </a:spcBef>
        <a:spcAft>
          <a:spcPct val="0"/>
        </a:spcAft>
        <a:buChar char="»"/>
        <a:defRPr sz="1500">
          <a:solidFill>
            <a:schemeClr val="tx1"/>
          </a:solidFill>
          <a:latin typeface="+mn-lt"/>
        </a:defRPr>
      </a:lvl8pPr>
      <a:lvl9pPr marL="2914650" indent="-171450" algn="l" rtl="0" fontAlgn="base">
        <a:spcBef>
          <a:spcPct val="20000"/>
        </a:spcBef>
        <a:spcAft>
          <a:spcPct val="0"/>
        </a:spcAft>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62A94FB-F5FC-7A4E-A5BB-2B3084AF7A96}"/>
              </a:ext>
            </a:extLst>
          </p:cNvPr>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866E2E1-CD51-2D4B-B8C2-5E82E6FCD53E}"/>
              </a:ext>
            </a:extLst>
          </p:cNvPr>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C3844E5-BC78-454D-8EE3-A0F19221A881}"/>
              </a:ext>
            </a:extLst>
          </p:cNvPr>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cs typeface="+mn-cs"/>
              </a:defRPr>
            </a:lvl1pPr>
          </a:lstStyle>
          <a:p>
            <a:pPr>
              <a:defRPr/>
            </a:pPr>
            <a:fld id="{1F70664A-8243-1B41-A293-53A68C564D62}" type="datetimeFigureOut">
              <a:rPr lang="en-US"/>
              <a:pPr>
                <a:defRPr/>
              </a:pPr>
              <a:t>12/27/21</a:t>
            </a:fld>
            <a:endParaRPr lang="en-US"/>
          </a:p>
        </p:txBody>
      </p:sp>
      <p:sp>
        <p:nvSpPr>
          <p:cNvPr id="5" name="Footer Placeholder 4">
            <a:extLst>
              <a:ext uri="{FF2B5EF4-FFF2-40B4-BE49-F238E27FC236}">
                <a16:creationId xmlns:a16="http://schemas.microsoft.com/office/drawing/2014/main" id="{ACAB6B6C-6534-C548-9D58-45D7385CA0C0}"/>
              </a:ext>
            </a:extLst>
          </p:cNvPr>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A81543F6-B33B-6249-8FE1-48C0409876EE}"/>
              </a:ext>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4CEBE238-C16F-D040-8239-242625E1B05C}" type="slidenum">
              <a:rPr lang="en-US" altLang="en-VN"/>
              <a:pPr/>
              <a:t>‹#›</a:t>
            </a:fld>
            <a:endParaRPr lang="en-US" altLang="en-VN"/>
          </a:p>
        </p:txBody>
      </p:sp>
    </p:spTree>
    <p:extLst>
      <p:ext uri="{BB962C8B-B14F-4D97-AF65-F5344CB8AC3E}">
        <p14:creationId xmlns:p14="http://schemas.microsoft.com/office/powerpoint/2010/main" val="85220664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94975" y="984265"/>
            <a:ext cx="7154100" cy="393600"/>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1pPr>
            <a:lvl2pPr lvl="1"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2pPr>
            <a:lvl3pPr lvl="2"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3pPr>
            <a:lvl4pPr lvl="3"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4pPr>
            <a:lvl5pPr lvl="4"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5pPr>
            <a:lvl6pPr lvl="5"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6pPr>
            <a:lvl7pPr lvl="6"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7pPr>
            <a:lvl8pPr lvl="7"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8pPr>
            <a:lvl9pPr lvl="8"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9pPr>
          </a:lstStyle>
          <a:p>
            <a:endParaRPr/>
          </a:p>
        </p:txBody>
      </p:sp>
      <p:sp>
        <p:nvSpPr>
          <p:cNvPr id="7" name="Google Shape;7;p1"/>
          <p:cNvSpPr txBox="1">
            <a:spLocks noGrp="1"/>
          </p:cNvSpPr>
          <p:nvPr>
            <p:ph type="body" idx="1"/>
          </p:nvPr>
        </p:nvSpPr>
        <p:spPr>
          <a:xfrm>
            <a:off x="994975" y="1524837"/>
            <a:ext cx="7154100" cy="28056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1pPr>
            <a:lvl2pPr marL="914400" lvl="1"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2pPr>
            <a:lvl3pPr marL="1371600" lvl="2"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3pPr>
            <a:lvl4pPr marL="1828800" lvl="3"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4pPr>
            <a:lvl5pPr marL="2286000" lvl="4"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5pPr>
            <a:lvl6pPr marL="2743200" lvl="5"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6pPr>
            <a:lvl7pPr marL="3200400" lvl="6"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7pPr>
            <a:lvl8pPr marL="3657600" lvl="7"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8pPr>
            <a:lvl9pPr marL="4114800" lvl="8"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9pPr>
          </a:lstStyle>
          <a:p>
            <a:endParaRPr/>
          </a:p>
        </p:txBody>
      </p:sp>
      <p:sp>
        <p:nvSpPr>
          <p:cNvPr id="8" name="Google Shape;8;p1"/>
          <p:cNvSpPr txBox="1">
            <a:spLocks noGrp="1"/>
          </p:cNvSpPr>
          <p:nvPr>
            <p:ph type="sldNum" idx="12"/>
          </p:nvPr>
        </p:nvSpPr>
        <p:spPr>
          <a:xfrm>
            <a:off x="4297650" y="4594800"/>
            <a:ext cx="548700" cy="548700"/>
          </a:xfrm>
          <a:prstGeom prst="rect">
            <a:avLst/>
          </a:prstGeom>
          <a:noFill/>
          <a:ln>
            <a:noFill/>
          </a:ln>
        </p:spPr>
        <p:txBody>
          <a:bodyPr spcFirstLastPara="1" wrap="square" lIns="0" tIns="0" rIns="0" bIns="0" anchor="ctr" anchorCtr="0">
            <a:noAutofit/>
          </a:bodyPr>
          <a:lstStyle>
            <a:lvl1pPr lvl="0" algn="ctr" rtl="0">
              <a:buNone/>
              <a:defRPr sz="1300">
                <a:solidFill>
                  <a:schemeClr val="accent6"/>
                </a:solidFill>
                <a:latin typeface="Parisienne"/>
                <a:ea typeface="Parisienne"/>
                <a:cs typeface="Parisienne"/>
                <a:sym typeface="Parisienne"/>
              </a:defRPr>
            </a:lvl1pPr>
            <a:lvl2pPr lvl="1" algn="ctr" rtl="0">
              <a:buNone/>
              <a:defRPr sz="1300">
                <a:solidFill>
                  <a:schemeClr val="accent6"/>
                </a:solidFill>
                <a:latin typeface="Parisienne"/>
                <a:ea typeface="Parisienne"/>
                <a:cs typeface="Parisienne"/>
                <a:sym typeface="Parisienne"/>
              </a:defRPr>
            </a:lvl2pPr>
            <a:lvl3pPr lvl="2" algn="ctr" rtl="0">
              <a:buNone/>
              <a:defRPr sz="1300">
                <a:solidFill>
                  <a:schemeClr val="accent6"/>
                </a:solidFill>
                <a:latin typeface="Parisienne"/>
                <a:ea typeface="Parisienne"/>
                <a:cs typeface="Parisienne"/>
                <a:sym typeface="Parisienne"/>
              </a:defRPr>
            </a:lvl3pPr>
            <a:lvl4pPr lvl="3" algn="ctr" rtl="0">
              <a:buNone/>
              <a:defRPr sz="1300">
                <a:solidFill>
                  <a:schemeClr val="accent6"/>
                </a:solidFill>
                <a:latin typeface="Parisienne"/>
                <a:ea typeface="Parisienne"/>
                <a:cs typeface="Parisienne"/>
                <a:sym typeface="Parisienne"/>
              </a:defRPr>
            </a:lvl4pPr>
            <a:lvl5pPr lvl="4" algn="ctr" rtl="0">
              <a:buNone/>
              <a:defRPr sz="1300">
                <a:solidFill>
                  <a:schemeClr val="accent6"/>
                </a:solidFill>
                <a:latin typeface="Parisienne"/>
                <a:ea typeface="Parisienne"/>
                <a:cs typeface="Parisienne"/>
                <a:sym typeface="Parisienne"/>
              </a:defRPr>
            </a:lvl5pPr>
            <a:lvl6pPr lvl="5" algn="ctr" rtl="0">
              <a:buNone/>
              <a:defRPr sz="1300">
                <a:solidFill>
                  <a:schemeClr val="accent6"/>
                </a:solidFill>
                <a:latin typeface="Parisienne"/>
                <a:ea typeface="Parisienne"/>
                <a:cs typeface="Parisienne"/>
                <a:sym typeface="Parisienne"/>
              </a:defRPr>
            </a:lvl6pPr>
            <a:lvl7pPr lvl="6" algn="ctr" rtl="0">
              <a:buNone/>
              <a:defRPr sz="1300">
                <a:solidFill>
                  <a:schemeClr val="accent6"/>
                </a:solidFill>
                <a:latin typeface="Parisienne"/>
                <a:ea typeface="Parisienne"/>
                <a:cs typeface="Parisienne"/>
                <a:sym typeface="Parisienne"/>
              </a:defRPr>
            </a:lvl7pPr>
            <a:lvl8pPr lvl="7" algn="ctr" rtl="0">
              <a:buNone/>
              <a:defRPr sz="1300">
                <a:solidFill>
                  <a:schemeClr val="accent6"/>
                </a:solidFill>
                <a:latin typeface="Parisienne"/>
                <a:ea typeface="Parisienne"/>
                <a:cs typeface="Parisienne"/>
                <a:sym typeface="Parisienne"/>
              </a:defRPr>
            </a:lvl8pPr>
            <a:lvl9pPr lvl="8" algn="ctr" rtl="0">
              <a:buNone/>
              <a:defRPr sz="1300">
                <a:solidFill>
                  <a:schemeClr val="accent6"/>
                </a:solidFill>
                <a:latin typeface="Parisienne"/>
                <a:ea typeface="Parisienne"/>
                <a:cs typeface="Parisienne"/>
                <a:sym typeface="Parisienne"/>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784699108"/>
      </p:ext>
    </p:extLst>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D7064E7-27B1-8342-90EB-F9DDB1B79DD6}"/>
              </a:ext>
            </a:extLst>
          </p:cNvPr>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EB08F8F-061B-3142-B86B-FB3AE101FE7C}"/>
              </a:ext>
            </a:extLst>
          </p:cNvPr>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148CD5EE-2795-3E4B-971E-2E504F3C7AA7}"/>
              </a:ext>
            </a:extLst>
          </p:cNvPr>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a:defRPr/>
            </a:pPr>
            <a:endParaRPr lang="en-US"/>
          </a:p>
        </p:txBody>
      </p:sp>
      <p:sp>
        <p:nvSpPr>
          <p:cNvPr id="1029" name="Rectangle 5">
            <a:extLst>
              <a:ext uri="{FF2B5EF4-FFF2-40B4-BE49-F238E27FC236}">
                <a16:creationId xmlns:a16="http://schemas.microsoft.com/office/drawing/2014/main" id="{1F1EC9FF-AB2F-DB4C-9ACF-126F562300EF}"/>
              </a:ext>
            </a:extLst>
          </p:cNvPr>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a:defRPr/>
            </a:pPr>
            <a:endParaRPr lang="en-US"/>
          </a:p>
        </p:txBody>
      </p:sp>
      <p:sp>
        <p:nvSpPr>
          <p:cNvPr id="1030" name="Rectangle 6">
            <a:extLst>
              <a:ext uri="{FF2B5EF4-FFF2-40B4-BE49-F238E27FC236}">
                <a16:creationId xmlns:a16="http://schemas.microsoft.com/office/drawing/2014/main" id="{68C04762-F12F-E248-A786-609874F89409}"/>
              </a:ext>
            </a:extLst>
          </p:cNvPr>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a:defRPr/>
            </a:pPr>
            <a:fld id="{D841C87E-8081-3140-A32C-D48FAD73474E}" type="slidenum">
              <a:rPr lang="en-US" altLang="en-US"/>
              <a:pPr>
                <a:defRPr/>
              </a:pPr>
              <a:t>‹#›</a:t>
            </a:fld>
            <a:endParaRPr lang="en-US" altLang="en-US"/>
          </a:p>
        </p:txBody>
      </p:sp>
    </p:spTree>
    <p:extLst>
      <p:ext uri="{BB962C8B-B14F-4D97-AF65-F5344CB8AC3E}">
        <p14:creationId xmlns:p14="http://schemas.microsoft.com/office/powerpoint/2010/main" val="172252824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defRPr>
      </a:lvl2pPr>
      <a:lvl3pPr algn="ctr" rtl="0" eaLnBrk="0" fontAlgn="base" hangingPunct="0">
        <a:spcBef>
          <a:spcPct val="0"/>
        </a:spcBef>
        <a:spcAft>
          <a:spcPct val="0"/>
        </a:spcAft>
        <a:defRPr sz="3300">
          <a:solidFill>
            <a:schemeClr val="tx2"/>
          </a:solidFill>
          <a:latin typeface="Arial" charset="0"/>
        </a:defRPr>
      </a:lvl3pPr>
      <a:lvl4pPr algn="ctr" rtl="0" eaLnBrk="0" fontAlgn="base" hangingPunct="0">
        <a:spcBef>
          <a:spcPct val="0"/>
        </a:spcBef>
        <a:spcAft>
          <a:spcPct val="0"/>
        </a:spcAft>
        <a:defRPr sz="3300">
          <a:solidFill>
            <a:schemeClr val="tx2"/>
          </a:solidFill>
          <a:latin typeface="Arial" charset="0"/>
        </a:defRPr>
      </a:lvl4pPr>
      <a:lvl5pPr algn="ctr" rtl="0" eaLnBrk="0" fontAlgn="base" hangingPunct="0">
        <a:spcBef>
          <a:spcPct val="0"/>
        </a:spcBef>
        <a:spcAft>
          <a:spcPct val="0"/>
        </a:spcAft>
        <a:defRPr sz="3300">
          <a:solidFill>
            <a:schemeClr val="tx2"/>
          </a:solidFill>
          <a:latin typeface="Arial" charset="0"/>
        </a:defRPr>
      </a:lvl5pPr>
      <a:lvl6pPr marL="342900" algn="ctr" rtl="0" fontAlgn="base">
        <a:spcBef>
          <a:spcPct val="0"/>
        </a:spcBef>
        <a:spcAft>
          <a:spcPct val="0"/>
        </a:spcAft>
        <a:defRPr sz="3300">
          <a:solidFill>
            <a:schemeClr val="tx2"/>
          </a:solidFill>
          <a:latin typeface="Arial" charset="0"/>
        </a:defRPr>
      </a:lvl6pPr>
      <a:lvl7pPr marL="685800" algn="ctr" rtl="0" fontAlgn="base">
        <a:spcBef>
          <a:spcPct val="0"/>
        </a:spcBef>
        <a:spcAft>
          <a:spcPct val="0"/>
        </a:spcAft>
        <a:defRPr sz="3300">
          <a:solidFill>
            <a:schemeClr val="tx2"/>
          </a:solidFill>
          <a:latin typeface="Arial" charset="0"/>
        </a:defRPr>
      </a:lvl7pPr>
      <a:lvl8pPr marL="1028700" algn="ctr" rtl="0" fontAlgn="base">
        <a:spcBef>
          <a:spcPct val="0"/>
        </a:spcBef>
        <a:spcAft>
          <a:spcPct val="0"/>
        </a:spcAft>
        <a:defRPr sz="3300">
          <a:solidFill>
            <a:schemeClr val="tx2"/>
          </a:solidFill>
          <a:latin typeface="Arial" charset="0"/>
        </a:defRPr>
      </a:lvl8pPr>
      <a:lvl9pPr marL="1371600" algn="ctr" rtl="0" fontAlgn="base">
        <a:spcBef>
          <a:spcPct val="0"/>
        </a:spcBef>
        <a:spcAft>
          <a:spcPct val="0"/>
        </a:spcAft>
        <a:defRPr sz="3300">
          <a:solidFill>
            <a:schemeClr val="tx2"/>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defRPr>
      </a:lvl2pPr>
      <a:lvl3pPr marL="857250" indent="-171450" algn="l" rtl="0" eaLnBrk="0" fontAlgn="base" hangingPunct="0">
        <a:spcBef>
          <a:spcPct val="20000"/>
        </a:spcBef>
        <a:spcAft>
          <a:spcPct val="0"/>
        </a:spcAft>
        <a:buChar char="•"/>
        <a:defRPr sz="1800">
          <a:solidFill>
            <a:schemeClr val="tx1"/>
          </a:solidFill>
          <a:latin typeface="+mn-lt"/>
        </a:defRPr>
      </a:lvl3pPr>
      <a:lvl4pPr marL="1200150" indent="-171450" algn="l" rtl="0" eaLnBrk="0" fontAlgn="base" hangingPunct="0">
        <a:spcBef>
          <a:spcPct val="20000"/>
        </a:spcBef>
        <a:spcAft>
          <a:spcPct val="0"/>
        </a:spcAft>
        <a:buChar char="–"/>
        <a:defRPr sz="1500">
          <a:solidFill>
            <a:schemeClr val="tx1"/>
          </a:solidFill>
          <a:latin typeface="+mn-lt"/>
        </a:defRPr>
      </a:lvl4pPr>
      <a:lvl5pPr marL="1543050" indent="-171450" algn="l" rtl="0" eaLnBrk="0" fontAlgn="base" hangingPunct="0">
        <a:spcBef>
          <a:spcPct val="20000"/>
        </a:spcBef>
        <a:spcAft>
          <a:spcPct val="0"/>
        </a:spcAft>
        <a:buChar char="»"/>
        <a:defRPr sz="1500">
          <a:solidFill>
            <a:schemeClr val="tx1"/>
          </a:solidFill>
          <a:latin typeface="+mn-lt"/>
        </a:defRPr>
      </a:lvl5pPr>
      <a:lvl6pPr marL="1885950" indent="-171450" algn="l" rtl="0" fontAlgn="base">
        <a:spcBef>
          <a:spcPct val="20000"/>
        </a:spcBef>
        <a:spcAft>
          <a:spcPct val="0"/>
        </a:spcAft>
        <a:buChar char="»"/>
        <a:defRPr sz="1500">
          <a:solidFill>
            <a:schemeClr val="tx1"/>
          </a:solidFill>
          <a:latin typeface="+mn-lt"/>
        </a:defRPr>
      </a:lvl6pPr>
      <a:lvl7pPr marL="2228850" indent="-171450" algn="l" rtl="0" fontAlgn="base">
        <a:spcBef>
          <a:spcPct val="20000"/>
        </a:spcBef>
        <a:spcAft>
          <a:spcPct val="0"/>
        </a:spcAft>
        <a:buChar char="»"/>
        <a:defRPr sz="1500">
          <a:solidFill>
            <a:schemeClr val="tx1"/>
          </a:solidFill>
          <a:latin typeface="+mn-lt"/>
        </a:defRPr>
      </a:lvl7pPr>
      <a:lvl8pPr marL="2571750" indent="-171450" algn="l" rtl="0" fontAlgn="base">
        <a:spcBef>
          <a:spcPct val="20000"/>
        </a:spcBef>
        <a:spcAft>
          <a:spcPct val="0"/>
        </a:spcAft>
        <a:buChar char="»"/>
        <a:defRPr sz="1500">
          <a:solidFill>
            <a:schemeClr val="tx1"/>
          </a:solidFill>
          <a:latin typeface="+mn-lt"/>
        </a:defRPr>
      </a:lvl8pPr>
      <a:lvl9pPr marL="2914650" indent="-171450" algn="l" rtl="0" fontAlgn="base">
        <a:spcBef>
          <a:spcPct val="20000"/>
        </a:spcBef>
        <a:spcAft>
          <a:spcPct val="0"/>
        </a:spcAft>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16E41B1-3036-8B49-8621-AC9AB72A27CC}"/>
              </a:ext>
            </a:extLst>
          </p:cNvPr>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Text Placeholder 2">
            <a:extLst>
              <a:ext uri="{FF2B5EF4-FFF2-40B4-BE49-F238E27FC236}">
                <a16:creationId xmlns:a16="http://schemas.microsoft.com/office/drawing/2014/main" id="{A61E47B8-BADD-034B-82EA-10FE05251CF7}"/>
              </a:ext>
            </a:extLst>
          </p:cNvPr>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4" name="Date Placeholder 3">
            <a:extLst>
              <a:ext uri="{FF2B5EF4-FFF2-40B4-BE49-F238E27FC236}">
                <a16:creationId xmlns:a16="http://schemas.microsoft.com/office/drawing/2014/main" id="{EC82B269-6DD0-854A-BEB7-7C7F1BBE5E6F}"/>
              </a:ext>
            </a:extLst>
          </p:cNvPr>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pitchFamily="34" charset="0"/>
                <a:cs typeface="Arial" pitchFamily="34" charset="0"/>
              </a:defRPr>
            </a:lvl1pPr>
          </a:lstStyle>
          <a:p>
            <a:pPr>
              <a:defRPr/>
            </a:pPr>
            <a:fld id="{510413C1-44F6-EF40-8E0C-798DF0A25AAA}" type="datetimeFigureOut">
              <a:rPr lang="en-US"/>
              <a:pPr>
                <a:defRPr/>
              </a:pPr>
              <a:t>12/27/21</a:t>
            </a:fld>
            <a:endParaRPr lang="en-US"/>
          </a:p>
        </p:txBody>
      </p:sp>
      <p:sp>
        <p:nvSpPr>
          <p:cNvPr id="5" name="Footer Placeholder 4">
            <a:extLst>
              <a:ext uri="{FF2B5EF4-FFF2-40B4-BE49-F238E27FC236}">
                <a16:creationId xmlns:a16="http://schemas.microsoft.com/office/drawing/2014/main" id="{65FADF19-C6CF-AB4F-ACED-383A58351F7E}"/>
              </a:ext>
            </a:extLst>
          </p:cNvPr>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pitchFamily="34" charset="0"/>
                <a:cs typeface="Arial"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112D309D-FE80-7E45-9FF7-253CA0A287B0}"/>
              </a:ext>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B688C666-E74B-0041-9E55-5007207FC644}" type="slidenum">
              <a:rPr lang="en-US" altLang="en-VN"/>
              <a:pPr/>
              <a:t>‹#›</a:t>
            </a:fld>
            <a:endParaRPr lang="en-US" altLang="en-VN"/>
          </a:p>
        </p:txBody>
      </p:sp>
    </p:spTree>
    <p:extLst>
      <p:ext uri="{BB962C8B-B14F-4D97-AF65-F5344CB8AC3E}">
        <p14:creationId xmlns:p14="http://schemas.microsoft.com/office/powerpoint/2010/main" val="2303961807"/>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9584C59-2B43-C941-AB96-9A9B0C452ABA}"/>
              </a:ext>
            </a:extLst>
          </p:cNvPr>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014F590E-F983-6442-BA2A-91C3E6103CFC}"/>
              </a:ext>
            </a:extLst>
          </p:cNvPr>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6B59113-45F8-3E40-8A0E-26CB961F2677}"/>
              </a:ext>
            </a:extLst>
          </p:cNvPr>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cs typeface="+mn-cs"/>
              </a:defRPr>
            </a:lvl1pPr>
          </a:lstStyle>
          <a:p>
            <a:pPr>
              <a:defRPr/>
            </a:pPr>
            <a:fld id="{56EE0266-C175-9F40-BDCD-BE5880986D5E}" type="datetimeFigureOut">
              <a:rPr lang="en-US"/>
              <a:pPr>
                <a:defRPr/>
              </a:pPr>
              <a:t>12/27/21</a:t>
            </a:fld>
            <a:endParaRPr lang="en-US"/>
          </a:p>
        </p:txBody>
      </p:sp>
      <p:sp>
        <p:nvSpPr>
          <p:cNvPr id="5" name="Footer Placeholder 4">
            <a:extLst>
              <a:ext uri="{FF2B5EF4-FFF2-40B4-BE49-F238E27FC236}">
                <a16:creationId xmlns:a16="http://schemas.microsoft.com/office/drawing/2014/main" id="{E15CF02A-B535-F944-B9CF-93218F33AA18}"/>
              </a:ext>
            </a:extLst>
          </p:cNvPr>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BE4D4032-7611-D14B-A3CD-0DDD07FE1EB4}"/>
              </a:ext>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D8C7CD46-8FD6-3242-9FB1-15C47DF68A98}" type="slidenum">
              <a:rPr lang="en-US" altLang="en-VN"/>
              <a:pPr>
                <a:defRPr/>
              </a:pPr>
              <a:t>‹#›</a:t>
            </a:fld>
            <a:endParaRPr lang="en-US" altLang="en-VN"/>
          </a:p>
        </p:txBody>
      </p:sp>
    </p:spTree>
    <p:extLst>
      <p:ext uri="{BB962C8B-B14F-4D97-AF65-F5344CB8AC3E}">
        <p14:creationId xmlns:p14="http://schemas.microsoft.com/office/powerpoint/2010/main" val="3606838576"/>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182200" y="393475"/>
            <a:ext cx="6739500" cy="806700"/>
          </a:xfrm>
          <a:prstGeom prst="rect">
            <a:avLst/>
          </a:prstGeom>
          <a:noFill/>
          <a:ln>
            <a:noFill/>
          </a:ln>
        </p:spPr>
        <p:txBody>
          <a:bodyPr spcFirstLastPara="1" wrap="square" lIns="91425" tIns="91425" rIns="91425" bIns="91425" anchor="ctr" anchorCtr="0"/>
          <a:lstStyle>
            <a:lvl1pPr lvl="0">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1pPr>
            <a:lvl2pPr lvl="1">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2pPr>
            <a:lvl3pPr lvl="2">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3pPr>
            <a:lvl4pPr lvl="3">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4pPr>
            <a:lvl5pPr lvl="4">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5pPr>
            <a:lvl6pPr lvl="5">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6pPr>
            <a:lvl7pPr lvl="6">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7pPr>
            <a:lvl8pPr lvl="7">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8pPr>
            <a:lvl9pPr lvl="8">
              <a:spcBef>
                <a:spcPts val="0"/>
              </a:spcBef>
              <a:spcAft>
                <a:spcPts val="0"/>
              </a:spcAft>
              <a:buClr>
                <a:srgbClr val="FFFFFF"/>
              </a:buClr>
              <a:buSzPts val="2400"/>
              <a:buFont typeface="Barlow"/>
              <a:buNone/>
              <a:defRPr sz="2400" b="1">
                <a:solidFill>
                  <a:srgbClr val="FFFFFF"/>
                </a:solidFill>
                <a:latin typeface="Barlow"/>
                <a:ea typeface="Barlow"/>
                <a:cs typeface="Barlow"/>
                <a:sym typeface="Barlow"/>
              </a:defRPr>
            </a:lvl9pPr>
          </a:lstStyle>
          <a:p>
            <a:endParaRPr/>
          </a:p>
        </p:txBody>
      </p:sp>
      <p:sp>
        <p:nvSpPr>
          <p:cNvPr id="7" name="Google Shape;7;p1"/>
          <p:cNvSpPr txBox="1">
            <a:spLocks noGrp="1"/>
          </p:cNvSpPr>
          <p:nvPr>
            <p:ph type="body" idx="1"/>
          </p:nvPr>
        </p:nvSpPr>
        <p:spPr>
          <a:xfrm>
            <a:off x="1556331" y="1349141"/>
            <a:ext cx="7085700" cy="2938500"/>
          </a:xfrm>
          <a:prstGeom prst="rect">
            <a:avLst/>
          </a:prstGeom>
          <a:noFill/>
          <a:ln>
            <a:noFill/>
          </a:ln>
        </p:spPr>
        <p:txBody>
          <a:bodyPr spcFirstLastPara="1" wrap="square" lIns="91425" tIns="91425" rIns="91425" bIns="91425" anchor="t" anchorCtr="0"/>
          <a:lstStyle>
            <a:lvl1pPr marL="457200" lvl="0" indent="-393700">
              <a:spcBef>
                <a:spcPts val="600"/>
              </a:spcBef>
              <a:spcAft>
                <a:spcPts val="0"/>
              </a:spcAft>
              <a:buClr>
                <a:srgbClr val="D9D9D9"/>
              </a:buClr>
              <a:buSzPts val="2600"/>
              <a:buFont typeface="Barlow"/>
              <a:buChar char="▪"/>
              <a:defRPr sz="2600">
                <a:solidFill>
                  <a:srgbClr val="434343"/>
                </a:solidFill>
                <a:latin typeface="Barlow"/>
                <a:ea typeface="Barlow"/>
                <a:cs typeface="Barlow"/>
                <a:sym typeface="Barlow"/>
              </a:defRPr>
            </a:lvl1pPr>
            <a:lvl2pPr marL="914400" lvl="1"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2pPr>
            <a:lvl3pPr marL="1371600" lvl="2"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3pPr>
            <a:lvl4pPr marL="1828800" lvl="3"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4pPr>
            <a:lvl5pPr marL="2286000" lvl="4"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5pPr>
            <a:lvl6pPr marL="2743200" lvl="5"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6pPr>
            <a:lvl7pPr marL="3200400" lvl="6"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7pPr>
            <a:lvl8pPr marL="3657600" lvl="7"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8pPr>
            <a:lvl9pPr marL="4114800" lvl="8" indent="-393700">
              <a:spcBef>
                <a:spcPts val="0"/>
              </a:spcBef>
              <a:spcAft>
                <a:spcPts val="0"/>
              </a:spcAft>
              <a:buClr>
                <a:srgbClr val="D9D9D9"/>
              </a:buClr>
              <a:buSzPts val="2600"/>
              <a:buFont typeface="Barlow"/>
              <a:buChar char="■"/>
              <a:defRPr sz="2600">
                <a:solidFill>
                  <a:srgbClr val="434343"/>
                </a:solidFill>
                <a:latin typeface="Barlow"/>
                <a:ea typeface="Barlow"/>
                <a:cs typeface="Barlow"/>
                <a:sym typeface="Barlow"/>
              </a:defRPr>
            </a:lvl9pPr>
          </a:lstStyle>
          <a:p>
            <a:endParaRPr/>
          </a:p>
        </p:txBody>
      </p:sp>
      <p:sp>
        <p:nvSpPr>
          <p:cNvPr id="8" name="Google Shape;8;p1"/>
          <p:cNvSpPr txBox="1">
            <a:spLocks noGrp="1"/>
          </p:cNvSpPr>
          <p:nvPr>
            <p:ph type="sldNum" idx="12"/>
          </p:nvPr>
        </p:nvSpPr>
        <p:spPr>
          <a:xfrm>
            <a:off x="8750400" y="4356225"/>
            <a:ext cx="393600" cy="393600"/>
          </a:xfrm>
          <a:prstGeom prst="rect">
            <a:avLst/>
          </a:prstGeom>
          <a:noFill/>
          <a:ln>
            <a:noFill/>
          </a:ln>
        </p:spPr>
        <p:txBody>
          <a:bodyPr spcFirstLastPara="1" wrap="square" lIns="91425" tIns="91425" rIns="91425" bIns="91425" anchor="ctr" anchorCtr="0">
            <a:noAutofit/>
          </a:bodyPr>
          <a:lstStyle>
            <a:lvl1pPr lvl="0" algn="ctr">
              <a:buNone/>
              <a:defRPr sz="1200" b="1">
                <a:solidFill>
                  <a:srgbClr val="FFFFFF"/>
                </a:solidFill>
                <a:latin typeface="Barlow"/>
                <a:ea typeface="Barlow"/>
                <a:cs typeface="Barlow"/>
                <a:sym typeface="Barlow"/>
              </a:defRPr>
            </a:lvl1pPr>
            <a:lvl2pPr lvl="1" algn="ctr">
              <a:buNone/>
              <a:defRPr sz="1200" b="1">
                <a:solidFill>
                  <a:srgbClr val="FFFFFF"/>
                </a:solidFill>
                <a:latin typeface="Barlow"/>
                <a:ea typeface="Barlow"/>
                <a:cs typeface="Barlow"/>
                <a:sym typeface="Barlow"/>
              </a:defRPr>
            </a:lvl2pPr>
            <a:lvl3pPr lvl="2" algn="ctr">
              <a:buNone/>
              <a:defRPr sz="1200" b="1">
                <a:solidFill>
                  <a:srgbClr val="FFFFFF"/>
                </a:solidFill>
                <a:latin typeface="Barlow"/>
                <a:ea typeface="Barlow"/>
                <a:cs typeface="Barlow"/>
                <a:sym typeface="Barlow"/>
              </a:defRPr>
            </a:lvl3pPr>
            <a:lvl4pPr lvl="3" algn="ctr">
              <a:buNone/>
              <a:defRPr sz="1200" b="1">
                <a:solidFill>
                  <a:srgbClr val="FFFFFF"/>
                </a:solidFill>
                <a:latin typeface="Barlow"/>
                <a:ea typeface="Barlow"/>
                <a:cs typeface="Barlow"/>
                <a:sym typeface="Barlow"/>
              </a:defRPr>
            </a:lvl4pPr>
            <a:lvl5pPr lvl="4" algn="ctr">
              <a:buNone/>
              <a:defRPr sz="1200" b="1">
                <a:solidFill>
                  <a:srgbClr val="FFFFFF"/>
                </a:solidFill>
                <a:latin typeface="Barlow"/>
                <a:ea typeface="Barlow"/>
                <a:cs typeface="Barlow"/>
                <a:sym typeface="Barlow"/>
              </a:defRPr>
            </a:lvl5pPr>
            <a:lvl6pPr lvl="5" algn="ctr">
              <a:buNone/>
              <a:defRPr sz="1200" b="1">
                <a:solidFill>
                  <a:srgbClr val="FFFFFF"/>
                </a:solidFill>
                <a:latin typeface="Barlow"/>
                <a:ea typeface="Barlow"/>
                <a:cs typeface="Barlow"/>
                <a:sym typeface="Barlow"/>
              </a:defRPr>
            </a:lvl6pPr>
            <a:lvl7pPr lvl="6" algn="ctr">
              <a:buNone/>
              <a:defRPr sz="1200" b="1">
                <a:solidFill>
                  <a:srgbClr val="FFFFFF"/>
                </a:solidFill>
                <a:latin typeface="Barlow"/>
                <a:ea typeface="Barlow"/>
                <a:cs typeface="Barlow"/>
                <a:sym typeface="Barlow"/>
              </a:defRPr>
            </a:lvl7pPr>
            <a:lvl8pPr lvl="7" algn="ctr">
              <a:buNone/>
              <a:defRPr sz="1200" b="1">
                <a:solidFill>
                  <a:srgbClr val="FFFFFF"/>
                </a:solidFill>
                <a:latin typeface="Barlow"/>
                <a:ea typeface="Barlow"/>
                <a:cs typeface="Barlow"/>
                <a:sym typeface="Barlow"/>
              </a:defRPr>
            </a:lvl8pPr>
            <a:lvl9pPr lvl="8" algn="ctr">
              <a:buNone/>
              <a:defRPr sz="1200" b="1">
                <a:solidFill>
                  <a:srgbClr val="FFFFFF"/>
                </a:solidFill>
                <a:latin typeface="Barlow"/>
                <a:ea typeface="Barlow"/>
                <a:cs typeface="Barlow"/>
                <a:sym typeface="Barlow"/>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618637"/>
      </p:ext>
    </p:extLst>
  </p:cSld>
  <p:clrMap bg1="lt1" tx1="dk1" bg2="dk2"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1pPr>
            <a:lvl2pPr lvl="1">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2pPr>
            <a:lvl3pPr lvl="2">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3pPr>
            <a:lvl4pPr lvl="3">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4pPr>
            <a:lvl5pPr lvl="4">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5pPr>
            <a:lvl6pPr lvl="5">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6pPr>
            <a:lvl7pPr lvl="6">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7pPr>
            <a:lvl8pPr lvl="7">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8pPr>
            <a:lvl9pPr lvl="8">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9pPr>
          </a:lstStyle>
          <a:p>
            <a:endParaRPr/>
          </a:p>
        </p:txBody>
      </p:sp>
      <p:sp>
        <p:nvSpPr>
          <p:cNvPr id="7" name="Google Shape;7;p1"/>
          <p:cNvSpPr txBox="1">
            <a:spLocks noGrp="1"/>
          </p:cNvSpPr>
          <p:nvPr>
            <p:ph type="body" idx="1"/>
          </p:nvPr>
        </p:nvSpPr>
        <p:spPr>
          <a:xfrm>
            <a:off x="713225" y="1246950"/>
            <a:ext cx="7717500" cy="33570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1pPr>
            <a:lvl2pPr marL="914400" lvl="1"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2pPr>
            <a:lvl3pPr marL="1371600" lvl="2"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3pPr>
            <a:lvl4pPr marL="1828800" lvl="3"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4pPr>
            <a:lvl5pPr marL="2286000" lvl="4"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5pPr>
            <a:lvl6pPr marL="2743200" lvl="5"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6pPr>
            <a:lvl7pPr marL="3200400" lvl="6"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7pPr>
            <a:lvl8pPr marL="3657600" lvl="7"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8pPr>
            <a:lvl9pPr marL="4114800" lvl="8"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9pPr>
          </a:lstStyle>
          <a:p>
            <a:endParaRPr/>
          </a:p>
        </p:txBody>
      </p:sp>
    </p:spTree>
    <p:extLst>
      <p:ext uri="{BB962C8B-B14F-4D97-AF65-F5344CB8AC3E}">
        <p14:creationId xmlns:p14="http://schemas.microsoft.com/office/powerpoint/2010/main" val="3217576919"/>
      </p:ext>
    </p:extLst>
  </p:cSld>
  <p:clrMap bg1="lt1" tx1="dk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8.xm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4.xml"/><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6.xml"/></Relationships>
</file>

<file path=ppt/slides/_rels/slide1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57.xml"/><Relationship Id="rId5" Type="http://schemas.openxmlformats.org/officeDocument/2006/relationships/image" Target="../media/image42.jpe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9.xml"/><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gif"/><Relationship Id="rId18"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slide" Target="slide41.xml"/><Relationship Id="rId12" Type="http://schemas.openxmlformats.org/officeDocument/2006/relationships/image" Target="../media/image17.png"/><Relationship Id="rId17" Type="http://schemas.openxmlformats.org/officeDocument/2006/relationships/slide" Target="slide7.xml"/><Relationship Id="rId2" Type="http://schemas.openxmlformats.org/officeDocument/2006/relationships/image" Target="../media/image11.png"/><Relationship Id="rId16" Type="http://schemas.openxmlformats.org/officeDocument/2006/relationships/image" Target="../media/image21.gif"/><Relationship Id="rId1" Type="http://schemas.openxmlformats.org/officeDocument/2006/relationships/slideLayout" Target="../slideLayouts/slideLayout129.xml"/><Relationship Id="rId6" Type="http://schemas.openxmlformats.org/officeDocument/2006/relationships/image" Target="../media/image14.png"/><Relationship Id="rId11" Type="http://schemas.openxmlformats.org/officeDocument/2006/relationships/slide" Target="slide43.xml"/><Relationship Id="rId5" Type="http://schemas.openxmlformats.org/officeDocument/2006/relationships/slide" Target="slide40.xml"/><Relationship Id="rId15" Type="http://schemas.openxmlformats.org/officeDocument/2006/relationships/image" Target="../media/image20.gif"/><Relationship Id="rId10" Type="http://schemas.openxmlformats.org/officeDocument/2006/relationships/image" Target="../media/image16.png"/><Relationship Id="rId4" Type="http://schemas.openxmlformats.org/officeDocument/2006/relationships/image" Target="../media/image13.jpeg"/><Relationship Id="rId9" Type="http://schemas.openxmlformats.org/officeDocument/2006/relationships/slide" Target="slide42.xml"/><Relationship Id="rId14" Type="http://schemas.openxmlformats.org/officeDocument/2006/relationships/image" Target="../media/image19.gif"/></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25.png"/><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hyperlink" Target="file:///E:/ClipArt/Anhdong/Nguoi_vat/ag00355_.gif" TargetMode="External"/><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3.gif"/></Relationships>
</file>

<file path=ppt/slides/_rels/slide2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62.xml"/><Relationship Id="rId4" Type="http://schemas.openxmlformats.org/officeDocument/2006/relationships/image" Target="../media/image5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52.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64.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9.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9.xml"/></Relationships>
</file>

<file path=ppt/slides/_rels/slide3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9.xml"/></Relationships>
</file>

<file path=ppt/slides/_rels/slide39.xml.rels><?xml version="1.0" encoding="UTF-8" standalone="yes"?>
<Relationships xmlns="http://schemas.openxmlformats.org/package/2006/relationships"><Relationship Id="rId8" Type="http://schemas.openxmlformats.org/officeDocument/2006/relationships/image" Target="../media/image68.jpg"/><Relationship Id="rId13" Type="http://schemas.openxmlformats.org/officeDocument/2006/relationships/image" Target="../media/image73.png"/><Relationship Id="rId3" Type="http://schemas.openxmlformats.org/officeDocument/2006/relationships/tags" Target="../tags/tag1.xml"/><Relationship Id="rId7" Type="http://schemas.openxmlformats.org/officeDocument/2006/relationships/image" Target="../media/image67.png"/><Relationship Id="rId12" Type="http://schemas.openxmlformats.org/officeDocument/2006/relationships/image" Target="../media/image7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notesSlide" Target="../notesSlides/notesSlide15.xml"/><Relationship Id="rId11" Type="http://schemas.openxmlformats.org/officeDocument/2006/relationships/image" Target="../media/image71.png"/><Relationship Id="rId5" Type="http://schemas.openxmlformats.org/officeDocument/2006/relationships/slideLayout" Target="../slideLayouts/slideLayout153.xml"/><Relationship Id="rId10" Type="http://schemas.openxmlformats.org/officeDocument/2006/relationships/image" Target="../media/image70.png"/><Relationship Id="rId4" Type="http://schemas.openxmlformats.org/officeDocument/2006/relationships/tags" Target="../tags/tag2.xml"/><Relationship Id="rId9" Type="http://schemas.openxmlformats.org/officeDocument/2006/relationships/image" Target="../media/image69.png"/></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9.png"/><Relationship Id="rId3" Type="http://schemas.openxmlformats.org/officeDocument/2006/relationships/audio" Target="../media/audio3.wav"/><Relationship Id="rId7" Type="http://schemas.openxmlformats.org/officeDocument/2006/relationships/image" Target="../media/image75.png"/><Relationship Id="rId12"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139.xml"/><Relationship Id="rId6" Type="http://schemas.microsoft.com/office/2007/relationships/hdphoto" Target="../media/hdphoto1.wdp"/><Relationship Id="rId11" Type="http://schemas.openxmlformats.org/officeDocument/2006/relationships/image" Target="../media/image77.png"/><Relationship Id="rId5" Type="http://schemas.openxmlformats.org/officeDocument/2006/relationships/image" Target="../media/image74.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76.png"/><Relationship Id="rId14" Type="http://schemas.openxmlformats.org/officeDocument/2006/relationships/slide" Target="slide2.xml"/></Relationships>
</file>

<file path=ppt/slides/_rels/slide4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9.png"/><Relationship Id="rId3" Type="http://schemas.openxmlformats.org/officeDocument/2006/relationships/audio" Target="../media/audio3.wav"/><Relationship Id="rId7" Type="http://schemas.openxmlformats.org/officeDocument/2006/relationships/image" Target="../media/image75.png"/><Relationship Id="rId12"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139.xml"/><Relationship Id="rId6" Type="http://schemas.microsoft.com/office/2007/relationships/hdphoto" Target="../media/hdphoto1.wdp"/><Relationship Id="rId11" Type="http://schemas.openxmlformats.org/officeDocument/2006/relationships/image" Target="../media/image77.png"/><Relationship Id="rId5" Type="http://schemas.openxmlformats.org/officeDocument/2006/relationships/image" Target="../media/image74.png"/><Relationship Id="rId10" Type="http://schemas.microsoft.com/office/2007/relationships/hdphoto" Target="../media/hdphoto3.wdp"/><Relationship Id="rId4" Type="http://schemas.openxmlformats.org/officeDocument/2006/relationships/audio" Target="../media/audio4.wav"/><Relationship Id="rId9" Type="http://schemas.openxmlformats.org/officeDocument/2006/relationships/image" Target="../media/image76.png"/><Relationship Id="rId14" Type="http://schemas.openxmlformats.org/officeDocument/2006/relationships/slide" Target="slide2.xml"/></Relationships>
</file>

<file path=ppt/slides/_rels/slide4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0.png"/><Relationship Id="rId3" Type="http://schemas.openxmlformats.org/officeDocument/2006/relationships/audio" Target="../media/audio4.wav"/><Relationship Id="rId7" Type="http://schemas.openxmlformats.org/officeDocument/2006/relationships/image" Target="../media/image75.png"/><Relationship Id="rId12"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139.xml"/><Relationship Id="rId6" Type="http://schemas.microsoft.com/office/2007/relationships/hdphoto" Target="../media/hdphoto1.wdp"/><Relationship Id="rId11" Type="http://schemas.openxmlformats.org/officeDocument/2006/relationships/image" Target="../media/image79.png"/><Relationship Id="rId5" Type="http://schemas.openxmlformats.org/officeDocument/2006/relationships/image" Target="../media/image74.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76.png"/><Relationship Id="rId14" Type="http://schemas.openxmlformats.org/officeDocument/2006/relationships/slide" Target="slide2.xml"/></Relationships>
</file>

<file path=ppt/slides/_rels/slide4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0.png"/><Relationship Id="rId3" Type="http://schemas.openxmlformats.org/officeDocument/2006/relationships/audio" Target="../media/audio4.wav"/><Relationship Id="rId7" Type="http://schemas.openxmlformats.org/officeDocument/2006/relationships/image" Target="../media/image75.png"/><Relationship Id="rId12"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139.xml"/><Relationship Id="rId6" Type="http://schemas.microsoft.com/office/2007/relationships/hdphoto" Target="../media/hdphoto1.wdp"/><Relationship Id="rId11" Type="http://schemas.openxmlformats.org/officeDocument/2006/relationships/image" Target="../media/image79.png"/><Relationship Id="rId5" Type="http://schemas.openxmlformats.org/officeDocument/2006/relationships/image" Target="../media/image74.png"/><Relationship Id="rId10" Type="http://schemas.microsoft.com/office/2007/relationships/hdphoto" Target="../media/hdphoto3.wdp"/><Relationship Id="rId4" Type="http://schemas.openxmlformats.org/officeDocument/2006/relationships/audio" Target="../media/audio3.wav"/><Relationship Id="rId9" Type="http://schemas.openxmlformats.org/officeDocument/2006/relationships/image" Target="../media/image76.png"/><Relationship Id="rId1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9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audio" Target="../media/audio2.wav"/></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6.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grpSp>
        <p:nvGrpSpPr>
          <p:cNvPr id="862" name="Google Shape;862;p35"/>
          <p:cNvGrpSpPr/>
          <p:nvPr/>
        </p:nvGrpSpPr>
        <p:grpSpPr>
          <a:xfrm>
            <a:off x="1771112" y="991373"/>
            <a:ext cx="5602245" cy="2609700"/>
            <a:chOff x="6530374" y="1560189"/>
            <a:chExt cx="1045566" cy="505315"/>
          </a:xfrm>
        </p:grpSpPr>
        <p:sp>
          <p:nvSpPr>
            <p:cNvPr id="863" name="Google Shape;863;p35"/>
            <p:cNvSpPr/>
            <p:nvPr/>
          </p:nvSpPr>
          <p:spPr>
            <a:xfrm>
              <a:off x="6530374" y="1560189"/>
              <a:ext cx="1045566" cy="505315"/>
            </a:xfrm>
            <a:custGeom>
              <a:avLst/>
              <a:gdLst/>
              <a:ahLst/>
              <a:cxnLst/>
              <a:rect l="l" t="t" r="r" b="b"/>
              <a:pathLst>
                <a:path w="19723" h="9532" extrusionOk="0">
                  <a:moveTo>
                    <a:pt x="9861" y="175"/>
                  </a:moveTo>
                  <a:cubicBezTo>
                    <a:pt x="10245" y="742"/>
                    <a:pt x="10895" y="1094"/>
                    <a:pt x="11565" y="1094"/>
                  </a:cubicBezTo>
                  <a:cubicBezTo>
                    <a:pt x="11781" y="1094"/>
                    <a:pt x="11999" y="1057"/>
                    <a:pt x="12211" y="979"/>
                  </a:cubicBezTo>
                  <a:cubicBezTo>
                    <a:pt x="12911" y="723"/>
                    <a:pt x="13445" y="285"/>
                    <a:pt x="14221" y="239"/>
                  </a:cubicBezTo>
                  <a:cubicBezTo>
                    <a:pt x="14270" y="236"/>
                    <a:pt x="14321" y="235"/>
                    <a:pt x="14373" y="235"/>
                  </a:cubicBezTo>
                  <a:cubicBezTo>
                    <a:pt x="15133" y="235"/>
                    <a:pt x="16163" y="545"/>
                    <a:pt x="16048" y="1478"/>
                  </a:cubicBezTo>
                  <a:cubicBezTo>
                    <a:pt x="16041" y="1535"/>
                    <a:pt x="16087" y="1562"/>
                    <a:pt x="16133" y="1562"/>
                  </a:cubicBezTo>
                  <a:cubicBezTo>
                    <a:pt x="16157" y="1562"/>
                    <a:pt x="16182" y="1555"/>
                    <a:pt x="16199" y="1541"/>
                  </a:cubicBezTo>
                  <a:cubicBezTo>
                    <a:pt x="16686" y="1153"/>
                    <a:pt x="17527" y="755"/>
                    <a:pt x="18213" y="755"/>
                  </a:cubicBezTo>
                  <a:cubicBezTo>
                    <a:pt x="18807" y="755"/>
                    <a:pt x="19284" y="1053"/>
                    <a:pt x="19314" y="1913"/>
                  </a:cubicBezTo>
                  <a:cubicBezTo>
                    <a:pt x="19337" y="2569"/>
                    <a:pt x="18664" y="4064"/>
                    <a:pt x="19549" y="4430"/>
                  </a:cubicBezTo>
                  <a:cubicBezTo>
                    <a:pt x="18503" y="4912"/>
                    <a:pt x="19343" y="6243"/>
                    <a:pt x="19362" y="7008"/>
                  </a:cubicBezTo>
                  <a:cubicBezTo>
                    <a:pt x="19383" y="7804"/>
                    <a:pt x="18831" y="8383"/>
                    <a:pt x="18042" y="8418"/>
                  </a:cubicBezTo>
                  <a:cubicBezTo>
                    <a:pt x="18014" y="8419"/>
                    <a:pt x="17987" y="8420"/>
                    <a:pt x="17960" y="8420"/>
                  </a:cubicBezTo>
                  <a:cubicBezTo>
                    <a:pt x="17298" y="8420"/>
                    <a:pt x="16725" y="8054"/>
                    <a:pt x="16125" y="7817"/>
                  </a:cubicBezTo>
                  <a:cubicBezTo>
                    <a:pt x="16120" y="7814"/>
                    <a:pt x="16115" y="7813"/>
                    <a:pt x="16110" y="7813"/>
                  </a:cubicBezTo>
                  <a:cubicBezTo>
                    <a:pt x="16086" y="7813"/>
                    <a:pt x="16076" y="7843"/>
                    <a:pt x="16084" y="7867"/>
                  </a:cubicBezTo>
                  <a:cubicBezTo>
                    <a:pt x="16073" y="7878"/>
                    <a:pt x="16063" y="7893"/>
                    <a:pt x="16061" y="7915"/>
                  </a:cubicBezTo>
                  <a:cubicBezTo>
                    <a:pt x="15988" y="8725"/>
                    <a:pt x="15379" y="9325"/>
                    <a:pt x="14561" y="9368"/>
                  </a:cubicBezTo>
                  <a:cubicBezTo>
                    <a:pt x="14521" y="9370"/>
                    <a:pt x="14480" y="9371"/>
                    <a:pt x="14439" y="9371"/>
                  </a:cubicBezTo>
                  <a:cubicBezTo>
                    <a:pt x="13790" y="9371"/>
                    <a:pt x="13174" y="9100"/>
                    <a:pt x="12573" y="8878"/>
                  </a:cubicBezTo>
                  <a:cubicBezTo>
                    <a:pt x="12138" y="8718"/>
                    <a:pt x="11669" y="8569"/>
                    <a:pt x="11199" y="8569"/>
                  </a:cubicBezTo>
                  <a:cubicBezTo>
                    <a:pt x="11057" y="8569"/>
                    <a:pt x="10915" y="8583"/>
                    <a:pt x="10774" y="8613"/>
                  </a:cubicBezTo>
                  <a:cubicBezTo>
                    <a:pt x="10407" y="8694"/>
                    <a:pt x="9977" y="8910"/>
                    <a:pt x="9861" y="9293"/>
                  </a:cubicBezTo>
                  <a:cubicBezTo>
                    <a:pt x="9746" y="8910"/>
                    <a:pt x="9316" y="8694"/>
                    <a:pt x="8949" y="8613"/>
                  </a:cubicBezTo>
                  <a:cubicBezTo>
                    <a:pt x="8808" y="8583"/>
                    <a:pt x="8666" y="8569"/>
                    <a:pt x="8524" y="8569"/>
                  </a:cubicBezTo>
                  <a:cubicBezTo>
                    <a:pt x="8054" y="8569"/>
                    <a:pt x="7584" y="8718"/>
                    <a:pt x="7149" y="8878"/>
                  </a:cubicBezTo>
                  <a:cubicBezTo>
                    <a:pt x="6549" y="9100"/>
                    <a:pt x="5933" y="9371"/>
                    <a:pt x="5284" y="9371"/>
                  </a:cubicBezTo>
                  <a:cubicBezTo>
                    <a:pt x="5243" y="9371"/>
                    <a:pt x="5202" y="9370"/>
                    <a:pt x="5162" y="9368"/>
                  </a:cubicBezTo>
                  <a:cubicBezTo>
                    <a:pt x="4344" y="9325"/>
                    <a:pt x="3735" y="8725"/>
                    <a:pt x="3661" y="7915"/>
                  </a:cubicBezTo>
                  <a:cubicBezTo>
                    <a:pt x="3660" y="7893"/>
                    <a:pt x="3651" y="7878"/>
                    <a:pt x="3638" y="7867"/>
                  </a:cubicBezTo>
                  <a:cubicBezTo>
                    <a:pt x="3646" y="7843"/>
                    <a:pt x="3636" y="7813"/>
                    <a:pt x="3612" y="7813"/>
                  </a:cubicBezTo>
                  <a:cubicBezTo>
                    <a:pt x="3607" y="7813"/>
                    <a:pt x="3602" y="7814"/>
                    <a:pt x="3597" y="7817"/>
                  </a:cubicBezTo>
                  <a:cubicBezTo>
                    <a:pt x="2998" y="8054"/>
                    <a:pt x="2425" y="8420"/>
                    <a:pt x="1763" y="8420"/>
                  </a:cubicBezTo>
                  <a:cubicBezTo>
                    <a:pt x="1736" y="8420"/>
                    <a:pt x="1708" y="8419"/>
                    <a:pt x="1681" y="8418"/>
                  </a:cubicBezTo>
                  <a:cubicBezTo>
                    <a:pt x="892" y="8383"/>
                    <a:pt x="340" y="7804"/>
                    <a:pt x="361" y="7008"/>
                  </a:cubicBezTo>
                  <a:cubicBezTo>
                    <a:pt x="380" y="6243"/>
                    <a:pt x="1220" y="4912"/>
                    <a:pt x="174" y="4430"/>
                  </a:cubicBezTo>
                  <a:cubicBezTo>
                    <a:pt x="1059" y="4064"/>
                    <a:pt x="386" y="2569"/>
                    <a:pt x="409" y="1913"/>
                  </a:cubicBezTo>
                  <a:cubicBezTo>
                    <a:pt x="439" y="1053"/>
                    <a:pt x="916" y="755"/>
                    <a:pt x="1510" y="755"/>
                  </a:cubicBezTo>
                  <a:cubicBezTo>
                    <a:pt x="2196" y="755"/>
                    <a:pt x="3037" y="1153"/>
                    <a:pt x="3524" y="1541"/>
                  </a:cubicBezTo>
                  <a:cubicBezTo>
                    <a:pt x="3541" y="1555"/>
                    <a:pt x="3566" y="1562"/>
                    <a:pt x="3590" y="1562"/>
                  </a:cubicBezTo>
                  <a:cubicBezTo>
                    <a:pt x="3636" y="1562"/>
                    <a:pt x="3682" y="1535"/>
                    <a:pt x="3675" y="1478"/>
                  </a:cubicBezTo>
                  <a:cubicBezTo>
                    <a:pt x="3560" y="545"/>
                    <a:pt x="4590" y="235"/>
                    <a:pt x="5349" y="235"/>
                  </a:cubicBezTo>
                  <a:cubicBezTo>
                    <a:pt x="5401" y="235"/>
                    <a:pt x="5452" y="236"/>
                    <a:pt x="5501" y="239"/>
                  </a:cubicBezTo>
                  <a:cubicBezTo>
                    <a:pt x="6278" y="285"/>
                    <a:pt x="6812" y="723"/>
                    <a:pt x="7512" y="979"/>
                  </a:cubicBezTo>
                  <a:cubicBezTo>
                    <a:pt x="7724" y="1057"/>
                    <a:pt x="7942" y="1094"/>
                    <a:pt x="8158" y="1094"/>
                  </a:cubicBezTo>
                  <a:cubicBezTo>
                    <a:pt x="8827" y="1094"/>
                    <a:pt x="9476" y="742"/>
                    <a:pt x="9861" y="175"/>
                  </a:cubicBezTo>
                  <a:close/>
                  <a:moveTo>
                    <a:pt x="9828" y="0"/>
                  </a:moveTo>
                  <a:cubicBezTo>
                    <a:pt x="9805" y="0"/>
                    <a:pt x="9782" y="11"/>
                    <a:pt x="9766" y="36"/>
                  </a:cubicBezTo>
                  <a:cubicBezTo>
                    <a:pt x="9435" y="592"/>
                    <a:pt x="8822" y="937"/>
                    <a:pt x="8177" y="937"/>
                  </a:cubicBezTo>
                  <a:cubicBezTo>
                    <a:pt x="8124" y="937"/>
                    <a:pt x="8071" y="935"/>
                    <a:pt x="8018" y="930"/>
                  </a:cubicBezTo>
                  <a:cubicBezTo>
                    <a:pt x="7293" y="865"/>
                    <a:pt x="6726" y="293"/>
                    <a:pt x="6019" y="131"/>
                  </a:cubicBezTo>
                  <a:cubicBezTo>
                    <a:pt x="5831" y="88"/>
                    <a:pt x="5608" y="64"/>
                    <a:pt x="5375" y="64"/>
                  </a:cubicBezTo>
                  <a:cubicBezTo>
                    <a:pt x="4515" y="64"/>
                    <a:pt x="3504" y="390"/>
                    <a:pt x="3490" y="1296"/>
                  </a:cubicBezTo>
                  <a:cubicBezTo>
                    <a:pt x="2982" y="927"/>
                    <a:pt x="2217" y="528"/>
                    <a:pt x="1536" y="528"/>
                  </a:cubicBezTo>
                  <a:cubicBezTo>
                    <a:pt x="1244" y="528"/>
                    <a:pt x="968" y="602"/>
                    <a:pt x="734" y="783"/>
                  </a:cubicBezTo>
                  <a:cubicBezTo>
                    <a:pt x="377" y="1061"/>
                    <a:pt x="243" y="1536"/>
                    <a:pt x="241" y="1971"/>
                  </a:cubicBezTo>
                  <a:cubicBezTo>
                    <a:pt x="238" y="2633"/>
                    <a:pt x="901" y="4026"/>
                    <a:pt x="52" y="4354"/>
                  </a:cubicBezTo>
                  <a:cubicBezTo>
                    <a:pt x="1" y="4374"/>
                    <a:pt x="5" y="4441"/>
                    <a:pt x="42" y="4460"/>
                  </a:cubicBezTo>
                  <a:cubicBezTo>
                    <a:pt x="20" y="4495"/>
                    <a:pt x="23" y="4543"/>
                    <a:pt x="72" y="4565"/>
                  </a:cubicBezTo>
                  <a:cubicBezTo>
                    <a:pt x="937" y="4942"/>
                    <a:pt x="370" y="6036"/>
                    <a:pt x="237" y="6668"/>
                  </a:cubicBezTo>
                  <a:cubicBezTo>
                    <a:pt x="132" y="7161"/>
                    <a:pt x="198" y="7698"/>
                    <a:pt x="528" y="8095"/>
                  </a:cubicBezTo>
                  <a:cubicBezTo>
                    <a:pt x="843" y="8475"/>
                    <a:pt x="1259" y="8621"/>
                    <a:pt x="1700" y="8621"/>
                  </a:cubicBezTo>
                  <a:cubicBezTo>
                    <a:pt x="2334" y="8621"/>
                    <a:pt x="3017" y="8317"/>
                    <a:pt x="3511" y="7968"/>
                  </a:cubicBezTo>
                  <a:cubicBezTo>
                    <a:pt x="3597" y="8944"/>
                    <a:pt x="4401" y="9531"/>
                    <a:pt x="5316" y="9531"/>
                  </a:cubicBezTo>
                  <a:cubicBezTo>
                    <a:pt x="5424" y="9531"/>
                    <a:pt x="5533" y="9523"/>
                    <a:pt x="5642" y="9507"/>
                  </a:cubicBezTo>
                  <a:cubicBezTo>
                    <a:pt x="6327" y="9403"/>
                    <a:pt x="6947" y="9064"/>
                    <a:pt x="7604" y="8863"/>
                  </a:cubicBezTo>
                  <a:cubicBezTo>
                    <a:pt x="7903" y="8772"/>
                    <a:pt x="8217" y="8701"/>
                    <a:pt x="8531" y="8701"/>
                  </a:cubicBezTo>
                  <a:cubicBezTo>
                    <a:pt x="8659" y="8701"/>
                    <a:pt x="8787" y="8713"/>
                    <a:pt x="8914" y="8740"/>
                  </a:cubicBezTo>
                  <a:cubicBezTo>
                    <a:pt x="9330" y="8828"/>
                    <a:pt x="9567" y="9057"/>
                    <a:pt x="9831" y="9367"/>
                  </a:cubicBezTo>
                  <a:cubicBezTo>
                    <a:pt x="9836" y="9373"/>
                    <a:pt x="9842" y="9375"/>
                    <a:pt x="9848" y="9375"/>
                  </a:cubicBezTo>
                  <a:cubicBezTo>
                    <a:pt x="9853" y="9375"/>
                    <a:pt x="9858" y="9374"/>
                    <a:pt x="9862" y="9371"/>
                  </a:cubicBezTo>
                  <a:cubicBezTo>
                    <a:pt x="9866" y="9374"/>
                    <a:pt x="9871" y="9375"/>
                    <a:pt x="9875" y="9375"/>
                  </a:cubicBezTo>
                  <a:cubicBezTo>
                    <a:pt x="9881" y="9375"/>
                    <a:pt x="9887" y="9373"/>
                    <a:pt x="9892" y="9367"/>
                  </a:cubicBezTo>
                  <a:cubicBezTo>
                    <a:pt x="10157" y="9057"/>
                    <a:pt x="10394" y="8828"/>
                    <a:pt x="10809" y="8740"/>
                  </a:cubicBezTo>
                  <a:cubicBezTo>
                    <a:pt x="10936" y="8713"/>
                    <a:pt x="11064" y="8701"/>
                    <a:pt x="11192" y="8701"/>
                  </a:cubicBezTo>
                  <a:cubicBezTo>
                    <a:pt x="11506" y="8701"/>
                    <a:pt x="11820" y="8772"/>
                    <a:pt x="12119" y="8863"/>
                  </a:cubicBezTo>
                  <a:cubicBezTo>
                    <a:pt x="12776" y="9064"/>
                    <a:pt x="13396" y="9403"/>
                    <a:pt x="14081" y="9507"/>
                  </a:cubicBezTo>
                  <a:cubicBezTo>
                    <a:pt x="14190" y="9523"/>
                    <a:pt x="14299" y="9531"/>
                    <a:pt x="14407" y="9531"/>
                  </a:cubicBezTo>
                  <a:cubicBezTo>
                    <a:pt x="15323" y="9531"/>
                    <a:pt x="16127" y="8944"/>
                    <a:pt x="16212" y="7968"/>
                  </a:cubicBezTo>
                  <a:cubicBezTo>
                    <a:pt x="16706" y="8317"/>
                    <a:pt x="17389" y="8621"/>
                    <a:pt x="18023" y="8621"/>
                  </a:cubicBezTo>
                  <a:cubicBezTo>
                    <a:pt x="18463" y="8621"/>
                    <a:pt x="18880" y="8475"/>
                    <a:pt x="19195" y="8095"/>
                  </a:cubicBezTo>
                  <a:cubicBezTo>
                    <a:pt x="19525" y="7698"/>
                    <a:pt x="19591" y="7161"/>
                    <a:pt x="19486" y="6668"/>
                  </a:cubicBezTo>
                  <a:cubicBezTo>
                    <a:pt x="19354" y="6036"/>
                    <a:pt x="18788" y="4942"/>
                    <a:pt x="19652" y="4565"/>
                  </a:cubicBezTo>
                  <a:cubicBezTo>
                    <a:pt x="19701" y="4543"/>
                    <a:pt x="19704" y="4495"/>
                    <a:pt x="19682" y="4460"/>
                  </a:cubicBezTo>
                  <a:cubicBezTo>
                    <a:pt x="19718" y="4441"/>
                    <a:pt x="19722" y="4374"/>
                    <a:pt x="19672" y="4354"/>
                  </a:cubicBezTo>
                  <a:cubicBezTo>
                    <a:pt x="18822" y="4026"/>
                    <a:pt x="19486" y="2633"/>
                    <a:pt x="19483" y="1971"/>
                  </a:cubicBezTo>
                  <a:cubicBezTo>
                    <a:pt x="19481" y="1536"/>
                    <a:pt x="19347" y="1061"/>
                    <a:pt x="18989" y="783"/>
                  </a:cubicBezTo>
                  <a:cubicBezTo>
                    <a:pt x="18755" y="602"/>
                    <a:pt x="18479" y="528"/>
                    <a:pt x="18187" y="528"/>
                  </a:cubicBezTo>
                  <a:cubicBezTo>
                    <a:pt x="17507" y="528"/>
                    <a:pt x="16743" y="927"/>
                    <a:pt x="16234" y="1296"/>
                  </a:cubicBezTo>
                  <a:cubicBezTo>
                    <a:pt x="16219" y="390"/>
                    <a:pt x="15209" y="64"/>
                    <a:pt x="14349" y="64"/>
                  </a:cubicBezTo>
                  <a:cubicBezTo>
                    <a:pt x="14116" y="64"/>
                    <a:pt x="13893" y="88"/>
                    <a:pt x="13705" y="131"/>
                  </a:cubicBezTo>
                  <a:cubicBezTo>
                    <a:pt x="12997" y="293"/>
                    <a:pt x="12430" y="865"/>
                    <a:pt x="11705" y="930"/>
                  </a:cubicBezTo>
                  <a:cubicBezTo>
                    <a:pt x="11652" y="935"/>
                    <a:pt x="11599" y="937"/>
                    <a:pt x="11547" y="937"/>
                  </a:cubicBezTo>
                  <a:cubicBezTo>
                    <a:pt x="10902" y="937"/>
                    <a:pt x="10289" y="591"/>
                    <a:pt x="9957" y="36"/>
                  </a:cubicBezTo>
                  <a:cubicBezTo>
                    <a:pt x="9941" y="11"/>
                    <a:pt x="9919" y="0"/>
                    <a:pt x="9896" y="0"/>
                  </a:cubicBezTo>
                  <a:cubicBezTo>
                    <a:pt x="9884" y="0"/>
                    <a:pt x="9873" y="3"/>
                    <a:pt x="9862" y="7"/>
                  </a:cubicBezTo>
                  <a:cubicBezTo>
                    <a:pt x="9851" y="3"/>
                    <a:pt x="9840" y="0"/>
                    <a:pt x="9828"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64" name="Google Shape;864;p35"/>
            <p:cNvSpPr/>
            <p:nvPr/>
          </p:nvSpPr>
          <p:spPr>
            <a:xfrm>
              <a:off x="6539545" y="1569360"/>
              <a:ext cx="1027223" cy="487609"/>
            </a:xfrm>
            <a:custGeom>
              <a:avLst/>
              <a:gdLst/>
              <a:ahLst/>
              <a:cxnLst/>
              <a:rect l="l" t="t" r="r" b="b"/>
              <a:pathLst>
                <a:path w="19377" h="9198" extrusionOk="0">
                  <a:moveTo>
                    <a:pt x="13830" y="402"/>
                  </a:moveTo>
                  <a:cubicBezTo>
                    <a:pt x="13849" y="402"/>
                    <a:pt x="13861" y="428"/>
                    <a:pt x="13846" y="442"/>
                  </a:cubicBezTo>
                  <a:cubicBezTo>
                    <a:pt x="13723" y="566"/>
                    <a:pt x="13500" y="614"/>
                    <a:pt x="13334" y="640"/>
                  </a:cubicBezTo>
                  <a:cubicBezTo>
                    <a:pt x="13332" y="640"/>
                    <a:pt x="13331" y="640"/>
                    <a:pt x="13329" y="640"/>
                  </a:cubicBezTo>
                  <a:cubicBezTo>
                    <a:pt x="13302" y="640"/>
                    <a:pt x="13291" y="600"/>
                    <a:pt x="13321" y="594"/>
                  </a:cubicBezTo>
                  <a:cubicBezTo>
                    <a:pt x="13409" y="574"/>
                    <a:pt x="13495" y="549"/>
                    <a:pt x="13579" y="516"/>
                  </a:cubicBezTo>
                  <a:cubicBezTo>
                    <a:pt x="13662" y="482"/>
                    <a:pt x="13738" y="429"/>
                    <a:pt x="13823" y="403"/>
                  </a:cubicBezTo>
                  <a:cubicBezTo>
                    <a:pt x="13826" y="402"/>
                    <a:pt x="13828" y="402"/>
                    <a:pt x="13830" y="402"/>
                  </a:cubicBezTo>
                  <a:close/>
                  <a:moveTo>
                    <a:pt x="14585" y="431"/>
                  </a:moveTo>
                  <a:cubicBezTo>
                    <a:pt x="14742" y="431"/>
                    <a:pt x="14918" y="504"/>
                    <a:pt x="14990" y="650"/>
                  </a:cubicBezTo>
                  <a:cubicBezTo>
                    <a:pt x="15001" y="673"/>
                    <a:pt x="14982" y="698"/>
                    <a:pt x="14961" y="698"/>
                  </a:cubicBezTo>
                  <a:cubicBezTo>
                    <a:pt x="14954" y="698"/>
                    <a:pt x="14946" y="695"/>
                    <a:pt x="14940" y="688"/>
                  </a:cubicBezTo>
                  <a:cubicBezTo>
                    <a:pt x="14836" y="578"/>
                    <a:pt x="14727" y="496"/>
                    <a:pt x="14568" y="495"/>
                  </a:cubicBezTo>
                  <a:cubicBezTo>
                    <a:pt x="14527" y="495"/>
                    <a:pt x="14527" y="433"/>
                    <a:pt x="14568" y="431"/>
                  </a:cubicBezTo>
                  <a:cubicBezTo>
                    <a:pt x="14573" y="431"/>
                    <a:pt x="14579" y="431"/>
                    <a:pt x="14585" y="431"/>
                  </a:cubicBezTo>
                  <a:close/>
                  <a:moveTo>
                    <a:pt x="4717" y="528"/>
                  </a:moveTo>
                  <a:cubicBezTo>
                    <a:pt x="4740" y="528"/>
                    <a:pt x="4762" y="529"/>
                    <a:pt x="4785" y="532"/>
                  </a:cubicBezTo>
                  <a:cubicBezTo>
                    <a:pt x="4827" y="536"/>
                    <a:pt x="4828" y="594"/>
                    <a:pt x="4785" y="598"/>
                  </a:cubicBezTo>
                  <a:cubicBezTo>
                    <a:pt x="4610" y="616"/>
                    <a:pt x="4454" y="645"/>
                    <a:pt x="4304" y="740"/>
                  </a:cubicBezTo>
                  <a:cubicBezTo>
                    <a:pt x="4298" y="744"/>
                    <a:pt x="4292" y="745"/>
                    <a:pt x="4287" y="745"/>
                  </a:cubicBezTo>
                  <a:cubicBezTo>
                    <a:pt x="4260" y="745"/>
                    <a:pt x="4244" y="705"/>
                    <a:pt x="4272" y="686"/>
                  </a:cubicBezTo>
                  <a:cubicBezTo>
                    <a:pt x="4400" y="595"/>
                    <a:pt x="4558" y="528"/>
                    <a:pt x="4717" y="528"/>
                  </a:cubicBezTo>
                  <a:close/>
                  <a:moveTo>
                    <a:pt x="5623" y="543"/>
                  </a:moveTo>
                  <a:cubicBezTo>
                    <a:pt x="5627" y="543"/>
                    <a:pt x="5630" y="544"/>
                    <a:pt x="5634" y="545"/>
                  </a:cubicBezTo>
                  <a:cubicBezTo>
                    <a:pt x="5798" y="597"/>
                    <a:pt x="5964" y="665"/>
                    <a:pt x="6102" y="771"/>
                  </a:cubicBezTo>
                  <a:cubicBezTo>
                    <a:pt x="6128" y="793"/>
                    <a:pt x="6114" y="831"/>
                    <a:pt x="6087" y="831"/>
                  </a:cubicBezTo>
                  <a:cubicBezTo>
                    <a:pt x="6081" y="831"/>
                    <a:pt x="6076" y="830"/>
                    <a:pt x="6070" y="827"/>
                  </a:cubicBezTo>
                  <a:cubicBezTo>
                    <a:pt x="5920" y="747"/>
                    <a:pt x="5776" y="665"/>
                    <a:pt x="5618" y="607"/>
                  </a:cubicBezTo>
                  <a:cubicBezTo>
                    <a:pt x="5583" y="593"/>
                    <a:pt x="5593" y="543"/>
                    <a:pt x="5623" y="543"/>
                  </a:cubicBezTo>
                  <a:close/>
                  <a:moveTo>
                    <a:pt x="9622" y="566"/>
                  </a:moveTo>
                  <a:cubicBezTo>
                    <a:pt x="9683" y="566"/>
                    <a:pt x="9749" y="637"/>
                    <a:pt x="9791" y="671"/>
                  </a:cubicBezTo>
                  <a:cubicBezTo>
                    <a:pt x="9876" y="736"/>
                    <a:pt x="9965" y="799"/>
                    <a:pt x="10045" y="874"/>
                  </a:cubicBezTo>
                  <a:cubicBezTo>
                    <a:pt x="10071" y="899"/>
                    <a:pt x="10047" y="941"/>
                    <a:pt x="10016" y="941"/>
                  </a:cubicBezTo>
                  <a:cubicBezTo>
                    <a:pt x="10010" y="941"/>
                    <a:pt x="10003" y="939"/>
                    <a:pt x="9997" y="935"/>
                  </a:cubicBezTo>
                  <a:cubicBezTo>
                    <a:pt x="9890" y="867"/>
                    <a:pt x="9798" y="756"/>
                    <a:pt x="9686" y="700"/>
                  </a:cubicBezTo>
                  <a:cubicBezTo>
                    <a:pt x="9659" y="686"/>
                    <a:pt x="9637" y="680"/>
                    <a:pt x="9618" y="680"/>
                  </a:cubicBezTo>
                  <a:cubicBezTo>
                    <a:pt x="9557" y="680"/>
                    <a:pt x="9526" y="740"/>
                    <a:pt x="9471" y="796"/>
                  </a:cubicBezTo>
                  <a:cubicBezTo>
                    <a:pt x="9414" y="850"/>
                    <a:pt x="9359" y="905"/>
                    <a:pt x="9303" y="960"/>
                  </a:cubicBezTo>
                  <a:cubicBezTo>
                    <a:pt x="9296" y="968"/>
                    <a:pt x="9287" y="971"/>
                    <a:pt x="9279" y="971"/>
                  </a:cubicBezTo>
                  <a:cubicBezTo>
                    <a:pt x="9250" y="971"/>
                    <a:pt x="9225" y="933"/>
                    <a:pt x="9251" y="907"/>
                  </a:cubicBezTo>
                  <a:cubicBezTo>
                    <a:pt x="9338" y="815"/>
                    <a:pt x="9424" y="720"/>
                    <a:pt x="9514" y="631"/>
                  </a:cubicBezTo>
                  <a:cubicBezTo>
                    <a:pt x="9545" y="600"/>
                    <a:pt x="9574" y="566"/>
                    <a:pt x="9621" y="566"/>
                  </a:cubicBezTo>
                  <a:cubicBezTo>
                    <a:pt x="9621" y="566"/>
                    <a:pt x="9622" y="566"/>
                    <a:pt x="9622" y="566"/>
                  </a:cubicBezTo>
                  <a:close/>
                  <a:moveTo>
                    <a:pt x="1705" y="942"/>
                  </a:moveTo>
                  <a:cubicBezTo>
                    <a:pt x="1707" y="942"/>
                    <a:pt x="1709" y="942"/>
                    <a:pt x="1711" y="943"/>
                  </a:cubicBezTo>
                  <a:cubicBezTo>
                    <a:pt x="1863" y="1005"/>
                    <a:pt x="2021" y="1061"/>
                    <a:pt x="2167" y="1138"/>
                  </a:cubicBezTo>
                  <a:cubicBezTo>
                    <a:pt x="2193" y="1151"/>
                    <a:pt x="2179" y="1192"/>
                    <a:pt x="2154" y="1192"/>
                  </a:cubicBezTo>
                  <a:cubicBezTo>
                    <a:pt x="2151" y="1192"/>
                    <a:pt x="2148" y="1191"/>
                    <a:pt x="2145" y="1190"/>
                  </a:cubicBezTo>
                  <a:cubicBezTo>
                    <a:pt x="1991" y="1133"/>
                    <a:pt x="1842" y="1053"/>
                    <a:pt x="1695" y="982"/>
                  </a:cubicBezTo>
                  <a:cubicBezTo>
                    <a:pt x="1676" y="972"/>
                    <a:pt x="1687" y="942"/>
                    <a:pt x="1705" y="942"/>
                  </a:cubicBezTo>
                  <a:close/>
                  <a:moveTo>
                    <a:pt x="12528" y="879"/>
                  </a:moveTo>
                  <a:cubicBezTo>
                    <a:pt x="12549" y="879"/>
                    <a:pt x="12564" y="910"/>
                    <a:pt x="12548" y="928"/>
                  </a:cubicBezTo>
                  <a:cubicBezTo>
                    <a:pt x="12413" y="1070"/>
                    <a:pt x="12234" y="1155"/>
                    <a:pt x="12046" y="1200"/>
                  </a:cubicBezTo>
                  <a:cubicBezTo>
                    <a:pt x="12043" y="1200"/>
                    <a:pt x="12041" y="1200"/>
                    <a:pt x="12039" y="1200"/>
                  </a:cubicBezTo>
                  <a:cubicBezTo>
                    <a:pt x="12014" y="1200"/>
                    <a:pt x="12006" y="1163"/>
                    <a:pt x="12033" y="1154"/>
                  </a:cubicBezTo>
                  <a:cubicBezTo>
                    <a:pt x="12213" y="1096"/>
                    <a:pt x="12365" y="998"/>
                    <a:pt x="12514" y="884"/>
                  </a:cubicBezTo>
                  <a:cubicBezTo>
                    <a:pt x="12518" y="881"/>
                    <a:pt x="12523" y="879"/>
                    <a:pt x="12528" y="879"/>
                  </a:cubicBezTo>
                  <a:close/>
                  <a:moveTo>
                    <a:pt x="17555" y="1021"/>
                  </a:moveTo>
                  <a:cubicBezTo>
                    <a:pt x="17586" y="1021"/>
                    <a:pt x="17616" y="1023"/>
                    <a:pt x="17647" y="1027"/>
                  </a:cubicBezTo>
                  <a:cubicBezTo>
                    <a:pt x="17688" y="1032"/>
                    <a:pt x="17690" y="1092"/>
                    <a:pt x="17647" y="1093"/>
                  </a:cubicBezTo>
                  <a:cubicBezTo>
                    <a:pt x="17464" y="1095"/>
                    <a:pt x="17289" y="1122"/>
                    <a:pt x="17123" y="1201"/>
                  </a:cubicBezTo>
                  <a:cubicBezTo>
                    <a:pt x="17119" y="1203"/>
                    <a:pt x="17114" y="1204"/>
                    <a:pt x="17110" y="1204"/>
                  </a:cubicBezTo>
                  <a:cubicBezTo>
                    <a:pt x="17082" y="1204"/>
                    <a:pt x="17063" y="1164"/>
                    <a:pt x="17092" y="1148"/>
                  </a:cubicBezTo>
                  <a:cubicBezTo>
                    <a:pt x="17237" y="1070"/>
                    <a:pt x="17393" y="1021"/>
                    <a:pt x="17555" y="1021"/>
                  </a:cubicBezTo>
                  <a:close/>
                  <a:moveTo>
                    <a:pt x="6820" y="1036"/>
                  </a:moveTo>
                  <a:cubicBezTo>
                    <a:pt x="6824" y="1036"/>
                    <a:pt x="6829" y="1037"/>
                    <a:pt x="6833" y="1039"/>
                  </a:cubicBezTo>
                  <a:cubicBezTo>
                    <a:pt x="7045" y="1154"/>
                    <a:pt x="7248" y="1178"/>
                    <a:pt x="7474" y="1234"/>
                  </a:cubicBezTo>
                  <a:cubicBezTo>
                    <a:pt x="7509" y="1243"/>
                    <a:pt x="7498" y="1290"/>
                    <a:pt x="7467" y="1293"/>
                  </a:cubicBezTo>
                  <a:cubicBezTo>
                    <a:pt x="7451" y="1294"/>
                    <a:pt x="7435" y="1294"/>
                    <a:pt x="7419" y="1294"/>
                  </a:cubicBezTo>
                  <a:cubicBezTo>
                    <a:pt x="7206" y="1294"/>
                    <a:pt x="6981" y="1194"/>
                    <a:pt x="6805" y="1090"/>
                  </a:cubicBezTo>
                  <a:cubicBezTo>
                    <a:pt x="6776" y="1074"/>
                    <a:pt x="6794" y="1036"/>
                    <a:pt x="6820" y="1036"/>
                  </a:cubicBezTo>
                  <a:close/>
                  <a:moveTo>
                    <a:pt x="10646" y="1190"/>
                  </a:moveTo>
                  <a:cubicBezTo>
                    <a:pt x="10649" y="1190"/>
                    <a:pt x="10652" y="1191"/>
                    <a:pt x="10656" y="1192"/>
                  </a:cubicBezTo>
                  <a:cubicBezTo>
                    <a:pt x="10812" y="1258"/>
                    <a:pt x="10972" y="1285"/>
                    <a:pt x="11142" y="1288"/>
                  </a:cubicBezTo>
                  <a:cubicBezTo>
                    <a:pt x="11172" y="1289"/>
                    <a:pt x="11172" y="1334"/>
                    <a:pt x="11142" y="1335"/>
                  </a:cubicBezTo>
                  <a:cubicBezTo>
                    <a:pt x="11130" y="1336"/>
                    <a:pt x="11118" y="1336"/>
                    <a:pt x="11106" y="1336"/>
                  </a:cubicBezTo>
                  <a:cubicBezTo>
                    <a:pt x="10943" y="1336"/>
                    <a:pt x="10784" y="1295"/>
                    <a:pt x="10634" y="1227"/>
                  </a:cubicBezTo>
                  <a:cubicBezTo>
                    <a:pt x="10613" y="1218"/>
                    <a:pt x="10626" y="1190"/>
                    <a:pt x="10646" y="1190"/>
                  </a:cubicBezTo>
                  <a:close/>
                  <a:moveTo>
                    <a:pt x="8610" y="1183"/>
                  </a:moveTo>
                  <a:cubicBezTo>
                    <a:pt x="8635" y="1183"/>
                    <a:pt x="8654" y="1214"/>
                    <a:pt x="8632" y="1235"/>
                  </a:cubicBezTo>
                  <a:cubicBezTo>
                    <a:pt x="8546" y="1317"/>
                    <a:pt x="8424" y="1352"/>
                    <a:pt x="8304" y="1352"/>
                  </a:cubicBezTo>
                  <a:cubicBezTo>
                    <a:pt x="8253" y="1352"/>
                    <a:pt x="8202" y="1346"/>
                    <a:pt x="8155" y="1334"/>
                  </a:cubicBezTo>
                  <a:cubicBezTo>
                    <a:pt x="8121" y="1326"/>
                    <a:pt x="8133" y="1278"/>
                    <a:pt x="8163" y="1278"/>
                  </a:cubicBezTo>
                  <a:cubicBezTo>
                    <a:pt x="8165" y="1278"/>
                    <a:pt x="8168" y="1278"/>
                    <a:pt x="8170" y="1279"/>
                  </a:cubicBezTo>
                  <a:cubicBezTo>
                    <a:pt x="8201" y="1284"/>
                    <a:pt x="8232" y="1287"/>
                    <a:pt x="8261" y="1287"/>
                  </a:cubicBezTo>
                  <a:cubicBezTo>
                    <a:pt x="8380" y="1287"/>
                    <a:pt x="8484" y="1243"/>
                    <a:pt x="8595" y="1187"/>
                  </a:cubicBezTo>
                  <a:cubicBezTo>
                    <a:pt x="8600" y="1184"/>
                    <a:pt x="8605" y="1183"/>
                    <a:pt x="8610" y="1183"/>
                  </a:cubicBezTo>
                  <a:close/>
                  <a:moveTo>
                    <a:pt x="18243" y="1079"/>
                  </a:moveTo>
                  <a:cubicBezTo>
                    <a:pt x="18243" y="1079"/>
                    <a:pt x="18244" y="1079"/>
                    <a:pt x="18244" y="1079"/>
                  </a:cubicBezTo>
                  <a:cubicBezTo>
                    <a:pt x="18436" y="1087"/>
                    <a:pt x="18612" y="1213"/>
                    <a:pt x="18657" y="1405"/>
                  </a:cubicBezTo>
                  <a:cubicBezTo>
                    <a:pt x="18664" y="1430"/>
                    <a:pt x="18644" y="1446"/>
                    <a:pt x="18625" y="1446"/>
                  </a:cubicBezTo>
                  <a:cubicBezTo>
                    <a:pt x="18612" y="1446"/>
                    <a:pt x="18598" y="1439"/>
                    <a:pt x="18592" y="1423"/>
                  </a:cubicBezTo>
                  <a:cubicBezTo>
                    <a:pt x="18534" y="1266"/>
                    <a:pt x="18405" y="1146"/>
                    <a:pt x="18237" y="1123"/>
                  </a:cubicBezTo>
                  <a:cubicBezTo>
                    <a:pt x="18213" y="1118"/>
                    <a:pt x="18219" y="1079"/>
                    <a:pt x="18243" y="1079"/>
                  </a:cubicBezTo>
                  <a:close/>
                  <a:moveTo>
                    <a:pt x="1063" y="998"/>
                  </a:moveTo>
                  <a:cubicBezTo>
                    <a:pt x="1090" y="998"/>
                    <a:pt x="1109" y="1038"/>
                    <a:pt x="1079" y="1051"/>
                  </a:cubicBezTo>
                  <a:cubicBezTo>
                    <a:pt x="911" y="1128"/>
                    <a:pt x="785" y="1266"/>
                    <a:pt x="782" y="1459"/>
                  </a:cubicBezTo>
                  <a:cubicBezTo>
                    <a:pt x="782" y="1472"/>
                    <a:pt x="772" y="1478"/>
                    <a:pt x="762" y="1478"/>
                  </a:cubicBezTo>
                  <a:cubicBezTo>
                    <a:pt x="752" y="1478"/>
                    <a:pt x="742" y="1472"/>
                    <a:pt x="741" y="1459"/>
                  </a:cubicBezTo>
                  <a:cubicBezTo>
                    <a:pt x="724" y="1257"/>
                    <a:pt x="850" y="1040"/>
                    <a:pt x="1057" y="999"/>
                  </a:cubicBezTo>
                  <a:cubicBezTo>
                    <a:pt x="1059" y="998"/>
                    <a:pt x="1061" y="998"/>
                    <a:pt x="1063" y="998"/>
                  </a:cubicBezTo>
                  <a:close/>
                  <a:moveTo>
                    <a:pt x="15374" y="878"/>
                  </a:moveTo>
                  <a:cubicBezTo>
                    <a:pt x="15387" y="878"/>
                    <a:pt x="15400" y="884"/>
                    <a:pt x="15406" y="899"/>
                  </a:cubicBezTo>
                  <a:cubicBezTo>
                    <a:pt x="15503" y="1129"/>
                    <a:pt x="15613" y="1365"/>
                    <a:pt x="15678" y="1606"/>
                  </a:cubicBezTo>
                  <a:cubicBezTo>
                    <a:pt x="15686" y="1634"/>
                    <a:pt x="15659" y="1658"/>
                    <a:pt x="15635" y="1658"/>
                  </a:cubicBezTo>
                  <a:cubicBezTo>
                    <a:pt x="15622" y="1658"/>
                    <a:pt x="15609" y="1651"/>
                    <a:pt x="15602" y="1637"/>
                  </a:cubicBezTo>
                  <a:cubicBezTo>
                    <a:pt x="15494" y="1409"/>
                    <a:pt x="15422" y="1156"/>
                    <a:pt x="15346" y="917"/>
                  </a:cubicBezTo>
                  <a:cubicBezTo>
                    <a:pt x="15337" y="892"/>
                    <a:pt x="15355" y="878"/>
                    <a:pt x="15374" y="878"/>
                  </a:cubicBezTo>
                  <a:close/>
                  <a:moveTo>
                    <a:pt x="3888" y="1236"/>
                  </a:moveTo>
                  <a:cubicBezTo>
                    <a:pt x="3902" y="1236"/>
                    <a:pt x="3918" y="1249"/>
                    <a:pt x="3914" y="1266"/>
                  </a:cubicBezTo>
                  <a:cubicBezTo>
                    <a:pt x="3882" y="1397"/>
                    <a:pt x="3855" y="1521"/>
                    <a:pt x="3858" y="1658"/>
                  </a:cubicBezTo>
                  <a:cubicBezTo>
                    <a:pt x="3858" y="1667"/>
                    <a:pt x="3849" y="1673"/>
                    <a:pt x="3841" y="1673"/>
                  </a:cubicBezTo>
                  <a:cubicBezTo>
                    <a:pt x="3834" y="1673"/>
                    <a:pt x="3828" y="1670"/>
                    <a:pt x="3827" y="1662"/>
                  </a:cubicBezTo>
                  <a:cubicBezTo>
                    <a:pt x="3809" y="1523"/>
                    <a:pt x="3815" y="1378"/>
                    <a:pt x="3870" y="1248"/>
                  </a:cubicBezTo>
                  <a:cubicBezTo>
                    <a:pt x="3874" y="1239"/>
                    <a:pt x="3880" y="1236"/>
                    <a:pt x="3888" y="1236"/>
                  </a:cubicBezTo>
                  <a:close/>
                  <a:moveTo>
                    <a:pt x="16504" y="1426"/>
                  </a:moveTo>
                  <a:cubicBezTo>
                    <a:pt x="16533" y="1426"/>
                    <a:pt x="16549" y="1466"/>
                    <a:pt x="16520" y="1485"/>
                  </a:cubicBezTo>
                  <a:cubicBezTo>
                    <a:pt x="16379" y="1581"/>
                    <a:pt x="16227" y="1659"/>
                    <a:pt x="16077" y="1741"/>
                  </a:cubicBezTo>
                  <a:cubicBezTo>
                    <a:pt x="16072" y="1744"/>
                    <a:pt x="16067" y="1745"/>
                    <a:pt x="16063" y="1745"/>
                  </a:cubicBezTo>
                  <a:cubicBezTo>
                    <a:pt x="16037" y="1745"/>
                    <a:pt x="16022" y="1707"/>
                    <a:pt x="16049" y="1691"/>
                  </a:cubicBezTo>
                  <a:cubicBezTo>
                    <a:pt x="16193" y="1600"/>
                    <a:pt x="16335" y="1506"/>
                    <a:pt x="16488" y="1430"/>
                  </a:cubicBezTo>
                  <a:cubicBezTo>
                    <a:pt x="16493" y="1427"/>
                    <a:pt x="16499" y="1426"/>
                    <a:pt x="16504" y="1426"/>
                  </a:cubicBezTo>
                  <a:close/>
                  <a:moveTo>
                    <a:pt x="2689" y="1355"/>
                  </a:moveTo>
                  <a:cubicBezTo>
                    <a:pt x="2692" y="1355"/>
                    <a:pt x="2694" y="1355"/>
                    <a:pt x="2697" y="1357"/>
                  </a:cubicBezTo>
                  <a:cubicBezTo>
                    <a:pt x="2951" y="1460"/>
                    <a:pt x="3208" y="1615"/>
                    <a:pt x="3372" y="1841"/>
                  </a:cubicBezTo>
                  <a:cubicBezTo>
                    <a:pt x="3388" y="1862"/>
                    <a:pt x="3366" y="1885"/>
                    <a:pt x="3344" y="1885"/>
                  </a:cubicBezTo>
                  <a:cubicBezTo>
                    <a:pt x="3337" y="1885"/>
                    <a:pt x="3330" y="1883"/>
                    <a:pt x="3324" y="1877"/>
                  </a:cubicBezTo>
                  <a:cubicBezTo>
                    <a:pt x="3123" y="1688"/>
                    <a:pt x="2932" y="1517"/>
                    <a:pt x="2679" y="1400"/>
                  </a:cubicBezTo>
                  <a:cubicBezTo>
                    <a:pt x="2657" y="1391"/>
                    <a:pt x="2668" y="1355"/>
                    <a:pt x="2689" y="1355"/>
                  </a:cubicBezTo>
                  <a:close/>
                  <a:moveTo>
                    <a:pt x="18641" y="2029"/>
                  </a:moveTo>
                  <a:cubicBezTo>
                    <a:pt x="18653" y="2029"/>
                    <a:pt x="18666" y="2037"/>
                    <a:pt x="18667" y="2054"/>
                  </a:cubicBezTo>
                  <a:cubicBezTo>
                    <a:pt x="18679" y="2220"/>
                    <a:pt x="18687" y="2385"/>
                    <a:pt x="18675" y="2551"/>
                  </a:cubicBezTo>
                  <a:cubicBezTo>
                    <a:pt x="18674" y="2574"/>
                    <a:pt x="18657" y="2586"/>
                    <a:pt x="18640" y="2586"/>
                  </a:cubicBezTo>
                  <a:cubicBezTo>
                    <a:pt x="18623" y="2586"/>
                    <a:pt x="18606" y="2574"/>
                    <a:pt x="18605" y="2551"/>
                  </a:cubicBezTo>
                  <a:cubicBezTo>
                    <a:pt x="18593" y="2385"/>
                    <a:pt x="18602" y="2220"/>
                    <a:pt x="18613" y="2054"/>
                  </a:cubicBezTo>
                  <a:cubicBezTo>
                    <a:pt x="18615" y="2037"/>
                    <a:pt x="18628" y="2029"/>
                    <a:pt x="18641" y="2029"/>
                  </a:cubicBezTo>
                  <a:close/>
                  <a:moveTo>
                    <a:pt x="761" y="2031"/>
                  </a:moveTo>
                  <a:cubicBezTo>
                    <a:pt x="773" y="2031"/>
                    <a:pt x="786" y="2040"/>
                    <a:pt x="788" y="2054"/>
                  </a:cubicBezTo>
                  <a:cubicBezTo>
                    <a:pt x="797" y="2140"/>
                    <a:pt x="787" y="2225"/>
                    <a:pt x="792" y="2311"/>
                  </a:cubicBezTo>
                  <a:cubicBezTo>
                    <a:pt x="799" y="2407"/>
                    <a:pt x="815" y="2501"/>
                    <a:pt x="838" y="2594"/>
                  </a:cubicBezTo>
                  <a:cubicBezTo>
                    <a:pt x="843" y="2612"/>
                    <a:pt x="828" y="2624"/>
                    <a:pt x="813" y="2624"/>
                  </a:cubicBezTo>
                  <a:cubicBezTo>
                    <a:pt x="804" y="2624"/>
                    <a:pt x="795" y="2619"/>
                    <a:pt x="791" y="2608"/>
                  </a:cubicBezTo>
                  <a:cubicBezTo>
                    <a:pt x="742" y="2438"/>
                    <a:pt x="694" y="2223"/>
                    <a:pt x="740" y="2048"/>
                  </a:cubicBezTo>
                  <a:cubicBezTo>
                    <a:pt x="743" y="2036"/>
                    <a:pt x="752" y="2031"/>
                    <a:pt x="761" y="2031"/>
                  </a:cubicBezTo>
                  <a:close/>
                  <a:moveTo>
                    <a:pt x="18620" y="3063"/>
                  </a:moveTo>
                  <a:cubicBezTo>
                    <a:pt x="18637" y="3063"/>
                    <a:pt x="18653" y="3074"/>
                    <a:pt x="18651" y="3094"/>
                  </a:cubicBezTo>
                  <a:cubicBezTo>
                    <a:pt x="18636" y="3219"/>
                    <a:pt x="18636" y="3340"/>
                    <a:pt x="18663" y="3464"/>
                  </a:cubicBezTo>
                  <a:cubicBezTo>
                    <a:pt x="18687" y="3574"/>
                    <a:pt x="18743" y="3673"/>
                    <a:pt x="18776" y="3781"/>
                  </a:cubicBezTo>
                  <a:cubicBezTo>
                    <a:pt x="18783" y="3803"/>
                    <a:pt x="18764" y="3821"/>
                    <a:pt x="18745" y="3821"/>
                  </a:cubicBezTo>
                  <a:cubicBezTo>
                    <a:pt x="18737" y="3821"/>
                    <a:pt x="18730" y="3818"/>
                    <a:pt x="18723" y="3812"/>
                  </a:cubicBezTo>
                  <a:cubicBezTo>
                    <a:pt x="18549" y="3632"/>
                    <a:pt x="18533" y="3316"/>
                    <a:pt x="18590" y="3085"/>
                  </a:cubicBezTo>
                  <a:cubicBezTo>
                    <a:pt x="18593" y="3070"/>
                    <a:pt x="18607" y="3063"/>
                    <a:pt x="18620" y="3063"/>
                  </a:cubicBezTo>
                  <a:close/>
                  <a:moveTo>
                    <a:pt x="865" y="3273"/>
                  </a:moveTo>
                  <a:cubicBezTo>
                    <a:pt x="877" y="3273"/>
                    <a:pt x="889" y="3283"/>
                    <a:pt x="891" y="3297"/>
                  </a:cubicBezTo>
                  <a:cubicBezTo>
                    <a:pt x="914" y="3502"/>
                    <a:pt x="823" y="3724"/>
                    <a:pt x="730" y="3902"/>
                  </a:cubicBezTo>
                  <a:cubicBezTo>
                    <a:pt x="726" y="3911"/>
                    <a:pt x="719" y="3915"/>
                    <a:pt x="712" y="3915"/>
                  </a:cubicBezTo>
                  <a:cubicBezTo>
                    <a:pt x="696" y="3915"/>
                    <a:pt x="680" y="3897"/>
                    <a:pt x="689" y="3879"/>
                  </a:cubicBezTo>
                  <a:cubicBezTo>
                    <a:pt x="780" y="3684"/>
                    <a:pt x="796" y="3494"/>
                    <a:pt x="845" y="3290"/>
                  </a:cubicBezTo>
                  <a:cubicBezTo>
                    <a:pt x="848" y="3278"/>
                    <a:pt x="856" y="3273"/>
                    <a:pt x="865" y="3273"/>
                  </a:cubicBezTo>
                  <a:close/>
                  <a:moveTo>
                    <a:pt x="609" y="4308"/>
                  </a:moveTo>
                  <a:cubicBezTo>
                    <a:pt x="612" y="4308"/>
                    <a:pt x="615" y="4309"/>
                    <a:pt x="618" y="4309"/>
                  </a:cubicBezTo>
                  <a:cubicBezTo>
                    <a:pt x="703" y="4334"/>
                    <a:pt x="760" y="4412"/>
                    <a:pt x="811" y="4480"/>
                  </a:cubicBezTo>
                  <a:cubicBezTo>
                    <a:pt x="866" y="4556"/>
                    <a:pt x="910" y="4638"/>
                    <a:pt x="940" y="4728"/>
                  </a:cubicBezTo>
                  <a:cubicBezTo>
                    <a:pt x="946" y="4745"/>
                    <a:pt x="931" y="4758"/>
                    <a:pt x="916" y="4758"/>
                  </a:cubicBezTo>
                  <a:cubicBezTo>
                    <a:pt x="908" y="4758"/>
                    <a:pt x="900" y="4754"/>
                    <a:pt x="896" y="4746"/>
                  </a:cubicBezTo>
                  <a:cubicBezTo>
                    <a:pt x="855" y="4667"/>
                    <a:pt x="807" y="4594"/>
                    <a:pt x="745" y="4529"/>
                  </a:cubicBezTo>
                  <a:cubicBezTo>
                    <a:pt x="692" y="4472"/>
                    <a:pt x="619" y="4432"/>
                    <a:pt x="573" y="4367"/>
                  </a:cubicBezTo>
                  <a:cubicBezTo>
                    <a:pt x="556" y="4342"/>
                    <a:pt x="581" y="4308"/>
                    <a:pt x="609" y="4308"/>
                  </a:cubicBezTo>
                  <a:close/>
                  <a:moveTo>
                    <a:pt x="18776" y="4257"/>
                  </a:moveTo>
                  <a:cubicBezTo>
                    <a:pt x="18793" y="4257"/>
                    <a:pt x="18811" y="4276"/>
                    <a:pt x="18801" y="4298"/>
                  </a:cubicBezTo>
                  <a:cubicBezTo>
                    <a:pt x="18728" y="4466"/>
                    <a:pt x="18659" y="4643"/>
                    <a:pt x="18565" y="4801"/>
                  </a:cubicBezTo>
                  <a:cubicBezTo>
                    <a:pt x="18558" y="4813"/>
                    <a:pt x="18545" y="4818"/>
                    <a:pt x="18532" y="4818"/>
                  </a:cubicBezTo>
                  <a:cubicBezTo>
                    <a:pt x="18508" y="4818"/>
                    <a:pt x="18483" y="4798"/>
                    <a:pt x="18494" y="4771"/>
                  </a:cubicBezTo>
                  <a:cubicBezTo>
                    <a:pt x="18563" y="4597"/>
                    <a:pt x="18664" y="4434"/>
                    <a:pt x="18756" y="4271"/>
                  </a:cubicBezTo>
                  <a:cubicBezTo>
                    <a:pt x="18761" y="4261"/>
                    <a:pt x="18768" y="4257"/>
                    <a:pt x="18776" y="4257"/>
                  </a:cubicBezTo>
                  <a:close/>
                  <a:moveTo>
                    <a:pt x="18544" y="5240"/>
                  </a:moveTo>
                  <a:cubicBezTo>
                    <a:pt x="18558" y="5240"/>
                    <a:pt x="18571" y="5246"/>
                    <a:pt x="18578" y="5261"/>
                  </a:cubicBezTo>
                  <a:cubicBezTo>
                    <a:pt x="18618" y="5346"/>
                    <a:pt x="18649" y="5433"/>
                    <a:pt x="18681" y="5520"/>
                  </a:cubicBezTo>
                  <a:cubicBezTo>
                    <a:pt x="18692" y="5549"/>
                    <a:pt x="18663" y="5573"/>
                    <a:pt x="18636" y="5573"/>
                  </a:cubicBezTo>
                  <a:cubicBezTo>
                    <a:pt x="18623" y="5573"/>
                    <a:pt x="18610" y="5567"/>
                    <a:pt x="18604" y="5552"/>
                  </a:cubicBezTo>
                  <a:cubicBezTo>
                    <a:pt x="18568" y="5467"/>
                    <a:pt x="18529" y="5382"/>
                    <a:pt x="18499" y="5294"/>
                  </a:cubicBezTo>
                  <a:cubicBezTo>
                    <a:pt x="18489" y="5264"/>
                    <a:pt x="18518" y="5240"/>
                    <a:pt x="18544" y="5240"/>
                  </a:cubicBezTo>
                  <a:close/>
                  <a:moveTo>
                    <a:pt x="1015" y="5154"/>
                  </a:moveTo>
                  <a:cubicBezTo>
                    <a:pt x="1030" y="5154"/>
                    <a:pt x="1045" y="5166"/>
                    <a:pt x="1047" y="5184"/>
                  </a:cubicBezTo>
                  <a:cubicBezTo>
                    <a:pt x="1062" y="5425"/>
                    <a:pt x="930" y="5670"/>
                    <a:pt x="785" y="5852"/>
                  </a:cubicBezTo>
                  <a:cubicBezTo>
                    <a:pt x="778" y="5861"/>
                    <a:pt x="770" y="5864"/>
                    <a:pt x="761" y="5864"/>
                  </a:cubicBezTo>
                  <a:cubicBezTo>
                    <a:pt x="735" y="5864"/>
                    <a:pt x="707" y="5833"/>
                    <a:pt x="726" y="5807"/>
                  </a:cubicBezTo>
                  <a:cubicBezTo>
                    <a:pt x="876" y="5613"/>
                    <a:pt x="925" y="5407"/>
                    <a:pt x="988" y="5176"/>
                  </a:cubicBezTo>
                  <a:cubicBezTo>
                    <a:pt x="992" y="5161"/>
                    <a:pt x="1003" y="5154"/>
                    <a:pt x="1015" y="5154"/>
                  </a:cubicBezTo>
                  <a:close/>
                  <a:moveTo>
                    <a:pt x="18782" y="5896"/>
                  </a:moveTo>
                  <a:cubicBezTo>
                    <a:pt x="18793" y="5896"/>
                    <a:pt x="18804" y="5901"/>
                    <a:pt x="18810" y="5914"/>
                  </a:cubicBezTo>
                  <a:cubicBezTo>
                    <a:pt x="18901" y="6084"/>
                    <a:pt x="18888" y="6308"/>
                    <a:pt x="18837" y="6489"/>
                  </a:cubicBezTo>
                  <a:cubicBezTo>
                    <a:pt x="18832" y="6505"/>
                    <a:pt x="18820" y="6512"/>
                    <a:pt x="18807" y="6512"/>
                  </a:cubicBezTo>
                  <a:cubicBezTo>
                    <a:pt x="18787" y="6512"/>
                    <a:pt x="18766" y="6495"/>
                    <a:pt x="18772" y="6469"/>
                  </a:cubicBezTo>
                  <a:cubicBezTo>
                    <a:pt x="18813" y="6283"/>
                    <a:pt x="18780" y="6125"/>
                    <a:pt x="18745" y="5942"/>
                  </a:cubicBezTo>
                  <a:cubicBezTo>
                    <a:pt x="18740" y="5916"/>
                    <a:pt x="18762" y="5896"/>
                    <a:pt x="18782" y="5896"/>
                  </a:cubicBezTo>
                  <a:close/>
                  <a:moveTo>
                    <a:pt x="718" y="6544"/>
                  </a:moveTo>
                  <a:cubicBezTo>
                    <a:pt x="737" y="6544"/>
                    <a:pt x="757" y="6562"/>
                    <a:pt x="752" y="6585"/>
                  </a:cubicBezTo>
                  <a:cubicBezTo>
                    <a:pt x="705" y="6766"/>
                    <a:pt x="682" y="6932"/>
                    <a:pt x="733" y="7116"/>
                  </a:cubicBezTo>
                  <a:cubicBezTo>
                    <a:pt x="739" y="7139"/>
                    <a:pt x="721" y="7154"/>
                    <a:pt x="703" y="7154"/>
                  </a:cubicBezTo>
                  <a:cubicBezTo>
                    <a:pt x="690" y="7154"/>
                    <a:pt x="677" y="7147"/>
                    <a:pt x="672" y="7132"/>
                  </a:cubicBezTo>
                  <a:cubicBezTo>
                    <a:pt x="602" y="6949"/>
                    <a:pt x="595" y="6735"/>
                    <a:pt x="691" y="6560"/>
                  </a:cubicBezTo>
                  <a:cubicBezTo>
                    <a:pt x="697" y="6549"/>
                    <a:pt x="707" y="6544"/>
                    <a:pt x="718" y="6544"/>
                  </a:cubicBezTo>
                  <a:close/>
                  <a:moveTo>
                    <a:pt x="18828" y="6935"/>
                  </a:moveTo>
                  <a:cubicBezTo>
                    <a:pt x="18846" y="6935"/>
                    <a:pt x="18864" y="6947"/>
                    <a:pt x="18862" y="6969"/>
                  </a:cubicBezTo>
                  <a:cubicBezTo>
                    <a:pt x="18856" y="7107"/>
                    <a:pt x="18819" y="7246"/>
                    <a:pt x="18790" y="7381"/>
                  </a:cubicBezTo>
                  <a:cubicBezTo>
                    <a:pt x="18786" y="7399"/>
                    <a:pt x="18773" y="7407"/>
                    <a:pt x="18759" y="7407"/>
                  </a:cubicBezTo>
                  <a:cubicBezTo>
                    <a:pt x="18738" y="7407"/>
                    <a:pt x="18715" y="7389"/>
                    <a:pt x="18719" y="7361"/>
                  </a:cubicBezTo>
                  <a:cubicBezTo>
                    <a:pt x="18740" y="7228"/>
                    <a:pt x="18751" y="7088"/>
                    <a:pt x="18793" y="6960"/>
                  </a:cubicBezTo>
                  <a:cubicBezTo>
                    <a:pt x="18798" y="6943"/>
                    <a:pt x="18813" y="6935"/>
                    <a:pt x="18828" y="6935"/>
                  </a:cubicBezTo>
                  <a:close/>
                  <a:moveTo>
                    <a:pt x="16250" y="7097"/>
                  </a:moveTo>
                  <a:cubicBezTo>
                    <a:pt x="16256" y="7097"/>
                    <a:pt x="16262" y="7099"/>
                    <a:pt x="16269" y="7102"/>
                  </a:cubicBezTo>
                  <a:cubicBezTo>
                    <a:pt x="16470" y="7209"/>
                    <a:pt x="16677" y="7313"/>
                    <a:pt x="16873" y="7431"/>
                  </a:cubicBezTo>
                  <a:cubicBezTo>
                    <a:pt x="16906" y="7450"/>
                    <a:pt x="16886" y="7493"/>
                    <a:pt x="16855" y="7493"/>
                  </a:cubicBezTo>
                  <a:cubicBezTo>
                    <a:pt x="16850" y="7493"/>
                    <a:pt x="16845" y="7492"/>
                    <a:pt x="16839" y="7490"/>
                  </a:cubicBezTo>
                  <a:cubicBezTo>
                    <a:pt x="16632" y="7389"/>
                    <a:pt x="16432" y="7276"/>
                    <a:pt x="16231" y="7165"/>
                  </a:cubicBezTo>
                  <a:cubicBezTo>
                    <a:pt x="16196" y="7145"/>
                    <a:pt x="16218" y="7097"/>
                    <a:pt x="16250" y="7097"/>
                  </a:cubicBezTo>
                  <a:close/>
                  <a:moveTo>
                    <a:pt x="3396" y="7233"/>
                  </a:moveTo>
                  <a:cubicBezTo>
                    <a:pt x="3423" y="7233"/>
                    <a:pt x="3438" y="7280"/>
                    <a:pt x="3410" y="7294"/>
                  </a:cubicBezTo>
                  <a:cubicBezTo>
                    <a:pt x="3262" y="7370"/>
                    <a:pt x="3115" y="7451"/>
                    <a:pt x="2959" y="7508"/>
                  </a:cubicBezTo>
                  <a:cubicBezTo>
                    <a:pt x="2955" y="7509"/>
                    <a:pt x="2951" y="7510"/>
                    <a:pt x="2947" y="7510"/>
                  </a:cubicBezTo>
                  <a:cubicBezTo>
                    <a:pt x="2914" y="7510"/>
                    <a:pt x="2897" y="7457"/>
                    <a:pt x="2930" y="7438"/>
                  </a:cubicBezTo>
                  <a:cubicBezTo>
                    <a:pt x="3074" y="7357"/>
                    <a:pt x="3232" y="7298"/>
                    <a:pt x="3385" y="7235"/>
                  </a:cubicBezTo>
                  <a:cubicBezTo>
                    <a:pt x="3389" y="7234"/>
                    <a:pt x="3392" y="7233"/>
                    <a:pt x="3396" y="7233"/>
                  </a:cubicBezTo>
                  <a:close/>
                  <a:moveTo>
                    <a:pt x="15653" y="7278"/>
                  </a:moveTo>
                  <a:cubicBezTo>
                    <a:pt x="15675" y="7278"/>
                    <a:pt x="15700" y="7302"/>
                    <a:pt x="15696" y="7328"/>
                  </a:cubicBezTo>
                  <a:cubicBezTo>
                    <a:pt x="15670" y="7504"/>
                    <a:pt x="15560" y="7669"/>
                    <a:pt x="15447" y="7801"/>
                  </a:cubicBezTo>
                  <a:cubicBezTo>
                    <a:pt x="15438" y="7811"/>
                    <a:pt x="15427" y="7815"/>
                    <a:pt x="15417" y="7815"/>
                  </a:cubicBezTo>
                  <a:cubicBezTo>
                    <a:pt x="15385" y="7815"/>
                    <a:pt x="15356" y="7771"/>
                    <a:pt x="15384" y="7736"/>
                  </a:cubicBezTo>
                  <a:cubicBezTo>
                    <a:pt x="15496" y="7603"/>
                    <a:pt x="15554" y="7455"/>
                    <a:pt x="15624" y="7298"/>
                  </a:cubicBezTo>
                  <a:cubicBezTo>
                    <a:pt x="15631" y="7284"/>
                    <a:pt x="15642" y="7278"/>
                    <a:pt x="15653" y="7278"/>
                  </a:cubicBezTo>
                  <a:close/>
                  <a:moveTo>
                    <a:pt x="2352" y="7632"/>
                  </a:moveTo>
                  <a:cubicBezTo>
                    <a:pt x="2377" y="7632"/>
                    <a:pt x="2396" y="7669"/>
                    <a:pt x="2376" y="7691"/>
                  </a:cubicBezTo>
                  <a:cubicBezTo>
                    <a:pt x="2295" y="7774"/>
                    <a:pt x="2188" y="7824"/>
                    <a:pt x="2077" y="7824"/>
                  </a:cubicBezTo>
                  <a:cubicBezTo>
                    <a:pt x="2030" y="7824"/>
                    <a:pt x="1982" y="7815"/>
                    <a:pt x="1935" y="7795"/>
                  </a:cubicBezTo>
                  <a:cubicBezTo>
                    <a:pt x="1900" y="7781"/>
                    <a:pt x="1917" y="7720"/>
                    <a:pt x="1953" y="7720"/>
                  </a:cubicBezTo>
                  <a:cubicBezTo>
                    <a:pt x="1954" y="7720"/>
                    <a:pt x="1955" y="7720"/>
                    <a:pt x="1956" y="7720"/>
                  </a:cubicBezTo>
                  <a:cubicBezTo>
                    <a:pt x="1985" y="7723"/>
                    <a:pt x="2014" y="7725"/>
                    <a:pt x="2043" y="7725"/>
                  </a:cubicBezTo>
                  <a:cubicBezTo>
                    <a:pt x="2147" y="7725"/>
                    <a:pt x="2246" y="7703"/>
                    <a:pt x="2336" y="7638"/>
                  </a:cubicBezTo>
                  <a:cubicBezTo>
                    <a:pt x="2342" y="7634"/>
                    <a:pt x="2347" y="7632"/>
                    <a:pt x="2352" y="7632"/>
                  </a:cubicBezTo>
                  <a:close/>
                  <a:moveTo>
                    <a:pt x="922" y="7575"/>
                  </a:moveTo>
                  <a:cubicBezTo>
                    <a:pt x="935" y="7575"/>
                    <a:pt x="947" y="7581"/>
                    <a:pt x="955" y="7593"/>
                  </a:cubicBezTo>
                  <a:cubicBezTo>
                    <a:pt x="1019" y="7704"/>
                    <a:pt x="1141" y="7778"/>
                    <a:pt x="1266" y="7778"/>
                  </a:cubicBezTo>
                  <a:cubicBezTo>
                    <a:pt x="1311" y="7778"/>
                    <a:pt x="1355" y="7769"/>
                    <a:pt x="1398" y="7748"/>
                  </a:cubicBezTo>
                  <a:cubicBezTo>
                    <a:pt x="1403" y="7746"/>
                    <a:pt x="1407" y="7745"/>
                    <a:pt x="1411" y="7745"/>
                  </a:cubicBezTo>
                  <a:cubicBezTo>
                    <a:pt x="1436" y="7745"/>
                    <a:pt x="1451" y="7780"/>
                    <a:pt x="1426" y="7795"/>
                  </a:cubicBezTo>
                  <a:cubicBezTo>
                    <a:pt x="1363" y="7832"/>
                    <a:pt x="1294" y="7849"/>
                    <a:pt x="1226" y="7849"/>
                  </a:cubicBezTo>
                  <a:cubicBezTo>
                    <a:pt x="1081" y="7849"/>
                    <a:pt x="941" y="7769"/>
                    <a:pt x="883" y="7623"/>
                  </a:cubicBezTo>
                  <a:cubicBezTo>
                    <a:pt x="872" y="7596"/>
                    <a:pt x="897" y="7575"/>
                    <a:pt x="922" y="7575"/>
                  </a:cubicBezTo>
                  <a:close/>
                  <a:moveTo>
                    <a:pt x="17297" y="7637"/>
                  </a:moveTo>
                  <a:cubicBezTo>
                    <a:pt x="17300" y="7637"/>
                    <a:pt x="17304" y="7638"/>
                    <a:pt x="17307" y="7639"/>
                  </a:cubicBezTo>
                  <a:cubicBezTo>
                    <a:pt x="17546" y="7741"/>
                    <a:pt x="17786" y="7777"/>
                    <a:pt x="18044" y="7785"/>
                  </a:cubicBezTo>
                  <a:cubicBezTo>
                    <a:pt x="18087" y="7786"/>
                    <a:pt x="18085" y="7844"/>
                    <a:pt x="18044" y="7850"/>
                  </a:cubicBezTo>
                  <a:cubicBezTo>
                    <a:pt x="18003" y="7854"/>
                    <a:pt x="17962" y="7856"/>
                    <a:pt x="17922" y="7856"/>
                  </a:cubicBezTo>
                  <a:cubicBezTo>
                    <a:pt x="17700" y="7856"/>
                    <a:pt x="17481" y="7793"/>
                    <a:pt x="17286" y="7692"/>
                  </a:cubicBezTo>
                  <a:cubicBezTo>
                    <a:pt x="17260" y="7678"/>
                    <a:pt x="17273" y="7637"/>
                    <a:pt x="17297" y="7637"/>
                  </a:cubicBezTo>
                  <a:close/>
                  <a:moveTo>
                    <a:pt x="3779" y="7591"/>
                  </a:moveTo>
                  <a:cubicBezTo>
                    <a:pt x="3792" y="7591"/>
                    <a:pt x="3805" y="7597"/>
                    <a:pt x="3811" y="7613"/>
                  </a:cubicBezTo>
                  <a:cubicBezTo>
                    <a:pt x="3870" y="7759"/>
                    <a:pt x="3926" y="7904"/>
                    <a:pt x="3973" y="8055"/>
                  </a:cubicBezTo>
                  <a:cubicBezTo>
                    <a:pt x="3980" y="8080"/>
                    <a:pt x="3962" y="8095"/>
                    <a:pt x="3942" y="8095"/>
                  </a:cubicBezTo>
                  <a:cubicBezTo>
                    <a:pt x="3929" y="8095"/>
                    <a:pt x="3915" y="8088"/>
                    <a:pt x="3909" y="8073"/>
                  </a:cubicBezTo>
                  <a:cubicBezTo>
                    <a:pt x="3848" y="7927"/>
                    <a:pt x="3797" y="7779"/>
                    <a:pt x="3748" y="7630"/>
                  </a:cubicBezTo>
                  <a:cubicBezTo>
                    <a:pt x="3741" y="7605"/>
                    <a:pt x="3759" y="7591"/>
                    <a:pt x="3779" y="7591"/>
                  </a:cubicBezTo>
                  <a:close/>
                  <a:moveTo>
                    <a:pt x="8508" y="7929"/>
                  </a:moveTo>
                  <a:cubicBezTo>
                    <a:pt x="8508" y="7929"/>
                    <a:pt x="8509" y="7929"/>
                    <a:pt x="8510" y="7929"/>
                  </a:cubicBezTo>
                  <a:cubicBezTo>
                    <a:pt x="8736" y="7939"/>
                    <a:pt x="8968" y="7978"/>
                    <a:pt x="9170" y="8089"/>
                  </a:cubicBezTo>
                  <a:cubicBezTo>
                    <a:pt x="9195" y="8103"/>
                    <a:pt x="9182" y="8142"/>
                    <a:pt x="9156" y="8142"/>
                  </a:cubicBezTo>
                  <a:cubicBezTo>
                    <a:pt x="9153" y="8142"/>
                    <a:pt x="9150" y="8141"/>
                    <a:pt x="9147" y="8140"/>
                  </a:cubicBezTo>
                  <a:cubicBezTo>
                    <a:pt x="8936" y="8071"/>
                    <a:pt x="8734" y="8007"/>
                    <a:pt x="8510" y="7992"/>
                  </a:cubicBezTo>
                  <a:cubicBezTo>
                    <a:pt x="8470" y="7990"/>
                    <a:pt x="8468" y="7929"/>
                    <a:pt x="8508" y="7929"/>
                  </a:cubicBezTo>
                  <a:close/>
                  <a:moveTo>
                    <a:pt x="11424" y="8024"/>
                  </a:moveTo>
                  <a:cubicBezTo>
                    <a:pt x="11616" y="8024"/>
                    <a:pt x="11807" y="8042"/>
                    <a:pt x="11994" y="8085"/>
                  </a:cubicBezTo>
                  <a:cubicBezTo>
                    <a:pt x="12030" y="8093"/>
                    <a:pt x="12024" y="8152"/>
                    <a:pt x="11989" y="8152"/>
                  </a:cubicBezTo>
                  <a:cubicBezTo>
                    <a:pt x="11988" y="8152"/>
                    <a:pt x="11987" y="8152"/>
                    <a:pt x="11986" y="8152"/>
                  </a:cubicBezTo>
                  <a:cubicBezTo>
                    <a:pt x="11731" y="8118"/>
                    <a:pt x="11480" y="8095"/>
                    <a:pt x="11225" y="8095"/>
                  </a:cubicBezTo>
                  <a:cubicBezTo>
                    <a:pt x="11214" y="8095"/>
                    <a:pt x="11202" y="8095"/>
                    <a:pt x="11191" y="8095"/>
                  </a:cubicBezTo>
                  <a:cubicBezTo>
                    <a:pt x="11191" y="8095"/>
                    <a:pt x="11190" y="8095"/>
                    <a:pt x="11190" y="8095"/>
                  </a:cubicBezTo>
                  <a:cubicBezTo>
                    <a:pt x="11149" y="8095"/>
                    <a:pt x="11151" y="8034"/>
                    <a:pt x="11191" y="8032"/>
                  </a:cubicBezTo>
                  <a:cubicBezTo>
                    <a:pt x="11268" y="8027"/>
                    <a:pt x="11346" y="8024"/>
                    <a:pt x="11424" y="8024"/>
                  </a:cubicBezTo>
                  <a:close/>
                  <a:moveTo>
                    <a:pt x="7619" y="8132"/>
                  </a:moveTo>
                  <a:cubicBezTo>
                    <a:pt x="7647" y="8132"/>
                    <a:pt x="7646" y="8176"/>
                    <a:pt x="7622" y="8186"/>
                  </a:cubicBezTo>
                  <a:cubicBezTo>
                    <a:pt x="7447" y="8251"/>
                    <a:pt x="7254" y="8279"/>
                    <a:pt x="7072" y="8319"/>
                  </a:cubicBezTo>
                  <a:cubicBezTo>
                    <a:pt x="7070" y="8319"/>
                    <a:pt x="7068" y="8319"/>
                    <a:pt x="7066" y="8319"/>
                  </a:cubicBezTo>
                  <a:cubicBezTo>
                    <a:pt x="7042" y="8319"/>
                    <a:pt x="7034" y="8284"/>
                    <a:pt x="7060" y="8277"/>
                  </a:cubicBezTo>
                  <a:cubicBezTo>
                    <a:pt x="7243" y="8225"/>
                    <a:pt x="7426" y="8157"/>
                    <a:pt x="7614" y="8133"/>
                  </a:cubicBezTo>
                  <a:cubicBezTo>
                    <a:pt x="7616" y="8133"/>
                    <a:pt x="7618" y="8132"/>
                    <a:pt x="7619" y="8132"/>
                  </a:cubicBezTo>
                  <a:close/>
                  <a:moveTo>
                    <a:pt x="10448" y="8172"/>
                  </a:moveTo>
                  <a:cubicBezTo>
                    <a:pt x="10481" y="8172"/>
                    <a:pt x="10493" y="8225"/>
                    <a:pt x="10464" y="8239"/>
                  </a:cubicBezTo>
                  <a:cubicBezTo>
                    <a:pt x="10281" y="8320"/>
                    <a:pt x="10082" y="8368"/>
                    <a:pt x="9895" y="8439"/>
                  </a:cubicBezTo>
                  <a:cubicBezTo>
                    <a:pt x="9852" y="8456"/>
                    <a:pt x="9808" y="8483"/>
                    <a:pt x="9763" y="8483"/>
                  </a:cubicBezTo>
                  <a:cubicBezTo>
                    <a:pt x="9757" y="8483"/>
                    <a:pt x="9751" y="8483"/>
                    <a:pt x="9746" y="8482"/>
                  </a:cubicBezTo>
                  <a:cubicBezTo>
                    <a:pt x="9674" y="8469"/>
                    <a:pt x="9547" y="8335"/>
                    <a:pt x="9487" y="8289"/>
                  </a:cubicBezTo>
                  <a:cubicBezTo>
                    <a:pt x="9462" y="8269"/>
                    <a:pt x="9477" y="8230"/>
                    <a:pt x="9502" y="8230"/>
                  </a:cubicBezTo>
                  <a:cubicBezTo>
                    <a:pt x="9507" y="8230"/>
                    <a:pt x="9512" y="8232"/>
                    <a:pt x="9518" y="8235"/>
                  </a:cubicBezTo>
                  <a:cubicBezTo>
                    <a:pt x="9589" y="8282"/>
                    <a:pt x="9682" y="8377"/>
                    <a:pt x="9766" y="8386"/>
                  </a:cubicBezTo>
                  <a:cubicBezTo>
                    <a:pt x="9770" y="8386"/>
                    <a:pt x="9774" y="8387"/>
                    <a:pt x="9778" y="8387"/>
                  </a:cubicBezTo>
                  <a:cubicBezTo>
                    <a:pt x="9839" y="8387"/>
                    <a:pt x="9908" y="8343"/>
                    <a:pt x="9965" y="8321"/>
                  </a:cubicBezTo>
                  <a:cubicBezTo>
                    <a:pt x="10120" y="8259"/>
                    <a:pt x="10280" y="8195"/>
                    <a:pt x="10444" y="8172"/>
                  </a:cubicBezTo>
                  <a:cubicBezTo>
                    <a:pt x="10446" y="8172"/>
                    <a:pt x="10447" y="8172"/>
                    <a:pt x="10448" y="8172"/>
                  </a:cubicBezTo>
                  <a:close/>
                  <a:moveTo>
                    <a:pt x="12480" y="8228"/>
                  </a:moveTo>
                  <a:cubicBezTo>
                    <a:pt x="12481" y="8228"/>
                    <a:pt x="12482" y="8228"/>
                    <a:pt x="12483" y="8228"/>
                  </a:cubicBezTo>
                  <a:cubicBezTo>
                    <a:pt x="12697" y="8245"/>
                    <a:pt x="12918" y="8306"/>
                    <a:pt x="13093" y="8437"/>
                  </a:cubicBezTo>
                  <a:cubicBezTo>
                    <a:pt x="13117" y="8456"/>
                    <a:pt x="13103" y="8492"/>
                    <a:pt x="13078" y="8492"/>
                  </a:cubicBezTo>
                  <a:cubicBezTo>
                    <a:pt x="13073" y="8492"/>
                    <a:pt x="13068" y="8490"/>
                    <a:pt x="13063" y="8487"/>
                  </a:cubicBezTo>
                  <a:cubicBezTo>
                    <a:pt x="12876" y="8386"/>
                    <a:pt x="12696" y="8308"/>
                    <a:pt x="12483" y="8286"/>
                  </a:cubicBezTo>
                  <a:cubicBezTo>
                    <a:pt x="12446" y="8282"/>
                    <a:pt x="12445" y="8228"/>
                    <a:pt x="12480" y="8228"/>
                  </a:cubicBezTo>
                  <a:close/>
                  <a:moveTo>
                    <a:pt x="15314" y="8275"/>
                  </a:moveTo>
                  <a:cubicBezTo>
                    <a:pt x="15340" y="8275"/>
                    <a:pt x="15366" y="8306"/>
                    <a:pt x="15349" y="8334"/>
                  </a:cubicBezTo>
                  <a:cubicBezTo>
                    <a:pt x="15223" y="8532"/>
                    <a:pt x="15008" y="8659"/>
                    <a:pt x="14778" y="8700"/>
                  </a:cubicBezTo>
                  <a:cubicBezTo>
                    <a:pt x="14776" y="8701"/>
                    <a:pt x="14773" y="8701"/>
                    <a:pt x="14770" y="8701"/>
                  </a:cubicBezTo>
                  <a:cubicBezTo>
                    <a:pt x="14724" y="8701"/>
                    <a:pt x="14706" y="8633"/>
                    <a:pt x="14756" y="8620"/>
                  </a:cubicBezTo>
                  <a:cubicBezTo>
                    <a:pt x="14971" y="8567"/>
                    <a:pt x="15138" y="8447"/>
                    <a:pt x="15288" y="8287"/>
                  </a:cubicBezTo>
                  <a:cubicBezTo>
                    <a:pt x="15295" y="8278"/>
                    <a:pt x="15305" y="8275"/>
                    <a:pt x="15314" y="8275"/>
                  </a:cubicBezTo>
                  <a:close/>
                  <a:moveTo>
                    <a:pt x="6328" y="8554"/>
                  </a:moveTo>
                  <a:cubicBezTo>
                    <a:pt x="6360" y="8554"/>
                    <a:pt x="6372" y="8602"/>
                    <a:pt x="6338" y="8611"/>
                  </a:cubicBezTo>
                  <a:cubicBezTo>
                    <a:pt x="6155" y="8661"/>
                    <a:pt x="5970" y="8697"/>
                    <a:pt x="5786" y="8736"/>
                  </a:cubicBezTo>
                  <a:cubicBezTo>
                    <a:pt x="5783" y="8737"/>
                    <a:pt x="5781" y="8737"/>
                    <a:pt x="5779" y="8737"/>
                  </a:cubicBezTo>
                  <a:cubicBezTo>
                    <a:pt x="5747" y="8737"/>
                    <a:pt x="5736" y="8689"/>
                    <a:pt x="5769" y="8680"/>
                  </a:cubicBezTo>
                  <a:cubicBezTo>
                    <a:pt x="5953" y="8636"/>
                    <a:pt x="6136" y="8589"/>
                    <a:pt x="6322" y="8555"/>
                  </a:cubicBezTo>
                  <a:cubicBezTo>
                    <a:pt x="6324" y="8554"/>
                    <a:pt x="6326" y="8554"/>
                    <a:pt x="6328" y="8554"/>
                  </a:cubicBezTo>
                  <a:close/>
                  <a:moveTo>
                    <a:pt x="13528" y="8561"/>
                  </a:moveTo>
                  <a:cubicBezTo>
                    <a:pt x="13532" y="8561"/>
                    <a:pt x="13535" y="8562"/>
                    <a:pt x="13539" y="8563"/>
                  </a:cubicBezTo>
                  <a:cubicBezTo>
                    <a:pt x="13744" y="8644"/>
                    <a:pt x="13953" y="8673"/>
                    <a:pt x="14170" y="8685"/>
                  </a:cubicBezTo>
                  <a:cubicBezTo>
                    <a:pt x="14216" y="8687"/>
                    <a:pt x="14215" y="8750"/>
                    <a:pt x="14170" y="8755"/>
                  </a:cubicBezTo>
                  <a:cubicBezTo>
                    <a:pt x="14137" y="8758"/>
                    <a:pt x="14104" y="8759"/>
                    <a:pt x="14071" y="8759"/>
                  </a:cubicBezTo>
                  <a:cubicBezTo>
                    <a:pt x="13877" y="8759"/>
                    <a:pt x="13690" y="8708"/>
                    <a:pt x="13511" y="8631"/>
                  </a:cubicBezTo>
                  <a:cubicBezTo>
                    <a:pt x="13478" y="8616"/>
                    <a:pt x="13496" y="8561"/>
                    <a:pt x="13528" y="8561"/>
                  </a:cubicBezTo>
                  <a:close/>
                  <a:moveTo>
                    <a:pt x="4378" y="8441"/>
                  </a:moveTo>
                  <a:cubicBezTo>
                    <a:pt x="4386" y="8441"/>
                    <a:pt x="4394" y="8445"/>
                    <a:pt x="4400" y="8454"/>
                  </a:cubicBezTo>
                  <a:cubicBezTo>
                    <a:pt x="4518" y="8636"/>
                    <a:pt x="4707" y="8716"/>
                    <a:pt x="4917" y="8716"/>
                  </a:cubicBezTo>
                  <a:cubicBezTo>
                    <a:pt x="4922" y="8716"/>
                    <a:pt x="4928" y="8716"/>
                    <a:pt x="4933" y="8716"/>
                  </a:cubicBezTo>
                  <a:cubicBezTo>
                    <a:pt x="4933" y="8716"/>
                    <a:pt x="4934" y="8716"/>
                    <a:pt x="4934" y="8716"/>
                  </a:cubicBezTo>
                  <a:cubicBezTo>
                    <a:pt x="4968" y="8716"/>
                    <a:pt x="4978" y="8774"/>
                    <a:pt x="4942" y="8779"/>
                  </a:cubicBezTo>
                  <a:cubicBezTo>
                    <a:pt x="4916" y="8783"/>
                    <a:pt x="4890" y="8785"/>
                    <a:pt x="4864" y="8785"/>
                  </a:cubicBezTo>
                  <a:cubicBezTo>
                    <a:pt x="4655" y="8785"/>
                    <a:pt x="4460" y="8661"/>
                    <a:pt x="4353" y="8481"/>
                  </a:cubicBezTo>
                  <a:cubicBezTo>
                    <a:pt x="4340" y="8460"/>
                    <a:pt x="4359" y="8441"/>
                    <a:pt x="4378" y="8441"/>
                  </a:cubicBezTo>
                  <a:close/>
                  <a:moveTo>
                    <a:pt x="9688" y="1"/>
                  </a:moveTo>
                  <a:cubicBezTo>
                    <a:pt x="9304" y="568"/>
                    <a:pt x="8654" y="920"/>
                    <a:pt x="7984" y="920"/>
                  </a:cubicBezTo>
                  <a:cubicBezTo>
                    <a:pt x="7768" y="920"/>
                    <a:pt x="7551" y="884"/>
                    <a:pt x="7339" y="806"/>
                  </a:cubicBezTo>
                  <a:cubicBezTo>
                    <a:pt x="6639" y="550"/>
                    <a:pt x="6105" y="112"/>
                    <a:pt x="5328" y="66"/>
                  </a:cubicBezTo>
                  <a:cubicBezTo>
                    <a:pt x="5279" y="63"/>
                    <a:pt x="5228" y="62"/>
                    <a:pt x="5176" y="62"/>
                  </a:cubicBezTo>
                  <a:cubicBezTo>
                    <a:pt x="4417" y="62"/>
                    <a:pt x="3387" y="372"/>
                    <a:pt x="3502" y="1305"/>
                  </a:cubicBezTo>
                  <a:cubicBezTo>
                    <a:pt x="3509" y="1362"/>
                    <a:pt x="3463" y="1389"/>
                    <a:pt x="3416" y="1389"/>
                  </a:cubicBezTo>
                  <a:cubicBezTo>
                    <a:pt x="3392" y="1389"/>
                    <a:pt x="3368" y="1382"/>
                    <a:pt x="3351" y="1368"/>
                  </a:cubicBezTo>
                  <a:cubicBezTo>
                    <a:pt x="2864" y="980"/>
                    <a:pt x="2023" y="582"/>
                    <a:pt x="1337" y="582"/>
                  </a:cubicBezTo>
                  <a:cubicBezTo>
                    <a:pt x="743" y="582"/>
                    <a:pt x="266" y="880"/>
                    <a:pt x="236" y="1740"/>
                  </a:cubicBezTo>
                  <a:cubicBezTo>
                    <a:pt x="213" y="2395"/>
                    <a:pt x="886" y="3891"/>
                    <a:pt x="1" y="4257"/>
                  </a:cubicBezTo>
                  <a:cubicBezTo>
                    <a:pt x="1047" y="4739"/>
                    <a:pt x="207" y="6070"/>
                    <a:pt x="188" y="6835"/>
                  </a:cubicBezTo>
                  <a:cubicBezTo>
                    <a:pt x="167" y="7630"/>
                    <a:pt x="719" y="8210"/>
                    <a:pt x="1508" y="8245"/>
                  </a:cubicBezTo>
                  <a:cubicBezTo>
                    <a:pt x="1535" y="8246"/>
                    <a:pt x="1563" y="8247"/>
                    <a:pt x="1590" y="8247"/>
                  </a:cubicBezTo>
                  <a:cubicBezTo>
                    <a:pt x="2251" y="8247"/>
                    <a:pt x="2825" y="7881"/>
                    <a:pt x="3424" y="7642"/>
                  </a:cubicBezTo>
                  <a:cubicBezTo>
                    <a:pt x="3429" y="7640"/>
                    <a:pt x="3434" y="7639"/>
                    <a:pt x="3438" y="7639"/>
                  </a:cubicBezTo>
                  <a:cubicBezTo>
                    <a:pt x="3463" y="7639"/>
                    <a:pt x="3473" y="7670"/>
                    <a:pt x="3465" y="7694"/>
                  </a:cubicBezTo>
                  <a:cubicBezTo>
                    <a:pt x="3478" y="7705"/>
                    <a:pt x="3487" y="7720"/>
                    <a:pt x="3488" y="7742"/>
                  </a:cubicBezTo>
                  <a:cubicBezTo>
                    <a:pt x="3561" y="8552"/>
                    <a:pt x="4171" y="9152"/>
                    <a:pt x="4989" y="9195"/>
                  </a:cubicBezTo>
                  <a:cubicBezTo>
                    <a:pt x="5029" y="9197"/>
                    <a:pt x="5070" y="9198"/>
                    <a:pt x="5110" y="9198"/>
                  </a:cubicBezTo>
                  <a:cubicBezTo>
                    <a:pt x="5760" y="9198"/>
                    <a:pt x="6376" y="8926"/>
                    <a:pt x="6976" y="8705"/>
                  </a:cubicBezTo>
                  <a:cubicBezTo>
                    <a:pt x="7411" y="8545"/>
                    <a:pt x="7881" y="8396"/>
                    <a:pt x="8351" y="8396"/>
                  </a:cubicBezTo>
                  <a:cubicBezTo>
                    <a:pt x="8493" y="8396"/>
                    <a:pt x="8635" y="8410"/>
                    <a:pt x="8776" y="8440"/>
                  </a:cubicBezTo>
                  <a:cubicBezTo>
                    <a:pt x="9143" y="8521"/>
                    <a:pt x="9573" y="8737"/>
                    <a:pt x="9688" y="9120"/>
                  </a:cubicBezTo>
                  <a:cubicBezTo>
                    <a:pt x="9804" y="8737"/>
                    <a:pt x="10234" y="8521"/>
                    <a:pt x="10601" y="8440"/>
                  </a:cubicBezTo>
                  <a:cubicBezTo>
                    <a:pt x="10742" y="8410"/>
                    <a:pt x="10884" y="8396"/>
                    <a:pt x="11026" y="8396"/>
                  </a:cubicBezTo>
                  <a:cubicBezTo>
                    <a:pt x="11496" y="8396"/>
                    <a:pt x="11965" y="8545"/>
                    <a:pt x="12400" y="8705"/>
                  </a:cubicBezTo>
                  <a:cubicBezTo>
                    <a:pt x="13001" y="8926"/>
                    <a:pt x="13617" y="9198"/>
                    <a:pt x="14267" y="9198"/>
                  </a:cubicBezTo>
                  <a:cubicBezTo>
                    <a:pt x="14307" y="9198"/>
                    <a:pt x="14348" y="9197"/>
                    <a:pt x="14388" y="9195"/>
                  </a:cubicBezTo>
                  <a:cubicBezTo>
                    <a:pt x="15206" y="9152"/>
                    <a:pt x="15815" y="8552"/>
                    <a:pt x="15888" y="7742"/>
                  </a:cubicBezTo>
                  <a:cubicBezTo>
                    <a:pt x="15890" y="7720"/>
                    <a:pt x="15900" y="7705"/>
                    <a:pt x="15911" y="7694"/>
                  </a:cubicBezTo>
                  <a:cubicBezTo>
                    <a:pt x="15903" y="7670"/>
                    <a:pt x="15913" y="7639"/>
                    <a:pt x="15938" y="7639"/>
                  </a:cubicBezTo>
                  <a:cubicBezTo>
                    <a:pt x="15942" y="7639"/>
                    <a:pt x="15947" y="7640"/>
                    <a:pt x="15952" y="7642"/>
                  </a:cubicBezTo>
                  <a:cubicBezTo>
                    <a:pt x="16552" y="7881"/>
                    <a:pt x="17125" y="8247"/>
                    <a:pt x="17787" y="8247"/>
                  </a:cubicBezTo>
                  <a:cubicBezTo>
                    <a:pt x="17814" y="8247"/>
                    <a:pt x="17841" y="8246"/>
                    <a:pt x="17869" y="8245"/>
                  </a:cubicBezTo>
                  <a:cubicBezTo>
                    <a:pt x="18658" y="8210"/>
                    <a:pt x="19210" y="7631"/>
                    <a:pt x="19189" y="6835"/>
                  </a:cubicBezTo>
                  <a:cubicBezTo>
                    <a:pt x="19170" y="6070"/>
                    <a:pt x="18330" y="4739"/>
                    <a:pt x="19376" y="4257"/>
                  </a:cubicBezTo>
                  <a:cubicBezTo>
                    <a:pt x="18491" y="3891"/>
                    <a:pt x="19164" y="2395"/>
                    <a:pt x="19141" y="1740"/>
                  </a:cubicBezTo>
                  <a:cubicBezTo>
                    <a:pt x="19111" y="880"/>
                    <a:pt x="18634" y="582"/>
                    <a:pt x="18040" y="582"/>
                  </a:cubicBezTo>
                  <a:cubicBezTo>
                    <a:pt x="17354" y="582"/>
                    <a:pt x="16513" y="980"/>
                    <a:pt x="16026" y="1368"/>
                  </a:cubicBezTo>
                  <a:cubicBezTo>
                    <a:pt x="16009" y="1382"/>
                    <a:pt x="15985" y="1389"/>
                    <a:pt x="15961" y="1389"/>
                  </a:cubicBezTo>
                  <a:cubicBezTo>
                    <a:pt x="15914" y="1389"/>
                    <a:pt x="15868" y="1362"/>
                    <a:pt x="15875" y="1305"/>
                  </a:cubicBezTo>
                  <a:cubicBezTo>
                    <a:pt x="15990" y="372"/>
                    <a:pt x="14960" y="62"/>
                    <a:pt x="14200" y="62"/>
                  </a:cubicBezTo>
                  <a:cubicBezTo>
                    <a:pt x="14148" y="62"/>
                    <a:pt x="14097" y="63"/>
                    <a:pt x="14048" y="66"/>
                  </a:cubicBezTo>
                  <a:cubicBezTo>
                    <a:pt x="13272" y="112"/>
                    <a:pt x="12738" y="550"/>
                    <a:pt x="12038" y="806"/>
                  </a:cubicBezTo>
                  <a:cubicBezTo>
                    <a:pt x="11826" y="884"/>
                    <a:pt x="11609" y="920"/>
                    <a:pt x="11393" y="920"/>
                  </a:cubicBezTo>
                  <a:cubicBezTo>
                    <a:pt x="10723" y="920"/>
                    <a:pt x="10073" y="568"/>
                    <a:pt x="9688" y="1"/>
                  </a:cubicBezTo>
                  <a:close/>
                </a:path>
              </a:pathLst>
            </a:custGeom>
            <a:solidFill>
              <a:srgbClr val="B2F7EF"/>
            </a:solidFill>
            <a:ln>
              <a:noFill/>
            </a:ln>
          </p:spPr>
          <p:txBody>
            <a:bodyPr spcFirstLastPara="1" wrap="square" lIns="91425" tIns="91425" rIns="91425" bIns="91425" anchor="ctr" anchorCtr="0">
              <a:noAutofit/>
            </a:bodyPr>
            <a:lstStyle/>
            <a:p>
              <a:pPr defTabSz="914378"/>
              <a:endParaRPr>
                <a:ea typeface="+mn-ea"/>
              </a:endParaRPr>
            </a:p>
          </p:txBody>
        </p:sp>
        <p:sp>
          <p:nvSpPr>
            <p:cNvPr id="865" name="Google Shape;865;p35"/>
            <p:cNvSpPr/>
            <p:nvPr/>
          </p:nvSpPr>
          <p:spPr>
            <a:xfrm>
              <a:off x="7531659" y="1936943"/>
              <a:ext cx="7899" cy="25075"/>
            </a:xfrm>
            <a:custGeom>
              <a:avLst/>
              <a:gdLst/>
              <a:ahLst/>
              <a:cxnLst/>
              <a:rect l="l" t="t" r="r" b="b"/>
              <a:pathLst>
                <a:path w="149" h="473" extrusionOk="0">
                  <a:moveTo>
                    <a:pt x="113" y="1"/>
                  </a:moveTo>
                  <a:cubicBezTo>
                    <a:pt x="98" y="1"/>
                    <a:pt x="83" y="9"/>
                    <a:pt x="78" y="26"/>
                  </a:cubicBezTo>
                  <a:cubicBezTo>
                    <a:pt x="36" y="154"/>
                    <a:pt x="25" y="294"/>
                    <a:pt x="4" y="427"/>
                  </a:cubicBezTo>
                  <a:cubicBezTo>
                    <a:pt x="0" y="455"/>
                    <a:pt x="23" y="473"/>
                    <a:pt x="44" y="473"/>
                  </a:cubicBezTo>
                  <a:cubicBezTo>
                    <a:pt x="58" y="473"/>
                    <a:pt x="70" y="465"/>
                    <a:pt x="75" y="447"/>
                  </a:cubicBezTo>
                  <a:cubicBezTo>
                    <a:pt x="104" y="312"/>
                    <a:pt x="141" y="173"/>
                    <a:pt x="147" y="35"/>
                  </a:cubicBezTo>
                  <a:cubicBezTo>
                    <a:pt x="149" y="13"/>
                    <a:pt x="131" y="1"/>
                    <a:pt x="113"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66" name="Google Shape;866;p35"/>
            <p:cNvSpPr/>
            <p:nvPr/>
          </p:nvSpPr>
          <p:spPr>
            <a:xfrm>
              <a:off x="7532931" y="1881864"/>
              <a:ext cx="8588" cy="32709"/>
            </a:xfrm>
            <a:custGeom>
              <a:avLst/>
              <a:gdLst/>
              <a:ahLst/>
              <a:cxnLst/>
              <a:rect l="l" t="t" r="r" b="b"/>
              <a:pathLst>
                <a:path w="162" h="617" extrusionOk="0">
                  <a:moveTo>
                    <a:pt x="43" y="0"/>
                  </a:moveTo>
                  <a:cubicBezTo>
                    <a:pt x="23" y="0"/>
                    <a:pt x="1" y="21"/>
                    <a:pt x="6" y="46"/>
                  </a:cubicBezTo>
                  <a:cubicBezTo>
                    <a:pt x="41" y="230"/>
                    <a:pt x="74" y="388"/>
                    <a:pt x="33" y="574"/>
                  </a:cubicBezTo>
                  <a:cubicBezTo>
                    <a:pt x="27" y="600"/>
                    <a:pt x="47" y="617"/>
                    <a:pt x="67" y="617"/>
                  </a:cubicBezTo>
                  <a:cubicBezTo>
                    <a:pt x="80" y="617"/>
                    <a:pt x="93" y="610"/>
                    <a:pt x="98" y="593"/>
                  </a:cubicBezTo>
                  <a:cubicBezTo>
                    <a:pt x="149" y="413"/>
                    <a:pt x="162" y="189"/>
                    <a:pt x="71" y="19"/>
                  </a:cubicBezTo>
                  <a:cubicBezTo>
                    <a:pt x="64" y="6"/>
                    <a:pt x="54" y="0"/>
                    <a:pt x="43"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67" name="Google Shape;867;p35"/>
            <p:cNvSpPr/>
            <p:nvPr/>
          </p:nvSpPr>
          <p:spPr>
            <a:xfrm>
              <a:off x="7519307" y="1794978"/>
              <a:ext cx="17441" cy="29846"/>
            </a:xfrm>
            <a:custGeom>
              <a:avLst/>
              <a:gdLst/>
              <a:ahLst/>
              <a:cxnLst/>
              <a:rect l="l" t="t" r="r" b="b"/>
              <a:pathLst>
                <a:path w="329" h="563" extrusionOk="0">
                  <a:moveTo>
                    <a:pt x="294" y="1"/>
                  </a:moveTo>
                  <a:cubicBezTo>
                    <a:pt x="286" y="1"/>
                    <a:pt x="279" y="5"/>
                    <a:pt x="274" y="15"/>
                  </a:cubicBezTo>
                  <a:cubicBezTo>
                    <a:pt x="182" y="178"/>
                    <a:pt x="81" y="341"/>
                    <a:pt x="12" y="515"/>
                  </a:cubicBezTo>
                  <a:cubicBezTo>
                    <a:pt x="1" y="542"/>
                    <a:pt x="26" y="562"/>
                    <a:pt x="50" y="562"/>
                  </a:cubicBezTo>
                  <a:cubicBezTo>
                    <a:pt x="63" y="562"/>
                    <a:pt x="76" y="557"/>
                    <a:pt x="83" y="545"/>
                  </a:cubicBezTo>
                  <a:cubicBezTo>
                    <a:pt x="177" y="387"/>
                    <a:pt x="246" y="210"/>
                    <a:pt x="319" y="42"/>
                  </a:cubicBezTo>
                  <a:cubicBezTo>
                    <a:pt x="329" y="20"/>
                    <a:pt x="311" y="1"/>
                    <a:pt x="294"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68" name="Google Shape;868;p35"/>
            <p:cNvSpPr/>
            <p:nvPr/>
          </p:nvSpPr>
          <p:spPr>
            <a:xfrm>
              <a:off x="7522011" y="1731735"/>
              <a:ext cx="13253" cy="40130"/>
            </a:xfrm>
            <a:custGeom>
              <a:avLst/>
              <a:gdLst/>
              <a:ahLst/>
              <a:cxnLst/>
              <a:rect l="l" t="t" r="r" b="b"/>
              <a:pathLst>
                <a:path w="250" h="757" extrusionOk="0">
                  <a:moveTo>
                    <a:pt x="87" y="0"/>
                  </a:moveTo>
                  <a:cubicBezTo>
                    <a:pt x="74" y="0"/>
                    <a:pt x="60" y="7"/>
                    <a:pt x="57" y="22"/>
                  </a:cubicBezTo>
                  <a:cubicBezTo>
                    <a:pt x="0" y="252"/>
                    <a:pt x="16" y="569"/>
                    <a:pt x="190" y="749"/>
                  </a:cubicBezTo>
                  <a:cubicBezTo>
                    <a:pt x="196" y="754"/>
                    <a:pt x="204" y="757"/>
                    <a:pt x="211" y="757"/>
                  </a:cubicBezTo>
                  <a:cubicBezTo>
                    <a:pt x="230" y="757"/>
                    <a:pt x="250" y="739"/>
                    <a:pt x="243" y="718"/>
                  </a:cubicBezTo>
                  <a:cubicBezTo>
                    <a:pt x="210" y="610"/>
                    <a:pt x="155" y="511"/>
                    <a:pt x="130" y="400"/>
                  </a:cubicBezTo>
                  <a:cubicBezTo>
                    <a:pt x="103" y="277"/>
                    <a:pt x="103" y="156"/>
                    <a:pt x="118" y="31"/>
                  </a:cubicBezTo>
                  <a:cubicBezTo>
                    <a:pt x="120" y="11"/>
                    <a:pt x="104" y="0"/>
                    <a:pt x="87"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69" name="Google Shape;869;p35"/>
            <p:cNvSpPr/>
            <p:nvPr/>
          </p:nvSpPr>
          <p:spPr>
            <a:xfrm>
              <a:off x="7519625" y="1847088"/>
              <a:ext cx="10868" cy="17706"/>
            </a:xfrm>
            <a:custGeom>
              <a:avLst/>
              <a:gdLst/>
              <a:ahLst/>
              <a:cxnLst/>
              <a:rect l="l" t="t" r="r" b="b"/>
              <a:pathLst>
                <a:path w="205" h="334" extrusionOk="0">
                  <a:moveTo>
                    <a:pt x="56" y="1"/>
                  </a:moveTo>
                  <a:cubicBezTo>
                    <a:pt x="30" y="1"/>
                    <a:pt x="1" y="25"/>
                    <a:pt x="11" y="55"/>
                  </a:cubicBezTo>
                  <a:cubicBezTo>
                    <a:pt x="41" y="143"/>
                    <a:pt x="80" y="228"/>
                    <a:pt x="116" y="313"/>
                  </a:cubicBezTo>
                  <a:cubicBezTo>
                    <a:pt x="122" y="328"/>
                    <a:pt x="135" y="334"/>
                    <a:pt x="148" y="334"/>
                  </a:cubicBezTo>
                  <a:cubicBezTo>
                    <a:pt x="175" y="334"/>
                    <a:pt x="204" y="310"/>
                    <a:pt x="193" y="281"/>
                  </a:cubicBezTo>
                  <a:cubicBezTo>
                    <a:pt x="161" y="194"/>
                    <a:pt x="129" y="107"/>
                    <a:pt x="90" y="22"/>
                  </a:cubicBezTo>
                  <a:cubicBezTo>
                    <a:pt x="83" y="7"/>
                    <a:pt x="70" y="1"/>
                    <a:pt x="56"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0" name="Google Shape;870;p35"/>
            <p:cNvSpPr/>
            <p:nvPr/>
          </p:nvSpPr>
          <p:spPr>
            <a:xfrm>
              <a:off x="7525191" y="1676868"/>
              <a:ext cx="5036" cy="29634"/>
            </a:xfrm>
            <a:custGeom>
              <a:avLst/>
              <a:gdLst/>
              <a:ahLst/>
              <a:cxnLst/>
              <a:rect l="l" t="t" r="r" b="b"/>
              <a:pathLst>
                <a:path w="95" h="559" extrusionOk="0">
                  <a:moveTo>
                    <a:pt x="48" y="1"/>
                  </a:moveTo>
                  <a:cubicBezTo>
                    <a:pt x="35" y="1"/>
                    <a:pt x="22" y="9"/>
                    <a:pt x="20" y="26"/>
                  </a:cubicBezTo>
                  <a:cubicBezTo>
                    <a:pt x="8" y="192"/>
                    <a:pt x="0" y="358"/>
                    <a:pt x="11" y="523"/>
                  </a:cubicBezTo>
                  <a:cubicBezTo>
                    <a:pt x="13" y="546"/>
                    <a:pt x="30" y="558"/>
                    <a:pt x="47" y="558"/>
                  </a:cubicBezTo>
                  <a:cubicBezTo>
                    <a:pt x="64" y="558"/>
                    <a:pt x="81" y="546"/>
                    <a:pt x="82" y="523"/>
                  </a:cubicBezTo>
                  <a:cubicBezTo>
                    <a:pt x="94" y="357"/>
                    <a:pt x="86" y="192"/>
                    <a:pt x="74" y="26"/>
                  </a:cubicBezTo>
                  <a:cubicBezTo>
                    <a:pt x="73" y="9"/>
                    <a:pt x="60" y="1"/>
                    <a:pt x="48"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1" name="Google Shape;871;p35"/>
            <p:cNvSpPr/>
            <p:nvPr/>
          </p:nvSpPr>
          <p:spPr>
            <a:xfrm>
              <a:off x="7505047" y="1626507"/>
              <a:ext cx="23909" cy="19509"/>
            </a:xfrm>
            <a:custGeom>
              <a:avLst/>
              <a:gdLst/>
              <a:ahLst/>
              <a:cxnLst/>
              <a:rect l="l" t="t" r="r" b="b"/>
              <a:pathLst>
                <a:path w="451" h="368" extrusionOk="0">
                  <a:moveTo>
                    <a:pt x="30" y="1"/>
                  </a:moveTo>
                  <a:cubicBezTo>
                    <a:pt x="6" y="1"/>
                    <a:pt x="0" y="40"/>
                    <a:pt x="24" y="45"/>
                  </a:cubicBezTo>
                  <a:cubicBezTo>
                    <a:pt x="192" y="68"/>
                    <a:pt x="321" y="188"/>
                    <a:pt x="379" y="345"/>
                  </a:cubicBezTo>
                  <a:cubicBezTo>
                    <a:pt x="385" y="361"/>
                    <a:pt x="399" y="368"/>
                    <a:pt x="412" y="368"/>
                  </a:cubicBezTo>
                  <a:cubicBezTo>
                    <a:pt x="431" y="368"/>
                    <a:pt x="451" y="352"/>
                    <a:pt x="444" y="327"/>
                  </a:cubicBezTo>
                  <a:cubicBezTo>
                    <a:pt x="399" y="135"/>
                    <a:pt x="223" y="9"/>
                    <a:pt x="31" y="1"/>
                  </a:cubicBezTo>
                  <a:cubicBezTo>
                    <a:pt x="31" y="1"/>
                    <a:pt x="30" y="1"/>
                    <a:pt x="30"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2" name="Google Shape;872;p35"/>
            <p:cNvSpPr/>
            <p:nvPr/>
          </p:nvSpPr>
          <p:spPr>
            <a:xfrm>
              <a:off x="7454421" y="1974211"/>
              <a:ext cx="43947" cy="11610"/>
            </a:xfrm>
            <a:custGeom>
              <a:avLst/>
              <a:gdLst/>
              <a:ahLst/>
              <a:cxnLst/>
              <a:rect l="l" t="t" r="r" b="b"/>
              <a:pathLst>
                <a:path w="829" h="219" extrusionOk="0">
                  <a:moveTo>
                    <a:pt x="39" y="0"/>
                  </a:moveTo>
                  <a:cubicBezTo>
                    <a:pt x="15" y="0"/>
                    <a:pt x="1" y="41"/>
                    <a:pt x="27" y="55"/>
                  </a:cubicBezTo>
                  <a:cubicBezTo>
                    <a:pt x="223" y="155"/>
                    <a:pt x="441" y="218"/>
                    <a:pt x="662" y="218"/>
                  </a:cubicBezTo>
                  <a:cubicBezTo>
                    <a:pt x="703" y="218"/>
                    <a:pt x="745" y="216"/>
                    <a:pt x="786" y="212"/>
                  </a:cubicBezTo>
                  <a:cubicBezTo>
                    <a:pt x="827" y="207"/>
                    <a:pt x="829" y="149"/>
                    <a:pt x="786" y="148"/>
                  </a:cubicBezTo>
                  <a:cubicBezTo>
                    <a:pt x="528" y="140"/>
                    <a:pt x="288" y="103"/>
                    <a:pt x="49" y="2"/>
                  </a:cubicBezTo>
                  <a:cubicBezTo>
                    <a:pt x="46" y="1"/>
                    <a:pt x="42" y="0"/>
                    <a:pt x="39"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3" name="Google Shape;873;p35"/>
            <p:cNvSpPr/>
            <p:nvPr/>
          </p:nvSpPr>
          <p:spPr>
            <a:xfrm>
              <a:off x="7444030" y="1623485"/>
              <a:ext cx="33345" cy="9701"/>
            </a:xfrm>
            <a:custGeom>
              <a:avLst/>
              <a:gdLst/>
              <a:ahLst/>
              <a:cxnLst/>
              <a:rect l="l" t="t" r="r" b="b"/>
              <a:pathLst>
                <a:path w="629" h="183" extrusionOk="0">
                  <a:moveTo>
                    <a:pt x="493" y="0"/>
                  </a:moveTo>
                  <a:cubicBezTo>
                    <a:pt x="331" y="0"/>
                    <a:pt x="175" y="49"/>
                    <a:pt x="30" y="127"/>
                  </a:cubicBezTo>
                  <a:cubicBezTo>
                    <a:pt x="1" y="143"/>
                    <a:pt x="20" y="183"/>
                    <a:pt x="48" y="183"/>
                  </a:cubicBezTo>
                  <a:cubicBezTo>
                    <a:pt x="52" y="183"/>
                    <a:pt x="57" y="182"/>
                    <a:pt x="61" y="180"/>
                  </a:cubicBezTo>
                  <a:cubicBezTo>
                    <a:pt x="227" y="100"/>
                    <a:pt x="402" y="74"/>
                    <a:pt x="585" y="71"/>
                  </a:cubicBezTo>
                  <a:cubicBezTo>
                    <a:pt x="628" y="71"/>
                    <a:pt x="626" y="10"/>
                    <a:pt x="585" y="6"/>
                  </a:cubicBezTo>
                  <a:cubicBezTo>
                    <a:pt x="554" y="2"/>
                    <a:pt x="524" y="0"/>
                    <a:pt x="493"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4" name="Google Shape;874;p35"/>
            <p:cNvSpPr/>
            <p:nvPr/>
          </p:nvSpPr>
          <p:spPr>
            <a:xfrm>
              <a:off x="7398069" y="1945584"/>
              <a:ext cx="37745" cy="21046"/>
            </a:xfrm>
            <a:custGeom>
              <a:avLst/>
              <a:gdLst/>
              <a:ahLst/>
              <a:cxnLst/>
              <a:rect l="l" t="t" r="r" b="b"/>
              <a:pathLst>
                <a:path w="712" h="397" extrusionOk="0">
                  <a:moveTo>
                    <a:pt x="55" y="0"/>
                  </a:moveTo>
                  <a:cubicBezTo>
                    <a:pt x="23" y="0"/>
                    <a:pt x="1" y="48"/>
                    <a:pt x="36" y="68"/>
                  </a:cubicBezTo>
                  <a:cubicBezTo>
                    <a:pt x="237" y="178"/>
                    <a:pt x="437" y="292"/>
                    <a:pt x="644" y="393"/>
                  </a:cubicBezTo>
                  <a:cubicBezTo>
                    <a:pt x="650" y="395"/>
                    <a:pt x="655" y="396"/>
                    <a:pt x="660" y="396"/>
                  </a:cubicBezTo>
                  <a:cubicBezTo>
                    <a:pt x="691" y="396"/>
                    <a:pt x="711" y="353"/>
                    <a:pt x="678" y="334"/>
                  </a:cubicBezTo>
                  <a:cubicBezTo>
                    <a:pt x="482" y="216"/>
                    <a:pt x="275" y="112"/>
                    <a:pt x="74" y="5"/>
                  </a:cubicBezTo>
                  <a:cubicBezTo>
                    <a:pt x="67" y="2"/>
                    <a:pt x="61" y="0"/>
                    <a:pt x="55"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5" name="Google Shape;875;p35"/>
            <p:cNvSpPr/>
            <p:nvPr/>
          </p:nvSpPr>
          <p:spPr>
            <a:xfrm>
              <a:off x="7388898" y="1644955"/>
              <a:ext cx="27991" cy="16911"/>
            </a:xfrm>
            <a:custGeom>
              <a:avLst/>
              <a:gdLst/>
              <a:ahLst/>
              <a:cxnLst/>
              <a:rect l="l" t="t" r="r" b="b"/>
              <a:pathLst>
                <a:path w="528" h="319" extrusionOk="0">
                  <a:moveTo>
                    <a:pt x="482" y="0"/>
                  </a:moveTo>
                  <a:cubicBezTo>
                    <a:pt x="477" y="0"/>
                    <a:pt x="471" y="1"/>
                    <a:pt x="466" y="4"/>
                  </a:cubicBezTo>
                  <a:cubicBezTo>
                    <a:pt x="313" y="80"/>
                    <a:pt x="171" y="174"/>
                    <a:pt x="27" y="264"/>
                  </a:cubicBezTo>
                  <a:cubicBezTo>
                    <a:pt x="0" y="281"/>
                    <a:pt x="16" y="319"/>
                    <a:pt x="41" y="319"/>
                  </a:cubicBezTo>
                  <a:cubicBezTo>
                    <a:pt x="46" y="319"/>
                    <a:pt x="51" y="318"/>
                    <a:pt x="55" y="315"/>
                  </a:cubicBezTo>
                  <a:cubicBezTo>
                    <a:pt x="205" y="233"/>
                    <a:pt x="357" y="155"/>
                    <a:pt x="498" y="59"/>
                  </a:cubicBezTo>
                  <a:cubicBezTo>
                    <a:pt x="527" y="40"/>
                    <a:pt x="511" y="0"/>
                    <a:pt x="482"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6" name="Google Shape;876;p35"/>
            <p:cNvSpPr/>
            <p:nvPr/>
          </p:nvSpPr>
          <p:spPr>
            <a:xfrm>
              <a:off x="7353592" y="1955126"/>
              <a:ext cx="18236" cy="28574"/>
            </a:xfrm>
            <a:custGeom>
              <a:avLst/>
              <a:gdLst/>
              <a:ahLst/>
              <a:cxnLst/>
              <a:rect l="l" t="t" r="r" b="b"/>
              <a:pathLst>
                <a:path w="344" h="539" extrusionOk="0">
                  <a:moveTo>
                    <a:pt x="297" y="0"/>
                  </a:moveTo>
                  <a:cubicBezTo>
                    <a:pt x="285" y="0"/>
                    <a:pt x="275" y="7"/>
                    <a:pt x="268" y="21"/>
                  </a:cubicBezTo>
                  <a:cubicBezTo>
                    <a:pt x="198" y="178"/>
                    <a:pt x="140" y="326"/>
                    <a:pt x="28" y="459"/>
                  </a:cubicBezTo>
                  <a:cubicBezTo>
                    <a:pt x="0" y="494"/>
                    <a:pt x="30" y="538"/>
                    <a:pt x="62" y="538"/>
                  </a:cubicBezTo>
                  <a:cubicBezTo>
                    <a:pt x="72" y="538"/>
                    <a:pt x="82" y="534"/>
                    <a:pt x="91" y="524"/>
                  </a:cubicBezTo>
                  <a:cubicBezTo>
                    <a:pt x="204" y="392"/>
                    <a:pt x="314" y="227"/>
                    <a:pt x="340" y="51"/>
                  </a:cubicBezTo>
                  <a:cubicBezTo>
                    <a:pt x="344" y="25"/>
                    <a:pt x="319" y="0"/>
                    <a:pt x="297"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7" name="Google Shape;877;p35"/>
            <p:cNvSpPr/>
            <p:nvPr/>
          </p:nvSpPr>
          <p:spPr>
            <a:xfrm>
              <a:off x="7352532" y="1615851"/>
              <a:ext cx="18554" cy="41403"/>
            </a:xfrm>
            <a:custGeom>
              <a:avLst/>
              <a:gdLst/>
              <a:ahLst/>
              <a:cxnLst/>
              <a:rect l="l" t="t" r="r" b="b"/>
              <a:pathLst>
                <a:path w="350" h="781" extrusionOk="0">
                  <a:moveTo>
                    <a:pt x="38" y="1"/>
                  </a:moveTo>
                  <a:cubicBezTo>
                    <a:pt x="19" y="1"/>
                    <a:pt x="1" y="15"/>
                    <a:pt x="9" y="40"/>
                  </a:cubicBezTo>
                  <a:cubicBezTo>
                    <a:pt x="86" y="279"/>
                    <a:pt x="158" y="532"/>
                    <a:pt x="266" y="760"/>
                  </a:cubicBezTo>
                  <a:cubicBezTo>
                    <a:pt x="273" y="774"/>
                    <a:pt x="286" y="781"/>
                    <a:pt x="299" y="781"/>
                  </a:cubicBezTo>
                  <a:cubicBezTo>
                    <a:pt x="323" y="781"/>
                    <a:pt x="350" y="757"/>
                    <a:pt x="342" y="729"/>
                  </a:cubicBezTo>
                  <a:cubicBezTo>
                    <a:pt x="277" y="488"/>
                    <a:pt x="167" y="252"/>
                    <a:pt x="70" y="22"/>
                  </a:cubicBezTo>
                  <a:cubicBezTo>
                    <a:pt x="64" y="7"/>
                    <a:pt x="51" y="1"/>
                    <a:pt x="38"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8" name="Google Shape;878;p35"/>
            <p:cNvSpPr/>
            <p:nvPr/>
          </p:nvSpPr>
          <p:spPr>
            <a:xfrm>
              <a:off x="7319135" y="2008032"/>
              <a:ext cx="35041" cy="22583"/>
            </a:xfrm>
            <a:custGeom>
              <a:avLst/>
              <a:gdLst/>
              <a:ahLst/>
              <a:cxnLst/>
              <a:rect l="l" t="t" r="r" b="b"/>
              <a:pathLst>
                <a:path w="661" h="426" extrusionOk="0">
                  <a:moveTo>
                    <a:pt x="607" y="0"/>
                  </a:moveTo>
                  <a:cubicBezTo>
                    <a:pt x="598" y="0"/>
                    <a:pt x="589" y="4"/>
                    <a:pt x="582" y="12"/>
                  </a:cubicBezTo>
                  <a:cubicBezTo>
                    <a:pt x="432" y="173"/>
                    <a:pt x="265" y="292"/>
                    <a:pt x="50" y="345"/>
                  </a:cubicBezTo>
                  <a:cubicBezTo>
                    <a:pt x="0" y="358"/>
                    <a:pt x="18" y="426"/>
                    <a:pt x="64" y="426"/>
                  </a:cubicBezTo>
                  <a:cubicBezTo>
                    <a:pt x="67" y="426"/>
                    <a:pt x="70" y="426"/>
                    <a:pt x="72" y="425"/>
                  </a:cubicBezTo>
                  <a:cubicBezTo>
                    <a:pt x="302" y="384"/>
                    <a:pt x="517" y="257"/>
                    <a:pt x="643" y="59"/>
                  </a:cubicBezTo>
                  <a:cubicBezTo>
                    <a:pt x="660" y="31"/>
                    <a:pt x="634" y="0"/>
                    <a:pt x="607"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79" name="Google Shape;879;p35"/>
            <p:cNvSpPr/>
            <p:nvPr/>
          </p:nvSpPr>
          <p:spPr>
            <a:xfrm>
              <a:off x="7309646" y="1592208"/>
              <a:ext cx="25128" cy="14154"/>
            </a:xfrm>
            <a:custGeom>
              <a:avLst/>
              <a:gdLst/>
              <a:ahLst/>
              <a:cxnLst/>
              <a:rect l="l" t="t" r="r" b="b"/>
              <a:pathLst>
                <a:path w="474" h="267" extrusionOk="0">
                  <a:moveTo>
                    <a:pt x="58" y="0"/>
                  </a:moveTo>
                  <a:cubicBezTo>
                    <a:pt x="52" y="0"/>
                    <a:pt x="46" y="0"/>
                    <a:pt x="41" y="0"/>
                  </a:cubicBezTo>
                  <a:cubicBezTo>
                    <a:pt x="0" y="2"/>
                    <a:pt x="0" y="64"/>
                    <a:pt x="41" y="64"/>
                  </a:cubicBezTo>
                  <a:cubicBezTo>
                    <a:pt x="200" y="65"/>
                    <a:pt x="309" y="146"/>
                    <a:pt x="413" y="257"/>
                  </a:cubicBezTo>
                  <a:cubicBezTo>
                    <a:pt x="419" y="264"/>
                    <a:pt x="427" y="267"/>
                    <a:pt x="434" y="267"/>
                  </a:cubicBezTo>
                  <a:cubicBezTo>
                    <a:pt x="455" y="267"/>
                    <a:pt x="474" y="242"/>
                    <a:pt x="463" y="219"/>
                  </a:cubicBezTo>
                  <a:cubicBezTo>
                    <a:pt x="391" y="73"/>
                    <a:pt x="215" y="0"/>
                    <a:pt x="58"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0" name="Google Shape;880;p35"/>
            <p:cNvSpPr/>
            <p:nvPr/>
          </p:nvSpPr>
          <p:spPr>
            <a:xfrm>
              <a:off x="7253983" y="2023193"/>
              <a:ext cx="39229" cy="10549"/>
            </a:xfrm>
            <a:custGeom>
              <a:avLst/>
              <a:gdLst/>
              <a:ahLst/>
              <a:cxnLst/>
              <a:rect l="l" t="t" r="r" b="b"/>
              <a:pathLst>
                <a:path w="740" h="199" extrusionOk="0">
                  <a:moveTo>
                    <a:pt x="51" y="0"/>
                  </a:moveTo>
                  <a:cubicBezTo>
                    <a:pt x="19" y="0"/>
                    <a:pt x="1" y="55"/>
                    <a:pt x="34" y="70"/>
                  </a:cubicBezTo>
                  <a:cubicBezTo>
                    <a:pt x="213" y="147"/>
                    <a:pt x="400" y="198"/>
                    <a:pt x="594" y="198"/>
                  </a:cubicBezTo>
                  <a:cubicBezTo>
                    <a:pt x="627" y="198"/>
                    <a:pt x="660" y="197"/>
                    <a:pt x="693" y="194"/>
                  </a:cubicBezTo>
                  <a:cubicBezTo>
                    <a:pt x="738" y="189"/>
                    <a:pt x="739" y="126"/>
                    <a:pt x="693" y="124"/>
                  </a:cubicBezTo>
                  <a:cubicBezTo>
                    <a:pt x="476" y="112"/>
                    <a:pt x="267" y="82"/>
                    <a:pt x="62" y="2"/>
                  </a:cubicBezTo>
                  <a:cubicBezTo>
                    <a:pt x="58" y="1"/>
                    <a:pt x="55" y="0"/>
                    <a:pt x="51"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1" name="Google Shape;881;p35"/>
            <p:cNvSpPr/>
            <p:nvPr/>
          </p:nvSpPr>
          <p:spPr>
            <a:xfrm>
              <a:off x="7244070" y="1590618"/>
              <a:ext cx="30323" cy="12723"/>
            </a:xfrm>
            <a:custGeom>
              <a:avLst/>
              <a:gdLst/>
              <a:ahLst/>
              <a:cxnLst/>
              <a:rect l="l" t="t" r="r" b="b"/>
              <a:pathLst>
                <a:path w="572" h="240" extrusionOk="0">
                  <a:moveTo>
                    <a:pt x="540" y="1"/>
                  </a:moveTo>
                  <a:cubicBezTo>
                    <a:pt x="538" y="1"/>
                    <a:pt x="536" y="1"/>
                    <a:pt x="533" y="2"/>
                  </a:cubicBezTo>
                  <a:cubicBezTo>
                    <a:pt x="448" y="28"/>
                    <a:pt x="372" y="81"/>
                    <a:pt x="289" y="115"/>
                  </a:cubicBezTo>
                  <a:cubicBezTo>
                    <a:pt x="205" y="148"/>
                    <a:pt x="119" y="174"/>
                    <a:pt x="31" y="193"/>
                  </a:cubicBezTo>
                  <a:cubicBezTo>
                    <a:pt x="1" y="199"/>
                    <a:pt x="12" y="239"/>
                    <a:pt x="39" y="239"/>
                  </a:cubicBezTo>
                  <a:cubicBezTo>
                    <a:pt x="41" y="239"/>
                    <a:pt x="42" y="239"/>
                    <a:pt x="44" y="239"/>
                  </a:cubicBezTo>
                  <a:cubicBezTo>
                    <a:pt x="210" y="213"/>
                    <a:pt x="433" y="165"/>
                    <a:pt x="556" y="41"/>
                  </a:cubicBezTo>
                  <a:cubicBezTo>
                    <a:pt x="571" y="27"/>
                    <a:pt x="559" y="1"/>
                    <a:pt x="540"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2" name="Google Shape;882;p35"/>
            <p:cNvSpPr/>
            <p:nvPr/>
          </p:nvSpPr>
          <p:spPr>
            <a:xfrm>
              <a:off x="7199275" y="2005540"/>
              <a:ext cx="35624" cy="13995"/>
            </a:xfrm>
            <a:custGeom>
              <a:avLst/>
              <a:gdLst/>
              <a:ahLst/>
              <a:cxnLst/>
              <a:rect l="l" t="t" r="r" b="b"/>
              <a:pathLst>
                <a:path w="672" h="264" extrusionOk="0">
                  <a:moveTo>
                    <a:pt x="35" y="1"/>
                  </a:moveTo>
                  <a:cubicBezTo>
                    <a:pt x="0" y="1"/>
                    <a:pt x="1" y="56"/>
                    <a:pt x="38" y="59"/>
                  </a:cubicBezTo>
                  <a:cubicBezTo>
                    <a:pt x="251" y="80"/>
                    <a:pt x="431" y="158"/>
                    <a:pt x="618" y="259"/>
                  </a:cubicBezTo>
                  <a:cubicBezTo>
                    <a:pt x="623" y="262"/>
                    <a:pt x="628" y="264"/>
                    <a:pt x="633" y="264"/>
                  </a:cubicBezTo>
                  <a:cubicBezTo>
                    <a:pt x="658" y="264"/>
                    <a:pt x="672" y="228"/>
                    <a:pt x="648" y="209"/>
                  </a:cubicBezTo>
                  <a:cubicBezTo>
                    <a:pt x="473" y="78"/>
                    <a:pt x="252" y="17"/>
                    <a:pt x="38" y="1"/>
                  </a:cubicBezTo>
                  <a:cubicBezTo>
                    <a:pt x="37" y="1"/>
                    <a:pt x="36" y="1"/>
                    <a:pt x="35"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3" name="Google Shape;883;p35"/>
            <p:cNvSpPr/>
            <p:nvPr/>
          </p:nvSpPr>
          <p:spPr>
            <a:xfrm>
              <a:off x="7176003" y="1615957"/>
              <a:ext cx="29634" cy="17070"/>
            </a:xfrm>
            <a:custGeom>
              <a:avLst/>
              <a:gdLst/>
              <a:ahLst/>
              <a:cxnLst/>
              <a:rect l="l" t="t" r="r" b="b"/>
              <a:pathLst>
                <a:path w="559" h="322" extrusionOk="0">
                  <a:moveTo>
                    <a:pt x="522" y="0"/>
                  </a:moveTo>
                  <a:cubicBezTo>
                    <a:pt x="517" y="0"/>
                    <a:pt x="512" y="2"/>
                    <a:pt x="508" y="5"/>
                  </a:cubicBezTo>
                  <a:cubicBezTo>
                    <a:pt x="359" y="119"/>
                    <a:pt x="207" y="217"/>
                    <a:pt x="27" y="275"/>
                  </a:cubicBezTo>
                  <a:cubicBezTo>
                    <a:pt x="0" y="284"/>
                    <a:pt x="8" y="321"/>
                    <a:pt x="33" y="321"/>
                  </a:cubicBezTo>
                  <a:cubicBezTo>
                    <a:pt x="35" y="321"/>
                    <a:pt x="37" y="321"/>
                    <a:pt x="40" y="321"/>
                  </a:cubicBezTo>
                  <a:cubicBezTo>
                    <a:pt x="228" y="276"/>
                    <a:pt x="407" y="191"/>
                    <a:pt x="542" y="49"/>
                  </a:cubicBezTo>
                  <a:cubicBezTo>
                    <a:pt x="558" y="31"/>
                    <a:pt x="543" y="0"/>
                    <a:pt x="522"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4" name="Google Shape;884;p35"/>
            <p:cNvSpPr/>
            <p:nvPr/>
          </p:nvSpPr>
          <p:spPr>
            <a:xfrm>
              <a:off x="7130572" y="1994673"/>
              <a:ext cx="46704" cy="6839"/>
            </a:xfrm>
            <a:custGeom>
              <a:avLst/>
              <a:gdLst/>
              <a:ahLst/>
              <a:cxnLst/>
              <a:rect l="l" t="t" r="r" b="b"/>
              <a:pathLst>
                <a:path w="881" h="129" extrusionOk="0">
                  <a:moveTo>
                    <a:pt x="276" y="1"/>
                  </a:moveTo>
                  <a:cubicBezTo>
                    <a:pt x="198" y="1"/>
                    <a:pt x="120" y="4"/>
                    <a:pt x="42" y="9"/>
                  </a:cubicBezTo>
                  <a:cubicBezTo>
                    <a:pt x="2" y="11"/>
                    <a:pt x="0" y="72"/>
                    <a:pt x="41" y="72"/>
                  </a:cubicBezTo>
                  <a:cubicBezTo>
                    <a:pt x="41" y="72"/>
                    <a:pt x="42" y="72"/>
                    <a:pt x="42" y="72"/>
                  </a:cubicBezTo>
                  <a:cubicBezTo>
                    <a:pt x="53" y="72"/>
                    <a:pt x="65" y="72"/>
                    <a:pt x="76" y="72"/>
                  </a:cubicBezTo>
                  <a:cubicBezTo>
                    <a:pt x="331" y="72"/>
                    <a:pt x="582" y="95"/>
                    <a:pt x="837" y="128"/>
                  </a:cubicBezTo>
                  <a:cubicBezTo>
                    <a:pt x="838" y="128"/>
                    <a:pt x="840" y="128"/>
                    <a:pt x="841" y="128"/>
                  </a:cubicBezTo>
                  <a:cubicBezTo>
                    <a:pt x="875" y="128"/>
                    <a:pt x="880" y="70"/>
                    <a:pt x="845" y="61"/>
                  </a:cubicBezTo>
                  <a:cubicBezTo>
                    <a:pt x="658" y="19"/>
                    <a:pt x="467" y="1"/>
                    <a:pt x="276"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5" name="Google Shape;885;p35"/>
            <p:cNvSpPr/>
            <p:nvPr/>
          </p:nvSpPr>
          <p:spPr>
            <a:xfrm>
              <a:off x="7102158" y="1632391"/>
              <a:ext cx="29634" cy="7793"/>
            </a:xfrm>
            <a:custGeom>
              <a:avLst/>
              <a:gdLst/>
              <a:ahLst/>
              <a:cxnLst/>
              <a:rect l="l" t="t" r="r" b="b"/>
              <a:pathLst>
                <a:path w="559" h="147" extrusionOk="0">
                  <a:moveTo>
                    <a:pt x="33" y="1"/>
                  </a:moveTo>
                  <a:cubicBezTo>
                    <a:pt x="13" y="1"/>
                    <a:pt x="0" y="29"/>
                    <a:pt x="21" y="38"/>
                  </a:cubicBezTo>
                  <a:cubicBezTo>
                    <a:pt x="171" y="106"/>
                    <a:pt x="330" y="147"/>
                    <a:pt x="493" y="147"/>
                  </a:cubicBezTo>
                  <a:cubicBezTo>
                    <a:pt x="505" y="147"/>
                    <a:pt x="517" y="147"/>
                    <a:pt x="529" y="146"/>
                  </a:cubicBezTo>
                  <a:cubicBezTo>
                    <a:pt x="559" y="145"/>
                    <a:pt x="559" y="100"/>
                    <a:pt x="529" y="99"/>
                  </a:cubicBezTo>
                  <a:cubicBezTo>
                    <a:pt x="359" y="96"/>
                    <a:pt x="199" y="69"/>
                    <a:pt x="43" y="3"/>
                  </a:cubicBezTo>
                  <a:cubicBezTo>
                    <a:pt x="39" y="2"/>
                    <a:pt x="36" y="1"/>
                    <a:pt x="33"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6" name="Google Shape;886;p35"/>
            <p:cNvSpPr/>
            <p:nvPr/>
          </p:nvSpPr>
          <p:spPr>
            <a:xfrm>
              <a:off x="7041141" y="2002572"/>
              <a:ext cx="54709" cy="16540"/>
            </a:xfrm>
            <a:custGeom>
              <a:avLst/>
              <a:gdLst/>
              <a:ahLst/>
              <a:cxnLst/>
              <a:rect l="l" t="t" r="r" b="b"/>
              <a:pathLst>
                <a:path w="1032" h="312" extrusionOk="0">
                  <a:moveTo>
                    <a:pt x="986" y="0"/>
                  </a:moveTo>
                  <a:cubicBezTo>
                    <a:pt x="985" y="0"/>
                    <a:pt x="984" y="0"/>
                    <a:pt x="982" y="0"/>
                  </a:cubicBezTo>
                  <a:cubicBezTo>
                    <a:pt x="818" y="23"/>
                    <a:pt x="658" y="87"/>
                    <a:pt x="503" y="149"/>
                  </a:cubicBezTo>
                  <a:cubicBezTo>
                    <a:pt x="446" y="171"/>
                    <a:pt x="377" y="215"/>
                    <a:pt x="316" y="215"/>
                  </a:cubicBezTo>
                  <a:cubicBezTo>
                    <a:pt x="312" y="215"/>
                    <a:pt x="308" y="214"/>
                    <a:pt x="304" y="214"/>
                  </a:cubicBezTo>
                  <a:cubicBezTo>
                    <a:pt x="220" y="205"/>
                    <a:pt x="127" y="111"/>
                    <a:pt x="56" y="63"/>
                  </a:cubicBezTo>
                  <a:cubicBezTo>
                    <a:pt x="50" y="60"/>
                    <a:pt x="45" y="58"/>
                    <a:pt x="40" y="58"/>
                  </a:cubicBezTo>
                  <a:cubicBezTo>
                    <a:pt x="15" y="58"/>
                    <a:pt x="0" y="97"/>
                    <a:pt x="25" y="117"/>
                  </a:cubicBezTo>
                  <a:cubicBezTo>
                    <a:pt x="85" y="163"/>
                    <a:pt x="212" y="298"/>
                    <a:pt x="284" y="310"/>
                  </a:cubicBezTo>
                  <a:cubicBezTo>
                    <a:pt x="289" y="311"/>
                    <a:pt x="295" y="311"/>
                    <a:pt x="301" y="311"/>
                  </a:cubicBezTo>
                  <a:cubicBezTo>
                    <a:pt x="346" y="311"/>
                    <a:pt x="390" y="284"/>
                    <a:pt x="433" y="267"/>
                  </a:cubicBezTo>
                  <a:cubicBezTo>
                    <a:pt x="620" y="196"/>
                    <a:pt x="819" y="148"/>
                    <a:pt x="1002" y="67"/>
                  </a:cubicBezTo>
                  <a:cubicBezTo>
                    <a:pt x="1031" y="53"/>
                    <a:pt x="1019" y="0"/>
                    <a:pt x="986"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7" name="Google Shape;887;p35"/>
            <p:cNvSpPr/>
            <p:nvPr/>
          </p:nvSpPr>
          <p:spPr>
            <a:xfrm>
              <a:off x="7028578" y="1599365"/>
              <a:ext cx="44902" cy="21470"/>
            </a:xfrm>
            <a:custGeom>
              <a:avLst/>
              <a:gdLst/>
              <a:ahLst/>
              <a:cxnLst/>
              <a:rect l="l" t="t" r="r" b="b"/>
              <a:pathLst>
                <a:path w="847" h="405" extrusionOk="0">
                  <a:moveTo>
                    <a:pt x="398" y="0"/>
                  </a:moveTo>
                  <a:cubicBezTo>
                    <a:pt x="398" y="0"/>
                    <a:pt x="397" y="0"/>
                    <a:pt x="397" y="0"/>
                  </a:cubicBezTo>
                  <a:cubicBezTo>
                    <a:pt x="349" y="0"/>
                    <a:pt x="320" y="34"/>
                    <a:pt x="289" y="65"/>
                  </a:cubicBezTo>
                  <a:cubicBezTo>
                    <a:pt x="199" y="154"/>
                    <a:pt x="113" y="249"/>
                    <a:pt x="26" y="341"/>
                  </a:cubicBezTo>
                  <a:cubicBezTo>
                    <a:pt x="1" y="367"/>
                    <a:pt x="26" y="404"/>
                    <a:pt x="54" y="404"/>
                  </a:cubicBezTo>
                  <a:cubicBezTo>
                    <a:pt x="62" y="404"/>
                    <a:pt x="71" y="401"/>
                    <a:pt x="78" y="393"/>
                  </a:cubicBezTo>
                  <a:cubicBezTo>
                    <a:pt x="135" y="339"/>
                    <a:pt x="191" y="284"/>
                    <a:pt x="246" y="230"/>
                  </a:cubicBezTo>
                  <a:cubicBezTo>
                    <a:pt x="301" y="174"/>
                    <a:pt x="332" y="114"/>
                    <a:pt x="393" y="114"/>
                  </a:cubicBezTo>
                  <a:cubicBezTo>
                    <a:pt x="412" y="114"/>
                    <a:pt x="434" y="120"/>
                    <a:pt x="461" y="134"/>
                  </a:cubicBezTo>
                  <a:cubicBezTo>
                    <a:pt x="573" y="190"/>
                    <a:pt x="665" y="300"/>
                    <a:pt x="772" y="369"/>
                  </a:cubicBezTo>
                  <a:cubicBezTo>
                    <a:pt x="778" y="373"/>
                    <a:pt x="785" y="375"/>
                    <a:pt x="791" y="375"/>
                  </a:cubicBezTo>
                  <a:cubicBezTo>
                    <a:pt x="822" y="375"/>
                    <a:pt x="846" y="333"/>
                    <a:pt x="820" y="308"/>
                  </a:cubicBezTo>
                  <a:cubicBezTo>
                    <a:pt x="740" y="233"/>
                    <a:pt x="651" y="170"/>
                    <a:pt x="567" y="105"/>
                  </a:cubicBezTo>
                  <a:cubicBezTo>
                    <a:pt x="524" y="71"/>
                    <a:pt x="459" y="0"/>
                    <a:pt x="398"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8" name="Google Shape;888;p35"/>
            <p:cNvSpPr/>
            <p:nvPr/>
          </p:nvSpPr>
          <p:spPr>
            <a:xfrm>
              <a:off x="6988448" y="1989637"/>
              <a:ext cx="38593" cy="11345"/>
            </a:xfrm>
            <a:custGeom>
              <a:avLst/>
              <a:gdLst/>
              <a:ahLst/>
              <a:cxnLst/>
              <a:rect l="l" t="t" r="r" b="b"/>
              <a:pathLst>
                <a:path w="728" h="214" extrusionOk="0">
                  <a:moveTo>
                    <a:pt x="40" y="1"/>
                  </a:moveTo>
                  <a:cubicBezTo>
                    <a:pt x="0" y="1"/>
                    <a:pt x="2" y="62"/>
                    <a:pt x="42" y="64"/>
                  </a:cubicBezTo>
                  <a:cubicBezTo>
                    <a:pt x="266" y="79"/>
                    <a:pt x="468" y="143"/>
                    <a:pt x="679" y="212"/>
                  </a:cubicBezTo>
                  <a:cubicBezTo>
                    <a:pt x="682" y="213"/>
                    <a:pt x="685" y="214"/>
                    <a:pt x="688" y="214"/>
                  </a:cubicBezTo>
                  <a:cubicBezTo>
                    <a:pt x="714" y="214"/>
                    <a:pt x="727" y="175"/>
                    <a:pt x="702" y="161"/>
                  </a:cubicBezTo>
                  <a:cubicBezTo>
                    <a:pt x="500" y="50"/>
                    <a:pt x="268" y="11"/>
                    <a:pt x="42" y="1"/>
                  </a:cubicBezTo>
                  <a:cubicBezTo>
                    <a:pt x="41" y="1"/>
                    <a:pt x="40" y="1"/>
                    <a:pt x="40"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89" name="Google Shape;889;p35"/>
            <p:cNvSpPr/>
            <p:nvPr/>
          </p:nvSpPr>
          <p:spPr>
            <a:xfrm>
              <a:off x="6969947" y="1632073"/>
              <a:ext cx="28415" cy="8959"/>
            </a:xfrm>
            <a:custGeom>
              <a:avLst/>
              <a:gdLst/>
              <a:ahLst/>
              <a:cxnLst/>
              <a:rect l="l" t="t" r="r" b="b"/>
              <a:pathLst>
                <a:path w="536" h="169" extrusionOk="0">
                  <a:moveTo>
                    <a:pt x="491" y="0"/>
                  </a:moveTo>
                  <a:cubicBezTo>
                    <a:pt x="486" y="0"/>
                    <a:pt x="481" y="1"/>
                    <a:pt x="476" y="4"/>
                  </a:cubicBezTo>
                  <a:cubicBezTo>
                    <a:pt x="365" y="60"/>
                    <a:pt x="261" y="104"/>
                    <a:pt x="142" y="104"/>
                  </a:cubicBezTo>
                  <a:cubicBezTo>
                    <a:pt x="113" y="104"/>
                    <a:pt x="82" y="101"/>
                    <a:pt x="51" y="96"/>
                  </a:cubicBezTo>
                  <a:cubicBezTo>
                    <a:pt x="49" y="95"/>
                    <a:pt x="46" y="95"/>
                    <a:pt x="44" y="95"/>
                  </a:cubicBezTo>
                  <a:cubicBezTo>
                    <a:pt x="13" y="95"/>
                    <a:pt x="1" y="143"/>
                    <a:pt x="36" y="151"/>
                  </a:cubicBezTo>
                  <a:cubicBezTo>
                    <a:pt x="83" y="162"/>
                    <a:pt x="134" y="168"/>
                    <a:pt x="185" y="168"/>
                  </a:cubicBezTo>
                  <a:cubicBezTo>
                    <a:pt x="305" y="168"/>
                    <a:pt x="426" y="134"/>
                    <a:pt x="513" y="52"/>
                  </a:cubicBezTo>
                  <a:cubicBezTo>
                    <a:pt x="535" y="31"/>
                    <a:pt x="516" y="0"/>
                    <a:pt x="491"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0" name="Google Shape;890;p35"/>
            <p:cNvSpPr/>
            <p:nvPr/>
          </p:nvSpPr>
          <p:spPr>
            <a:xfrm>
              <a:off x="6912429" y="2000451"/>
              <a:ext cx="32603" cy="9966"/>
            </a:xfrm>
            <a:custGeom>
              <a:avLst/>
              <a:gdLst/>
              <a:ahLst/>
              <a:cxnLst/>
              <a:rect l="l" t="t" r="r" b="b"/>
              <a:pathLst>
                <a:path w="615" h="188" extrusionOk="0">
                  <a:moveTo>
                    <a:pt x="586" y="0"/>
                  </a:moveTo>
                  <a:cubicBezTo>
                    <a:pt x="584" y="0"/>
                    <a:pt x="582" y="1"/>
                    <a:pt x="580" y="1"/>
                  </a:cubicBezTo>
                  <a:cubicBezTo>
                    <a:pt x="392" y="25"/>
                    <a:pt x="209" y="93"/>
                    <a:pt x="26" y="145"/>
                  </a:cubicBezTo>
                  <a:cubicBezTo>
                    <a:pt x="0" y="152"/>
                    <a:pt x="8" y="187"/>
                    <a:pt x="32" y="187"/>
                  </a:cubicBezTo>
                  <a:cubicBezTo>
                    <a:pt x="34" y="187"/>
                    <a:pt x="36" y="187"/>
                    <a:pt x="38" y="187"/>
                  </a:cubicBezTo>
                  <a:cubicBezTo>
                    <a:pt x="220" y="147"/>
                    <a:pt x="413" y="119"/>
                    <a:pt x="588" y="54"/>
                  </a:cubicBezTo>
                  <a:cubicBezTo>
                    <a:pt x="613" y="44"/>
                    <a:pt x="615" y="0"/>
                    <a:pt x="586"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1" name="Google Shape;891;p35"/>
            <p:cNvSpPr/>
            <p:nvPr/>
          </p:nvSpPr>
          <p:spPr>
            <a:xfrm>
              <a:off x="6898752" y="1624227"/>
              <a:ext cx="38858" cy="13783"/>
            </a:xfrm>
            <a:custGeom>
              <a:avLst/>
              <a:gdLst/>
              <a:ahLst/>
              <a:cxnLst/>
              <a:rect l="l" t="t" r="r" b="b"/>
              <a:pathLst>
                <a:path w="733" h="260" extrusionOk="0">
                  <a:moveTo>
                    <a:pt x="44" y="0"/>
                  </a:moveTo>
                  <a:cubicBezTo>
                    <a:pt x="18" y="0"/>
                    <a:pt x="0" y="39"/>
                    <a:pt x="29" y="55"/>
                  </a:cubicBezTo>
                  <a:cubicBezTo>
                    <a:pt x="206" y="158"/>
                    <a:pt x="430" y="259"/>
                    <a:pt x="643" y="259"/>
                  </a:cubicBezTo>
                  <a:cubicBezTo>
                    <a:pt x="659" y="259"/>
                    <a:pt x="675" y="259"/>
                    <a:pt x="691" y="258"/>
                  </a:cubicBezTo>
                  <a:cubicBezTo>
                    <a:pt x="722" y="255"/>
                    <a:pt x="733" y="208"/>
                    <a:pt x="698" y="199"/>
                  </a:cubicBezTo>
                  <a:cubicBezTo>
                    <a:pt x="472" y="143"/>
                    <a:pt x="269" y="119"/>
                    <a:pt x="59" y="4"/>
                  </a:cubicBezTo>
                  <a:cubicBezTo>
                    <a:pt x="54" y="2"/>
                    <a:pt x="49" y="0"/>
                    <a:pt x="44"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2" name="Google Shape;892;p35"/>
            <p:cNvSpPr/>
            <p:nvPr/>
          </p:nvSpPr>
          <p:spPr>
            <a:xfrm>
              <a:off x="6843620" y="2022822"/>
              <a:ext cx="33769" cy="9754"/>
            </a:xfrm>
            <a:custGeom>
              <a:avLst/>
              <a:gdLst/>
              <a:ahLst/>
              <a:cxnLst/>
              <a:rect l="l" t="t" r="r" b="b"/>
              <a:pathLst>
                <a:path w="637" h="184" extrusionOk="0">
                  <a:moveTo>
                    <a:pt x="592" y="0"/>
                  </a:moveTo>
                  <a:cubicBezTo>
                    <a:pt x="590" y="0"/>
                    <a:pt x="588" y="0"/>
                    <a:pt x="586" y="1"/>
                  </a:cubicBezTo>
                  <a:cubicBezTo>
                    <a:pt x="400" y="35"/>
                    <a:pt x="217" y="82"/>
                    <a:pt x="33" y="126"/>
                  </a:cubicBezTo>
                  <a:cubicBezTo>
                    <a:pt x="0" y="134"/>
                    <a:pt x="12" y="183"/>
                    <a:pt x="43" y="183"/>
                  </a:cubicBezTo>
                  <a:cubicBezTo>
                    <a:pt x="45" y="183"/>
                    <a:pt x="47" y="183"/>
                    <a:pt x="50" y="182"/>
                  </a:cubicBezTo>
                  <a:cubicBezTo>
                    <a:pt x="234" y="143"/>
                    <a:pt x="419" y="105"/>
                    <a:pt x="602" y="57"/>
                  </a:cubicBezTo>
                  <a:cubicBezTo>
                    <a:pt x="636" y="48"/>
                    <a:pt x="624" y="0"/>
                    <a:pt x="592"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3" name="Google Shape;893;p35"/>
            <p:cNvSpPr/>
            <p:nvPr/>
          </p:nvSpPr>
          <p:spPr>
            <a:xfrm>
              <a:off x="6835509" y="1598092"/>
              <a:ext cx="28892" cy="15374"/>
            </a:xfrm>
            <a:custGeom>
              <a:avLst/>
              <a:gdLst/>
              <a:ahLst/>
              <a:cxnLst/>
              <a:rect l="l" t="t" r="r" b="b"/>
              <a:pathLst>
                <a:path w="545" h="290" extrusionOk="0">
                  <a:moveTo>
                    <a:pt x="41" y="1"/>
                  </a:moveTo>
                  <a:cubicBezTo>
                    <a:pt x="10" y="1"/>
                    <a:pt x="0" y="51"/>
                    <a:pt x="35" y="64"/>
                  </a:cubicBezTo>
                  <a:cubicBezTo>
                    <a:pt x="193" y="123"/>
                    <a:pt x="338" y="205"/>
                    <a:pt x="487" y="285"/>
                  </a:cubicBezTo>
                  <a:cubicBezTo>
                    <a:pt x="493" y="288"/>
                    <a:pt x="498" y="289"/>
                    <a:pt x="503" y="289"/>
                  </a:cubicBezTo>
                  <a:cubicBezTo>
                    <a:pt x="531" y="289"/>
                    <a:pt x="545" y="250"/>
                    <a:pt x="519" y="229"/>
                  </a:cubicBezTo>
                  <a:cubicBezTo>
                    <a:pt x="381" y="123"/>
                    <a:pt x="215" y="55"/>
                    <a:pt x="52" y="3"/>
                  </a:cubicBezTo>
                  <a:cubicBezTo>
                    <a:pt x="48" y="2"/>
                    <a:pt x="45" y="1"/>
                    <a:pt x="41"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4" name="Google Shape;894;p35"/>
            <p:cNvSpPr/>
            <p:nvPr/>
          </p:nvSpPr>
          <p:spPr>
            <a:xfrm>
              <a:off x="6769615" y="2016832"/>
              <a:ext cx="33769" cy="18236"/>
            </a:xfrm>
            <a:custGeom>
              <a:avLst/>
              <a:gdLst/>
              <a:ahLst/>
              <a:cxnLst/>
              <a:rect l="l" t="t" r="r" b="b"/>
              <a:pathLst>
                <a:path w="637" h="344" extrusionOk="0">
                  <a:moveTo>
                    <a:pt x="38" y="0"/>
                  </a:moveTo>
                  <a:cubicBezTo>
                    <a:pt x="19" y="0"/>
                    <a:pt x="0" y="19"/>
                    <a:pt x="13" y="40"/>
                  </a:cubicBezTo>
                  <a:cubicBezTo>
                    <a:pt x="120" y="220"/>
                    <a:pt x="315" y="344"/>
                    <a:pt x="524" y="344"/>
                  </a:cubicBezTo>
                  <a:cubicBezTo>
                    <a:pt x="550" y="344"/>
                    <a:pt x="576" y="342"/>
                    <a:pt x="602" y="338"/>
                  </a:cubicBezTo>
                  <a:cubicBezTo>
                    <a:pt x="637" y="333"/>
                    <a:pt x="628" y="275"/>
                    <a:pt x="593" y="275"/>
                  </a:cubicBezTo>
                  <a:cubicBezTo>
                    <a:pt x="593" y="275"/>
                    <a:pt x="592" y="275"/>
                    <a:pt x="592" y="275"/>
                  </a:cubicBezTo>
                  <a:cubicBezTo>
                    <a:pt x="587" y="275"/>
                    <a:pt x="581" y="275"/>
                    <a:pt x="576" y="275"/>
                  </a:cubicBezTo>
                  <a:cubicBezTo>
                    <a:pt x="367" y="275"/>
                    <a:pt x="178" y="195"/>
                    <a:pt x="60" y="13"/>
                  </a:cubicBezTo>
                  <a:cubicBezTo>
                    <a:pt x="54" y="4"/>
                    <a:pt x="46" y="0"/>
                    <a:pt x="38"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5" name="Google Shape;895;p35"/>
            <p:cNvSpPr/>
            <p:nvPr/>
          </p:nvSpPr>
          <p:spPr>
            <a:xfrm>
              <a:off x="6764526" y="1597297"/>
              <a:ext cx="31012" cy="11610"/>
            </a:xfrm>
            <a:custGeom>
              <a:avLst/>
              <a:gdLst/>
              <a:ahLst/>
              <a:cxnLst/>
              <a:rect l="l" t="t" r="r" b="b"/>
              <a:pathLst>
                <a:path w="585" h="219" extrusionOk="0">
                  <a:moveTo>
                    <a:pt x="473" y="1"/>
                  </a:moveTo>
                  <a:cubicBezTo>
                    <a:pt x="314" y="1"/>
                    <a:pt x="156" y="68"/>
                    <a:pt x="28" y="159"/>
                  </a:cubicBezTo>
                  <a:cubicBezTo>
                    <a:pt x="0" y="178"/>
                    <a:pt x="16" y="218"/>
                    <a:pt x="43" y="218"/>
                  </a:cubicBezTo>
                  <a:cubicBezTo>
                    <a:pt x="48" y="218"/>
                    <a:pt x="54" y="217"/>
                    <a:pt x="60" y="213"/>
                  </a:cubicBezTo>
                  <a:cubicBezTo>
                    <a:pt x="210" y="118"/>
                    <a:pt x="366" y="89"/>
                    <a:pt x="541" y="71"/>
                  </a:cubicBezTo>
                  <a:cubicBezTo>
                    <a:pt x="584" y="66"/>
                    <a:pt x="583" y="9"/>
                    <a:pt x="541" y="5"/>
                  </a:cubicBezTo>
                  <a:cubicBezTo>
                    <a:pt x="518" y="2"/>
                    <a:pt x="496" y="1"/>
                    <a:pt x="473"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6" name="Google Shape;896;p35"/>
            <p:cNvSpPr/>
            <p:nvPr/>
          </p:nvSpPr>
          <p:spPr>
            <a:xfrm>
              <a:off x="6737861" y="1971719"/>
              <a:ext cx="12723" cy="26771"/>
            </a:xfrm>
            <a:custGeom>
              <a:avLst/>
              <a:gdLst/>
              <a:ahLst/>
              <a:cxnLst/>
              <a:rect l="l" t="t" r="r" b="b"/>
              <a:pathLst>
                <a:path w="240" h="505" extrusionOk="0">
                  <a:moveTo>
                    <a:pt x="38" y="1"/>
                  </a:moveTo>
                  <a:cubicBezTo>
                    <a:pt x="19" y="1"/>
                    <a:pt x="1" y="15"/>
                    <a:pt x="8" y="40"/>
                  </a:cubicBezTo>
                  <a:cubicBezTo>
                    <a:pt x="56" y="189"/>
                    <a:pt x="107" y="337"/>
                    <a:pt x="168" y="483"/>
                  </a:cubicBezTo>
                  <a:cubicBezTo>
                    <a:pt x="174" y="498"/>
                    <a:pt x="188" y="505"/>
                    <a:pt x="201" y="505"/>
                  </a:cubicBezTo>
                  <a:cubicBezTo>
                    <a:pt x="221" y="505"/>
                    <a:pt x="239" y="490"/>
                    <a:pt x="232" y="465"/>
                  </a:cubicBezTo>
                  <a:cubicBezTo>
                    <a:pt x="185" y="314"/>
                    <a:pt x="129" y="169"/>
                    <a:pt x="70" y="23"/>
                  </a:cubicBezTo>
                  <a:cubicBezTo>
                    <a:pt x="64" y="7"/>
                    <a:pt x="51" y="1"/>
                    <a:pt x="38"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7" name="Google Shape;897;p35"/>
            <p:cNvSpPr/>
            <p:nvPr/>
          </p:nvSpPr>
          <p:spPr>
            <a:xfrm>
              <a:off x="6741466" y="1634830"/>
              <a:ext cx="5831" cy="23219"/>
            </a:xfrm>
            <a:custGeom>
              <a:avLst/>
              <a:gdLst/>
              <a:ahLst/>
              <a:cxnLst/>
              <a:rect l="l" t="t" r="r" b="b"/>
              <a:pathLst>
                <a:path w="110" h="438" extrusionOk="0">
                  <a:moveTo>
                    <a:pt x="79" y="1"/>
                  </a:moveTo>
                  <a:cubicBezTo>
                    <a:pt x="71" y="1"/>
                    <a:pt x="65" y="4"/>
                    <a:pt x="61" y="13"/>
                  </a:cubicBezTo>
                  <a:cubicBezTo>
                    <a:pt x="6" y="143"/>
                    <a:pt x="0" y="288"/>
                    <a:pt x="18" y="426"/>
                  </a:cubicBezTo>
                  <a:cubicBezTo>
                    <a:pt x="19" y="434"/>
                    <a:pt x="26" y="438"/>
                    <a:pt x="32" y="438"/>
                  </a:cubicBezTo>
                  <a:cubicBezTo>
                    <a:pt x="41" y="438"/>
                    <a:pt x="49" y="432"/>
                    <a:pt x="49" y="423"/>
                  </a:cubicBezTo>
                  <a:cubicBezTo>
                    <a:pt x="46" y="286"/>
                    <a:pt x="73" y="162"/>
                    <a:pt x="105" y="31"/>
                  </a:cubicBezTo>
                  <a:cubicBezTo>
                    <a:pt x="109" y="14"/>
                    <a:pt x="93" y="1"/>
                    <a:pt x="79"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8" name="Google Shape;898;p35"/>
            <p:cNvSpPr/>
            <p:nvPr/>
          </p:nvSpPr>
          <p:spPr>
            <a:xfrm>
              <a:off x="6693119" y="1952794"/>
              <a:ext cx="28733" cy="14737"/>
            </a:xfrm>
            <a:custGeom>
              <a:avLst/>
              <a:gdLst/>
              <a:ahLst/>
              <a:cxnLst/>
              <a:rect l="l" t="t" r="r" b="b"/>
              <a:pathLst>
                <a:path w="542" h="278" extrusionOk="0">
                  <a:moveTo>
                    <a:pt x="499" y="0"/>
                  </a:moveTo>
                  <a:cubicBezTo>
                    <a:pt x="495" y="0"/>
                    <a:pt x="492" y="1"/>
                    <a:pt x="488" y="2"/>
                  </a:cubicBezTo>
                  <a:cubicBezTo>
                    <a:pt x="335" y="65"/>
                    <a:pt x="177" y="124"/>
                    <a:pt x="33" y="205"/>
                  </a:cubicBezTo>
                  <a:cubicBezTo>
                    <a:pt x="0" y="224"/>
                    <a:pt x="17" y="277"/>
                    <a:pt x="50" y="277"/>
                  </a:cubicBezTo>
                  <a:cubicBezTo>
                    <a:pt x="54" y="277"/>
                    <a:pt x="58" y="276"/>
                    <a:pt x="62" y="275"/>
                  </a:cubicBezTo>
                  <a:cubicBezTo>
                    <a:pt x="218" y="218"/>
                    <a:pt x="365" y="136"/>
                    <a:pt x="513" y="61"/>
                  </a:cubicBezTo>
                  <a:cubicBezTo>
                    <a:pt x="541" y="47"/>
                    <a:pt x="526" y="0"/>
                    <a:pt x="499"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899" name="Google Shape;899;p35"/>
            <p:cNvSpPr/>
            <p:nvPr/>
          </p:nvSpPr>
          <p:spPr>
            <a:xfrm>
              <a:off x="6680344" y="1641191"/>
              <a:ext cx="38858" cy="28150"/>
            </a:xfrm>
            <a:custGeom>
              <a:avLst/>
              <a:gdLst/>
              <a:ahLst/>
              <a:cxnLst/>
              <a:rect l="l" t="t" r="r" b="b"/>
              <a:pathLst>
                <a:path w="733" h="531" extrusionOk="0">
                  <a:moveTo>
                    <a:pt x="34" y="0"/>
                  </a:moveTo>
                  <a:cubicBezTo>
                    <a:pt x="12" y="0"/>
                    <a:pt x="1" y="36"/>
                    <a:pt x="23" y="47"/>
                  </a:cubicBezTo>
                  <a:cubicBezTo>
                    <a:pt x="276" y="162"/>
                    <a:pt x="467" y="333"/>
                    <a:pt x="668" y="522"/>
                  </a:cubicBezTo>
                  <a:cubicBezTo>
                    <a:pt x="674" y="528"/>
                    <a:pt x="681" y="530"/>
                    <a:pt x="688" y="530"/>
                  </a:cubicBezTo>
                  <a:cubicBezTo>
                    <a:pt x="710" y="530"/>
                    <a:pt x="732" y="507"/>
                    <a:pt x="716" y="486"/>
                  </a:cubicBezTo>
                  <a:cubicBezTo>
                    <a:pt x="552" y="260"/>
                    <a:pt x="295" y="105"/>
                    <a:pt x="41" y="2"/>
                  </a:cubicBezTo>
                  <a:cubicBezTo>
                    <a:pt x="39" y="1"/>
                    <a:pt x="36" y="0"/>
                    <a:pt x="34"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0" name="Google Shape;900;p35"/>
            <p:cNvSpPr/>
            <p:nvPr/>
          </p:nvSpPr>
          <p:spPr>
            <a:xfrm>
              <a:off x="6640214" y="1973945"/>
              <a:ext cx="26347" cy="10231"/>
            </a:xfrm>
            <a:custGeom>
              <a:avLst/>
              <a:gdLst/>
              <a:ahLst/>
              <a:cxnLst/>
              <a:rect l="l" t="t" r="r" b="b"/>
              <a:pathLst>
                <a:path w="497" h="193" extrusionOk="0">
                  <a:moveTo>
                    <a:pt x="453" y="0"/>
                  </a:moveTo>
                  <a:cubicBezTo>
                    <a:pt x="448" y="0"/>
                    <a:pt x="443" y="2"/>
                    <a:pt x="437" y="6"/>
                  </a:cubicBezTo>
                  <a:cubicBezTo>
                    <a:pt x="347" y="71"/>
                    <a:pt x="248" y="93"/>
                    <a:pt x="144" y="93"/>
                  </a:cubicBezTo>
                  <a:cubicBezTo>
                    <a:pt x="115" y="93"/>
                    <a:pt x="86" y="91"/>
                    <a:pt x="57" y="88"/>
                  </a:cubicBezTo>
                  <a:cubicBezTo>
                    <a:pt x="56" y="88"/>
                    <a:pt x="55" y="88"/>
                    <a:pt x="54" y="88"/>
                  </a:cubicBezTo>
                  <a:cubicBezTo>
                    <a:pt x="18" y="88"/>
                    <a:pt x="1" y="149"/>
                    <a:pt x="36" y="163"/>
                  </a:cubicBezTo>
                  <a:cubicBezTo>
                    <a:pt x="83" y="183"/>
                    <a:pt x="131" y="192"/>
                    <a:pt x="178" y="192"/>
                  </a:cubicBezTo>
                  <a:cubicBezTo>
                    <a:pt x="289" y="192"/>
                    <a:pt x="397" y="142"/>
                    <a:pt x="477" y="59"/>
                  </a:cubicBezTo>
                  <a:cubicBezTo>
                    <a:pt x="497" y="37"/>
                    <a:pt x="478" y="0"/>
                    <a:pt x="453"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1" name="Google Shape;901;p35"/>
            <p:cNvSpPr/>
            <p:nvPr/>
          </p:nvSpPr>
          <p:spPr>
            <a:xfrm>
              <a:off x="6628392" y="1619244"/>
              <a:ext cx="27460" cy="13306"/>
            </a:xfrm>
            <a:custGeom>
              <a:avLst/>
              <a:gdLst/>
              <a:ahLst/>
              <a:cxnLst/>
              <a:rect l="l" t="t" r="r" b="b"/>
              <a:pathLst>
                <a:path w="518" h="251" extrusionOk="0">
                  <a:moveTo>
                    <a:pt x="28" y="1"/>
                  </a:moveTo>
                  <a:cubicBezTo>
                    <a:pt x="11" y="1"/>
                    <a:pt x="0" y="31"/>
                    <a:pt x="19" y="41"/>
                  </a:cubicBezTo>
                  <a:cubicBezTo>
                    <a:pt x="166" y="112"/>
                    <a:pt x="315" y="192"/>
                    <a:pt x="469" y="249"/>
                  </a:cubicBezTo>
                  <a:cubicBezTo>
                    <a:pt x="472" y="250"/>
                    <a:pt x="475" y="251"/>
                    <a:pt x="478" y="251"/>
                  </a:cubicBezTo>
                  <a:cubicBezTo>
                    <a:pt x="503" y="251"/>
                    <a:pt x="517" y="210"/>
                    <a:pt x="491" y="197"/>
                  </a:cubicBezTo>
                  <a:cubicBezTo>
                    <a:pt x="345" y="120"/>
                    <a:pt x="187" y="64"/>
                    <a:pt x="35" y="2"/>
                  </a:cubicBezTo>
                  <a:cubicBezTo>
                    <a:pt x="33" y="1"/>
                    <a:pt x="30" y="1"/>
                    <a:pt x="28"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2" name="Google Shape;902;p35"/>
            <p:cNvSpPr/>
            <p:nvPr/>
          </p:nvSpPr>
          <p:spPr>
            <a:xfrm>
              <a:off x="6585718" y="1970924"/>
              <a:ext cx="30800" cy="14578"/>
            </a:xfrm>
            <a:custGeom>
              <a:avLst/>
              <a:gdLst/>
              <a:ahLst/>
              <a:cxnLst/>
              <a:rect l="l" t="t" r="r" b="b"/>
              <a:pathLst>
                <a:path w="581" h="275" extrusionOk="0">
                  <a:moveTo>
                    <a:pt x="51" y="0"/>
                  </a:moveTo>
                  <a:cubicBezTo>
                    <a:pt x="26" y="0"/>
                    <a:pt x="1" y="21"/>
                    <a:pt x="12" y="48"/>
                  </a:cubicBezTo>
                  <a:cubicBezTo>
                    <a:pt x="70" y="194"/>
                    <a:pt x="210" y="274"/>
                    <a:pt x="355" y="274"/>
                  </a:cubicBezTo>
                  <a:cubicBezTo>
                    <a:pt x="423" y="274"/>
                    <a:pt x="492" y="257"/>
                    <a:pt x="555" y="220"/>
                  </a:cubicBezTo>
                  <a:cubicBezTo>
                    <a:pt x="580" y="205"/>
                    <a:pt x="565" y="170"/>
                    <a:pt x="540" y="170"/>
                  </a:cubicBezTo>
                  <a:cubicBezTo>
                    <a:pt x="536" y="170"/>
                    <a:pt x="532" y="171"/>
                    <a:pt x="527" y="173"/>
                  </a:cubicBezTo>
                  <a:cubicBezTo>
                    <a:pt x="484" y="194"/>
                    <a:pt x="440" y="203"/>
                    <a:pt x="395" y="203"/>
                  </a:cubicBezTo>
                  <a:cubicBezTo>
                    <a:pt x="270" y="203"/>
                    <a:pt x="148" y="129"/>
                    <a:pt x="84" y="18"/>
                  </a:cubicBezTo>
                  <a:cubicBezTo>
                    <a:pt x="76" y="6"/>
                    <a:pt x="64" y="0"/>
                    <a:pt x="51"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3" name="Google Shape;903;p35"/>
            <p:cNvSpPr/>
            <p:nvPr/>
          </p:nvSpPr>
          <p:spPr>
            <a:xfrm>
              <a:off x="6577872" y="1622266"/>
              <a:ext cx="20463" cy="25499"/>
            </a:xfrm>
            <a:custGeom>
              <a:avLst/>
              <a:gdLst/>
              <a:ahLst/>
              <a:cxnLst/>
              <a:rect l="l" t="t" r="r" b="b"/>
              <a:pathLst>
                <a:path w="386" h="481" extrusionOk="0">
                  <a:moveTo>
                    <a:pt x="340" y="0"/>
                  </a:moveTo>
                  <a:cubicBezTo>
                    <a:pt x="338" y="0"/>
                    <a:pt x="336" y="0"/>
                    <a:pt x="334" y="1"/>
                  </a:cubicBezTo>
                  <a:cubicBezTo>
                    <a:pt x="127" y="42"/>
                    <a:pt x="1" y="259"/>
                    <a:pt x="18" y="461"/>
                  </a:cubicBezTo>
                  <a:cubicBezTo>
                    <a:pt x="19" y="474"/>
                    <a:pt x="29" y="480"/>
                    <a:pt x="39" y="480"/>
                  </a:cubicBezTo>
                  <a:cubicBezTo>
                    <a:pt x="49" y="480"/>
                    <a:pt x="59" y="474"/>
                    <a:pt x="59" y="461"/>
                  </a:cubicBezTo>
                  <a:cubicBezTo>
                    <a:pt x="62" y="268"/>
                    <a:pt x="188" y="129"/>
                    <a:pt x="356" y="53"/>
                  </a:cubicBezTo>
                  <a:cubicBezTo>
                    <a:pt x="386" y="40"/>
                    <a:pt x="367" y="0"/>
                    <a:pt x="340"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4" name="Google Shape;904;p35"/>
            <p:cNvSpPr/>
            <p:nvPr/>
          </p:nvSpPr>
          <p:spPr>
            <a:xfrm>
              <a:off x="6576971" y="1842582"/>
              <a:ext cx="18872" cy="37692"/>
            </a:xfrm>
            <a:custGeom>
              <a:avLst/>
              <a:gdLst/>
              <a:ahLst/>
              <a:cxnLst/>
              <a:rect l="l" t="t" r="r" b="b"/>
              <a:pathLst>
                <a:path w="356" h="711" extrusionOk="0">
                  <a:moveTo>
                    <a:pt x="309" y="0"/>
                  </a:moveTo>
                  <a:cubicBezTo>
                    <a:pt x="297" y="0"/>
                    <a:pt x="286" y="7"/>
                    <a:pt x="282" y="22"/>
                  </a:cubicBezTo>
                  <a:cubicBezTo>
                    <a:pt x="219" y="253"/>
                    <a:pt x="170" y="459"/>
                    <a:pt x="20" y="653"/>
                  </a:cubicBezTo>
                  <a:cubicBezTo>
                    <a:pt x="1" y="679"/>
                    <a:pt x="29" y="710"/>
                    <a:pt x="55" y="710"/>
                  </a:cubicBezTo>
                  <a:cubicBezTo>
                    <a:pt x="64" y="710"/>
                    <a:pt x="72" y="707"/>
                    <a:pt x="79" y="698"/>
                  </a:cubicBezTo>
                  <a:cubicBezTo>
                    <a:pt x="224" y="516"/>
                    <a:pt x="356" y="271"/>
                    <a:pt x="341" y="30"/>
                  </a:cubicBezTo>
                  <a:cubicBezTo>
                    <a:pt x="339" y="12"/>
                    <a:pt x="324" y="0"/>
                    <a:pt x="309"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5" name="Google Shape;905;p35"/>
            <p:cNvSpPr/>
            <p:nvPr/>
          </p:nvSpPr>
          <p:spPr>
            <a:xfrm>
              <a:off x="6568966" y="1797735"/>
              <a:ext cx="20781" cy="23856"/>
            </a:xfrm>
            <a:custGeom>
              <a:avLst/>
              <a:gdLst/>
              <a:ahLst/>
              <a:cxnLst/>
              <a:rect l="l" t="t" r="r" b="b"/>
              <a:pathLst>
                <a:path w="392" h="450" extrusionOk="0">
                  <a:moveTo>
                    <a:pt x="54" y="0"/>
                  </a:moveTo>
                  <a:cubicBezTo>
                    <a:pt x="26" y="0"/>
                    <a:pt x="1" y="34"/>
                    <a:pt x="18" y="59"/>
                  </a:cubicBezTo>
                  <a:cubicBezTo>
                    <a:pt x="64" y="124"/>
                    <a:pt x="137" y="164"/>
                    <a:pt x="190" y="221"/>
                  </a:cubicBezTo>
                  <a:cubicBezTo>
                    <a:pt x="252" y="286"/>
                    <a:pt x="300" y="359"/>
                    <a:pt x="341" y="438"/>
                  </a:cubicBezTo>
                  <a:cubicBezTo>
                    <a:pt x="345" y="446"/>
                    <a:pt x="353" y="450"/>
                    <a:pt x="361" y="450"/>
                  </a:cubicBezTo>
                  <a:cubicBezTo>
                    <a:pt x="376" y="450"/>
                    <a:pt x="391" y="437"/>
                    <a:pt x="385" y="420"/>
                  </a:cubicBezTo>
                  <a:cubicBezTo>
                    <a:pt x="355" y="330"/>
                    <a:pt x="311" y="248"/>
                    <a:pt x="256" y="172"/>
                  </a:cubicBezTo>
                  <a:cubicBezTo>
                    <a:pt x="205" y="104"/>
                    <a:pt x="148" y="26"/>
                    <a:pt x="63" y="1"/>
                  </a:cubicBezTo>
                  <a:cubicBezTo>
                    <a:pt x="60" y="1"/>
                    <a:pt x="57" y="0"/>
                    <a:pt x="54"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6" name="Google Shape;906;p35"/>
            <p:cNvSpPr/>
            <p:nvPr/>
          </p:nvSpPr>
          <p:spPr>
            <a:xfrm>
              <a:off x="6575539" y="1742867"/>
              <a:ext cx="12511" cy="34034"/>
            </a:xfrm>
            <a:custGeom>
              <a:avLst/>
              <a:gdLst/>
              <a:ahLst/>
              <a:cxnLst/>
              <a:rect l="l" t="t" r="r" b="b"/>
              <a:pathLst>
                <a:path w="236" h="642" extrusionOk="0">
                  <a:moveTo>
                    <a:pt x="186" y="0"/>
                  </a:moveTo>
                  <a:cubicBezTo>
                    <a:pt x="177" y="0"/>
                    <a:pt x="169" y="5"/>
                    <a:pt x="166" y="17"/>
                  </a:cubicBezTo>
                  <a:cubicBezTo>
                    <a:pt x="117" y="221"/>
                    <a:pt x="101" y="411"/>
                    <a:pt x="10" y="606"/>
                  </a:cubicBezTo>
                  <a:cubicBezTo>
                    <a:pt x="1" y="624"/>
                    <a:pt x="17" y="642"/>
                    <a:pt x="33" y="642"/>
                  </a:cubicBezTo>
                  <a:cubicBezTo>
                    <a:pt x="40" y="642"/>
                    <a:pt x="47" y="638"/>
                    <a:pt x="51" y="629"/>
                  </a:cubicBezTo>
                  <a:cubicBezTo>
                    <a:pt x="144" y="451"/>
                    <a:pt x="235" y="229"/>
                    <a:pt x="213" y="24"/>
                  </a:cubicBezTo>
                  <a:cubicBezTo>
                    <a:pt x="211" y="10"/>
                    <a:pt x="198" y="0"/>
                    <a:pt x="186"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7" name="Google Shape;907;p35"/>
            <p:cNvSpPr/>
            <p:nvPr/>
          </p:nvSpPr>
          <p:spPr>
            <a:xfrm>
              <a:off x="6576335" y="1676974"/>
              <a:ext cx="7899" cy="31542"/>
            </a:xfrm>
            <a:custGeom>
              <a:avLst/>
              <a:gdLst/>
              <a:ahLst/>
              <a:cxnLst/>
              <a:rect l="l" t="t" r="r" b="b"/>
              <a:pathLst>
                <a:path w="149" h="595" extrusionOk="0">
                  <a:moveTo>
                    <a:pt x="67" y="1"/>
                  </a:moveTo>
                  <a:cubicBezTo>
                    <a:pt x="58" y="1"/>
                    <a:pt x="49" y="6"/>
                    <a:pt x="46" y="18"/>
                  </a:cubicBezTo>
                  <a:cubicBezTo>
                    <a:pt x="0" y="193"/>
                    <a:pt x="48" y="408"/>
                    <a:pt x="97" y="578"/>
                  </a:cubicBezTo>
                  <a:cubicBezTo>
                    <a:pt x="101" y="589"/>
                    <a:pt x="110" y="594"/>
                    <a:pt x="119" y="594"/>
                  </a:cubicBezTo>
                  <a:cubicBezTo>
                    <a:pt x="134" y="594"/>
                    <a:pt x="149" y="582"/>
                    <a:pt x="144" y="564"/>
                  </a:cubicBezTo>
                  <a:cubicBezTo>
                    <a:pt x="121" y="471"/>
                    <a:pt x="105" y="377"/>
                    <a:pt x="98" y="281"/>
                  </a:cubicBezTo>
                  <a:cubicBezTo>
                    <a:pt x="93" y="195"/>
                    <a:pt x="103" y="110"/>
                    <a:pt x="94" y="24"/>
                  </a:cubicBezTo>
                  <a:cubicBezTo>
                    <a:pt x="92" y="10"/>
                    <a:pt x="79" y="1"/>
                    <a:pt x="67" y="1"/>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sp>
          <p:nvSpPr>
            <p:cNvPr id="908" name="Google Shape;908;p35"/>
            <p:cNvSpPr/>
            <p:nvPr/>
          </p:nvSpPr>
          <p:spPr>
            <a:xfrm>
              <a:off x="6571033" y="1916269"/>
              <a:ext cx="8694" cy="32391"/>
            </a:xfrm>
            <a:custGeom>
              <a:avLst/>
              <a:gdLst/>
              <a:ahLst/>
              <a:cxnLst/>
              <a:rect l="l" t="t" r="r" b="b"/>
              <a:pathLst>
                <a:path w="164" h="611" extrusionOk="0">
                  <a:moveTo>
                    <a:pt x="124" y="0"/>
                  </a:moveTo>
                  <a:cubicBezTo>
                    <a:pt x="113" y="0"/>
                    <a:pt x="103" y="5"/>
                    <a:pt x="97" y="16"/>
                  </a:cubicBezTo>
                  <a:cubicBezTo>
                    <a:pt x="1" y="191"/>
                    <a:pt x="8" y="405"/>
                    <a:pt x="78" y="588"/>
                  </a:cubicBezTo>
                  <a:cubicBezTo>
                    <a:pt x="83" y="603"/>
                    <a:pt x="96" y="610"/>
                    <a:pt x="109" y="610"/>
                  </a:cubicBezTo>
                  <a:cubicBezTo>
                    <a:pt x="127" y="610"/>
                    <a:pt x="145" y="595"/>
                    <a:pt x="139" y="572"/>
                  </a:cubicBezTo>
                  <a:cubicBezTo>
                    <a:pt x="88" y="388"/>
                    <a:pt x="111" y="222"/>
                    <a:pt x="158" y="41"/>
                  </a:cubicBezTo>
                  <a:cubicBezTo>
                    <a:pt x="163" y="18"/>
                    <a:pt x="143" y="0"/>
                    <a:pt x="124" y="0"/>
                  </a:cubicBezTo>
                  <a:close/>
                </a:path>
              </a:pathLst>
            </a:custGeom>
            <a:solidFill>
              <a:srgbClr val="000000"/>
            </a:solidFill>
            <a:ln>
              <a:noFill/>
            </a:ln>
          </p:spPr>
          <p:txBody>
            <a:bodyPr spcFirstLastPara="1" wrap="square" lIns="91425" tIns="91425" rIns="91425" bIns="91425" anchor="ctr" anchorCtr="0">
              <a:noAutofit/>
            </a:bodyPr>
            <a:lstStyle/>
            <a:p>
              <a:pPr defTabSz="914378"/>
              <a:endParaRPr>
                <a:ea typeface="+mn-ea"/>
              </a:endParaRPr>
            </a:p>
          </p:txBody>
        </p:sp>
      </p:grpSp>
      <p:sp>
        <p:nvSpPr>
          <p:cNvPr id="909" name="Google Shape;909;p35"/>
          <p:cNvSpPr txBox="1">
            <a:spLocks noGrp="1"/>
          </p:cNvSpPr>
          <p:nvPr>
            <p:ph type="ctrTitle"/>
          </p:nvPr>
        </p:nvSpPr>
        <p:spPr>
          <a:xfrm>
            <a:off x="2636839" y="1914133"/>
            <a:ext cx="3689483" cy="814843"/>
          </a:xfrm>
          <a:prstGeom prst="rect">
            <a:avLst/>
          </a:prstGeom>
        </p:spPr>
        <p:txBody>
          <a:bodyPr spcFirstLastPara="1" wrap="square" lIns="91425" tIns="91425" rIns="91425" bIns="91425" anchor="b" anchorCtr="0">
            <a:noAutofit/>
          </a:bodyPr>
          <a:lstStyle/>
          <a:p>
            <a:r>
              <a:rPr lang="vi-VN" b="1" dirty="0"/>
              <a:t>KHỞI ĐỘNG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3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909"/>
                                        </p:tgtEl>
                                        <p:attrNameLst>
                                          <p:attrName>ppt_x</p:attrName>
                                          <p:attrName>ppt_y</p:attrName>
                                        </p:attrNameLst>
                                      </p:cBhvr>
                                    </p:animMotion>
                                    <p:animRot by="1500000">
                                      <p:cBhvr>
                                        <p:cTn id="7" dur="125" fill="hold">
                                          <p:stCondLst>
                                            <p:cond delay="0"/>
                                          </p:stCondLst>
                                        </p:cTn>
                                        <p:tgtEl>
                                          <p:spTgt spid="909"/>
                                        </p:tgtEl>
                                        <p:attrNameLst>
                                          <p:attrName>r</p:attrName>
                                        </p:attrNameLst>
                                      </p:cBhvr>
                                    </p:animRot>
                                    <p:animRot by="-1500000">
                                      <p:cBhvr>
                                        <p:cTn id="8" dur="125" fill="hold">
                                          <p:stCondLst>
                                            <p:cond delay="125"/>
                                          </p:stCondLst>
                                        </p:cTn>
                                        <p:tgtEl>
                                          <p:spTgt spid="909"/>
                                        </p:tgtEl>
                                        <p:attrNameLst>
                                          <p:attrName>r</p:attrName>
                                        </p:attrNameLst>
                                      </p:cBhvr>
                                    </p:animRot>
                                    <p:animRot by="-1500000">
                                      <p:cBhvr>
                                        <p:cTn id="9" dur="125" fill="hold">
                                          <p:stCondLst>
                                            <p:cond delay="250"/>
                                          </p:stCondLst>
                                        </p:cTn>
                                        <p:tgtEl>
                                          <p:spTgt spid="909"/>
                                        </p:tgtEl>
                                        <p:attrNameLst>
                                          <p:attrName>r</p:attrName>
                                        </p:attrNameLst>
                                      </p:cBhvr>
                                    </p:animRot>
                                    <p:animRot by="1500000">
                                      <p:cBhvr>
                                        <p:cTn id="10" dur="125" fill="hold">
                                          <p:stCondLst>
                                            <p:cond delay="375"/>
                                          </p:stCondLst>
                                        </p:cTn>
                                        <p:tgtEl>
                                          <p:spTgt spid="90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B2C5751C-DFC4-4446-9988-C30EBE5483E0}"/>
              </a:ext>
            </a:extLst>
          </p:cNvPr>
          <p:cNvGrpSpPr>
            <a:grpSpLocks/>
          </p:cNvGrpSpPr>
          <p:nvPr/>
        </p:nvGrpSpPr>
        <p:grpSpPr bwMode="auto">
          <a:xfrm>
            <a:off x="0" y="0"/>
            <a:ext cx="4472972" cy="5143937"/>
            <a:chOff x="0" y="0"/>
            <a:chExt cx="2799" cy="4181"/>
          </a:xfrm>
        </p:grpSpPr>
        <p:pic>
          <p:nvPicPr>
            <p:cNvPr id="13319" name="Picture 3" descr="BandoVN2">
              <a:extLst>
                <a:ext uri="{FF2B5EF4-FFF2-40B4-BE49-F238E27FC236}">
                  <a16:creationId xmlns:a16="http://schemas.microsoft.com/office/drawing/2014/main" id="{D3A8E3AB-E77A-004F-A0FC-2FDF9129D8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99" cy="4181"/>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13320" name="Group 4">
              <a:extLst>
                <a:ext uri="{FF2B5EF4-FFF2-40B4-BE49-F238E27FC236}">
                  <a16:creationId xmlns:a16="http://schemas.microsoft.com/office/drawing/2014/main" id="{1EC85C25-4952-9248-9D25-A4B9F1C6AC35}"/>
                </a:ext>
              </a:extLst>
            </p:cNvPr>
            <p:cNvGrpSpPr>
              <a:grpSpLocks/>
            </p:cNvGrpSpPr>
            <p:nvPr/>
          </p:nvGrpSpPr>
          <p:grpSpPr bwMode="auto">
            <a:xfrm>
              <a:off x="368" y="96"/>
              <a:ext cx="2224" cy="3760"/>
              <a:chOff x="368" y="96"/>
              <a:chExt cx="2224" cy="3760"/>
            </a:xfrm>
          </p:grpSpPr>
          <p:sp>
            <p:nvSpPr>
              <p:cNvPr id="13321" name="AutoShape 5">
                <a:extLst>
                  <a:ext uri="{FF2B5EF4-FFF2-40B4-BE49-F238E27FC236}">
                    <a16:creationId xmlns:a16="http://schemas.microsoft.com/office/drawing/2014/main" id="{B12D79C2-4559-D545-9F6A-6DC0C1C48266}"/>
                  </a:ext>
                </a:extLst>
              </p:cNvPr>
              <p:cNvSpPr>
                <a:spLocks noChangeArrowheads="1"/>
              </p:cNvSpPr>
              <p:nvPr/>
            </p:nvSpPr>
            <p:spPr bwMode="auto">
              <a:xfrm>
                <a:off x="1074" y="800"/>
                <a:ext cx="96" cy="9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8000"/>
              </a:solidFill>
              <a:ln w="9525">
                <a:solidFill>
                  <a:schemeClr val="tx1"/>
                </a:solidFill>
                <a:round/>
                <a:headEnd/>
                <a:tailEnd/>
              </a:ln>
            </p:spPr>
            <p:txBody>
              <a:bodyPr wrap="none" anchor="ctr"/>
              <a:lstStyle/>
              <a:p>
                <a:pPr defTabSz="685800" eaLnBrk="0" fontAlgn="base" hangingPunct="0">
                  <a:spcBef>
                    <a:spcPct val="0"/>
                  </a:spcBef>
                  <a:spcAft>
                    <a:spcPct val="0"/>
                  </a:spcAft>
                  <a:buClrTx/>
                </a:pPr>
                <a:endParaRPr lang="en-VN" sz="1350" kern="1200">
                  <a:latin typeface="Arial" panose="020B0604020202020204" pitchFamily="34" charset="0"/>
                  <a:ea typeface="+mn-ea"/>
                  <a:cs typeface="+mn-cs"/>
                </a:endParaRPr>
              </a:p>
            </p:txBody>
          </p:sp>
          <p:sp>
            <p:nvSpPr>
              <p:cNvPr id="13322" name="Oval 6">
                <a:extLst>
                  <a:ext uri="{FF2B5EF4-FFF2-40B4-BE49-F238E27FC236}">
                    <a16:creationId xmlns:a16="http://schemas.microsoft.com/office/drawing/2014/main" id="{850DD0A8-0D84-6C4B-8D6F-E721F2F54197}"/>
                  </a:ext>
                </a:extLst>
              </p:cNvPr>
              <p:cNvSpPr>
                <a:spLocks noChangeArrowheads="1"/>
              </p:cNvSpPr>
              <p:nvPr/>
            </p:nvSpPr>
            <p:spPr bwMode="auto">
              <a:xfrm rot="574433" flipH="1" flipV="1">
                <a:off x="1334" y="3493"/>
                <a:ext cx="47" cy="47"/>
              </a:xfrm>
              <a:prstGeom prst="ellipse">
                <a:avLst/>
              </a:prstGeom>
              <a:solidFill>
                <a:srgbClr val="F1111C"/>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3" name="Oval 7">
                <a:extLst>
                  <a:ext uri="{FF2B5EF4-FFF2-40B4-BE49-F238E27FC236}">
                    <a16:creationId xmlns:a16="http://schemas.microsoft.com/office/drawing/2014/main" id="{C9BC9935-5DF5-9748-88DA-9D6352B74B99}"/>
                  </a:ext>
                </a:extLst>
              </p:cNvPr>
              <p:cNvSpPr>
                <a:spLocks noChangeArrowheads="1"/>
              </p:cNvSpPr>
              <p:nvPr/>
            </p:nvSpPr>
            <p:spPr bwMode="auto">
              <a:xfrm>
                <a:off x="1992" y="2352"/>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4" name="Oval 8">
                <a:extLst>
                  <a:ext uri="{FF2B5EF4-FFF2-40B4-BE49-F238E27FC236}">
                    <a16:creationId xmlns:a16="http://schemas.microsoft.com/office/drawing/2014/main" id="{06E1FAE6-1C4E-104F-806F-565502BC570E}"/>
                  </a:ext>
                </a:extLst>
              </p:cNvPr>
              <p:cNvSpPr>
                <a:spLocks noChangeArrowheads="1"/>
              </p:cNvSpPr>
              <p:nvPr/>
            </p:nvSpPr>
            <p:spPr bwMode="auto">
              <a:xfrm>
                <a:off x="1596" y="1995"/>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5" name="Oval 9">
                <a:extLst>
                  <a:ext uri="{FF2B5EF4-FFF2-40B4-BE49-F238E27FC236}">
                    <a16:creationId xmlns:a16="http://schemas.microsoft.com/office/drawing/2014/main" id="{37096467-B5A3-3346-A846-BCFE5BE775BE}"/>
                  </a:ext>
                </a:extLst>
              </p:cNvPr>
              <p:cNvSpPr>
                <a:spLocks noChangeArrowheads="1"/>
              </p:cNvSpPr>
              <p:nvPr/>
            </p:nvSpPr>
            <p:spPr bwMode="auto">
              <a:xfrm>
                <a:off x="1767" y="210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6" name="Oval 10">
                <a:extLst>
                  <a:ext uri="{FF2B5EF4-FFF2-40B4-BE49-F238E27FC236}">
                    <a16:creationId xmlns:a16="http://schemas.microsoft.com/office/drawing/2014/main" id="{5D4FAC35-35E5-FC44-81F6-83E0EEADAA02}"/>
                  </a:ext>
                </a:extLst>
              </p:cNvPr>
              <p:cNvSpPr>
                <a:spLocks noChangeArrowheads="1"/>
              </p:cNvSpPr>
              <p:nvPr/>
            </p:nvSpPr>
            <p:spPr bwMode="auto">
              <a:xfrm>
                <a:off x="2115" y="2727"/>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7" name="Oval 11">
                <a:extLst>
                  <a:ext uri="{FF2B5EF4-FFF2-40B4-BE49-F238E27FC236}">
                    <a16:creationId xmlns:a16="http://schemas.microsoft.com/office/drawing/2014/main" id="{40AD3B7C-60B7-BE4C-8B06-65C9EF249DC2}"/>
                  </a:ext>
                </a:extLst>
              </p:cNvPr>
              <p:cNvSpPr>
                <a:spLocks noChangeArrowheads="1"/>
              </p:cNvSpPr>
              <p:nvPr/>
            </p:nvSpPr>
            <p:spPr bwMode="auto">
              <a:xfrm>
                <a:off x="1104" y="1440"/>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8" name="Oval 12">
                <a:extLst>
                  <a:ext uri="{FF2B5EF4-FFF2-40B4-BE49-F238E27FC236}">
                    <a16:creationId xmlns:a16="http://schemas.microsoft.com/office/drawing/2014/main" id="{CCFCBC21-1B42-7942-82BA-C9A987DB54E1}"/>
                  </a:ext>
                </a:extLst>
              </p:cNvPr>
              <p:cNvSpPr>
                <a:spLocks noChangeArrowheads="1"/>
              </p:cNvSpPr>
              <p:nvPr/>
            </p:nvSpPr>
            <p:spPr bwMode="auto">
              <a:xfrm>
                <a:off x="1952" y="321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29" name="Oval 13">
                <a:extLst>
                  <a:ext uri="{FF2B5EF4-FFF2-40B4-BE49-F238E27FC236}">
                    <a16:creationId xmlns:a16="http://schemas.microsoft.com/office/drawing/2014/main" id="{4B64EB02-9EF3-4F4B-860A-69F38C7BEF38}"/>
                  </a:ext>
                </a:extLst>
              </p:cNvPr>
              <p:cNvSpPr>
                <a:spLocks noChangeArrowheads="1"/>
              </p:cNvSpPr>
              <p:nvPr/>
            </p:nvSpPr>
            <p:spPr bwMode="auto">
              <a:xfrm>
                <a:off x="2143" y="3048"/>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0" name="Oval 14">
                <a:extLst>
                  <a:ext uri="{FF2B5EF4-FFF2-40B4-BE49-F238E27FC236}">
                    <a16:creationId xmlns:a16="http://schemas.microsoft.com/office/drawing/2014/main" id="{1903225E-F0C6-BE4E-B442-3FB6C5493F78}"/>
                  </a:ext>
                </a:extLst>
              </p:cNvPr>
              <p:cNvSpPr>
                <a:spLocks noChangeArrowheads="1"/>
              </p:cNvSpPr>
              <p:nvPr/>
            </p:nvSpPr>
            <p:spPr bwMode="auto">
              <a:xfrm>
                <a:off x="1048" y="3808"/>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1" name="Oval 15">
                <a:extLst>
                  <a:ext uri="{FF2B5EF4-FFF2-40B4-BE49-F238E27FC236}">
                    <a16:creationId xmlns:a16="http://schemas.microsoft.com/office/drawing/2014/main" id="{4D3FA3E0-6069-2040-8DFB-474EDCDD33FE}"/>
                  </a:ext>
                </a:extLst>
              </p:cNvPr>
              <p:cNvSpPr>
                <a:spLocks noChangeArrowheads="1"/>
              </p:cNvSpPr>
              <p:nvPr/>
            </p:nvSpPr>
            <p:spPr bwMode="auto">
              <a:xfrm>
                <a:off x="1064" y="1280"/>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2" name="Oval 16">
                <a:extLst>
                  <a:ext uri="{FF2B5EF4-FFF2-40B4-BE49-F238E27FC236}">
                    <a16:creationId xmlns:a16="http://schemas.microsoft.com/office/drawing/2014/main" id="{FBC95C54-AF23-6942-A07E-FCE55AE215EB}"/>
                  </a:ext>
                </a:extLst>
              </p:cNvPr>
              <p:cNvSpPr>
                <a:spLocks noChangeArrowheads="1"/>
              </p:cNvSpPr>
              <p:nvPr/>
            </p:nvSpPr>
            <p:spPr bwMode="auto">
              <a:xfrm>
                <a:off x="1152" y="1104"/>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3" name="Oval 17">
                <a:extLst>
                  <a:ext uri="{FF2B5EF4-FFF2-40B4-BE49-F238E27FC236}">
                    <a16:creationId xmlns:a16="http://schemas.microsoft.com/office/drawing/2014/main" id="{50A88963-7B22-6142-BA35-137A5AB220D2}"/>
                  </a:ext>
                </a:extLst>
              </p:cNvPr>
              <p:cNvSpPr>
                <a:spLocks noChangeArrowheads="1"/>
              </p:cNvSpPr>
              <p:nvPr/>
            </p:nvSpPr>
            <p:spPr bwMode="auto">
              <a:xfrm>
                <a:off x="584" y="648"/>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4" name="Oval 18">
                <a:extLst>
                  <a:ext uri="{FF2B5EF4-FFF2-40B4-BE49-F238E27FC236}">
                    <a16:creationId xmlns:a16="http://schemas.microsoft.com/office/drawing/2014/main" id="{EBE962D7-4E80-E045-A7B6-068E3E23012B}"/>
                  </a:ext>
                </a:extLst>
              </p:cNvPr>
              <p:cNvSpPr>
                <a:spLocks noChangeArrowheads="1"/>
              </p:cNvSpPr>
              <p:nvPr/>
            </p:nvSpPr>
            <p:spPr bwMode="auto">
              <a:xfrm>
                <a:off x="968" y="57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5" name="Oval 19">
                <a:extLst>
                  <a:ext uri="{FF2B5EF4-FFF2-40B4-BE49-F238E27FC236}">
                    <a16:creationId xmlns:a16="http://schemas.microsoft.com/office/drawing/2014/main" id="{352B3986-EA51-4046-843D-3DE0B5304025}"/>
                  </a:ext>
                </a:extLst>
              </p:cNvPr>
              <p:cNvSpPr>
                <a:spLocks noChangeArrowheads="1"/>
              </p:cNvSpPr>
              <p:nvPr/>
            </p:nvSpPr>
            <p:spPr bwMode="auto">
              <a:xfrm>
                <a:off x="1112" y="624"/>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6" name="Oval 20">
                <a:extLst>
                  <a:ext uri="{FF2B5EF4-FFF2-40B4-BE49-F238E27FC236}">
                    <a16:creationId xmlns:a16="http://schemas.microsoft.com/office/drawing/2014/main" id="{95C64A65-8191-7349-AF06-50D0FDBF1516}"/>
                  </a:ext>
                </a:extLst>
              </p:cNvPr>
              <p:cNvSpPr>
                <a:spLocks noChangeArrowheads="1"/>
              </p:cNvSpPr>
              <p:nvPr/>
            </p:nvSpPr>
            <p:spPr bwMode="auto">
              <a:xfrm>
                <a:off x="368" y="45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7" name="Oval 21">
                <a:extLst>
                  <a:ext uri="{FF2B5EF4-FFF2-40B4-BE49-F238E27FC236}">
                    <a16:creationId xmlns:a16="http://schemas.microsoft.com/office/drawing/2014/main" id="{6C474C54-B2B0-F642-B68F-337C2DAE081F}"/>
                  </a:ext>
                </a:extLst>
              </p:cNvPr>
              <p:cNvSpPr>
                <a:spLocks noChangeArrowheads="1"/>
              </p:cNvSpPr>
              <p:nvPr/>
            </p:nvSpPr>
            <p:spPr bwMode="auto">
              <a:xfrm>
                <a:off x="912" y="248"/>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8" name="Oval 22">
                <a:extLst>
                  <a:ext uri="{FF2B5EF4-FFF2-40B4-BE49-F238E27FC236}">
                    <a16:creationId xmlns:a16="http://schemas.microsoft.com/office/drawing/2014/main" id="{5A9F0A97-2C7E-5142-B246-65991F568B7D}"/>
                  </a:ext>
                </a:extLst>
              </p:cNvPr>
              <p:cNvSpPr>
                <a:spLocks noChangeArrowheads="1"/>
              </p:cNvSpPr>
              <p:nvPr/>
            </p:nvSpPr>
            <p:spPr bwMode="auto">
              <a:xfrm>
                <a:off x="1288" y="33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39" name="Oval 23">
                <a:extLst>
                  <a:ext uri="{FF2B5EF4-FFF2-40B4-BE49-F238E27FC236}">
                    <a16:creationId xmlns:a16="http://schemas.microsoft.com/office/drawing/2014/main" id="{6F8ADE71-4E6D-4E46-B5FE-D3BA3A9F207C}"/>
                  </a:ext>
                </a:extLst>
              </p:cNvPr>
              <p:cNvSpPr>
                <a:spLocks noChangeArrowheads="1"/>
              </p:cNvSpPr>
              <p:nvPr/>
            </p:nvSpPr>
            <p:spPr bwMode="auto">
              <a:xfrm>
                <a:off x="1144" y="488"/>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40" name="Oval 24">
                <a:extLst>
                  <a:ext uri="{FF2B5EF4-FFF2-40B4-BE49-F238E27FC236}">
                    <a16:creationId xmlns:a16="http://schemas.microsoft.com/office/drawing/2014/main" id="{03B306A5-05CA-1243-BB1E-E012AED6020B}"/>
                  </a:ext>
                </a:extLst>
              </p:cNvPr>
              <p:cNvSpPr>
                <a:spLocks noChangeArrowheads="1"/>
              </p:cNvSpPr>
              <p:nvPr/>
            </p:nvSpPr>
            <p:spPr bwMode="auto">
              <a:xfrm>
                <a:off x="1392" y="536"/>
                <a:ext cx="48" cy="4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sp>
            <p:nvSpPr>
              <p:cNvPr id="13341" name="Text Box 25">
                <a:extLst>
                  <a:ext uri="{FF2B5EF4-FFF2-40B4-BE49-F238E27FC236}">
                    <a16:creationId xmlns:a16="http://schemas.microsoft.com/office/drawing/2014/main" id="{5331C0D0-15BF-0A42-8CB1-440BCB279D26}"/>
                  </a:ext>
                </a:extLst>
              </p:cNvPr>
              <p:cNvSpPr txBox="1">
                <a:spLocks noChangeArrowheads="1"/>
              </p:cNvSpPr>
              <p:nvPr/>
            </p:nvSpPr>
            <p:spPr bwMode="auto">
              <a:xfrm>
                <a:off x="1488" y="96"/>
                <a:ext cx="11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374" tIns="39187" rIns="78374" bIns="39187">
                <a:spAutoFit/>
              </a:bodyPr>
              <a:lstStyle>
                <a:lvl1pPr defTabSz="1044575">
                  <a:spcBef>
                    <a:spcPct val="20000"/>
                  </a:spcBef>
                  <a:buChar char="•"/>
                  <a:defRPr sz="3200">
                    <a:solidFill>
                      <a:schemeClr val="tx1"/>
                    </a:solidFill>
                    <a:latin typeface="Arial" panose="020B0604020202020204" pitchFamily="34" charset="0"/>
                  </a:defRPr>
                </a:lvl1pPr>
                <a:lvl2pPr marL="742950" indent="-285750" defTabSz="1044575">
                  <a:spcBef>
                    <a:spcPct val="20000"/>
                  </a:spcBef>
                  <a:buChar char="–"/>
                  <a:defRPr sz="2800">
                    <a:solidFill>
                      <a:schemeClr val="tx1"/>
                    </a:solidFill>
                    <a:latin typeface="Arial" panose="020B0604020202020204" pitchFamily="34" charset="0"/>
                  </a:defRPr>
                </a:lvl2pPr>
                <a:lvl3pPr marL="1143000" indent="-228600" defTabSz="1044575">
                  <a:spcBef>
                    <a:spcPct val="20000"/>
                  </a:spcBef>
                  <a:buChar char="•"/>
                  <a:defRPr sz="2400">
                    <a:solidFill>
                      <a:schemeClr val="tx1"/>
                    </a:solidFill>
                    <a:latin typeface="Arial" panose="020B0604020202020204" pitchFamily="34" charset="0"/>
                  </a:defRPr>
                </a:lvl3pPr>
                <a:lvl4pPr marL="1600200" indent="-228600" defTabSz="1044575">
                  <a:spcBef>
                    <a:spcPct val="20000"/>
                  </a:spcBef>
                  <a:buChar char="–"/>
                  <a:defRPr sz="2000">
                    <a:solidFill>
                      <a:schemeClr val="tx1"/>
                    </a:solidFill>
                    <a:latin typeface="Arial" panose="020B0604020202020204" pitchFamily="34" charset="0"/>
                  </a:defRPr>
                </a:lvl4pPr>
                <a:lvl5pPr marL="2057400" indent="-228600" defTabSz="1044575">
                  <a:spcBef>
                    <a:spcPct val="20000"/>
                  </a:spcBef>
                  <a:buChar char="»"/>
                  <a:defRPr sz="2000">
                    <a:solidFill>
                      <a:schemeClr val="tx1"/>
                    </a:solidFill>
                    <a:latin typeface="Arial" panose="020B0604020202020204" pitchFamily="34" charset="0"/>
                  </a:defRPr>
                </a:lvl5pPr>
                <a:lvl6pPr marL="25146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783431" fontAlgn="base">
                  <a:spcBef>
                    <a:spcPct val="50000"/>
                  </a:spcBef>
                  <a:spcAft>
                    <a:spcPct val="0"/>
                  </a:spcAft>
                  <a:buClrTx/>
                  <a:buNone/>
                </a:pPr>
                <a:endParaRPr lang="vi-VN" altLang="en-US" sz="1275" b="1" kern="1200">
                  <a:solidFill>
                    <a:srgbClr val="000000"/>
                  </a:solidFill>
                  <a:latin typeface="VNI-Times" pitchFamily="2" charset="0"/>
                  <a:ea typeface="+mn-ea"/>
                  <a:cs typeface="Arial" panose="020B0604020202020204" pitchFamily="34" charset="0"/>
                </a:endParaRPr>
              </a:p>
            </p:txBody>
          </p:sp>
          <p:sp>
            <p:nvSpPr>
              <p:cNvPr id="13342" name="Text Box 26">
                <a:extLst>
                  <a:ext uri="{FF2B5EF4-FFF2-40B4-BE49-F238E27FC236}">
                    <a16:creationId xmlns:a16="http://schemas.microsoft.com/office/drawing/2014/main" id="{926E0CF8-066E-474D-B623-B2BC5946DFF3}"/>
                  </a:ext>
                </a:extLst>
              </p:cNvPr>
              <p:cNvSpPr txBox="1">
                <a:spLocks noChangeArrowheads="1"/>
              </p:cNvSpPr>
              <p:nvPr/>
            </p:nvSpPr>
            <p:spPr bwMode="auto">
              <a:xfrm>
                <a:off x="1392" y="3569"/>
                <a:ext cx="574"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374" tIns="39187" rIns="78374" bIns="39187">
                <a:spAutoFit/>
              </a:bodyPr>
              <a:lstStyle>
                <a:lvl1pPr defTabSz="1044575">
                  <a:spcBef>
                    <a:spcPct val="20000"/>
                  </a:spcBef>
                  <a:buChar char="•"/>
                  <a:defRPr sz="3200">
                    <a:solidFill>
                      <a:schemeClr val="tx1"/>
                    </a:solidFill>
                    <a:latin typeface="Arial" panose="020B0604020202020204" pitchFamily="34" charset="0"/>
                  </a:defRPr>
                </a:lvl1pPr>
                <a:lvl2pPr marL="742950" indent="-285750" defTabSz="1044575">
                  <a:spcBef>
                    <a:spcPct val="20000"/>
                  </a:spcBef>
                  <a:buChar char="–"/>
                  <a:defRPr sz="2800">
                    <a:solidFill>
                      <a:schemeClr val="tx1"/>
                    </a:solidFill>
                    <a:latin typeface="Arial" panose="020B0604020202020204" pitchFamily="34" charset="0"/>
                  </a:defRPr>
                </a:lvl2pPr>
                <a:lvl3pPr marL="1143000" indent="-228600" defTabSz="1044575">
                  <a:spcBef>
                    <a:spcPct val="20000"/>
                  </a:spcBef>
                  <a:buChar char="•"/>
                  <a:defRPr sz="2400">
                    <a:solidFill>
                      <a:schemeClr val="tx1"/>
                    </a:solidFill>
                    <a:latin typeface="Arial" panose="020B0604020202020204" pitchFamily="34" charset="0"/>
                  </a:defRPr>
                </a:lvl3pPr>
                <a:lvl4pPr marL="1600200" indent="-228600" defTabSz="1044575">
                  <a:spcBef>
                    <a:spcPct val="20000"/>
                  </a:spcBef>
                  <a:buChar char="–"/>
                  <a:defRPr sz="2000">
                    <a:solidFill>
                      <a:schemeClr val="tx1"/>
                    </a:solidFill>
                    <a:latin typeface="Arial" panose="020B0604020202020204" pitchFamily="34" charset="0"/>
                  </a:defRPr>
                </a:lvl4pPr>
                <a:lvl5pPr marL="2057400" indent="-228600" defTabSz="1044575">
                  <a:spcBef>
                    <a:spcPct val="20000"/>
                  </a:spcBef>
                  <a:buChar char="»"/>
                  <a:defRPr sz="2000">
                    <a:solidFill>
                      <a:schemeClr val="tx1"/>
                    </a:solidFill>
                    <a:latin typeface="Arial" panose="020B0604020202020204" pitchFamily="34" charset="0"/>
                  </a:defRPr>
                </a:lvl5pPr>
                <a:lvl6pPr marL="25146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1044575"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783431" fontAlgn="base">
                  <a:spcBef>
                    <a:spcPct val="50000"/>
                  </a:spcBef>
                  <a:spcAft>
                    <a:spcPct val="0"/>
                  </a:spcAft>
                  <a:buClrTx/>
                  <a:buNone/>
                </a:pPr>
                <a:r>
                  <a:rPr lang="en-US" altLang="en-US" sz="1400" b="1" kern="1200" dirty="0" err="1">
                    <a:solidFill>
                      <a:srgbClr val="000099"/>
                    </a:solidFill>
                    <a:latin typeface="Times New Roman" panose="02020603050405020304" pitchFamily="18" charset="0"/>
                    <a:ea typeface="+mn-ea"/>
                    <a:cs typeface="Times New Roman" panose="02020603050405020304" pitchFamily="18" charset="0"/>
                  </a:rPr>
                  <a:t>Sài</a:t>
                </a:r>
                <a:r>
                  <a:rPr lang="en-US" altLang="en-US" sz="1400" b="1" kern="1200" dirty="0">
                    <a:solidFill>
                      <a:srgbClr val="000099"/>
                    </a:solidFill>
                    <a:latin typeface="Times New Roman" panose="02020603050405020304" pitchFamily="18" charset="0"/>
                    <a:ea typeface="+mn-ea"/>
                    <a:cs typeface="Times New Roman" panose="02020603050405020304" pitchFamily="18" charset="0"/>
                  </a:rPr>
                  <a:t> </a:t>
                </a:r>
                <a:r>
                  <a:rPr lang="en-US" altLang="en-US" sz="1400" b="1" kern="1200" dirty="0" err="1">
                    <a:solidFill>
                      <a:srgbClr val="000099"/>
                    </a:solidFill>
                    <a:latin typeface="Times New Roman" panose="02020603050405020304" pitchFamily="18" charset="0"/>
                    <a:ea typeface="+mn-ea"/>
                    <a:cs typeface="Times New Roman" panose="02020603050405020304" pitchFamily="18" charset="0"/>
                  </a:rPr>
                  <a:t>Gòn</a:t>
                </a:r>
                <a:endParaRPr lang="en-US" altLang="en-US" sz="1400" b="1" kern="1200" dirty="0">
                  <a:solidFill>
                    <a:srgbClr val="000099"/>
                  </a:solidFill>
                  <a:latin typeface="Times New Roman" panose="02020603050405020304" pitchFamily="18" charset="0"/>
                  <a:ea typeface="+mn-ea"/>
                  <a:cs typeface="Times New Roman" panose="02020603050405020304" pitchFamily="18" charset="0"/>
                </a:endParaRPr>
              </a:p>
            </p:txBody>
          </p:sp>
        </p:grpSp>
      </p:grpSp>
      <p:sp>
        <p:nvSpPr>
          <p:cNvPr id="8195" name="AutoShape 27">
            <a:extLst>
              <a:ext uri="{FF2B5EF4-FFF2-40B4-BE49-F238E27FC236}">
                <a16:creationId xmlns:a16="http://schemas.microsoft.com/office/drawing/2014/main" id="{B8E15022-4A43-1949-895D-1802CEA025C0}"/>
              </a:ext>
            </a:extLst>
          </p:cNvPr>
          <p:cNvSpPr>
            <a:spLocks noChangeArrowheads="1"/>
          </p:cNvSpPr>
          <p:nvPr/>
        </p:nvSpPr>
        <p:spPr bwMode="auto">
          <a:xfrm>
            <a:off x="2159074" y="504111"/>
            <a:ext cx="255985" cy="322659"/>
          </a:xfrm>
          <a:prstGeom prst="sun">
            <a:avLst>
              <a:gd name="adj" fmla="val 25148"/>
            </a:avLst>
          </a:prstGeom>
          <a:solidFill>
            <a:srgbClr val="FF0000"/>
          </a:solidFill>
          <a:ln w="9525">
            <a:solidFill>
              <a:srgbClr val="FFFF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spcBef>
                <a:spcPct val="0"/>
              </a:spcBef>
              <a:spcAft>
                <a:spcPct val="0"/>
              </a:spcAft>
              <a:buClrTx/>
              <a:buNone/>
            </a:pPr>
            <a:endParaRPr lang="vi-VN" altLang="en-US" sz="1350" kern="1200">
              <a:solidFill>
                <a:srgbClr val="000000"/>
              </a:solidFill>
              <a:ea typeface="+mn-ea"/>
              <a:cs typeface="+mn-cs"/>
            </a:endParaRPr>
          </a:p>
        </p:txBody>
      </p:sp>
      <p:pic>
        <p:nvPicPr>
          <p:cNvPr id="8196" name="Picture 5" descr="D:\XUAN_HANH\Giao an\Lop_12\nang_cao\nguyen_xuan_hanh\tu_lieu\muiten8.png">
            <a:extLst>
              <a:ext uri="{FF2B5EF4-FFF2-40B4-BE49-F238E27FC236}">
                <a16:creationId xmlns:a16="http://schemas.microsoft.com/office/drawing/2014/main" id="{40CFDF99-B2BB-BF49-A760-8411AECCD4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12865">
            <a:off x="2436434" y="322307"/>
            <a:ext cx="143232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8" name="Picture 30">
            <a:extLst>
              <a:ext uri="{FF2B5EF4-FFF2-40B4-BE49-F238E27FC236}">
                <a16:creationId xmlns:a16="http://schemas.microsoft.com/office/drawing/2014/main" id="{FAD84333-171B-ED45-A5F5-2BA0372D8C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2268" y="0"/>
            <a:ext cx="461173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a:extLst>
              <a:ext uri="{FF2B5EF4-FFF2-40B4-BE49-F238E27FC236}">
                <a16:creationId xmlns:a16="http://schemas.microsoft.com/office/drawing/2014/main" id="{6F51DCF5-4EB9-2F4D-A5DA-C43FC015BEFA}"/>
              </a:ext>
            </a:extLst>
          </p:cNvPr>
          <p:cNvSpPr>
            <a:spLocks noChangeArrowheads="1"/>
          </p:cNvSpPr>
          <p:nvPr/>
        </p:nvSpPr>
        <p:spPr bwMode="auto">
          <a:xfrm>
            <a:off x="4437851" y="-14764"/>
            <a:ext cx="4686300" cy="48720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57175" indent="-257175" defTabSz="685800" fontAlgn="base">
              <a:spcAft>
                <a:spcPct val="0"/>
              </a:spcAft>
              <a:buClrTx/>
              <a:buNone/>
            </a:pPr>
            <a:r>
              <a:rPr lang="en-US" altLang="en-US" sz="21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100" b="1" kern="1200" dirty="0" err="1">
                <a:solidFill>
                  <a:srgbClr val="000000"/>
                </a:solidFill>
                <a:latin typeface="Times New Roman" panose="02020603050405020304" pitchFamily="18" charset="0"/>
                <a:ea typeface="+mn-ea"/>
                <a:cs typeface="Times New Roman" panose="02020603050405020304" pitchFamily="18" charset="0"/>
              </a:rPr>
              <a:t>Tháng</a:t>
            </a:r>
            <a:r>
              <a:rPr lang="en-US" altLang="en-US" sz="2100" b="1" kern="1200" dirty="0">
                <a:solidFill>
                  <a:srgbClr val="000000"/>
                </a:solidFill>
                <a:latin typeface="Times New Roman" panose="02020603050405020304" pitchFamily="18" charset="0"/>
                <a:ea typeface="+mn-ea"/>
                <a:cs typeface="Times New Roman" panose="02020603050405020304" pitchFamily="18" charset="0"/>
              </a:rPr>
              <a:t> 9-1940 </a:t>
            </a:r>
            <a:r>
              <a:rPr lang="en-US" altLang="en-US" sz="2100" b="1" kern="1200" dirty="0" err="1">
                <a:solidFill>
                  <a:srgbClr val="000000"/>
                </a:solidFill>
                <a:latin typeface="Times New Roman" panose="02020603050405020304" pitchFamily="18" charset="0"/>
                <a:ea typeface="+mn-ea"/>
                <a:cs typeface="Times New Roman" panose="02020603050405020304" pitchFamily="18" charset="0"/>
              </a:rPr>
              <a:t>Nhật</a:t>
            </a:r>
            <a:r>
              <a:rPr lang="en-US" altLang="en-US" sz="21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100" b="1" kern="1200" dirty="0" err="1">
                <a:solidFill>
                  <a:srgbClr val="000000"/>
                </a:solidFill>
                <a:latin typeface="Times New Roman" panose="02020603050405020304" pitchFamily="18" charset="0"/>
                <a:ea typeface="+mn-ea"/>
                <a:cs typeface="Times New Roman" panose="02020603050405020304" pitchFamily="18" charset="0"/>
              </a:rPr>
              <a:t>vào</a:t>
            </a:r>
            <a:r>
              <a:rPr lang="en-US" altLang="en-US" sz="21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100" b="1" kern="1200" dirty="0" err="1">
                <a:solidFill>
                  <a:srgbClr val="000000"/>
                </a:solidFill>
                <a:latin typeface="Times New Roman" panose="02020603050405020304" pitchFamily="18" charset="0"/>
                <a:ea typeface="+mn-ea"/>
                <a:cs typeface="Times New Roman" panose="02020603050405020304" pitchFamily="18" charset="0"/>
              </a:rPr>
              <a:t>Đông</a:t>
            </a:r>
            <a:r>
              <a:rPr lang="en-US" altLang="en-US" sz="21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100" b="1" kern="1200" dirty="0" err="1">
                <a:solidFill>
                  <a:srgbClr val="000000"/>
                </a:solidFill>
                <a:latin typeface="Times New Roman" panose="02020603050405020304" pitchFamily="18" charset="0"/>
                <a:ea typeface="+mn-ea"/>
                <a:cs typeface="Times New Roman" panose="02020603050405020304" pitchFamily="18" charset="0"/>
              </a:rPr>
              <a:t>Dương</a:t>
            </a:r>
            <a:endParaRPr lang="en-US" altLang="en-US" sz="2100" b="1" kern="1200" dirty="0">
              <a:solidFill>
                <a:srgbClr val="000000"/>
              </a:solidFill>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strips(downLeft)">
                                      <p:cBhvr>
                                        <p:cTn id="10" dur="500"/>
                                        <p:tgtEl>
                                          <p:spTgt spid="819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195"/>
                                        </p:tgtEl>
                                        <p:attrNameLst>
                                          <p:attrName>style.visibility</p:attrName>
                                        </p:attrNameLst>
                                      </p:cBhvr>
                                      <p:to>
                                        <p:strVal val="visible"/>
                                      </p:to>
                                    </p:set>
                                    <p:animEffect transition="in" filter="checkerboard(across)">
                                      <p:cBhvr>
                                        <p:cTn id="13" dur="500"/>
                                        <p:tgtEl>
                                          <p:spTgt spid="8195"/>
                                        </p:tgtEl>
                                      </p:cBhvr>
                                    </p:animEffect>
                                  </p:childTnLst>
                                </p:cTn>
                              </p:par>
                              <p:par>
                                <p:cTn id="14" presetID="27" presetClass="entr" presetSubtype="0" fill="hold" grpId="0" nodeType="withEffect">
                                  <p:stCondLst>
                                    <p:cond delay="0"/>
                                  </p:stCondLst>
                                  <p:iterate type="lt">
                                    <p:tmPct val="50000"/>
                                  </p:iterate>
                                  <p:childTnLst>
                                    <p:set>
                                      <p:cBhvr>
                                        <p:cTn id="15" dur="1" fill="hold">
                                          <p:stCondLst>
                                            <p:cond delay="0"/>
                                          </p:stCondLst>
                                        </p:cTn>
                                        <p:tgtEl>
                                          <p:spTgt spid="31"/>
                                        </p:tgtEl>
                                        <p:attrNameLst>
                                          <p:attrName>style.visibility</p:attrName>
                                        </p:attrNameLst>
                                      </p:cBhvr>
                                      <p:to>
                                        <p:strVal val="visible"/>
                                      </p:to>
                                    </p:set>
                                    <p:anim calcmode="discrete" valueType="clr">
                                      <p:cBhvr override="childStyle">
                                        <p:cTn id="16"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1"/>
                                        </p:tgtEl>
                                        <p:attrNameLst>
                                          <p:attrName>fillcolor</p:attrName>
                                        </p:attrNameLst>
                                      </p:cBhvr>
                                      <p:tavLst>
                                        <p:tav tm="0">
                                          <p:val>
                                            <p:clrVal>
                                              <a:schemeClr val="accent2"/>
                                            </p:clrVal>
                                          </p:val>
                                        </p:tav>
                                        <p:tav tm="50000">
                                          <p:val>
                                            <p:clrVal>
                                              <a:schemeClr val="hlink"/>
                                            </p:clrVal>
                                          </p:val>
                                        </p:tav>
                                      </p:tavLst>
                                    </p:anim>
                                    <p:set>
                                      <p:cBhvr>
                                        <p:cTn id="18" dur="80"/>
                                        <p:tgtEl>
                                          <p:spTgt spid="31"/>
                                        </p:tgtEl>
                                        <p:attrNameLst>
                                          <p:attrName>fill.type</p:attrName>
                                        </p:attrNameLst>
                                      </p:cBhvr>
                                      <p:to>
                                        <p:strVal val="solid"/>
                                      </p:to>
                                    </p:set>
                                  </p:childTnLst>
                                </p:cTn>
                              </p:par>
                              <p:par>
                                <p:cTn id="19" presetID="4" presetClass="entr" presetSubtype="16" fill="hold" nodeType="withEffect">
                                  <p:stCondLst>
                                    <p:cond delay="0"/>
                                  </p:stCondLst>
                                  <p:childTnLst>
                                    <p:set>
                                      <p:cBhvr>
                                        <p:cTn id="20" dur="1" fill="hold">
                                          <p:stCondLst>
                                            <p:cond delay="0"/>
                                          </p:stCondLst>
                                        </p:cTn>
                                        <p:tgtEl>
                                          <p:spTgt spid="12318"/>
                                        </p:tgtEl>
                                        <p:attrNameLst>
                                          <p:attrName>style.visibility</p:attrName>
                                        </p:attrNameLst>
                                      </p:cBhvr>
                                      <p:to>
                                        <p:strVal val="visible"/>
                                      </p:to>
                                    </p:set>
                                    <p:animEffect transition="in" filter="box(in)">
                                      <p:cBhvr>
                                        <p:cTn id="21" dur="500"/>
                                        <p:tgtEl>
                                          <p:spTgt spid="12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hiến dịch Đông Dương (1940) – Wikipedia tiếng Việt">
            <a:extLst>
              <a:ext uri="{FF2B5EF4-FFF2-40B4-BE49-F238E27FC236}">
                <a16:creationId xmlns:a16="http://schemas.microsoft.com/office/drawing/2014/main" id="{DC1B4FD7-248C-AD41-A479-A0231480159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891"/>
          <a:stretch/>
        </p:blipFill>
        <p:spPr bwMode="auto">
          <a:xfrm>
            <a:off x="1" y="0"/>
            <a:ext cx="4572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B4B3419E-08B4-B149-AEA0-3DEE7C699D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5695"/>
          <a:stretch/>
        </p:blipFill>
        <p:spPr bwMode="auto">
          <a:xfrm>
            <a:off x="4572000" y="0"/>
            <a:ext cx="4572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699F8C3D-32DF-3145-A46A-9072E03971C3}"/>
              </a:ext>
            </a:extLst>
          </p:cNvPr>
          <p:cNvGrpSpPr/>
          <p:nvPr/>
        </p:nvGrpSpPr>
        <p:grpSpPr>
          <a:xfrm>
            <a:off x="1778000" y="0"/>
            <a:ext cx="6369051" cy="673100"/>
            <a:chOff x="1778000" y="0"/>
            <a:chExt cx="6369051" cy="673100"/>
          </a:xfrm>
        </p:grpSpPr>
        <p:sp>
          <p:nvSpPr>
            <p:cNvPr id="3" name="Rectangle 2">
              <a:extLst>
                <a:ext uri="{FF2B5EF4-FFF2-40B4-BE49-F238E27FC236}">
                  <a16:creationId xmlns:a16="http://schemas.microsoft.com/office/drawing/2014/main" id="{444EE08C-BA4B-284B-B44C-4CE090D20FEA}"/>
                </a:ext>
              </a:extLst>
            </p:cNvPr>
            <p:cNvSpPr/>
            <p:nvPr/>
          </p:nvSpPr>
          <p:spPr>
            <a:xfrm>
              <a:off x="1778000" y="0"/>
              <a:ext cx="6070600" cy="6731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4" name="TextBox 3">
              <a:extLst>
                <a:ext uri="{FF2B5EF4-FFF2-40B4-BE49-F238E27FC236}">
                  <a16:creationId xmlns:a16="http://schemas.microsoft.com/office/drawing/2014/main" id="{9D655F4E-954C-ED46-B033-A9EBF35B1450}"/>
                </a:ext>
              </a:extLst>
            </p:cNvPr>
            <p:cNvSpPr txBox="1"/>
            <p:nvPr/>
          </p:nvSpPr>
          <p:spPr>
            <a:xfrm>
              <a:off x="1873251" y="105717"/>
              <a:ext cx="6273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Hình ảnh quân Nhật tiến vào Đông Dương</a:t>
              </a:r>
            </a:p>
          </p:txBody>
        </p:sp>
      </p:grpSp>
      <p:grpSp>
        <p:nvGrpSpPr>
          <p:cNvPr id="7" name="Group 6">
            <a:extLst>
              <a:ext uri="{FF2B5EF4-FFF2-40B4-BE49-F238E27FC236}">
                <a16:creationId xmlns:a16="http://schemas.microsoft.com/office/drawing/2014/main" id="{D8F62E87-3F49-4148-B76A-556B18F55650}"/>
              </a:ext>
            </a:extLst>
          </p:cNvPr>
          <p:cNvGrpSpPr/>
          <p:nvPr/>
        </p:nvGrpSpPr>
        <p:grpSpPr>
          <a:xfrm>
            <a:off x="22225" y="0"/>
            <a:ext cx="9121774" cy="5143500"/>
            <a:chOff x="22225" y="0"/>
            <a:chExt cx="9121774" cy="5143500"/>
          </a:xfrm>
        </p:grpSpPr>
        <p:pic>
          <p:nvPicPr>
            <p:cNvPr id="8198" name="Picture 6">
              <a:extLst>
                <a:ext uri="{FF2B5EF4-FFF2-40B4-BE49-F238E27FC236}">
                  <a16:creationId xmlns:a16="http://schemas.microsoft.com/office/drawing/2014/main" id="{D1043801-08F5-9142-9053-A07986DFDD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 y="0"/>
              <a:ext cx="9121774"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8D33453-47A7-B449-B686-8F4BE04E9F98}"/>
                </a:ext>
              </a:extLst>
            </p:cNvPr>
            <p:cNvSpPr/>
            <p:nvPr/>
          </p:nvSpPr>
          <p:spPr>
            <a:xfrm>
              <a:off x="350837" y="4681835"/>
              <a:ext cx="8486775" cy="46166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Sĩ quan Nhật chụp hình chung với người Pháp tại Đông Dương.</a:t>
              </a:r>
              <a:endParaRPr kumimoji="0" lang="en-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grpSp>
      <p:grpSp>
        <p:nvGrpSpPr>
          <p:cNvPr id="9" name="Group 8">
            <a:extLst>
              <a:ext uri="{FF2B5EF4-FFF2-40B4-BE49-F238E27FC236}">
                <a16:creationId xmlns:a16="http://schemas.microsoft.com/office/drawing/2014/main" id="{C61DC486-A8E8-C149-AF87-A59BB7487088}"/>
              </a:ext>
            </a:extLst>
          </p:cNvPr>
          <p:cNvGrpSpPr/>
          <p:nvPr/>
        </p:nvGrpSpPr>
        <p:grpSpPr>
          <a:xfrm>
            <a:off x="1" y="-29909"/>
            <a:ext cx="9144000" cy="5179156"/>
            <a:chOff x="351124" y="-35656"/>
            <a:chExt cx="8770651" cy="5179156"/>
          </a:xfrm>
        </p:grpSpPr>
        <p:pic>
          <p:nvPicPr>
            <p:cNvPr id="8200" name="Picture 8">
              <a:extLst>
                <a:ext uri="{FF2B5EF4-FFF2-40B4-BE49-F238E27FC236}">
                  <a16:creationId xmlns:a16="http://schemas.microsoft.com/office/drawing/2014/main" id="{27A629F1-8B95-8042-B1FC-477C0651D1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124" y="0"/>
              <a:ext cx="8770651"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C19AE7A0-D370-714E-BA15-7CCF03C3FBB3}"/>
                </a:ext>
              </a:extLst>
            </p:cNvPr>
            <p:cNvSpPr/>
            <p:nvPr/>
          </p:nvSpPr>
          <p:spPr>
            <a:xfrm>
              <a:off x="1436496" y="-35656"/>
              <a:ext cx="7391400" cy="400110"/>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Một poster của Pháp viết về sự xâm lăng của Nhật vào Đông Dương.</a:t>
              </a:r>
              <a:endParaRPr kumimoji="0" lang="en-VN" sz="20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grpSp>
      <p:grpSp>
        <p:nvGrpSpPr>
          <p:cNvPr id="12" name="Group 11">
            <a:extLst>
              <a:ext uri="{FF2B5EF4-FFF2-40B4-BE49-F238E27FC236}">
                <a16:creationId xmlns:a16="http://schemas.microsoft.com/office/drawing/2014/main" id="{5D09D3AE-CC9C-794A-93B8-1F84F3700235}"/>
              </a:ext>
            </a:extLst>
          </p:cNvPr>
          <p:cNvGrpSpPr/>
          <p:nvPr/>
        </p:nvGrpSpPr>
        <p:grpSpPr>
          <a:xfrm>
            <a:off x="4289421" y="4378936"/>
            <a:ext cx="4876802" cy="726204"/>
            <a:chOff x="793744" y="2679417"/>
            <a:chExt cx="4876802" cy="726204"/>
          </a:xfrm>
        </p:grpSpPr>
        <p:sp>
          <p:nvSpPr>
            <p:cNvPr id="10" name="Rectangle 9">
              <a:extLst>
                <a:ext uri="{FF2B5EF4-FFF2-40B4-BE49-F238E27FC236}">
                  <a16:creationId xmlns:a16="http://schemas.microsoft.com/office/drawing/2014/main" id="{ABC5F841-22F8-9845-B9C5-98DFC44DC8C9}"/>
                </a:ext>
              </a:extLst>
            </p:cNvPr>
            <p:cNvSpPr/>
            <p:nvPr/>
          </p:nvSpPr>
          <p:spPr>
            <a:xfrm>
              <a:off x="793744" y="2679417"/>
              <a:ext cx="4832356" cy="72333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2C3C3D"/>
                </a:solidFill>
                <a:effectLst/>
                <a:uLnTx/>
                <a:uFillTx/>
                <a:latin typeface="Arial"/>
                <a:ea typeface="+mn-ea"/>
                <a:cs typeface="+mn-cs"/>
                <a:sym typeface="Arial"/>
              </a:endParaRPr>
            </a:p>
          </p:txBody>
        </p:sp>
        <p:sp>
          <p:nvSpPr>
            <p:cNvPr id="11" name="TextBox 10">
              <a:extLst>
                <a:ext uri="{FF2B5EF4-FFF2-40B4-BE49-F238E27FC236}">
                  <a16:creationId xmlns:a16="http://schemas.microsoft.com/office/drawing/2014/main" id="{8FD6C11E-FDAB-CE4A-8938-E3752557E2E5}"/>
                </a:ext>
              </a:extLst>
            </p:cNvPr>
            <p:cNvSpPr txBox="1"/>
            <p:nvPr/>
          </p:nvSpPr>
          <p:spPr>
            <a:xfrm>
              <a:off x="793745" y="2697735"/>
              <a:ext cx="487680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1" i="0" u="none" strike="noStrike" kern="0" cap="none" spc="0" normalizeH="0" baseline="0" noProof="0" dirty="0">
                  <a:ln>
                    <a:noFill/>
                  </a:ln>
                  <a:solidFill>
                    <a:srgbClr val="FF0000"/>
                  </a:solidFill>
                  <a:effectLst/>
                  <a:uLnTx/>
                  <a:uFillTx/>
                  <a:latin typeface="Snell Roundhand Black" panose="02000603080000090004" pitchFamily="2" charset="77"/>
                  <a:cs typeface="Times New Roman" panose="02020603050405020304" pitchFamily="18" charset="0"/>
                  <a:sym typeface="Arial"/>
                </a:rPr>
                <a:t>Đó sẽ là những kẻ điên rồ khi nghĩ đến sự kháng cự với quân Nhật.</a:t>
              </a:r>
            </a:p>
          </p:txBody>
        </p:sp>
      </p:grpSp>
    </p:spTree>
    <p:extLst>
      <p:ext uri="{BB962C8B-B14F-4D97-AF65-F5344CB8AC3E}">
        <p14:creationId xmlns:p14="http://schemas.microsoft.com/office/powerpoint/2010/main" val="616979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14:presetBounceEnd="50000">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14:bounceEnd="50000">
                                          <p:cBhvr additive="base">
                                            <p:cTn id="7" dur="500" fill="hold"/>
                                            <p:tgtEl>
                                              <p:spTgt spid="819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196"/>
                                            </p:tgtEl>
                                            <p:attrNameLst>
                                              <p:attrName>ppt_y</p:attrName>
                                            </p:attrNameLst>
                                          </p:cBhvr>
                                          <p:tavLst>
                                            <p:tav tm="0">
                                              <p:val>
                                                <p:strVal val="1+#ppt_h/2"/>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14:bounceEnd="50000">
                                          <p:cBhvr additive="base">
                                            <p:cTn id="11" dur="500" fill="hold"/>
                                            <p:tgtEl>
                                              <p:spTgt spid="819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819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accel="50000" fill="hold" nodeType="afterEffect" p14:presetBounceEnd="50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0000">
                                          <p:cBhvr additive="base">
                                            <p:cTn id="16"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3)">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14:presetBounceEnd="5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50000">
                                          <p:cBhvr additive="base">
                                            <p:cTn id="32"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ac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3)">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14" name="Rectangle 13">
            <a:extLst>
              <a:ext uri="{FF2B5EF4-FFF2-40B4-BE49-F238E27FC236}">
                <a16:creationId xmlns:a16="http://schemas.microsoft.com/office/drawing/2014/main" id="{EAC7F1AC-003C-C94D-A55F-B0D1C57C2F06}"/>
              </a:ext>
            </a:extLst>
          </p:cNvPr>
          <p:cNvSpPr/>
          <p:nvPr/>
        </p:nvSpPr>
        <p:spPr>
          <a:xfrm>
            <a:off x="0" y="0"/>
            <a:ext cx="8715737" cy="584775"/>
          </a:xfrm>
          <a:prstGeom prst="rect">
            <a:avLst/>
          </a:prstGeom>
        </p:spPr>
        <p:txBody>
          <a:bodyPr wrap="square">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cs typeface="Times New Roman" panose="02020603050405020304" pitchFamily="18" charset="0"/>
              </a:rPr>
              <a:t> 21: </a:t>
            </a:r>
            <a:r>
              <a:rPr lang="en-US" sz="3200" b="1" dirty="0" err="1">
                <a:solidFill>
                  <a:srgbClr val="FF0000"/>
                </a:solidFill>
                <a:latin typeface="Times New Roman" panose="02020603050405020304" pitchFamily="18" charset="0"/>
                <a:cs typeface="Times New Roman" panose="02020603050405020304" pitchFamily="18" charset="0"/>
              </a:rPr>
              <a:t>Việt</a:t>
            </a:r>
            <a:r>
              <a:rPr lang="en-US" sz="3200" b="1" dirty="0">
                <a:solidFill>
                  <a:srgbClr val="FF0000"/>
                </a:solidFill>
                <a:latin typeface="Times New Roman" panose="02020603050405020304" pitchFamily="18" charset="0"/>
                <a:cs typeface="Times New Roman" panose="02020603050405020304" pitchFamily="18" charset="0"/>
              </a:rPr>
              <a:t> Nam </a:t>
            </a:r>
            <a:r>
              <a:rPr lang="en-US" sz="3200" b="1" dirty="0" err="1">
                <a:solidFill>
                  <a:srgbClr val="FF0000"/>
                </a:solidFill>
                <a:latin typeface="Times New Roman" panose="02020603050405020304" pitchFamily="18" charset="0"/>
                <a:cs typeface="Times New Roman" panose="02020603050405020304" pitchFamily="18" charset="0"/>
              </a:rPr>
              <a:t>trong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những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năm</a:t>
            </a:r>
            <a:r>
              <a:rPr lang="en-US" sz="3200" b="1" dirty="0">
                <a:solidFill>
                  <a:srgbClr val="FF0000"/>
                </a:solidFill>
                <a:latin typeface="Times New Roman" panose="02020603050405020304" pitchFamily="18" charset="0"/>
                <a:cs typeface="Times New Roman" panose="02020603050405020304" pitchFamily="18" charset="0"/>
              </a:rPr>
              <a:t> 1939 - 1945</a:t>
            </a:r>
          </a:p>
        </p:txBody>
      </p:sp>
      <p:sp>
        <p:nvSpPr>
          <p:cNvPr id="15" name="Text Box 3">
            <a:extLst>
              <a:ext uri="{FF2B5EF4-FFF2-40B4-BE49-F238E27FC236}">
                <a16:creationId xmlns:a16="http://schemas.microsoft.com/office/drawing/2014/main" id="{1BBC22D6-E189-E84F-9276-C27E5B9742A6}"/>
              </a:ext>
            </a:extLst>
          </p:cNvPr>
          <p:cNvSpPr txBox="1">
            <a:spLocks noChangeArrowheads="1"/>
          </p:cNvSpPr>
          <p:nvPr/>
        </p:nvSpPr>
        <p:spPr bwMode="auto">
          <a:xfrm>
            <a:off x="-289367" y="731514"/>
            <a:ext cx="721102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lvl="1" algn="just" fontAlgn="base">
              <a:spcBef>
                <a:spcPts val="1500"/>
              </a:spcBef>
              <a:spcAft>
                <a:spcPct val="0"/>
              </a:spcAft>
              <a:buClrTx/>
              <a:buFontTx/>
              <a:buNone/>
            </a:pP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I.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hình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thế</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giới</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và</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Đông</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Dương</a:t>
            </a:r>
            <a:endParaRPr lang="en-US" altLang="en-US" sz="3200" b="1" kern="1200" dirty="0">
              <a:solidFill>
                <a:srgbClr val="0070C0"/>
              </a:solidFill>
              <a:latin typeface="Times New Roman" panose="02020603050405020304" pitchFamily="18" charset="0"/>
              <a:ea typeface="+mn-ea"/>
              <a:cs typeface="Times New Roman" panose="02020603050405020304" pitchFamily="18" charset="0"/>
            </a:endParaRPr>
          </a:p>
        </p:txBody>
      </p:sp>
      <p:sp>
        <p:nvSpPr>
          <p:cNvPr id="16" name="Rectangle 15">
            <a:extLst>
              <a:ext uri="{FF2B5EF4-FFF2-40B4-BE49-F238E27FC236}">
                <a16:creationId xmlns:a16="http://schemas.microsoft.com/office/drawing/2014/main" id="{59AF22C8-963A-C04A-80CA-BC4313C01FCE}"/>
              </a:ext>
            </a:extLst>
          </p:cNvPr>
          <p:cNvSpPr/>
          <p:nvPr/>
        </p:nvSpPr>
        <p:spPr>
          <a:xfrm>
            <a:off x="0" y="1305853"/>
            <a:ext cx="3844899" cy="584775"/>
          </a:xfrm>
          <a:prstGeom prst="rect">
            <a:avLst/>
          </a:prstGeom>
        </p:spPr>
        <p:txBody>
          <a:bodyPr wrap="none">
            <a:spAutoFit/>
          </a:bodyPr>
          <a:lstStyle/>
          <a:p>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a.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Tình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hình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thế</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giới</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endParaRPr lang="en-VN" dirty="0">
              <a:solidFill>
                <a:schemeClr val="bg1">
                  <a:lumMod val="10000"/>
                </a:schemeClr>
              </a:solidFill>
            </a:endParaRPr>
          </a:p>
        </p:txBody>
      </p:sp>
      <p:sp>
        <p:nvSpPr>
          <p:cNvPr id="17" name="Rectangle 16">
            <a:extLst>
              <a:ext uri="{FF2B5EF4-FFF2-40B4-BE49-F238E27FC236}">
                <a16:creationId xmlns:a16="http://schemas.microsoft.com/office/drawing/2014/main" id="{410BEBA6-ADC3-DE4E-A340-3B82607C56FD}"/>
              </a:ext>
            </a:extLst>
          </p:cNvPr>
          <p:cNvSpPr/>
          <p:nvPr/>
        </p:nvSpPr>
        <p:spPr>
          <a:xfrm>
            <a:off x="-1" y="1880192"/>
            <a:ext cx="4696094" cy="584775"/>
          </a:xfrm>
          <a:prstGeom prst="rect">
            <a:avLst/>
          </a:prstGeom>
        </p:spPr>
        <p:txBody>
          <a:bodyPr wrap="none">
            <a:spAutoFit/>
          </a:bodyPr>
          <a:lstStyle/>
          <a:p>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b.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Tình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hình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Đông</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Dương</a:t>
            </a:r>
            <a:endParaRPr lang="en-VN" dirty="0">
              <a:solidFill>
                <a:schemeClr val="bg1">
                  <a:lumMod val="10000"/>
                </a:schemeClr>
              </a:solidFill>
            </a:endParaRPr>
          </a:p>
        </p:txBody>
      </p:sp>
      <p:sp>
        <p:nvSpPr>
          <p:cNvPr id="18" name="Rectangle 17">
            <a:extLst>
              <a:ext uri="{FF2B5EF4-FFF2-40B4-BE49-F238E27FC236}">
                <a16:creationId xmlns:a16="http://schemas.microsoft.com/office/drawing/2014/main" id="{27366BB3-9743-3941-8A41-4EDD393E4CF1}"/>
              </a:ext>
            </a:extLst>
          </p:cNvPr>
          <p:cNvSpPr/>
          <p:nvPr/>
        </p:nvSpPr>
        <p:spPr>
          <a:xfrm>
            <a:off x="-1" y="2685737"/>
            <a:ext cx="9144000" cy="437043"/>
          </a:xfrm>
          <a:prstGeom prst="rect">
            <a:avLst/>
          </a:prstGeom>
        </p:spPr>
        <p:txBody>
          <a:bodyPr wrap="square">
            <a:spAutoFit/>
          </a:bodyPr>
          <a:lstStyle/>
          <a:p>
            <a:pPr marL="342900" lvl="0" indent="-342900" fontAlgn="base">
              <a:lnSpc>
                <a:spcPct val="80000"/>
              </a:lnSpc>
              <a:spcBef>
                <a:spcPct val="20000"/>
              </a:spcBef>
              <a:spcAft>
                <a:spcPct val="0"/>
              </a:spcAft>
              <a:buClr>
                <a:srgbClr val="E3E3FF"/>
              </a:buClr>
            </a:pP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Pháp</a:t>
            </a:r>
            <a:r>
              <a:rPr lang="en-US" altLang="en-VN" sz="2800" kern="1200" dirty="0">
                <a:solidFill>
                  <a:schemeClr val="bg1">
                    <a:lumMod val="10000"/>
                  </a:schemeClr>
                </a:solidFill>
                <a:latin typeface="Times New Roman" panose="02020603050405020304" pitchFamily="18" charset="0"/>
                <a:ea typeface="+mn-ea"/>
              </a:rPr>
              <a:t> - </a:t>
            </a:r>
            <a:r>
              <a:rPr lang="en-US" altLang="en-VN" sz="2800" kern="1200" dirty="0" err="1">
                <a:solidFill>
                  <a:schemeClr val="bg1">
                    <a:lumMod val="10000"/>
                  </a:schemeClr>
                </a:solidFill>
                <a:latin typeface="Times New Roman" panose="02020603050405020304" pitchFamily="18" charset="0"/>
                <a:ea typeface="+mn-ea"/>
              </a:rPr>
              <a:t>Nhật</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cấu</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kết</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để</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cùng</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thống</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trị</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nhân</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dân</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Đông</a:t>
            </a:r>
            <a:r>
              <a:rPr lang="en-US" altLang="en-VN" sz="2800" kern="1200" dirty="0">
                <a:solidFill>
                  <a:schemeClr val="bg1">
                    <a:lumMod val="10000"/>
                  </a:schemeClr>
                </a:solidFill>
                <a:latin typeface="Times New Roman" panose="02020603050405020304" pitchFamily="18" charset="0"/>
                <a:ea typeface="+mn-ea"/>
              </a:rPr>
              <a:t> </a:t>
            </a:r>
            <a:r>
              <a:rPr lang="en-US" altLang="en-VN" sz="2800" kern="1200" dirty="0" err="1">
                <a:solidFill>
                  <a:schemeClr val="bg1">
                    <a:lumMod val="10000"/>
                  </a:schemeClr>
                </a:solidFill>
                <a:latin typeface="Times New Roman" panose="02020603050405020304" pitchFamily="18" charset="0"/>
                <a:ea typeface="+mn-ea"/>
              </a:rPr>
              <a:t>Dương</a:t>
            </a:r>
            <a:r>
              <a:rPr lang="en-US" altLang="en-VN" sz="2800" kern="1200" dirty="0">
                <a:solidFill>
                  <a:schemeClr val="bg1">
                    <a:lumMod val="10000"/>
                  </a:schemeClr>
                </a:solidFill>
                <a:latin typeface="Times New Roman" panose="02020603050405020304" pitchFamily="18" charset="0"/>
                <a:ea typeface="+mn-ea"/>
              </a:rPr>
              <a:t>.</a:t>
            </a:r>
          </a:p>
        </p:txBody>
      </p:sp>
      <p:sp>
        <p:nvSpPr>
          <p:cNvPr id="19" name="Rectangle 18">
            <a:extLst>
              <a:ext uri="{FF2B5EF4-FFF2-40B4-BE49-F238E27FC236}">
                <a16:creationId xmlns:a16="http://schemas.microsoft.com/office/drawing/2014/main" id="{35BF64D8-47E5-5646-88A8-B569C120237C}"/>
              </a:ext>
            </a:extLst>
          </p:cNvPr>
          <p:cNvSpPr/>
          <p:nvPr/>
        </p:nvSpPr>
        <p:spPr>
          <a:xfrm>
            <a:off x="229303" y="3343550"/>
            <a:ext cx="8685391" cy="437043"/>
          </a:xfrm>
          <a:prstGeom prst="rect">
            <a:avLst/>
          </a:prstGeom>
        </p:spPr>
        <p:txBody>
          <a:bodyPr wrap="none">
            <a:spAutoFit/>
          </a:bodyPr>
          <a:lstStyle/>
          <a:p>
            <a:pPr marL="342900" lvl="0" indent="-342900" fontAlgn="base">
              <a:lnSpc>
                <a:spcPct val="80000"/>
              </a:lnSpc>
              <a:spcBef>
                <a:spcPct val="20000"/>
              </a:spcBef>
              <a:spcAft>
                <a:spcPct val="0"/>
              </a:spcAft>
              <a:buClr>
                <a:srgbClr val="E3E3FF"/>
              </a:buClr>
            </a:pPr>
            <a:r>
              <a:rPr lang="en-US" altLang="en-VN" sz="2800" b="1" kern="1200" dirty="0">
                <a:solidFill>
                  <a:srgbClr val="FF0000"/>
                </a:solidFill>
                <a:latin typeface="Times New Roman" panose="02020603050405020304" pitchFamily="18" charset="0"/>
                <a:ea typeface="+mn-ea"/>
              </a:rPr>
              <a:t>=&gt; </a:t>
            </a:r>
            <a:r>
              <a:rPr lang="en-US" altLang="en-VN" sz="2800" b="1" kern="1200" dirty="0" err="1">
                <a:solidFill>
                  <a:srgbClr val="FF0000"/>
                </a:solidFill>
                <a:latin typeface="Times New Roman" panose="02020603050405020304" pitchFamily="18" charset="0"/>
                <a:ea typeface="+mn-ea"/>
              </a:rPr>
              <a:t>Nhân</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dân</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khổ</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cực</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điêu</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đứng</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họ</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nổi</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dậy</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đấu</a:t>
            </a:r>
            <a:r>
              <a:rPr lang="en-US" altLang="en-VN" sz="2800" b="1" kern="1200" dirty="0">
                <a:solidFill>
                  <a:srgbClr val="FF0000"/>
                </a:solidFill>
                <a:latin typeface="Times New Roman" panose="02020603050405020304" pitchFamily="18" charset="0"/>
                <a:ea typeface="+mn-ea"/>
              </a:rPr>
              <a:t> </a:t>
            </a:r>
            <a:r>
              <a:rPr lang="en-US" altLang="en-VN" sz="2800" b="1" kern="1200" dirty="0" err="1">
                <a:solidFill>
                  <a:srgbClr val="FF0000"/>
                </a:solidFill>
                <a:latin typeface="Times New Roman" panose="02020603050405020304" pitchFamily="18" charset="0"/>
                <a:ea typeface="+mn-ea"/>
              </a:rPr>
              <a:t>tranh</a:t>
            </a:r>
            <a:r>
              <a:rPr lang="en-US" altLang="en-VN" sz="2800" b="1" kern="1200" dirty="0">
                <a:solidFill>
                  <a:srgbClr val="FF0000"/>
                </a:solidFill>
                <a:latin typeface="Times New Roman" panose="02020603050405020304" pitchFamily="18" charset="0"/>
                <a:ea typeface="+mn-ea"/>
              </a:rPr>
              <a:t>.</a:t>
            </a:r>
          </a:p>
        </p:txBody>
      </p:sp>
      <p:grpSp>
        <p:nvGrpSpPr>
          <p:cNvPr id="20" name="Group 19">
            <a:extLst>
              <a:ext uri="{FF2B5EF4-FFF2-40B4-BE49-F238E27FC236}">
                <a16:creationId xmlns:a16="http://schemas.microsoft.com/office/drawing/2014/main" id="{E0582DB6-B89C-BC42-BBA3-476F6C1946DA}"/>
              </a:ext>
            </a:extLst>
          </p:cNvPr>
          <p:cNvGrpSpPr/>
          <p:nvPr/>
        </p:nvGrpSpPr>
        <p:grpSpPr>
          <a:xfrm>
            <a:off x="613459" y="2678534"/>
            <a:ext cx="8102278" cy="1527858"/>
            <a:chOff x="1041722" y="3483980"/>
            <a:chExt cx="8102278" cy="1527858"/>
          </a:xfrm>
        </p:grpSpPr>
        <p:sp>
          <p:nvSpPr>
            <p:cNvPr id="21" name="Rounded Rectangle 20">
              <a:extLst>
                <a:ext uri="{FF2B5EF4-FFF2-40B4-BE49-F238E27FC236}">
                  <a16:creationId xmlns:a16="http://schemas.microsoft.com/office/drawing/2014/main" id="{DE220287-5599-A549-B167-B1454CD5A7C1}"/>
                </a:ext>
              </a:extLst>
            </p:cNvPr>
            <p:cNvSpPr/>
            <p:nvPr/>
          </p:nvSpPr>
          <p:spPr>
            <a:xfrm>
              <a:off x="1041722" y="3483980"/>
              <a:ext cx="8102278" cy="1527858"/>
            </a:xfrm>
            <a:prstGeom prst="roundRect">
              <a:avLst/>
            </a:prstGeom>
            <a:solidFill>
              <a:srgbClr val="F8FC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2" name="TextBox 21">
              <a:extLst>
                <a:ext uri="{FF2B5EF4-FFF2-40B4-BE49-F238E27FC236}">
                  <a16:creationId xmlns:a16="http://schemas.microsoft.com/office/drawing/2014/main" id="{E76EC423-A0E5-A444-8A7D-00462D22048B}"/>
                </a:ext>
              </a:extLst>
            </p:cNvPr>
            <p:cNvSpPr txBox="1"/>
            <p:nvPr/>
          </p:nvSpPr>
          <p:spPr>
            <a:xfrm>
              <a:off x="1383175" y="3647744"/>
              <a:ext cx="7419372" cy="1200329"/>
            </a:xfrm>
            <a:prstGeom prst="rect">
              <a:avLst/>
            </a:prstGeom>
            <a:noFill/>
          </p:spPr>
          <p:txBody>
            <a:bodyPr wrap="square" rtlCol="0">
              <a:spAutoFit/>
            </a:bodyPr>
            <a:lstStyle/>
            <a:p>
              <a:pPr algn="ctr"/>
              <a:r>
                <a:rPr lang="en-US" sz="3600" dirty="0">
                  <a:solidFill>
                    <a:srgbClr val="0070C0"/>
                  </a:solidFill>
                  <a:latin typeface="Times New Roman" panose="02020603050405020304" pitchFamily="18" charset="0"/>
                  <a:cs typeface="Times New Roman" panose="02020603050405020304" pitchFamily="18" charset="0"/>
                </a:rPr>
                <a:t>E</a:t>
              </a:r>
              <a:r>
                <a:rPr lang="en-VN" sz="3600" dirty="0">
                  <a:solidFill>
                    <a:srgbClr val="0070C0"/>
                  </a:solidFill>
                  <a:latin typeface="Times New Roman" panose="02020603050405020304" pitchFamily="18" charset="0"/>
                  <a:cs typeface="Times New Roman" panose="02020603050405020304" pitchFamily="18" charset="0"/>
                </a:rPr>
                <a:t>m hãy nêu tình hình Đông Dương có đặc điểm gì?</a:t>
              </a:r>
            </a:p>
          </p:txBody>
        </p:sp>
      </p:grpSp>
    </p:spTree>
    <p:extLst>
      <p:ext uri="{BB962C8B-B14F-4D97-AF65-F5344CB8AC3E}">
        <p14:creationId xmlns:p14="http://schemas.microsoft.com/office/powerpoint/2010/main" val="2541790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0.70"/>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strVal val="#ppt_w*0.70"/>
                                          </p:val>
                                        </p:tav>
                                        <p:tav tm="100000">
                                          <p:val>
                                            <p:strVal val="#ppt_w"/>
                                          </p:val>
                                        </p:tav>
                                      </p:tavLst>
                                    </p:anim>
                                    <p:anim calcmode="lin" valueType="num">
                                      <p:cBhvr>
                                        <p:cTn id="23" dur="1000" fill="hold"/>
                                        <p:tgtEl>
                                          <p:spTgt spid="17"/>
                                        </p:tgtEl>
                                        <p:attrNameLst>
                                          <p:attrName>ppt_h</p:attrName>
                                        </p:attrNameLst>
                                      </p:cBhvr>
                                      <p:tavLst>
                                        <p:tav tm="0">
                                          <p:val>
                                            <p:strVal val="#ppt_h"/>
                                          </p:val>
                                        </p:tav>
                                        <p:tav tm="100000">
                                          <p:val>
                                            <p:strVal val="#ppt_h"/>
                                          </p:val>
                                        </p:tav>
                                      </p:tavLst>
                                    </p:anim>
                                    <p:animEffect transition="in" filter="fade">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xit" presetSubtype="10" fill="hold" nodeType="clickEffect">
                                  <p:stCondLst>
                                    <p:cond delay="0"/>
                                  </p:stCondLst>
                                  <p:childTnLst>
                                    <p:animEffect transition="out" filter="checkerboard(across)">
                                      <p:cBhvr>
                                        <p:cTn id="33" dur="500"/>
                                        <p:tgtEl>
                                          <p:spTgt spid="20"/>
                                        </p:tgtEl>
                                      </p:cBhvr>
                                    </p:animEffect>
                                    <p:set>
                                      <p:cBhvr>
                                        <p:cTn id="34" dur="1" fill="hold">
                                          <p:stCondLst>
                                            <p:cond delay="499"/>
                                          </p:stCondLst>
                                        </p:cTn>
                                        <p:tgtEl>
                                          <p:spTgt spid="20"/>
                                        </p:tgtEl>
                                        <p:attrNameLst>
                                          <p:attrName>style.visibility</p:attrName>
                                        </p:attrNameLst>
                                      </p:cBhvr>
                                      <p:to>
                                        <p:strVal val="hidden"/>
                                      </p:to>
                                    </p:set>
                                  </p:childTnLst>
                                </p:cTn>
                              </p:par>
                              <p:par>
                                <p:cTn id="35" presetID="22" presetClass="entr" presetSubtype="8"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11" descr="j0437990[1]">
            <a:extLst>
              <a:ext uri="{FF2B5EF4-FFF2-40B4-BE49-F238E27FC236}">
                <a16:creationId xmlns:a16="http://schemas.microsoft.com/office/drawing/2014/main" id="{E29DE6FC-1E34-7E4C-85AE-02BF46C96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6661" y="78985"/>
            <a:ext cx="1085850"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WordArt 12">
            <a:extLst>
              <a:ext uri="{FF2B5EF4-FFF2-40B4-BE49-F238E27FC236}">
                <a16:creationId xmlns:a16="http://schemas.microsoft.com/office/drawing/2014/main" id="{F32F22FD-8661-DF46-92FD-89383B52ABCE}"/>
              </a:ext>
            </a:extLst>
          </p:cNvPr>
          <p:cNvSpPr>
            <a:spLocks noChangeArrowheads="1" noChangeShapeType="1" noTextEdit="1"/>
          </p:cNvSpPr>
          <p:nvPr/>
        </p:nvSpPr>
        <p:spPr bwMode="auto">
          <a:xfrm>
            <a:off x="995423" y="275692"/>
            <a:ext cx="4514126" cy="628650"/>
          </a:xfrm>
          <a:prstGeom prst="rect">
            <a:avLst/>
          </a:prstGeom>
        </p:spPr>
        <p:txBody>
          <a:bodyPr wrap="none" fromWordArt="1">
            <a:prstTxWarp prst="textPlain">
              <a:avLst>
                <a:gd name="adj" fmla="val 50000"/>
              </a:avLst>
            </a:prstTxWarp>
          </a:bodyPr>
          <a:lstStyle/>
          <a:p>
            <a:pPr algn="ctr" defTabSz="685800" eaLnBrk="0" fontAlgn="base" hangingPunct="0">
              <a:spcBef>
                <a:spcPct val="0"/>
              </a:spcBef>
              <a:spcAft>
                <a:spcPct val="0"/>
              </a:spcAft>
              <a:buClrTx/>
            </a:pPr>
            <a:r>
              <a:rPr lang="vi-VN" sz="4000" kern="10" dirty="0">
                <a:ln w="12700">
                  <a:solidFill>
                    <a:srgbClr val="FF00FF"/>
                  </a:solidFill>
                  <a:round/>
                  <a:headEnd/>
                  <a:tailEnd/>
                </a:ln>
                <a:solidFill>
                  <a:srgbClr val="984807"/>
                </a:solidFill>
                <a:effectLst>
                  <a:outerShdw dist="35921" dir="2700000" sy="50000" kx="2115830" algn="bl" rotWithShape="0">
                    <a:srgbClr val="C0C0C0">
                      <a:alpha val="79999"/>
                    </a:srgbClr>
                  </a:outerShdw>
                </a:effectLst>
                <a:latin typeface="Times New Roman" panose="02020603050405020304" pitchFamily="18" charset="0"/>
                <a:ea typeface="+mn-ea"/>
                <a:cs typeface="Times New Roman" panose="02020603050405020304" pitchFamily="18" charset="0"/>
              </a:rPr>
              <a:t>HIỆP ƯỚC PHÒNG THỦ CHUNG ĐÔNG DƯƠNG</a:t>
            </a:r>
            <a:endParaRPr lang="en-VN" sz="4000" kern="10" dirty="0">
              <a:ln w="12700">
                <a:solidFill>
                  <a:srgbClr val="FF00FF"/>
                </a:solidFill>
                <a:round/>
                <a:headEnd/>
                <a:tailEnd/>
              </a:ln>
              <a:solidFill>
                <a:srgbClr val="984807"/>
              </a:solidFill>
              <a:effectLst>
                <a:outerShdw dist="35921" dir="2700000" sy="50000" kx="2115830" algn="bl" rotWithShape="0">
                  <a:srgbClr val="C0C0C0">
                    <a:alpha val="79999"/>
                  </a:srgbClr>
                </a:outerShdw>
              </a:effectLst>
              <a:latin typeface="Times New Roman" panose="02020603050405020304" pitchFamily="18" charset="0"/>
              <a:ea typeface="+mn-ea"/>
              <a:cs typeface="Times New Roman" panose="02020603050405020304" pitchFamily="18" charset="0"/>
            </a:endParaRPr>
          </a:p>
        </p:txBody>
      </p:sp>
      <p:sp>
        <p:nvSpPr>
          <p:cNvPr id="2" name="Rectangle 1">
            <a:extLst>
              <a:ext uri="{FF2B5EF4-FFF2-40B4-BE49-F238E27FC236}">
                <a16:creationId xmlns:a16="http://schemas.microsoft.com/office/drawing/2014/main" id="{D0AD5C6F-C5D7-DB4E-A2EF-173C4C1650A4}"/>
              </a:ext>
            </a:extLst>
          </p:cNvPr>
          <p:cNvSpPr/>
          <p:nvPr/>
        </p:nvSpPr>
        <p:spPr>
          <a:xfrm>
            <a:off x="1" y="1048256"/>
            <a:ext cx="6713316" cy="4154984"/>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 Hiệp ước thừa nhận Nhật có quyền sử dụng tất cả sân bay và cửa biển ở Đông Dương vào mục đích quân sự. Khi phát động chiến tranh Thái Bình Dương (07/12/1941), Nhật lại bắt thực dân Pháp ở Đông Dương ký thêm một hiệp ước cam kết hợp tác với chúng về mọi mặt (như tạo mọi sự dễ dàng cho việc hành binh, cung cấp lương thực, bố trí doanh trại, giữ gìn trật tự xã hội ở Đông Dương) để bảo đảm hậu phương an toàn cho quân đội Nhật. Kể từ đây, trong thực tế, Pháp và Nhật đã câu kết chặt chẽ với nhau trong việc đàn áp, bóc lột nhân dân Đông Dương.</a:t>
            </a:r>
            <a:endParaRPr lang="en-VN" sz="2400" dirty="0">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7371D081-2405-4F41-8B57-02846C73A7DF}"/>
              </a:ext>
            </a:extLst>
          </p:cNvPr>
          <p:cNvGrpSpPr/>
          <p:nvPr/>
        </p:nvGrpSpPr>
        <p:grpSpPr>
          <a:xfrm>
            <a:off x="6713317" y="904342"/>
            <a:ext cx="2430683" cy="4239158"/>
            <a:chOff x="6713317" y="904342"/>
            <a:chExt cx="2430683" cy="4239158"/>
          </a:xfrm>
        </p:grpSpPr>
        <p:sp>
          <p:nvSpPr>
            <p:cNvPr id="3" name="Rounded Rectangle 2">
              <a:extLst>
                <a:ext uri="{FF2B5EF4-FFF2-40B4-BE49-F238E27FC236}">
                  <a16:creationId xmlns:a16="http://schemas.microsoft.com/office/drawing/2014/main" id="{686B5842-1F5F-8F45-AE4E-9CE54C0737CD}"/>
                </a:ext>
              </a:extLst>
            </p:cNvPr>
            <p:cNvSpPr/>
            <p:nvPr/>
          </p:nvSpPr>
          <p:spPr>
            <a:xfrm>
              <a:off x="6713317" y="904342"/>
              <a:ext cx="2430683" cy="423915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4" name="Rectangle 3">
              <a:extLst>
                <a:ext uri="{FF2B5EF4-FFF2-40B4-BE49-F238E27FC236}">
                  <a16:creationId xmlns:a16="http://schemas.microsoft.com/office/drawing/2014/main" id="{2351EF6C-3742-D342-8D1C-19CE0CF4B033}"/>
                </a:ext>
              </a:extLst>
            </p:cNvPr>
            <p:cNvSpPr/>
            <p:nvPr/>
          </p:nvSpPr>
          <p:spPr>
            <a:xfrm>
              <a:off x="6821597" y="1281978"/>
              <a:ext cx="2181828" cy="3108543"/>
            </a:xfrm>
            <a:prstGeom prst="rect">
              <a:avLst/>
            </a:prstGeom>
          </p:spPr>
          <p:txBody>
            <a:bodyPr wrap="square">
              <a:spAutoFit/>
            </a:bodyPr>
            <a:lstStyle/>
            <a:p>
              <a:pPr algn="ctr"/>
              <a:r>
                <a:rPr lang="vi-VN" sz="2800" dirty="0">
                  <a:solidFill>
                    <a:srgbClr val="0070C0"/>
                  </a:solidFill>
                  <a:latin typeface="Times New Roman" panose="02020603050405020304" pitchFamily="18" charset="0"/>
                  <a:cs typeface="Times New Roman" panose="02020603050405020304" pitchFamily="18" charset="0"/>
                </a:rPr>
                <a:t>Hiệp ước phòng thủ chung Đông Dương </a:t>
              </a:r>
            </a:p>
            <a:p>
              <a:pPr algn="ctr"/>
              <a:r>
                <a:rPr lang="vi-VN" sz="2800" dirty="0">
                  <a:solidFill>
                    <a:srgbClr val="0070C0"/>
                  </a:solidFill>
                  <a:latin typeface="Times New Roman" panose="02020603050405020304" pitchFamily="18" charset="0"/>
                  <a:cs typeface="Times New Roman" panose="02020603050405020304" pitchFamily="18" charset="0"/>
                </a:rPr>
                <a:t>(29-7-1941) được ký giữa Pháp và Nhật</a:t>
              </a:r>
              <a:endParaRPr lang="en-VN" sz="2800" dirty="0">
                <a:solidFill>
                  <a:srgbClr val="0070C0"/>
                </a:solidFill>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anim calcmode="lin" valueType="num">
                                      <p:cBhvr>
                                        <p:cTn id="9" dur="1000" fill="hold"/>
                                        <p:tgtEl>
                                          <p:spTgt spid="5123"/>
                                        </p:tgtEl>
                                        <p:attrNameLst>
                                          <p:attrName>style.rotation</p:attrName>
                                        </p:attrNameLst>
                                      </p:cBhvr>
                                      <p:tavLst>
                                        <p:tav tm="0">
                                          <p:val>
                                            <p:fltVal val="90"/>
                                          </p:val>
                                        </p:tav>
                                        <p:tav tm="100000">
                                          <p:val>
                                            <p:fltVal val="0"/>
                                          </p:val>
                                        </p:tav>
                                      </p:tavLst>
                                    </p:anim>
                                    <p:animEffect transition="in" filter="fade">
                                      <p:cBhvr>
                                        <p:cTn id="10" dur="1000"/>
                                        <p:tgtEl>
                                          <p:spTgt spid="51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p:cTn id="13" dur="1000" fill="hold"/>
                                        <p:tgtEl>
                                          <p:spTgt spid="5124"/>
                                        </p:tgtEl>
                                        <p:attrNameLst>
                                          <p:attrName>ppt_w</p:attrName>
                                        </p:attrNameLst>
                                      </p:cBhvr>
                                      <p:tavLst>
                                        <p:tav tm="0">
                                          <p:val>
                                            <p:fltVal val="0"/>
                                          </p:val>
                                        </p:tav>
                                        <p:tav tm="100000">
                                          <p:val>
                                            <p:strVal val="#ppt_w"/>
                                          </p:val>
                                        </p:tav>
                                      </p:tavLst>
                                    </p:anim>
                                    <p:anim calcmode="lin" valueType="num">
                                      <p:cBhvr>
                                        <p:cTn id="14" dur="1000" fill="hold"/>
                                        <p:tgtEl>
                                          <p:spTgt spid="5124"/>
                                        </p:tgtEl>
                                        <p:attrNameLst>
                                          <p:attrName>ppt_h</p:attrName>
                                        </p:attrNameLst>
                                      </p:cBhvr>
                                      <p:tavLst>
                                        <p:tav tm="0">
                                          <p:val>
                                            <p:fltVal val="0"/>
                                          </p:val>
                                        </p:tav>
                                        <p:tav tm="100000">
                                          <p:val>
                                            <p:strVal val="#ppt_h"/>
                                          </p:val>
                                        </p:tav>
                                      </p:tavLst>
                                    </p:anim>
                                    <p:anim calcmode="lin" valueType="num">
                                      <p:cBhvr>
                                        <p:cTn id="15" dur="1000" fill="hold"/>
                                        <p:tgtEl>
                                          <p:spTgt spid="5124"/>
                                        </p:tgtEl>
                                        <p:attrNameLst>
                                          <p:attrName>style.rotation</p:attrName>
                                        </p:attrNameLst>
                                      </p:cBhvr>
                                      <p:tavLst>
                                        <p:tav tm="0">
                                          <p:val>
                                            <p:fltVal val="90"/>
                                          </p:val>
                                        </p:tav>
                                        <p:tav tm="100000">
                                          <p:val>
                                            <p:fltVal val="0"/>
                                          </p:val>
                                        </p:tav>
                                      </p:tavLst>
                                    </p:anim>
                                    <p:animEffect transition="in" filter="fade">
                                      <p:cBhvr>
                                        <p:cTn id="16" dur="1000"/>
                                        <p:tgtEl>
                                          <p:spTgt spid="512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par>
                                <p:cTn id="23" presetID="3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í Nhân Media: VIỆT NAM MỘT CỔ HAI TRÒNG">
            <a:extLst>
              <a:ext uri="{FF2B5EF4-FFF2-40B4-BE49-F238E27FC236}">
                <a16:creationId xmlns:a16="http://schemas.microsoft.com/office/drawing/2014/main" id="{A47B6FBE-66F8-C141-ACE0-F6BEC07DA0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4572001" cy="25717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06A981B-7DAE-A045-92F8-429E777789E4}"/>
              </a:ext>
            </a:extLst>
          </p:cNvPr>
          <p:cNvSpPr/>
          <p:nvPr/>
        </p:nvSpPr>
        <p:spPr>
          <a:xfrm>
            <a:off x="5482142" y="-1"/>
            <a:ext cx="2903359" cy="523220"/>
          </a:xfrm>
          <a:prstGeom prst="rect">
            <a:avLst/>
          </a:prstGeom>
        </p:spPr>
        <p:txBody>
          <a:bodyPr wrap="none">
            <a:spAutoFit/>
          </a:bodyPr>
          <a:lstStyle/>
          <a:p>
            <a:r>
              <a:rPr lang="en-US" sz="2800" dirty="0">
                <a:solidFill>
                  <a:srgbClr val="0070C0"/>
                </a:solidFill>
                <a:latin typeface="Times New Roman" panose="02020603050405020304" pitchFamily="18" charset="0"/>
                <a:cs typeface="Times New Roman" panose="02020603050405020304" pitchFamily="18" charset="0"/>
              </a:rPr>
              <a:t>“</a:t>
            </a:r>
            <a:r>
              <a:rPr lang="en-US" sz="2800" dirty="0" err="1">
                <a:solidFill>
                  <a:srgbClr val="0070C0"/>
                </a:solidFill>
                <a:latin typeface="Times New Roman" panose="02020603050405020304" pitchFamily="18" charset="0"/>
                <a:cs typeface="Times New Roman" panose="02020603050405020304" pitchFamily="18" charset="0"/>
              </a:rPr>
              <a:t>Một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cổ</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hai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tròng</a:t>
            </a:r>
            <a:r>
              <a:rPr lang="en-US" sz="2800" dirty="0">
                <a:solidFill>
                  <a:srgbClr val="0070C0"/>
                </a:solidFill>
                <a:latin typeface="Times New Roman" panose="02020603050405020304" pitchFamily="18" charset="0"/>
                <a:cs typeface="Times New Roman" panose="02020603050405020304" pitchFamily="18" charset="0"/>
              </a:rPr>
              <a:t>”</a:t>
            </a:r>
          </a:p>
        </p:txBody>
      </p:sp>
      <p:pic>
        <p:nvPicPr>
          <p:cNvPr id="1028" name="Picture 4" descr="Húc Nhật kỳ – Wikipedia tiếng Việt">
            <a:extLst>
              <a:ext uri="{FF2B5EF4-FFF2-40B4-BE49-F238E27FC236}">
                <a16:creationId xmlns:a16="http://schemas.microsoft.com/office/drawing/2014/main" id="{205FFCD1-8B6F-F44E-BEAE-8D312468D1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399" y="2789499"/>
            <a:ext cx="4038601" cy="2354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Quốc kỳ Pháp – Wikipedia tiếng Việt">
            <a:extLst>
              <a:ext uri="{FF2B5EF4-FFF2-40B4-BE49-F238E27FC236}">
                <a16:creationId xmlns:a16="http://schemas.microsoft.com/office/drawing/2014/main" id="{21F58F3E-945F-734B-A8AE-62C48F503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523220"/>
            <a:ext cx="4038600" cy="22662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WIN_20180119_162308 (2)">
            <a:extLst>
              <a:ext uri="{FF2B5EF4-FFF2-40B4-BE49-F238E27FC236}">
                <a16:creationId xmlns:a16="http://schemas.microsoft.com/office/drawing/2014/main" id="{ABFE700B-7FE9-4049-9B8F-938387A80E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2571750"/>
            <a:ext cx="4572001"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0563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nodeType="clickEffect">
                                  <p:stCondLst>
                                    <p:cond delay="0"/>
                                  </p:stCondLst>
                                  <p:childTnLst>
                                    <p:set>
                                      <p:cBhvr>
                                        <p:cTn id="23" dur="1" fill="hold">
                                          <p:stCondLst>
                                            <p:cond delay="0"/>
                                          </p:stCondLst>
                                        </p:cTn>
                                        <p:tgtEl>
                                          <p:spTgt spid="1030"/>
                                        </p:tgtEl>
                                        <p:attrNameLst>
                                          <p:attrName>style.visibility</p:attrName>
                                        </p:attrNameLst>
                                      </p:cBhvr>
                                      <p:to>
                                        <p:strVal val="visible"/>
                                      </p:to>
                                    </p:set>
                                    <p:animEffect transition="in" filter="barn(outVertical)">
                                      <p:cBhvr>
                                        <p:cTn id="24" dur="500"/>
                                        <p:tgtEl>
                                          <p:spTgt spid="103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Effect transition="in" filter="barn(outVertical)">
                                      <p:cBhvr>
                                        <p:cTn id="2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id="{E46909FC-8715-814F-B437-C9FDA0154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4572000" cy="4602163"/>
          </a:xfrm>
          <a:prstGeom prst="rect">
            <a:avLst/>
          </a:prstGeom>
        </p:spPr>
      </p:pic>
      <p:pic>
        <p:nvPicPr>
          <p:cNvPr id="4" name="Content Placeholder 6">
            <a:extLst>
              <a:ext uri="{FF2B5EF4-FFF2-40B4-BE49-F238E27FC236}">
                <a16:creationId xmlns:a16="http://schemas.microsoft.com/office/drawing/2014/main" id="{172449CC-A485-EA4A-A0F2-4C9F1DF0C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572000" y="0"/>
            <a:ext cx="4572000" cy="4602163"/>
          </a:xfrm>
          <a:prstGeom prst="rect">
            <a:avLst/>
          </a:prstGeom>
        </p:spPr>
      </p:pic>
      <p:sp>
        <p:nvSpPr>
          <p:cNvPr id="5" name="TextBox 4">
            <a:extLst>
              <a:ext uri="{FF2B5EF4-FFF2-40B4-BE49-F238E27FC236}">
                <a16:creationId xmlns:a16="http://schemas.microsoft.com/office/drawing/2014/main" id="{49C26FCA-7894-0C42-88CD-4CAFD3362615}"/>
              </a:ext>
            </a:extLst>
          </p:cNvPr>
          <p:cNvSpPr txBox="1"/>
          <p:nvPr/>
        </p:nvSpPr>
        <p:spPr>
          <a:xfrm>
            <a:off x="242888" y="4602163"/>
            <a:ext cx="3886200" cy="523220"/>
          </a:xfrm>
          <a:prstGeom prst="rect">
            <a:avLst/>
          </a:prstGeom>
          <a:noFill/>
        </p:spPr>
        <p:txBody>
          <a:bodyPr wrap="square" rtlCol="0">
            <a:spAutoFit/>
          </a:bodyPr>
          <a:lstStyle/>
          <a:p>
            <a:pPr algn="ctr"/>
            <a:r>
              <a:rPr lang="en-VN" sz="2800" b="1" dirty="0">
                <a:latin typeface="Times New Roman" panose="02020603050405020304" pitchFamily="18" charset="0"/>
                <a:cs typeface="Times New Roman" panose="02020603050405020304" pitchFamily="18" charset="0"/>
              </a:rPr>
              <a:t>CÂY ĐAY</a:t>
            </a:r>
          </a:p>
        </p:txBody>
      </p:sp>
      <p:sp>
        <p:nvSpPr>
          <p:cNvPr id="6" name="TextBox 5">
            <a:extLst>
              <a:ext uri="{FF2B5EF4-FFF2-40B4-BE49-F238E27FC236}">
                <a16:creationId xmlns:a16="http://schemas.microsoft.com/office/drawing/2014/main" id="{04A3F32A-3005-504E-B341-E5EA09A49F0C}"/>
              </a:ext>
            </a:extLst>
          </p:cNvPr>
          <p:cNvSpPr txBox="1"/>
          <p:nvPr/>
        </p:nvSpPr>
        <p:spPr>
          <a:xfrm>
            <a:off x="4814888" y="4558725"/>
            <a:ext cx="3886200" cy="584775"/>
          </a:xfrm>
          <a:prstGeom prst="rect">
            <a:avLst/>
          </a:prstGeom>
          <a:noFill/>
        </p:spPr>
        <p:txBody>
          <a:bodyPr wrap="square" rtlCol="0">
            <a:spAutoFit/>
          </a:bodyPr>
          <a:lstStyle/>
          <a:p>
            <a:pPr algn="ctr"/>
            <a:r>
              <a:rPr lang="en-US" altLang="en-US" sz="3200" b="1" dirty="0" err="1">
                <a:solidFill>
                  <a:srgbClr val="FF0000"/>
                </a:solidFill>
                <a:latin typeface="Times New Roman" panose="02020603050405020304" pitchFamily="18" charset="0"/>
                <a:ea typeface="+mj-ea"/>
                <a:cs typeface="Times New Roman" panose="02020603050405020304" pitchFamily="18" charset="0"/>
              </a:rPr>
              <a:t>Cây</a:t>
            </a:r>
            <a:r>
              <a:rPr lang="en-US" altLang="en-US" sz="3200" b="1" dirty="0">
                <a:solidFill>
                  <a:srgbClr val="FF0000"/>
                </a:solidFill>
                <a:latin typeface="Times New Roman" panose="02020603050405020304" pitchFamily="18" charset="0"/>
                <a:ea typeface="+mj-ea"/>
                <a:cs typeface="Times New Roman" panose="02020603050405020304" pitchFamily="18" charset="0"/>
              </a:rPr>
              <a:t> </a:t>
            </a:r>
            <a:r>
              <a:rPr lang="en-US" altLang="en-US" sz="3200" b="1" dirty="0" err="1">
                <a:solidFill>
                  <a:srgbClr val="FF0000"/>
                </a:solidFill>
                <a:latin typeface="Times New Roman" panose="02020603050405020304" pitchFamily="18" charset="0"/>
                <a:ea typeface="+mj-ea"/>
                <a:cs typeface="Times New Roman" panose="02020603050405020304" pitchFamily="18" charset="0"/>
              </a:rPr>
              <a:t>Thầu</a:t>
            </a:r>
            <a:r>
              <a:rPr lang="en-US" altLang="en-US" sz="3200" b="1" dirty="0">
                <a:solidFill>
                  <a:srgbClr val="FF0000"/>
                </a:solidFill>
                <a:latin typeface="Times New Roman" panose="02020603050405020304" pitchFamily="18" charset="0"/>
                <a:ea typeface="+mj-ea"/>
                <a:cs typeface="Times New Roman" panose="02020603050405020304" pitchFamily="18" charset="0"/>
              </a:rPr>
              <a:t> </a:t>
            </a:r>
            <a:r>
              <a:rPr lang="en-US" altLang="en-US" sz="3200" b="1" dirty="0" err="1">
                <a:solidFill>
                  <a:srgbClr val="FF0000"/>
                </a:solidFill>
                <a:latin typeface="Times New Roman" panose="02020603050405020304" pitchFamily="18" charset="0"/>
                <a:ea typeface="+mj-ea"/>
                <a:cs typeface="Times New Roman" panose="02020603050405020304" pitchFamily="18" charset="0"/>
              </a:rPr>
              <a:t>Dầu</a:t>
            </a:r>
            <a:r>
              <a:rPr lang="en-US" altLang="en-US" sz="3200" b="1" dirty="0">
                <a:solidFill>
                  <a:srgbClr val="FF0000"/>
                </a:solidFill>
                <a:latin typeface="Times New Roman" panose="02020603050405020304" pitchFamily="18" charset="0"/>
                <a:ea typeface="+mj-ea"/>
                <a:cs typeface="Times New Roman" panose="02020603050405020304" pitchFamily="18" charset="0"/>
              </a:rPr>
              <a:t> </a:t>
            </a:r>
            <a:endParaRPr lang="en-VN" sz="1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1792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9092B3-150F-D642-A7B0-F8F8A813B1D1}"/>
              </a:ext>
            </a:extLst>
          </p:cNvPr>
          <p:cNvSpPr/>
          <p:nvPr/>
        </p:nvSpPr>
        <p:spPr>
          <a:xfrm>
            <a:off x="0" y="3708499"/>
            <a:ext cx="451485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defTabSz="685800">
              <a:buClrTx/>
              <a:defRPr/>
            </a:pPr>
            <a:r>
              <a:rPr lang="vi-VN" sz="2100" kern="1200" dirty="0">
                <a:solidFill>
                  <a:prstClr val="black"/>
                </a:solidFill>
                <a:latin typeface="Times New Roman" panose="02020603050405020304" pitchFamily="18" charset="0"/>
              </a:rPr>
              <a:t>Đoạn km số 3, cách trung tâm thị xã Thái Bình 3 km là nơi tập trung hàng nghìn người Thái Bình đói rách trên đường lên Hà Nội xin ăn</a:t>
            </a:r>
            <a:endParaRPr lang="en-US" sz="2100" kern="1200" dirty="0">
              <a:solidFill>
                <a:prstClr val="black"/>
              </a:solidFill>
              <a:latin typeface="Calibri"/>
            </a:endParaRPr>
          </a:p>
        </p:txBody>
      </p:sp>
      <p:pic>
        <p:nvPicPr>
          <p:cNvPr id="4" name="Picture 3" descr="doi.jpg">
            <a:extLst>
              <a:ext uri="{FF2B5EF4-FFF2-40B4-BE49-F238E27FC236}">
                <a16:creationId xmlns:a16="http://schemas.microsoft.com/office/drawing/2014/main" id="{453930ED-3290-4F47-A15D-EAD24EFDBE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57700" y="1"/>
            <a:ext cx="46863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CCA1A96A-2B10-BA49-9595-29BFB559DF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0" y="2286000"/>
            <a:ext cx="462915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Rectangle 5">
            <a:extLst>
              <a:ext uri="{FF2B5EF4-FFF2-40B4-BE49-F238E27FC236}">
                <a16:creationId xmlns:a16="http://schemas.microsoft.com/office/drawing/2014/main" id="{E14F5CF1-753D-8841-B299-C16A74AFD16C}"/>
              </a:ext>
            </a:extLst>
          </p:cNvPr>
          <p:cNvSpPr/>
          <p:nvPr/>
        </p:nvSpPr>
        <p:spPr>
          <a:xfrm>
            <a:off x="4543424" y="4262497"/>
            <a:ext cx="462915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defTabSz="685800">
              <a:buClrTx/>
              <a:defRPr/>
            </a:pPr>
            <a:r>
              <a:rPr lang="vi-VN" sz="2400" kern="1200" dirty="0">
                <a:solidFill>
                  <a:prstClr val="black"/>
                </a:solidFill>
                <a:latin typeface="Times New Roman" panose="02020603050405020304" pitchFamily="18" charset="0"/>
              </a:rPr>
              <a:t>Các chỗ đói nhất Ninh Bình</a:t>
            </a:r>
            <a:r>
              <a:rPr lang="en-US" sz="2400" kern="1200" dirty="0">
                <a:solidFill>
                  <a:prstClr val="black"/>
                </a:solidFill>
                <a:latin typeface="Calibri"/>
              </a:rPr>
              <a:t>:</a:t>
            </a:r>
            <a:r>
              <a:rPr lang="vi-VN" sz="2400" kern="1200" dirty="0">
                <a:solidFill>
                  <a:prstClr val="black"/>
                </a:solidFill>
                <a:latin typeface="Times New Roman" panose="02020603050405020304" pitchFamily="18" charset="0"/>
              </a:rPr>
              <a:t> Yên Khánh, Yên Mô, ..</a:t>
            </a:r>
            <a:endParaRPr lang="en-US" sz="2400" kern="1200" dirty="0">
              <a:solidFill>
                <a:prstClr val="black"/>
              </a:solidFill>
              <a:latin typeface="Calibri"/>
            </a:endParaRPr>
          </a:p>
        </p:txBody>
      </p:sp>
      <p:pic>
        <p:nvPicPr>
          <p:cNvPr id="7" name="Picture 7" descr="Gom xác trong nạn đói 1945">
            <a:extLst>
              <a:ext uri="{FF2B5EF4-FFF2-40B4-BE49-F238E27FC236}">
                <a16:creationId xmlns:a16="http://schemas.microsoft.com/office/drawing/2014/main" id="{E27680CE-B92F-8A46-960E-6A5D256226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4514850" cy="370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a:extLst>
              <a:ext uri="{FF2B5EF4-FFF2-40B4-BE49-F238E27FC236}">
                <a16:creationId xmlns:a16="http://schemas.microsoft.com/office/drawing/2014/main" id="{4B484324-CB15-5C40-A670-6EBD96B27415}"/>
              </a:ext>
            </a:extLst>
          </p:cNvPr>
          <p:cNvSpPr/>
          <p:nvPr/>
        </p:nvSpPr>
        <p:spPr>
          <a:xfrm>
            <a:off x="4457700" y="2176041"/>
            <a:ext cx="4686300" cy="39570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2000" b="1" dirty="0">
                <a:solidFill>
                  <a:srgbClr val="C00000"/>
                </a:solidFill>
                <a:latin typeface="Times New Roman" panose="02020603050405020304" pitchFamily="18" charset="0"/>
                <a:cs typeface="Times New Roman" panose="02020603050405020304" pitchFamily="18" charset="0"/>
              </a:rPr>
              <a:t>NẠN ĐÓI 1945</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800" decel="100000"/>
                                        <p:tgtEl>
                                          <p:spTgt spid="4"/>
                                        </p:tgtEl>
                                      </p:cBhvr>
                                    </p:animEffect>
                                    <p:anim calcmode="lin" valueType="num">
                                      <p:cBhvr>
                                        <p:cTn id="16" dur="800" decel="100000" fill="hold"/>
                                        <p:tgtEl>
                                          <p:spTgt spid="4"/>
                                        </p:tgtEl>
                                        <p:attrNameLst>
                                          <p:attrName>style.rotation</p:attrName>
                                        </p:attrNameLst>
                                      </p:cBhvr>
                                      <p:tavLst>
                                        <p:tav tm="0">
                                          <p:val>
                                            <p:fltVal val="-90"/>
                                          </p:val>
                                        </p:tav>
                                        <p:tav tm="100000">
                                          <p:val>
                                            <p:fltVal val="0"/>
                                          </p:val>
                                        </p:tav>
                                      </p:tavLst>
                                    </p:anim>
                                    <p:anim calcmode="lin" valueType="num">
                                      <p:cBhvr>
                                        <p:cTn id="17" dur="800" decel="100000" fill="hold"/>
                                        <p:tgtEl>
                                          <p:spTgt spid="4"/>
                                        </p:tgtEl>
                                        <p:attrNameLst>
                                          <p:attrName>ppt_x</p:attrName>
                                        </p:attrNameLst>
                                      </p:cBhvr>
                                      <p:tavLst>
                                        <p:tav tm="0">
                                          <p:val>
                                            <p:strVal val="#ppt_x+0.4"/>
                                          </p:val>
                                        </p:tav>
                                        <p:tav tm="100000">
                                          <p:val>
                                            <p:strVal val="#ppt_x-0.05"/>
                                          </p:val>
                                        </p:tav>
                                      </p:tavLst>
                                    </p:anim>
                                    <p:anim calcmode="lin" valueType="num">
                                      <p:cBhvr>
                                        <p:cTn id="18" dur="800" decel="100000" fill="hold"/>
                                        <p:tgtEl>
                                          <p:spTgt spid="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800" decel="100000"/>
                                        <p:tgtEl>
                                          <p:spTgt spid="5"/>
                                        </p:tgtEl>
                                      </p:cBhvr>
                                    </p:animEffect>
                                    <p:anim calcmode="lin" valueType="num">
                                      <p:cBhvr>
                                        <p:cTn id="24" dur="800" decel="100000" fill="hold"/>
                                        <p:tgtEl>
                                          <p:spTgt spid="5"/>
                                        </p:tgtEl>
                                        <p:attrNameLst>
                                          <p:attrName>style.rotation</p:attrName>
                                        </p:attrNameLst>
                                      </p:cBhvr>
                                      <p:tavLst>
                                        <p:tav tm="0">
                                          <p:val>
                                            <p:fltVal val="-90"/>
                                          </p:val>
                                        </p:tav>
                                        <p:tav tm="100000">
                                          <p:val>
                                            <p:fltVal val="0"/>
                                          </p:val>
                                        </p:tav>
                                      </p:tavLst>
                                    </p:anim>
                                    <p:anim calcmode="lin" valueType="num">
                                      <p:cBhvr>
                                        <p:cTn id="25" dur="800" decel="100000" fill="hold"/>
                                        <p:tgtEl>
                                          <p:spTgt spid="5"/>
                                        </p:tgtEl>
                                        <p:attrNameLst>
                                          <p:attrName>ppt_x</p:attrName>
                                        </p:attrNameLst>
                                      </p:cBhvr>
                                      <p:tavLst>
                                        <p:tav tm="0">
                                          <p:val>
                                            <p:strVal val="#ppt_x+0.4"/>
                                          </p:val>
                                        </p:tav>
                                        <p:tav tm="100000">
                                          <p:val>
                                            <p:strVal val="#ppt_x-0.05"/>
                                          </p:val>
                                        </p:tav>
                                      </p:tavLst>
                                    </p:anim>
                                    <p:anim calcmode="lin" valueType="num">
                                      <p:cBhvr>
                                        <p:cTn id="26" dur="800" decel="100000" fill="hold"/>
                                        <p:tgtEl>
                                          <p:spTgt spid="5"/>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800" decel="100000"/>
                                        <p:tgtEl>
                                          <p:spTgt spid="6"/>
                                        </p:tgtEl>
                                      </p:cBhvr>
                                    </p:animEffect>
                                    <p:anim calcmode="lin" valueType="num">
                                      <p:cBhvr>
                                        <p:cTn id="32" dur="800" decel="100000" fill="hold"/>
                                        <p:tgtEl>
                                          <p:spTgt spid="6"/>
                                        </p:tgtEl>
                                        <p:attrNameLst>
                                          <p:attrName>style.rotation</p:attrName>
                                        </p:attrNameLst>
                                      </p:cBhvr>
                                      <p:tavLst>
                                        <p:tav tm="0">
                                          <p:val>
                                            <p:fltVal val="-90"/>
                                          </p:val>
                                        </p:tav>
                                        <p:tav tm="100000">
                                          <p:val>
                                            <p:fltVal val="0"/>
                                          </p:val>
                                        </p:tav>
                                      </p:tavLst>
                                    </p:anim>
                                    <p:anim calcmode="lin" valueType="num">
                                      <p:cBhvr>
                                        <p:cTn id="33" dur="800" decel="100000" fill="hold"/>
                                        <p:tgtEl>
                                          <p:spTgt spid="6"/>
                                        </p:tgtEl>
                                        <p:attrNameLst>
                                          <p:attrName>ppt_x</p:attrName>
                                        </p:attrNameLst>
                                      </p:cBhvr>
                                      <p:tavLst>
                                        <p:tav tm="0">
                                          <p:val>
                                            <p:strVal val="#ppt_x+0.4"/>
                                          </p:val>
                                        </p:tav>
                                        <p:tav tm="100000">
                                          <p:val>
                                            <p:strVal val="#ppt_x-0.05"/>
                                          </p:val>
                                        </p:tav>
                                      </p:tavLst>
                                    </p:anim>
                                    <p:anim calcmode="lin" valueType="num">
                                      <p:cBhvr>
                                        <p:cTn id="34" dur="800" decel="100000" fill="hold"/>
                                        <p:tgtEl>
                                          <p:spTgt spid="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800" decel="100000"/>
                                        <p:tgtEl>
                                          <p:spTgt spid="7"/>
                                        </p:tgtEl>
                                      </p:cBhvr>
                                    </p:animEffect>
                                    <p:anim calcmode="lin" valueType="num">
                                      <p:cBhvr>
                                        <p:cTn id="40" dur="800" decel="100000" fill="hold"/>
                                        <p:tgtEl>
                                          <p:spTgt spid="7"/>
                                        </p:tgtEl>
                                        <p:attrNameLst>
                                          <p:attrName>style.rotation</p:attrName>
                                        </p:attrNameLst>
                                      </p:cBhvr>
                                      <p:tavLst>
                                        <p:tav tm="0">
                                          <p:val>
                                            <p:fltVal val="-90"/>
                                          </p:val>
                                        </p:tav>
                                        <p:tav tm="100000">
                                          <p:val>
                                            <p:fltVal val="0"/>
                                          </p:val>
                                        </p:tav>
                                      </p:tavLst>
                                    </p:anim>
                                    <p:anim calcmode="lin" valueType="num">
                                      <p:cBhvr>
                                        <p:cTn id="41" dur="800" decel="100000" fill="hold"/>
                                        <p:tgtEl>
                                          <p:spTgt spid="7"/>
                                        </p:tgtEl>
                                        <p:attrNameLst>
                                          <p:attrName>ppt_x</p:attrName>
                                        </p:attrNameLst>
                                      </p:cBhvr>
                                      <p:tavLst>
                                        <p:tav tm="0">
                                          <p:val>
                                            <p:strVal val="#ppt_x+0.4"/>
                                          </p:val>
                                        </p:tav>
                                        <p:tav tm="100000">
                                          <p:val>
                                            <p:strVal val="#ppt_x-0.05"/>
                                          </p:val>
                                        </p:tav>
                                      </p:tavLst>
                                    </p:anim>
                                    <p:anim calcmode="lin" valueType="num">
                                      <p:cBhvr>
                                        <p:cTn id="42" dur="800" decel="100000" fill="hold"/>
                                        <p:tgtEl>
                                          <p:spTgt spid="7"/>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800" decel="100000"/>
                                        <p:tgtEl>
                                          <p:spTgt spid="2"/>
                                        </p:tgtEl>
                                      </p:cBhvr>
                                    </p:animEffect>
                                    <p:anim calcmode="lin" valueType="num">
                                      <p:cBhvr>
                                        <p:cTn id="48" dur="800" decel="100000" fill="hold"/>
                                        <p:tgtEl>
                                          <p:spTgt spid="2"/>
                                        </p:tgtEl>
                                        <p:attrNameLst>
                                          <p:attrName>style.rotation</p:attrName>
                                        </p:attrNameLst>
                                      </p:cBhvr>
                                      <p:tavLst>
                                        <p:tav tm="0">
                                          <p:val>
                                            <p:fltVal val="-90"/>
                                          </p:val>
                                        </p:tav>
                                        <p:tav tm="100000">
                                          <p:val>
                                            <p:fltVal val="0"/>
                                          </p:val>
                                        </p:tav>
                                      </p:tavLst>
                                    </p:anim>
                                    <p:anim calcmode="lin" valueType="num">
                                      <p:cBhvr>
                                        <p:cTn id="49" dur="800" decel="100000" fill="hold"/>
                                        <p:tgtEl>
                                          <p:spTgt spid="2"/>
                                        </p:tgtEl>
                                        <p:attrNameLst>
                                          <p:attrName>ppt_x</p:attrName>
                                        </p:attrNameLst>
                                      </p:cBhvr>
                                      <p:tavLst>
                                        <p:tav tm="0">
                                          <p:val>
                                            <p:strVal val="#ppt_x+0.4"/>
                                          </p:val>
                                        </p:tav>
                                        <p:tav tm="100000">
                                          <p:val>
                                            <p:strVal val="#ppt_x-0.05"/>
                                          </p:val>
                                        </p:tav>
                                      </p:tavLst>
                                    </p:anim>
                                    <p:anim calcmode="lin" valueType="num">
                                      <p:cBhvr>
                                        <p:cTn id="50" dur="800" decel="100000" fill="hold"/>
                                        <p:tgtEl>
                                          <p:spTgt spid="2"/>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3">
            <a:extLst>
              <a:ext uri="{FF2B5EF4-FFF2-40B4-BE49-F238E27FC236}">
                <a16:creationId xmlns:a16="http://schemas.microsoft.com/office/drawing/2014/main" id="{0D44C0F2-C352-B741-B14A-3727689C5029}"/>
              </a:ext>
            </a:extLst>
          </p:cNvPr>
          <p:cNvSpPr txBox="1">
            <a:spLocks noChangeArrowheads="1"/>
          </p:cNvSpPr>
          <p:nvPr/>
        </p:nvSpPr>
        <p:spPr bwMode="auto">
          <a:xfrm>
            <a:off x="0" y="489854"/>
            <a:ext cx="4572000" cy="465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eaLnBrk="0" fontAlgn="base" hangingPunct="0">
              <a:lnSpc>
                <a:spcPct val="150000"/>
              </a:lnSpc>
              <a:spcBef>
                <a:spcPct val="0"/>
              </a:spcBef>
              <a:spcAft>
                <a:spcPct val="0"/>
              </a:spcAft>
              <a:buClrTx/>
              <a:buNone/>
            </a:pPr>
            <a:r>
              <a:rPr lang="vi-VN" altLang="en-US" sz="2000" kern="1200" dirty="0">
                <a:solidFill>
                  <a:srgbClr val="000000"/>
                </a:solidFill>
                <a:latin typeface="Times New Roman" panose="02020603050405020304" pitchFamily="18" charset="0"/>
                <a:ea typeface="+mn-ea"/>
                <a:cs typeface="Times New Roman" panose="02020603050405020304" pitchFamily="18" charset="0"/>
              </a:rPr>
              <a:t>Năm Ất Dậu, tháng ba, còn nhớ mãi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Giống Lạc Hồng cực trải lắm đau thương!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Những thây ma thất thểu đầy đường,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Rồi ngã gục không đứng lên vì... đói!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Đói từ Bắc Giang đói về Hà Nội,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Đói ở Thái Bình đói tới Gia Lâm.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Khắp đường xa những xác đói rên nằm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Trong nắng lửa, trong bụi lầm co quắp.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Giữa đống giẻ chỉ còn đôi hố mắt </a:t>
            </a:r>
            <a:br>
              <a:rPr lang="vi-VN" altLang="en-US" sz="2000" kern="1200" dirty="0">
                <a:solidFill>
                  <a:srgbClr val="000000"/>
                </a:solidFill>
                <a:latin typeface="Times New Roman" panose="02020603050405020304" pitchFamily="18" charset="0"/>
                <a:ea typeface="+mn-ea"/>
                <a:cs typeface="Times New Roman" panose="02020603050405020304" pitchFamily="18" charset="0"/>
              </a:rPr>
            </a:br>
            <a:r>
              <a:rPr lang="vi-VN" altLang="en-US" sz="2000" kern="1200" dirty="0">
                <a:solidFill>
                  <a:srgbClr val="000000"/>
                </a:solidFill>
                <a:latin typeface="Times New Roman" panose="02020603050405020304" pitchFamily="18" charset="0"/>
                <a:ea typeface="+mn-ea"/>
                <a:cs typeface="Times New Roman" panose="02020603050405020304" pitchFamily="18" charset="0"/>
              </a:rPr>
              <a:t>Đọng chút hồn sắp tắt của thây ma. </a:t>
            </a:r>
            <a:endParaRPr lang="en-US" altLang="en-US" sz="2000" kern="1200" dirty="0">
              <a:solidFill>
                <a:srgbClr val="000000"/>
              </a:solidFill>
              <a:latin typeface="Times New Roman" panose="02020603050405020304" pitchFamily="18" charset="0"/>
              <a:ea typeface="+mn-ea"/>
              <a:cs typeface="Times New Roman" panose="02020603050405020304" pitchFamily="18" charset="0"/>
            </a:endParaRPr>
          </a:p>
        </p:txBody>
      </p:sp>
      <p:sp>
        <p:nvSpPr>
          <p:cNvPr id="26627" name="TextBox 5">
            <a:extLst>
              <a:ext uri="{FF2B5EF4-FFF2-40B4-BE49-F238E27FC236}">
                <a16:creationId xmlns:a16="http://schemas.microsoft.com/office/drawing/2014/main" id="{71854EE1-DAF6-9846-91A3-465C7B599A03}"/>
              </a:ext>
            </a:extLst>
          </p:cNvPr>
          <p:cNvSpPr txBox="1">
            <a:spLocks noChangeArrowheads="1"/>
          </p:cNvSpPr>
          <p:nvPr/>
        </p:nvSpPr>
        <p:spPr bwMode="auto">
          <a:xfrm>
            <a:off x="196770" y="74356"/>
            <a:ext cx="36004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None/>
            </a:pPr>
            <a:r>
              <a:rPr lang="en-US" altLang="en-US" sz="2100" b="1" kern="1200" dirty="0">
                <a:solidFill>
                  <a:srgbClr val="FF0000"/>
                </a:solidFill>
                <a:latin typeface="Times New Roman" panose="02020603050405020304" pitchFamily="18" charset="0"/>
                <a:ea typeface="+mn-ea"/>
                <a:cs typeface="Times New Roman" panose="02020603050405020304" pitchFamily="18" charset="0"/>
              </a:rPr>
              <a:t>ĐÓI – BÀNG BÁ LÂN</a:t>
            </a:r>
          </a:p>
        </p:txBody>
      </p:sp>
      <p:pic>
        <p:nvPicPr>
          <p:cNvPr id="26628" name="Picture 3" descr="C:\Users\Admin\Desktop\nan-doi45-giaoduc.net.vn (19).jpg">
            <a:extLst>
              <a:ext uri="{FF2B5EF4-FFF2-40B4-BE49-F238E27FC236}">
                <a16:creationId xmlns:a16="http://schemas.microsoft.com/office/drawing/2014/main" id="{5730F522-03C4-0B4B-9E2A-DCEF96541B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9954" y="1"/>
            <a:ext cx="4734045" cy="508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1000" fill="hold"/>
                                        <p:tgtEl>
                                          <p:spTgt spid="26627"/>
                                        </p:tgtEl>
                                        <p:attrNameLst>
                                          <p:attrName>ppt_w</p:attrName>
                                        </p:attrNameLst>
                                      </p:cBhvr>
                                      <p:tavLst>
                                        <p:tav tm="0">
                                          <p:val>
                                            <p:strVal val="#ppt_w*0.70"/>
                                          </p:val>
                                        </p:tav>
                                        <p:tav tm="100000">
                                          <p:val>
                                            <p:strVal val="#ppt_w"/>
                                          </p:val>
                                        </p:tav>
                                      </p:tavLst>
                                    </p:anim>
                                    <p:anim calcmode="lin" valueType="num">
                                      <p:cBhvr>
                                        <p:cTn id="8" dur="1000" fill="hold"/>
                                        <p:tgtEl>
                                          <p:spTgt spid="26627"/>
                                        </p:tgtEl>
                                        <p:attrNameLst>
                                          <p:attrName>ppt_h</p:attrName>
                                        </p:attrNameLst>
                                      </p:cBhvr>
                                      <p:tavLst>
                                        <p:tav tm="0">
                                          <p:val>
                                            <p:strVal val="#ppt_h"/>
                                          </p:val>
                                        </p:tav>
                                        <p:tav tm="100000">
                                          <p:val>
                                            <p:strVal val="#ppt_h"/>
                                          </p:val>
                                        </p:tav>
                                      </p:tavLst>
                                    </p:anim>
                                    <p:animEffect transition="in" filter="fade">
                                      <p:cBhvr>
                                        <p:cTn id="9" dur="1000"/>
                                        <p:tgtEl>
                                          <p:spTgt spid="2662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p:cTn id="12" dur="1000" fill="hold"/>
                                        <p:tgtEl>
                                          <p:spTgt spid="26626"/>
                                        </p:tgtEl>
                                        <p:attrNameLst>
                                          <p:attrName>ppt_w</p:attrName>
                                        </p:attrNameLst>
                                      </p:cBhvr>
                                      <p:tavLst>
                                        <p:tav tm="0">
                                          <p:val>
                                            <p:strVal val="#ppt_w*0.70"/>
                                          </p:val>
                                        </p:tav>
                                        <p:tav tm="100000">
                                          <p:val>
                                            <p:strVal val="#ppt_w"/>
                                          </p:val>
                                        </p:tav>
                                      </p:tavLst>
                                    </p:anim>
                                    <p:anim calcmode="lin" valueType="num">
                                      <p:cBhvr>
                                        <p:cTn id="13" dur="1000" fill="hold"/>
                                        <p:tgtEl>
                                          <p:spTgt spid="26626"/>
                                        </p:tgtEl>
                                        <p:attrNameLst>
                                          <p:attrName>ppt_h</p:attrName>
                                        </p:attrNameLst>
                                      </p:cBhvr>
                                      <p:tavLst>
                                        <p:tav tm="0">
                                          <p:val>
                                            <p:strVal val="#ppt_h"/>
                                          </p:val>
                                        </p:tav>
                                        <p:tav tm="100000">
                                          <p:val>
                                            <p:strVal val="#ppt_h"/>
                                          </p:val>
                                        </p:tav>
                                      </p:tavLst>
                                    </p:anim>
                                    <p:animEffect transition="in" filter="fade">
                                      <p:cBhvr>
                                        <p:cTn id="14" dur="1000"/>
                                        <p:tgtEl>
                                          <p:spTgt spid="26626"/>
                                        </p:tgtEl>
                                      </p:cBhvr>
                                    </p:animEffect>
                                  </p:childTnLst>
                                </p:cTn>
                              </p:par>
                              <p:par>
                                <p:cTn id="15" presetID="55" presetClass="entr" presetSubtype="0" fill="hold" nodeType="withEffect">
                                  <p:stCondLst>
                                    <p:cond delay="0"/>
                                  </p:stCondLst>
                                  <p:childTnLst>
                                    <p:set>
                                      <p:cBhvr>
                                        <p:cTn id="16" dur="1" fill="hold">
                                          <p:stCondLst>
                                            <p:cond delay="0"/>
                                          </p:stCondLst>
                                        </p:cTn>
                                        <p:tgtEl>
                                          <p:spTgt spid="26628"/>
                                        </p:tgtEl>
                                        <p:attrNameLst>
                                          <p:attrName>style.visibility</p:attrName>
                                        </p:attrNameLst>
                                      </p:cBhvr>
                                      <p:to>
                                        <p:strVal val="visible"/>
                                      </p:to>
                                    </p:set>
                                    <p:anim calcmode="lin" valueType="num">
                                      <p:cBhvr>
                                        <p:cTn id="17" dur="1000" fill="hold"/>
                                        <p:tgtEl>
                                          <p:spTgt spid="26628"/>
                                        </p:tgtEl>
                                        <p:attrNameLst>
                                          <p:attrName>ppt_w</p:attrName>
                                        </p:attrNameLst>
                                      </p:cBhvr>
                                      <p:tavLst>
                                        <p:tav tm="0">
                                          <p:val>
                                            <p:strVal val="#ppt_w*0.70"/>
                                          </p:val>
                                        </p:tav>
                                        <p:tav tm="100000">
                                          <p:val>
                                            <p:strVal val="#ppt_w"/>
                                          </p:val>
                                        </p:tav>
                                      </p:tavLst>
                                    </p:anim>
                                    <p:anim calcmode="lin" valueType="num">
                                      <p:cBhvr>
                                        <p:cTn id="18" dur="1000" fill="hold"/>
                                        <p:tgtEl>
                                          <p:spTgt spid="26628"/>
                                        </p:tgtEl>
                                        <p:attrNameLst>
                                          <p:attrName>ppt_h</p:attrName>
                                        </p:attrNameLst>
                                      </p:cBhvr>
                                      <p:tavLst>
                                        <p:tav tm="0">
                                          <p:val>
                                            <p:strVal val="#ppt_h"/>
                                          </p:val>
                                        </p:tav>
                                        <p:tav tm="100000">
                                          <p:val>
                                            <p:strVal val="#ppt_h"/>
                                          </p:val>
                                        </p:tav>
                                      </p:tavLst>
                                    </p:anim>
                                    <p:animEffect transition="in" filter="fade">
                                      <p:cBhvr>
                                        <p:cTn id="19" dur="10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ạn đói 1945.mp4" descr="nạn đói 1945.mp4">
            <a:hlinkClick r:id="" action="ppaction://media"/>
            <a:extLst>
              <a:ext uri="{FF2B5EF4-FFF2-40B4-BE49-F238E27FC236}">
                <a16:creationId xmlns:a16="http://schemas.microsoft.com/office/drawing/2014/main" id="{06B7354A-551B-C441-BA07-9CCFDFCAFD5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403399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2"/>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grpSp>
        <p:nvGrpSpPr>
          <p:cNvPr id="865" name="Google Shape;865;p38"/>
          <p:cNvGrpSpPr/>
          <p:nvPr/>
        </p:nvGrpSpPr>
        <p:grpSpPr>
          <a:xfrm flipH="1">
            <a:off x="-93530" y="3372849"/>
            <a:ext cx="1687642" cy="852677"/>
            <a:chOff x="1866724" y="1193292"/>
            <a:chExt cx="6154785" cy="3109690"/>
          </a:xfrm>
        </p:grpSpPr>
        <p:sp>
          <p:nvSpPr>
            <p:cNvPr id="866" name="Google Shape;866;p3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867" name="Google Shape;867;p3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defTabSz="914378">
                <a:defRPr/>
              </a:pPr>
              <a:endParaRPr>
                <a:ea typeface="+mn-ea"/>
              </a:endParaRPr>
            </a:p>
          </p:txBody>
        </p:sp>
      </p:grpSp>
      <p:sp>
        <p:nvSpPr>
          <p:cNvPr id="19" name="Rectangle 18">
            <a:extLst>
              <a:ext uri="{FF2B5EF4-FFF2-40B4-BE49-F238E27FC236}">
                <a16:creationId xmlns:a16="http://schemas.microsoft.com/office/drawing/2014/main" id="{6D87504C-D946-1F41-90E2-261DFACED3FC}"/>
              </a:ext>
            </a:extLst>
          </p:cNvPr>
          <p:cNvSpPr/>
          <p:nvPr/>
        </p:nvSpPr>
        <p:spPr>
          <a:xfrm>
            <a:off x="108242" y="1363526"/>
            <a:ext cx="5389617" cy="584775"/>
          </a:xfrm>
          <a:prstGeom prst="rect">
            <a:avLst/>
          </a:prstGeom>
        </p:spPr>
        <p:txBody>
          <a:bodyPr wrap="none">
            <a:spAutoFit/>
          </a:bodyPr>
          <a:lstStyle/>
          <a:p>
            <a:pPr>
              <a:buClrTx/>
              <a:defRPr/>
            </a:pPr>
            <a:r>
              <a:rPr lang="vi-VN" sz="3200" kern="1200" dirty="0">
                <a:solidFill>
                  <a:srgbClr val="0070C0"/>
                </a:solidFill>
                <a:effectLst>
                  <a:outerShdw blurRad="38100" dist="38100" dir="2700000" algn="tl">
                    <a:srgbClr val="000000">
                      <a:alpha val="43137"/>
                    </a:srgbClr>
                  </a:outerShdw>
                </a:effectLst>
                <a:latin typeface="Times New Roman" panose="02020603050405020304" pitchFamily="18" charset="0"/>
                <a:ea typeface="+mn-ea"/>
                <a:cs typeface="Arial" panose="020B0604020202020204" pitchFamily="34" charset="0"/>
              </a:rPr>
              <a:t>II. Những cuộc nổi dậy đầu tiên</a:t>
            </a:r>
          </a:p>
        </p:txBody>
      </p:sp>
      <p:sp>
        <p:nvSpPr>
          <p:cNvPr id="20" name="Rectangle 19">
            <a:extLst>
              <a:ext uri="{FF2B5EF4-FFF2-40B4-BE49-F238E27FC236}">
                <a16:creationId xmlns:a16="http://schemas.microsoft.com/office/drawing/2014/main" id="{641051F4-5AFE-F84A-914A-7F3FD64B369D}"/>
              </a:ext>
            </a:extLst>
          </p:cNvPr>
          <p:cNvSpPr/>
          <p:nvPr/>
        </p:nvSpPr>
        <p:spPr>
          <a:xfrm>
            <a:off x="-93529" y="0"/>
            <a:ext cx="8690522" cy="584775"/>
          </a:xfrm>
          <a:prstGeom prst="rect">
            <a:avLst/>
          </a:prstGeom>
        </p:spPr>
        <p:txBody>
          <a:bodyPr wrap="square">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cs typeface="Times New Roman" panose="02020603050405020304" pitchFamily="18" charset="0"/>
              </a:rPr>
              <a:t> 21: </a:t>
            </a:r>
            <a:r>
              <a:rPr lang="en-US" sz="3200" b="1" dirty="0" err="1">
                <a:solidFill>
                  <a:srgbClr val="FF0000"/>
                </a:solidFill>
                <a:latin typeface="Times New Roman" panose="02020603050405020304" pitchFamily="18" charset="0"/>
                <a:cs typeface="Times New Roman" panose="02020603050405020304" pitchFamily="18" charset="0"/>
              </a:rPr>
              <a:t>Việt</a:t>
            </a:r>
            <a:r>
              <a:rPr lang="en-US" sz="3200" b="1" dirty="0">
                <a:solidFill>
                  <a:srgbClr val="FF0000"/>
                </a:solidFill>
                <a:latin typeface="Times New Roman" panose="02020603050405020304" pitchFamily="18" charset="0"/>
                <a:cs typeface="Times New Roman" panose="02020603050405020304" pitchFamily="18" charset="0"/>
              </a:rPr>
              <a:t> Nam </a:t>
            </a:r>
            <a:r>
              <a:rPr lang="en-US" sz="3200" b="1" dirty="0" err="1">
                <a:solidFill>
                  <a:srgbClr val="FF0000"/>
                </a:solidFill>
                <a:latin typeface="Times New Roman" panose="02020603050405020304" pitchFamily="18" charset="0"/>
                <a:cs typeface="Times New Roman" panose="02020603050405020304" pitchFamily="18" charset="0"/>
              </a:rPr>
              <a:t>trong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những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năm</a:t>
            </a:r>
            <a:r>
              <a:rPr lang="en-US" sz="3200" b="1" dirty="0">
                <a:solidFill>
                  <a:srgbClr val="FF0000"/>
                </a:solidFill>
                <a:latin typeface="Times New Roman" panose="02020603050405020304" pitchFamily="18" charset="0"/>
                <a:cs typeface="Times New Roman" panose="02020603050405020304" pitchFamily="18" charset="0"/>
              </a:rPr>
              <a:t> 1939 - 1945</a:t>
            </a:r>
          </a:p>
        </p:txBody>
      </p:sp>
      <p:grpSp>
        <p:nvGrpSpPr>
          <p:cNvPr id="21" name="Group 20">
            <a:extLst>
              <a:ext uri="{FF2B5EF4-FFF2-40B4-BE49-F238E27FC236}">
                <a16:creationId xmlns:a16="http://schemas.microsoft.com/office/drawing/2014/main" id="{1F57823C-EE08-9640-A2AA-7BE4FF71A900}"/>
              </a:ext>
            </a:extLst>
          </p:cNvPr>
          <p:cNvGrpSpPr/>
          <p:nvPr/>
        </p:nvGrpSpPr>
        <p:grpSpPr>
          <a:xfrm>
            <a:off x="884903" y="2467925"/>
            <a:ext cx="6961238" cy="1237977"/>
            <a:chOff x="1172497" y="2998867"/>
            <a:chExt cx="6961238" cy="1237977"/>
          </a:xfrm>
        </p:grpSpPr>
        <p:sp>
          <p:nvSpPr>
            <p:cNvPr id="22" name="Terminator 21">
              <a:extLst>
                <a:ext uri="{FF2B5EF4-FFF2-40B4-BE49-F238E27FC236}">
                  <a16:creationId xmlns:a16="http://schemas.microsoft.com/office/drawing/2014/main" id="{9F0855E9-C993-D548-972F-7F4DDE2E944C}"/>
                </a:ext>
              </a:extLst>
            </p:cNvPr>
            <p:cNvSpPr/>
            <p:nvPr/>
          </p:nvSpPr>
          <p:spPr>
            <a:xfrm>
              <a:off x="1172497" y="2998867"/>
              <a:ext cx="6961238" cy="1237977"/>
            </a:xfrm>
            <a:prstGeom prst="flowChartTerminator">
              <a:avLst/>
            </a:prstGeom>
            <a:solidFill>
              <a:srgbClr val="B08980">
                <a:lumMod val="20000"/>
                <a:lumOff val="80000"/>
              </a:srgbClr>
            </a:solidFill>
            <a:ln w="25400" cap="flat" cmpd="sng" algn="ctr">
              <a:solidFill>
                <a:srgbClr val="6D5B57">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VN" sz="1800" b="0" i="0" u="none" strike="noStrike" kern="0" cap="none" spc="0" normalizeH="0" baseline="0" noProof="0">
                <a:ln>
                  <a:noFill/>
                </a:ln>
                <a:solidFill>
                  <a:srgbClr val="F2E1D8"/>
                </a:solidFill>
                <a:effectLst/>
                <a:uLnTx/>
                <a:uFillTx/>
                <a:latin typeface="Arial"/>
                <a:ea typeface="+mn-ea"/>
                <a:cs typeface="+mn-cs"/>
              </a:endParaRPr>
            </a:p>
          </p:txBody>
        </p:sp>
        <p:sp>
          <p:nvSpPr>
            <p:cNvPr id="23" name="TextBox 22">
              <a:extLst>
                <a:ext uri="{FF2B5EF4-FFF2-40B4-BE49-F238E27FC236}">
                  <a16:creationId xmlns:a16="http://schemas.microsoft.com/office/drawing/2014/main" id="{2F3BFC6F-05BA-964D-B761-0D99834359DC}"/>
                </a:ext>
              </a:extLst>
            </p:cNvPr>
            <p:cNvSpPr txBox="1"/>
            <p:nvPr/>
          </p:nvSpPr>
          <p:spPr>
            <a:xfrm>
              <a:off x="1364225" y="3079246"/>
              <a:ext cx="6607278"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VN" sz="3200" b="0" i="0" u="none" strike="noStrike" kern="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Lập bảng niên biểu các cuộc khởi nghĩa tiêu biểu</a:t>
              </a:r>
            </a:p>
          </p:txBody>
        </p:sp>
      </p:grpSp>
      <p:sp>
        <p:nvSpPr>
          <p:cNvPr id="24" name="Text Box 3">
            <a:extLst>
              <a:ext uri="{FF2B5EF4-FFF2-40B4-BE49-F238E27FC236}">
                <a16:creationId xmlns:a16="http://schemas.microsoft.com/office/drawing/2014/main" id="{4D2666E9-C07E-3F42-9381-20EE899CFF73}"/>
              </a:ext>
            </a:extLst>
          </p:cNvPr>
          <p:cNvSpPr txBox="1">
            <a:spLocks noChangeArrowheads="1"/>
          </p:cNvSpPr>
          <p:nvPr/>
        </p:nvSpPr>
        <p:spPr bwMode="auto">
          <a:xfrm>
            <a:off x="-322024" y="710091"/>
            <a:ext cx="7033067"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lvl="1" algn="just" fontAlgn="base">
              <a:spcBef>
                <a:spcPts val="1500"/>
              </a:spcBef>
              <a:spcAft>
                <a:spcPct val="0"/>
              </a:spcAft>
              <a:buClrTx/>
              <a:buFontTx/>
              <a:buNone/>
            </a:pP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I.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hình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thế</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giới</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và</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Đông</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Dương</a:t>
            </a:r>
            <a:endParaRPr lang="en-US" altLang="en-US" sz="3200" b="1" kern="1200" dirty="0">
              <a:solidFill>
                <a:srgbClr val="0070C0"/>
              </a:solidFill>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253793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heckerboard(across)">
                                      <p:cBhvr>
                                        <p:cTn id="10" dur="500"/>
                                        <p:tgtEl>
                                          <p:spTgt spid="20"/>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1000" fill="hold"/>
                                        <p:tgtEl>
                                          <p:spTgt spid="24"/>
                                        </p:tgtEl>
                                        <p:attrNameLst>
                                          <p:attrName>ppt_w</p:attrName>
                                        </p:attrNameLst>
                                      </p:cBhvr>
                                      <p:tavLst>
                                        <p:tav tm="0">
                                          <p:val>
                                            <p:strVal val="#ppt_w*0.70"/>
                                          </p:val>
                                        </p:tav>
                                        <p:tav tm="100000">
                                          <p:val>
                                            <p:strVal val="#ppt_w"/>
                                          </p:val>
                                        </p:tav>
                                      </p:tavLst>
                                    </p:anim>
                                    <p:anim calcmode="lin" valueType="num">
                                      <p:cBhvr>
                                        <p:cTn id="14" dur="1000" fill="hold"/>
                                        <p:tgtEl>
                                          <p:spTgt spid="24"/>
                                        </p:tgtEl>
                                        <p:attrNameLst>
                                          <p:attrName>ppt_h</p:attrName>
                                        </p:attrNameLst>
                                      </p:cBhvr>
                                      <p:tavLst>
                                        <p:tav tm="0">
                                          <p:val>
                                            <p:strVal val="#ppt_h"/>
                                          </p:val>
                                        </p:tav>
                                        <p:tav tm="100000">
                                          <p:val>
                                            <p:strVal val="#ppt_h"/>
                                          </p:val>
                                        </p:tav>
                                      </p:tavLst>
                                    </p:anim>
                                    <p:animEffect transition="in" filter="fade">
                                      <p:cBhvr>
                                        <p:cTn id="15" dur="10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heckerboard(across)">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763278-C313-4EDF-987E-F22E21837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9990"/>
            <a:ext cx="9143996" cy="5142595"/>
          </a:xfrm>
          <a:prstGeom prst="rect">
            <a:avLst/>
          </a:prstGeom>
        </p:spPr>
      </p:pic>
      <p:pic>
        <p:nvPicPr>
          <p:cNvPr id="1026" name="Picture 2" descr="Cờ tổ quốc ,Cờ đỏ sao vàng ,Cờ Việt Nam - Cờ tổ quốc">
            <a:extLst>
              <a:ext uri="{FF2B5EF4-FFF2-40B4-BE49-F238E27FC236}">
                <a16:creationId xmlns:a16="http://schemas.microsoft.com/office/drawing/2014/main" id="{31AA3008-114A-D642-BB56-ECCA083AB7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499" y="736600"/>
            <a:ext cx="5001931" cy="3421898"/>
          </a:xfrm>
          <a:prstGeom prst="rect">
            <a:avLst/>
          </a:prstGeom>
          <a:noFill/>
          <a:extLst>
            <a:ext uri="{909E8E84-426E-40DD-AFC4-6F175D3DCCD1}">
              <a14:hiddenFill xmlns:a14="http://schemas.microsoft.com/office/drawing/2010/main">
                <a:solidFill>
                  <a:srgbClr val="FFFFFF"/>
                </a:solidFill>
              </a14:hiddenFill>
            </a:ext>
          </a:extLst>
        </p:spPr>
      </p:pic>
      <p:pic>
        <p:nvPicPr>
          <p:cNvPr id="40" name="1a">
            <a:hlinkClick r:id="rId5" action="ppaction://hlinksldjump"/>
            <a:extLst>
              <a:ext uri="{FF2B5EF4-FFF2-40B4-BE49-F238E27FC236}">
                <a16:creationId xmlns:a16="http://schemas.microsoft.com/office/drawing/2014/main" id="{8AF76E6A-287A-4FCE-9172-43EA65468B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15844" y="604248"/>
            <a:ext cx="2769140" cy="1890608"/>
          </a:xfrm>
          <a:prstGeom prst="rect">
            <a:avLst/>
          </a:prstGeom>
          <a:ln>
            <a:solidFill>
              <a:schemeClr val="tx1"/>
            </a:solidFill>
          </a:ln>
        </p:spPr>
      </p:pic>
      <p:pic>
        <p:nvPicPr>
          <p:cNvPr id="41" name="2a">
            <a:hlinkClick r:id="rId7" action="ppaction://hlinksldjump"/>
            <a:extLst>
              <a:ext uri="{FF2B5EF4-FFF2-40B4-BE49-F238E27FC236}">
                <a16:creationId xmlns:a16="http://schemas.microsoft.com/office/drawing/2014/main" id="{DD20E236-853F-4DAB-9F1C-A4D9EDB136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48300" y="613804"/>
            <a:ext cx="2781469" cy="1890608"/>
          </a:xfrm>
          <a:prstGeom prst="rect">
            <a:avLst/>
          </a:prstGeom>
          <a:ln>
            <a:solidFill>
              <a:schemeClr val="tx1"/>
            </a:solidFill>
          </a:ln>
        </p:spPr>
      </p:pic>
      <p:pic>
        <p:nvPicPr>
          <p:cNvPr id="42" name="3a">
            <a:hlinkClick r:id="rId9" action="ppaction://hlinksldjump"/>
            <a:extLst>
              <a:ext uri="{FF2B5EF4-FFF2-40B4-BE49-F238E27FC236}">
                <a16:creationId xmlns:a16="http://schemas.microsoft.com/office/drawing/2014/main" id="{6958605E-82BB-4633-BA1A-5FE3B2AF2D1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93699" y="2399476"/>
            <a:ext cx="2691285" cy="2152118"/>
          </a:xfrm>
          <a:prstGeom prst="rect">
            <a:avLst/>
          </a:prstGeom>
          <a:ln>
            <a:solidFill>
              <a:schemeClr val="tx1"/>
            </a:solidFill>
          </a:ln>
        </p:spPr>
      </p:pic>
      <p:pic>
        <p:nvPicPr>
          <p:cNvPr id="43" name="4a">
            <a:hlinkClick r:id="rId11" action="ppaction://hlinksldjump"/>
            <a:extLst>
              <a:ext uri="{FF2B5EF4-FFF2-40B4-BE49-F238E27FC236}">
                <a16:creationId xmlns:a16="http://schemas.microsoft.com/office/drawing/2014/main" id="{2FCE912D-BE94-4A90-8A79-567F06A1F96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48300" y="2404385"/>
            <a:ext cx="2848411" cy="2152027"/>
          </a:xfrm>
          <a:prstGeom prst="rect">
            <a:avLst/>
          </a:prstGeom>
          <a:ln>
            <a:solidFill>
              <a:schemeClr val="tx1"/>
            </a:solidFill>
          </a:ln>
        </p:spPr>
      </p:pic>
      <p:pic>
        <p:nvPicPr>
          <p:cNvPr id="53" name="Picture 52" descr="A close up of a logo&#10;&#10;Description generated with very high confidence">
            <a:extLst>
              <a:ext uri="{FF2B5EF4-FFF2-40B4-BE49-F238E27FC236}">
                <a16:creationId xmlns:a16="http://schemas.microsoft.com/office/drawing/2014/main" id="{069B54F1-CC45-43F6-97AD-194D52974AA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59008">
            <a:off x="8684875" y="2142858"/>
            <a:ext cx="181384" cy="147147"/>
          </a:xfrm>
          <a:prstGeom prst="rect">
            <a:avLst/>
          </a:prstGeom>
        </p:spPr>
      </p:pic>
      <p:pic>
        <p:nvPicPr>
          <p:cNvPr id="57" name="buom" descr="A insect on the ground&#10;&#10;Description generated with high confidence">
            <a:extLst>
              <a:ext uri="{FF2B5EF4-FFF2-40B4-BE49-F238E27FC236}">
                <a16:creationId xmlns:a16="http://schemas.microsoft.com/office/drawing/2014/main" id="{633BA60B-A834-4BA0-9477-2FB9465B37F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0770510">
            <a:off x="1376536" y="1870144"/>
            <a:ext cx="722936" cy="692573"/>
          </a:xfrm>
          <a:prstGeom prst="rect">
            <a:avLst/>
          </a:prstGeom>
        </p:spPr>
      </p:pic>
      <p:pic>
        <p:nvPicPr>
          <p:cNvPr id="3" name="Picture 2">
            <a:extLst>
              <a:ext uri="{FF2B5EF4-FFF2-40B4-BE49-F238E27FC236}">
                <a16:creationId xmlns:a16="http://schemas.microsoft.com/office/drawing/2014/main" id="{3269E7C5-4EA5-4C44-AA00-1B2105BB828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57569" y="3701194"/>
            <a:ext cx="379718" cy="379718"/>
          </a:xfrm>
          <a:prstGeom prst="rect">
            <a:avLst/>
          </a:prstGeom>
        </p:spPr>
      </p:pic>
      <p:pic>
        <p:nvPicPr>
          <p:cNvPr id="6" name="Picture 5">
            <a:extLst>
              <a:ext uri="{FF2B5EF4-FFF2-40B4-BE49-F238E27FC236}">
                <a16:creationId xmlns:a16="http://schemas.microsoft.com/office/drawing/2014/main" id="{2534BD2E-90FC-49F3-AC62-E2293F519BB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85805" y="108462"/>
            <a:ext cx="651482" cy="483182"/>
          </a:xfrm>
          <a:prstGeom prst="rect">
            <a:avLst/>
          </a:prstGeom>
        </p:spPr>
      </p:pic>
      <p:pic>
        <p:nvPicPr>
          <p:cNvPr id="4" name="Picture 3">
            <a:hlinkClick r:id="rId17" action="ppaction://hlinksldjump"/>
            <a:extLst>
              <a:ext uri="{FF2B5EF4-FFF2-40B4-BE49-F238E27FC236}">
                <a16:creationId xmlns:a16="http://schemas.microsoft.com/office/drawing/2014/main" id="{490A87E2-6F22-4B14-A9C6-16CD95B0AB62}"/>
              </a:ext>
            </a:extLst>
          </p:cNvPr>
          <p:cNvPicPr>
            <a:picLocks noChangeAspect="1"/>
          </p:cNvPicPr>
          <p:nvPr/>
        </p:nvPicPr>
        <p:blipFill rotWithShape="1">
          <a:blip r:embed="rId18">
            <a:extLst>
              <a:ext uri="{28A0092B-C50C-407E-A947-70E740481C1C}">
                <a14:useLocalDpi xmlns:a14="http://schemas.microsoft.com/office/drawing/2010/main" val="0"/>
              </a:ext>
            </a:extLst>
          </a:blip>
          <a:srcRect t="10052" b="11202"/>
          <a:stretch/>
        </p:blipFill>
        <p:spPr>
          <a:xfrm>
            <a:off x="5584984" y="4664869"/>
            <a:ext cx="1129685" cy="418624"/>
          </a:xfrm>
          <a:prstGeom prst="rect">
            <a:avLst/>
          </a:prstGeom>
        </p:spPr>
      </p:pic>
    </p:spTree>
    <p:extLst>
      <p:ext uri="{BB962C8B-B14F-4D97-AF65-F5344CB8AC3E}">
        <p14:creationId xmlns:p14="http://schemas.microsoft.com/office/powerpoint/2010/main" val="2534002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8" restart="whenNotActive" fill="hold" evtFilter="cancelBubble" nodeType="interactiveSeq">
                <p:stCondLst>
                  <p:cond evt="onClick" delay="0">
                    <p:tgtEl>
                      <p:spTgt spid="4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1"/>
                                        </p:tgtEl>
                                      </p:cBhvr>
                                    </p:animEffect>
                                    <p:set>
                                      <p:cBhvr>
                                        <p:cTn id="13"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14" restart="whenNotActive" fill="hold" evtFilter="cancelBubble" nodeType="interactiveSeq">
                <p:stCondLst>
                  <p:cond evt="onClick" delay="0">
                    <p:tgtEl>
                      <p:spTgt spid="4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42"/>
                                        </p:tgtEl>
                                      </p:cBhvr>
                                    </p:animEffect>
                                    <p:set>
                                      <p:cBhvr>
                                        <p:cTn id="19"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0" restart="whenNotActive" fill="hold" evtFilter="cancelBubble" nodeType="interactiveSeq">
                <p:stCondLst>
                  <p:cond evt="onClick" delay="0">
                    <p:tgtEl>
                      <p:spTgt spid="43"/>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3"/>
                                        </p:tgtEl>
                                      </p:cBhvr>
                                    </p:animEffect>
                                    <p:set>
                                      <p:cBhvr>
                                        <p:cTn id="25"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26" restart="whenNotActive" fill="hold" evtFilter="cancelBubble" nodeType="interactiveSeq">
                <p:stCondLst>
                  <p:cond evt="onClick" delay="0">
                    <p:tgtEl>
                      <p:spTgt spid="57"/>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32" presetClass="emph" presetSubtype="0" repeatCount="indefinite" fill="hold" nodeType="withEffect">
                                  <p:stCondLst>
                                    <p:cond delay="0"/>
                                  </p:stCondLst>
                                  <p:childTnLst>
                                    <p:animRot by="120000">
                                      <p:cBhvr>
                                        <p:cTn id="33" dur="100" fill="hold">
                                          <p:stCondLst>
                                            <p:cond delay="0"/>
                                          </p:stCondLst>
                                        </p:cTn>
                                        <p:tgtEl>
                                          <p:spTgt spid="4"/>
                                        </p:tgtEl>
                                        <p:attrNameLst>
                                          <p:attrName>r</p:attrName>
                                        </p:attrNameLst>
                                      </p:cBhvr>
                                    </p:animRot>
                                    <p:animRot by="-240000">
                                      <p:cBhvr>
                                        <p:cTn id="34" dur="200" fill="hold">
                                          <p:stCondLst>
                                            <p:cond delay="200"/>
                                          </p:stCondLst>
                                        </p:cTn>
                                        <p:tgtEl>
                                          <p:spTgt spid="4"/>
                                        </p:tgtEl>
                                        <p:attrNameLst>
                                          <p:attrName>r</p:attrName>
                                        </p:attrNameLst>
                                      </p:cBhvr>
                                    </p:animRot>
                                    <p:animRot by="240000">
                                      <p:cBhvr>
                                        <p:cTn id="35" dur="200" fill="hold">
                                          <p:stCondLst>
                                            <p:cond delay="400"/>
                                          </p:stCondLst>
                                        </p:cTn>
                                        <p:tgtEl>
                                          <p:spTgt spid="4"/>
                                        </p:tgtEl>
                                        <p:attrNameLst>
                                          <p:attrName>r</p:attrName>
                                        </p:attrNameLst>
                                      </p:cBhvr>
                                    </p:animRot>
                                    <p:animRot by="-240000">
                                      <p:cBhvr>
                                        <p:cTn id="36" dur="200" fill="hold">
                                          <p:stCondLst>
                                            <p:cond delay="600"/>
                                          </p:stCondLst>
                                        </p:cTn>
                                        <p:tgtEl>
                                          <p:spTgt spid="4"/>
                                        </p:tgtEl>
                                        <p:attrNameLst>
                                          <p:attrName>r</p:attrName>
                                        </p:attrNameLst>
                                      </p:cBhvr>
                                    </p:animRot>
                                    <p:animRot by="120000">
                                      <p:cBhvr>
                                        <p:cTn id="37"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8FCFB"/>
        </a:solidFill>
        <a:effectLst/>
      </p:bgPr>
    </p:bg>
    <p:spTree>
      <p:nvGrpSpPr>
        <p:cNvPr id="1" name="Shape 204"/>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C8B76FB1-2A3E-4F47-8A7B-44DE5B82DF84}"/>
              </a:ext>
            </a:extLst>
          </p:cNvPr>
          <p:cNvGraphicFramePr>
            <a:graphicFrameLocks noGrp="1"/>
          </p:cNvGraphicFramePr>
          <p:nvPr>
            <p:extLst>
              <p:ext uri="{D42A27DB-BD31-4B8C-83A1-F6EECF244321}">
                <p14:modId xmlns:p14="http://schemas.microsoft.com/office/powerpoint/2010/main" val="3397507652"/>
              </p:ext>
            </p:extLst>
          </p:nvPr>
        </p:nvGraphicFramePr>
        <p:xfrm>
          <a:off x="-14738" y="0"/>
          <a:ext cx="9144000" cy="5143500"/>
        </p:xfrm>
        <a:graphic>
          <a:graphicData uri="http://schemas.openxmlformats.org/drawingml/2006/table">
            <a:tbl>
              <a:tblPr firstRow="1" bandRow="1">
                <a:tableStyleId>{85BE263C-DBD7-4A20-BB59-AAB30ACAA65A}</a:tableStyleId>
              </a:tblPr>
              <a:tblGrid>
                <a:gridCol w="560438">
                  <a:extLst>
                    <a:ext uri="{9D8B030D-6E8A-4147-A177-3AD203B41FA5}">
                      <a16:colId xmlns:a16="http://schemas.microsoft.com/office/drawing/2014/main" val="3237389381"/>
                    </a:ext>
                  </a:extLst>
                </a:gridCol>
                <a:gridCol w="1489587">
                  <a:extLst>
                    <a:ext uri="{9D8B030D-6E8A-4147-A177-3AD203B41FA5}">
                      <a16:colId xmlns:a16="http://schemas.microsoft.com/office/drawing/2014/main" val="2778855012"/>
                    </a:ext>
                  </a:extLst>
                </a:gridCol>
                <a:gridCol w="2507226">
                  <a:extLst>
                    <a:ext uri="{9D8B030D-6E8A-4147-A177-3AD203B41FA5}">
                      <a16:colId xmlns:a16="http://schemas.microsoft.com/office/drawing/2014/main" val="1212585327"/>
                    </a:ext>
                  </a:extLst>
                </a:gridCol>
                <a:gridCol w="4586749">
                  <a:extLst>
                    <a:ext uri="{9D8B030D-6E8A-4147-A177-3AD203B41FA5}">
                      <a16:colId xmlns:a16="http://schemas.microsoft.com/office/drawing/2014/main" val="152147837"/>
                    </a:ext>
                  </a:extLst>
                </a:gridCol>
              </a:tblGrid>
              <a:tr h="720876">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Stt</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T</a:t>
                      </a:r>
                      <a:r>
                        <a:rPr lang="en-VN" sz="2400" dirty="0">
                          <a:solidFill>
                            <a:schemeClr val="bg1">
                              <a:lumMod val="10000"/>
                            </a:schemeClr>
                          </a:solidFill>
                          <a:latin typeface="Times New Roman" panose="02020603050405020304" pitchFamily="18" charset="0"/>
                          <a:cs typeface="Times New Roman" panose="02020603050405020304" pitchFamily="18" charset="0"/>
                        </a:rPr>
                        <a:t>hời gian</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Tên cuộc nổi dậy</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K</a:t>
                      </a:r>
                      <a:r>
                        <a:rPr lang="en-VN" sz="2400" dirty="0">
                          <a:solidFill>
                            <a:schemeClr val="bg1">
                              <a:lumMod val="10000"/>
                            </a:schemeClr>
                          </a:solidFill>
                          <a:latin typeface="Times New Roman" panose="02020603050405020304" pitchFamily="18" charset="0"/>
                          <a:cs typeface="Times New Roman" panose="02020603050405020304" pitchFamily="18" charset="0"/>
                        </a:rPr>
                        <a:t>ết quả</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95676604"/>
                  </a:ext>
                </a:extLst>
              </a:tr>
              <a:tr h="1425487">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1</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39153338"/>
                  </a:ext>
                </a:extLst>
              </a:tr>
              <a:tr h="1573999">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2</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414501235"/>
                  </a:ext>
                </a:extLst>
              </a:tr>
              <a:tr h="1423138">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3</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806278126"/>
                  </a:ext>
                </a:extLst>
              </a:tr>
            </a:tbl>
          </a:graphicData>
        </a:graphic>
      </p:graphicFrame>
      <p:sp>
        <p:nvSpPr>
          <p:cNvPr id="2" name="Terminator 1">
            <a:extLst>
              <a:ext uri="{FF2B5EF4-FFF2-40B4-BE49-F238E27FC236}">
                <a16:creationId xmlns:a16="http://schemas.microsoft.com/office/drawing/2014/main" id="{52EDFA4F-7A2D-CB4B-8DEE-8A786969078F}"/>
              </a:ext>
            </a:extLst>
          </p:cNvPr>
          <p:cNvSpPr/>
          <p:nvPr/>
        </p:nvSpPr>
        <p:spPr>
          <a:xfrm>
            <a:off x="4214362" y="860425"/>
            <a:ext cx="4914900" cy="1066800"/>
          </a:xfrm>
          <a:prstGeom prst="flowChartTerminator">
            <a:avLst/>
          </a:prstGeom>
          <a:solidFill>
            <a:srgbClr val="D0F7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b="1" dirty="0">
                <a:solidFill>
                  <a:srgbClr val="0070C0"/>
                </a:solidFill>
                <a:latin typeface="Times New Roman" panose="02020603050405020304" pitchFamily="18" charset="0"/>
                <a:cs typeface="Times New Roman" panose="02020603050405020304" pitchFamily="18" charset="0"/>
              </a:rPr>
              <a:t>NHÓM 1</a:t>
            </a:r>
          </a:p>
        </p:txBody>
      </p:sp>
      <p:sp>
        <p:nvSpPr>
          <p:cNvPr id="20" name="Terminator 19">
            <a:extLst>
              <a:ext uri="{FF2B5EF4-FFF2-40B4-BE49-F238E27FC236}">
                <a16:creationId xmlns:a16="http://schemas.microsoft.com/office/drawing/2014/main" id="{1D1E8FBB-C408-3241-86B7-06B5AB657B2D}"/>
              </a:ext>
            </a:extLst>
          </p:cNvPr>
          <p:cNvSpPr/>
          <p:nvPr/>
        </p:nvSpPr>
        <p:spPr>
          <a:xfrm>
            <a:off x="4214362" y="2282825"/>
            <a:ext cx="4914900" cy="1066800"/>
          </a:xfrm>
          <a:prstGeom prst="flowChartTerminator">
            <a:avLst/>
          </a:prstGeom>
          <a:solidFill>
            <a:srgbClr val="64E8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b="1" dirty="0">
                <a:solidFill>
                  <a:srgbClr val="0070C0"/>
                </a:solidFill>
                <a:latin typeface="Times New Roman" panose="02020603050405020304" pitchFamily="18" charset="0"/>
                <a:cs typeface="Times New Roman" panose="02020603050405020304" pitchFamily="18" charset="0"/>
              </a:rPr>
              <a:t>NHÓM 2</a:t>
            </a:r>
          </a:p>
        </p:txBody>
      </p:sp>
      <p:sp>
        <p:nvSpPr>
          <p:cNvPr id="21" name="Terminator 20">
            <a:extLst>
              <a:ext uri="{FF2B5EF4-FFF2-40B4-BE49-F238E27FC236}">
                <a16:creationId xmlns:a16="http://schemas.microsoft.com/office/drawing/2014/main" id="{9C24588C-648B-FD40-ABF4-2089B3F64187}"/>
              </a:ext>
            </a:extLst>
          </p:cNvPr>
          <p:cNvSpPr/>
          <p:nvPr/>
        </p:nvSpPr>
        <p:spPr>
          <a:xfrm>
            <a:off x="4214362" y="3870325"/>
            <a:ext cx="4914900" cy="1066800"/>
          </a:xfrm>
          <a:prstGeom prst="flowChartTerminator">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3600" b="1" dirty="0">
                <a:solidFill>
                  <a:srgbClr val="0070C0"/>
                </a:solidFill>
                <a:latin typeface="Times New Roman" panose="02020603050405020304" pitchFamily="18" charset="0"/>
                <a:cs typeface="Times New Roman" panose="02020603050405020304" pitchFamily="18" charset="0"/>
              </a:rPr>
              <a:t>NHÓM 3</a:t>
            </a:r>
          </a:p>
        </p:txBody>
      </p:sp>
      <p:sp>
        <p:nvSpPr>
          <p:cNvPr id="22" name="Text Box 12">
            <a:extLst>
              <a:ext uri="{FF2B5EF4-FFF2-40B4-BE49-F238E27FC236}">
                <a16:creationId xmlns:a16="http://schemas.microsoft.com/office/drawing/2014/main" id="{873C34B7-0236-264D-BF46-99FC97B65410}"/>
              </a:ext>
            </a:extLst>
          </p:cNvPr>
          <p:cNvSpPr txBox="1">
            <a:spLocks noChangeArrowheads="1"/>
          </p:cNvSpPr>
          <p:nvPr/>
        </p:nvSpPr>
        <p:spPr bwMode="auto">
          <a:xfrm>
            <a:off x="1209225" y="2133600"/>
            <a:ext cx="13287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01</a:t>
            </a:r>
          </a:p>
        </p:txBody>
      </p:sp>
      <p:sp>
        <p:nvSpPr>
          <p:cNvPr id="23" name="Oval 13">
            <a:extLst>
              <a:ext uri="{FF2B5EF4-FFF2-40B4-BE49-F238E27FC236}">
                <a16:creationId xmlns:a16="http://schemas.microsoft.com/office/drawing/2014/main" id="{2ACBD47F-3622-C34B-ADEB-21D57DC35865}"/>
              </a:ext>
            </a:extLst>
          </p:cNvPr>
          <p:cNvSpPr>
            <a:spLocks noChangeArrowheads="1"/>
          </p:cNvSpPr>
          <p:nvPr/>
        </p:nvSpPr>
        <p:spPr bwMode="auto">
          <a:xfrm>
            <a:off x="2385562" y="2444750"/>
            <a:ext cx="149225" cy="152400"/>
          </a:xfrm>
          <a:prstGeom prst="ellipse">
            <a:avLst/>
          </a:prstGeom>
          <a:solidFill>
            <a:srgbClr val="FF00FF"/>
          </a:solidFill>
          <a:ln w="9525">
            <a:solidFill>
              <a:srgbClr val="FF00FF"/>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VN" altLang="en-VN" sz="6000">
              <a:solidFill>
                <a:srgbClr val="FF0000"/>
              </a:solidFill>
              <a:latin typeface="Verdana" panose="020B0604030504040204" pitchFamily="34" charset="0"/>
            </a:endParaRPr>
          </a:p>
        </p:txBody>
      </p:sp>
      <p:sp>
        <p:nvSpPr>
          <p:cNvPr id="24" name="Oval 14">
            <a:extLst>
              <a:ext uri="{FF2B5EF4-FFF2-40B4-BE49-F238E27FC236}">
                <a16:creationId xmlns:a16="http://schemas.microsoft.com/office/drawing/2014/main" id="{43330187-8B92-854D-8BA2-277E75F43F02}"/>
              </a:ext>
            </a:extLst>
          </p:cNvPr>
          <p:cNvSpPr>
            <a:spLocks noChangeArrowheads="1"/>
          </p:cNvSpPr>
          <p:nvPr/>
        </p:nvSpPr>
        <p:spPr bwMode="auto">
          <a:xfrm>
            <a:off x="2385562" y="2673350"/>
            <a:ext cx="152400" cy="152400"/>
          </a:xfrm>
          <a:prstGeom prst="ellipse">
            <a:avLst/>
          </a:prstGeom>
          <a:solidFill>
            <a:srgbClr val="FF00FF"/>
          </a:solidFill>
          <a:ln w="9525">
            <a:solidFill>
              <a:srgbClr val="FF00FF"/>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VN" altLang="en-VN" sz="6000">
              <a:solidFill>
                <a:srgbClr val="FF0000"/>
              </a:solidFill>
              <a:latin typeface="Verdana" panose="020B0604030504040204" pitchFamily="34" charset="0"/>
            </a:endParaRPr>
          </a:p>
        </p:txBody>
      </p:sp>
      <p:sp>
        <p:nvSpPr>
          <p:cNvPr id="25" name="Text Box 16">
            <a:extLst>
              <a:ext uri="{FF2B5EF4-FFF2-40B4-BE49-F238E27FC236}">
                <a16:creationId xmlns:a16="http://schemas.microsoft.com/office/drawing/2014/main" id="{F4BBFCA9-7082-9C4F-82B3-C0AC95332A3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59</a:t>
            </a:r>
          </a:p>
        </p:txBody>
      </p:sp>
      <p:sp>
        <p:nvSpPr>
          <p:cNvPr id="26" name="Text Box 75">
            <a:extLst>
              <a:ext uri="{FF2B5EF4-FFF2-40B4-BE49-F238E27FC236}">
                <a16:creationId xmlns:a16="http://schemas.microsoft.com/office/drawing/2014/main" id="{E2792BAC-D5B1-F94D-8175-8D5A1BB7FE2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58</a:t>
            </a:r>
          </a:p>
        </p:txBody>
      </p:sp>
      <p:sp>
        <p:nvSpPr>
          <p:cNvPr id="27" name="Text Box 76">
            <a:extLst>
              <a:ext uri="{FF2B5EF4-FFF2-40B4-BE49-F238E27FC236}">
                <a16:creationId xmlns:a16="http://schemas.microsoft.com/office/drawing/2014/main" id="{7AAAADE2-D0FD-4644-88B3-5C77F2C1D629}"/>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57</a:t>
            </a:r>
          </a:p>
        </p:txBody>
      </p:sp>
      <p:sp>
        <p:nvSpPr>
          <p:cNvPr id="28" name="Text Box 77">
            <a:extLst>
              <a:ext uri="{FF2B5EF4-FFF2-40B4-BE49-F238E27FC236}">
                <a16:creationId xmlns:a16="http://schemas.microsoft.com/office/drawing/2014/main" id="{71021FC9-BA4A-AE44-AA57-FC88F270A568}"/>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56</a:t>
            </a:r>
          </a:p>
        </p:txBody>
      </p:sp>
      <p:sp>
        <p:nvSpPr>
          <p:cNvPr id="29" name="Text Box 78">
            <a:extLst>
              <a:ext uri="{FF2B5EF4-FFF2-40B4-BE49-F238E27FC236}">
                <a16:creationId xmlns:a16="http://schemas.microsoft.com/office/drawing/2014/main" id="{86C17A0E-D0F2-AD49-A581-2F782995EC5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55</a:t>
            </a:r>
          </a:p>
        </p:txBody>
      </p:sp>
      <p:sp>
        <p:nvSpPr>
          <p:cNvPr id="30" name="Text Box 79">
            <a:extLst>
              <a:ext uri="{FF2B5EF4-FFF2-40B4-BE49-F238E27FC236}">
                <a16:creationId xmlns:a16="http://schemas.microsoft.com/office/drawing/2014/main" id="{7B1376D4-199C-8541-99D9-5B0B24926DE7}"/>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54</a:t>
            </a:r>
          </a:p>
        </p:txBody>
      </p:sp>
      <p:sp>
        <p:nvSpPr>
          <p:cNvPr id="31" name="Text Box 80">
            <a:extLst>
              <a:ext uri="{FF2B5EF4-FFF2-40B4-BE49-F238E27FC236}">
                <a16:creationId xmlns:a16="http://schemas.microsoft.com/office/drawing/2014/main" id="{CDF96246-BC2A-CE43-8BCD-45E603DE90F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53</a:t>
            </a:r>
          </a:p>
        </p:txBody>
      </p:sp>
      <p:sp>
        <p:nvSpPr>
          <p:cNvPr id="32" name="Text Box 81">
            <a:extLst>
              <a:ext uri="{FF2B5EF4-FFF2-40B4-BE49-F238E27FC236}">
                <a16:creationId xmlns:a16="http://schemas.microsoft.com/office/drawing/2014/main" id="{BC2A4A84-50C6-684C-B787-75D9D20C91B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52</a:t>
            </a:r>
          </a:p>
        </p:txBody>
      </p:sp>
      <p:sp>
        <p:nvSpPr>
          <p:cNvPr id="33" name="Text Box 82">
            <a:extLst>
              <a:ext uri="{FF2B5EF4-FFF2-40B4-BE49-F238E27FC236}">
                <a16:creationId xmlns:a16="http://schemas.microsoft.com/office/drawing/2014/main" id="{212C2E9C-DDEB-3A4A-8842-2B98C7E8FC4C}"/>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51</a:t>
            </a:r>
          </a:p>
        </p:txBody>
      </p:sp>
      <p:sp>
        <p:nvSpPr>
          <p:cNvPr id="34" name="Text Box 83">
            <a:extLst>
              <a:ext uri="{FF2B5EF4-FFF2-40B4-BE49-F238E27FC236}">
                <a16:creationId xmlns:a16="http://schemas.microsoft.com/office/drawing/2014/main" id="{D964D49B-049E-C545-ADA4-06BA2A7740F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50</a:t>
            </a:r>
          </a:p>
        </p:txBody>
      </p:sp>
      <p:sp>
        <p:nvSpPr>
          <p:cNvPr id="35" name="Text Box 84">
            <a:extLst>
              <a:ext uri="{FF2B5EF4-FFF2-40B4-BE49-F238E27FC236}">
                <a16:creationId xmlns:a16="http://schemas.microsoft.com/office/drawing/2014/main" id="{170CDD42-CB10-1947-8942-393529C3318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49</a:t>
            </a:r>
          </a:p>
        </p:txBody>
      </p:sp>
      <p:sp>
        <p:nvSpPr>
          <p:cNvPr id="36" name="Text Box 85">
            <a:extLst>
              <a:ext uri="{FF2B5EF4-FFF2-40B4-BE49-F238E27FC236}">
                <a16:creationId xmlns:a16="http://schemas.microsoft.com/office/drawing/2014/main" id="{84F58808-EEF5-414A-81AE-7BE0185AB2B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48</a:t>
            </a:r>
          </a:p>
        </p:txBody>
      </p:sp>
      <p:sp>
        <p:nvSpPr>
          <p:cNvPr id="37" name="Text Box 86">
            <a:extLst>
              <a:ext uri="{FF2B5EF4-FFF2-40B4-BE49-F238E27FC236}">
                <a16:creationId xmlns:a16="http://schemas.microsoft.com/office/drawing/2014/main" id="{52F24DE2-60A9-CA42-A324-ACEFB3BD9463}"/>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47</a:t>
            </a:r>
          </a:p>
        </p:txBody>
      </p:sp>
      <p:sp>
        <p:nvSpPr>
          <p:cNvPr id="38" name="Text Box 87">
            <a:extLst>
              <a:ext uri="{FF2B5EF4-FFF2-40B4-BE49-F238E27FC236}">
                <a16:creationId xmlns:a16="http://schemas.microsoft.com/office/drawing/2014/main" id="{DF13D005-3F25-1740-9743-B32741C8C300}"/>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46</a:t>
            </a:r>
          </a:p>
        </p:txBody>
      </p:sp>
      <p:sp>
        <p:nvSpPr>
          <p:cNvPr id="39" name="Text Box 88">
            <a:extLst>
              <a:ext uri="{FF2B5EF4-FFF2-40B4-BE49-F238E27FC236}">
                <a16:creationId xmlns:a16="http://schemas.microsoft.com/office/drawing/2014/main" id="{9FBA80C6-5E14-654A-8375-FDE915231066}"/>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45</a:t>
            </a:r>
          </a:p>
        </p:txBody>
      </p:sp>
      <p:sp>
        <p:nvSpPr>
          <p:cNvPr id="40" name="Text Box 89">
            <a:extLst>
              <a:ext uri="{FF2B5EF4-FFF2-40B4-BE49-F238E27FC236}">
                <a16:creationId xmlns:a16="http://schemas.microsoft.com/office/drawing/2014/main" id="{18F6048B-CD68-4445-8FF8-E475A03CDE45}"/>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44</a:t>
            </a:r>
          </a:p>
        </p:txBody>
      </p:sp>
      <p:sp>
        <p:nvSpPr>
          <p:cNvPr id="41" name="Text Box 90">
            <a:extLst>
              <a:ext uri="{FF2B5EF4-FFF2-40B4-BE49-F238E27FC236}">
                <a16:creationId xmlns:a16="http://schemas.microsoft.com/office/drawing/2014/main" id="{B28E7DF9-3E8A-1A4A-834B-ED9C17BFA27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43</a:t>
            </a:r>
          </a:p>
        </p:txBody>
      </p:sp>
      <p:sp>
        <p:nvSpPr>
          <p:cNvPr id="42" name="Text Box 91">
            <a:extLst>
              <a:ext uri="{FF2B5EF4-FFF2-40B4-BE49-F238E27FC236}">
                <a16:creationId xmlns:a16="http://schemas.microsoft.com/office/drawing/2014/main" id="{342BEE49-1D41-BF41-9E14-809985CE0A4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42</a:t>
            </a:r>
          </a:p>
        </p:txBody>
      </p:sp>
      <p:sp>
        <p:nvSpPr>
          <p:cNvPr id="43" name="Text Box 92">
            <a:extLst>
              <a:ext uri="{FF2B5EF4-FFF2-40B4-BE49-F238E27FC236}">
                <a16:creationId xmlns:a16="http://schemas.microsoft.com/office/drawing/2014/main" id="{B22C2E90-06CE-FA45-BDEC-BF32FF371E9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41</a:t>
            </a:r>
          </a:p>
        </p:txBody>
      </p:sp>
      <p:sp>
        <p:nvSpPr>
          <p:cNvPr id="44" name="Text Box 93">
            <a:extLst>
              <a:ext uri="{FF2B5EF4-FFF2-40B4-BE49-F238E27FC236}">
                <a16:creationId xmlns:a16="http://schemas.microsoft.com/office/drawing/2014/main" id="{8A302983-BF6C-CE42-9261-6133D1D85E00}"/>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40</a:t>
            </a:r>
          </a:p>
        </p:txBody>
      </p:sp>
      <p:sp>
        <p:nvSpPr>
          <p:cNvPr id="45" name="Text Box 94">
            <a:extLst>
              <a:ext uri="{FF2B5EF4-FFF2-40B4-BE49-F238E27FC236}">
                <a16:creationId xmlns:a16="http://schemas.microsoft.com/office/drawing/2014/main" id="{50C54E98-08BE-8346-AFE6-82DED1442D3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39</a:t>
            </a:r>
          </a:p>
        </p:txBody>
      </p:sp>
      <p:sp>
        <p:nvSpPr>
          <p:cNvPr id="46" name="Text Box 95">
            <a:extLst>
              <a:ext uri="{FF2B5EF4-FFF2-40B4-BE49-F238E27FC236}">
                <a16:creationId xmlns:a16="http://schemas.microsoft.com/office/drawing/2014/main" id="{9314CC01-35A6-2D4D-BB15-898273BCF2C6}"/>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38</a:t>
            </a:r>
          </a:p>
        </p:txBody>
      </p:sp>
      <p:sp>
        <p:nvSpPr>
          <p:cNvPr id="47" name="Text Box 96">
            <a:extLst>
              <a:ext uri="{FF2B5EF4-FFF2-40B4-BE49-F238E27FC236}">
                <a16:creationId xmlns:a16="http://schemas.microsoft.com/office/drawing/2014/main" id="{7235AA4A-7F87-B64F-9DB4-ADCDFED4F5D7}"/>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37</a:t>
            </a:r>
          </a:p>
        </p:txBody>
      </p:sp>
      <p:sp>
        <p:nvSpPr>
          <p:cNvPr id="48" name="Text Box 97">
            <a:extLst>
              <a:ext uri="{FF2B5EF4-FFF2-40B4-BE49-F238E27FC236}">
                <a16:creationId xmlns:a16="http://schemas.microsoft.com/office/drawing/2014/main" id="{C33C14AF-EC43-174C-9A07-59BA1FF168CE}"/>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36</a:t>
            </a:r>
          </a:p>
        </p:txBody>
      </p:sp>
      <p:sp>
        <p:nvSpPr>
          <p:cNvPr id="49" name="Text Box 98">
            <a:extLst>
              <a:ext uri="{FF2B5EF4-FFF2-40B4-BE49-F238E27FC236}">
                <a16:creationId xmlns:a16="http://schemas.microsoft.com/office/drawing/2014/main" id="{7BF37334-4CDE-5D47-B6CC-A5B789B8BA7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35</a:t>
            </a:r>
          </a:p>
        </p:txBody>
      </p:sp>
      <p:sp>
        <p:nvSpPr>
          <p:cNvPr id="50" name="Text Box 99">
            <a:extLst>
              <a:ext uri="{FF2B5EF4-FFF2-40B4-BE49-F238E27FC236}">
                <a16:creationId xmlns:a16="http://schemas.microsoft.com/office/drawing/2014/main" id="{F56B99DF-3EC6-7147-A7E7-7261449A285E}"/>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34</a:t>
            </a:r>
          </a:p>
        </p:txBody>
      </p:sp>
      <p:sp>
        <p:nvSpPr>
          <p:cNvPr id="51" name="Text Box 100">
            <a:extLst>
              <a:ext uri="{FF2B5EF4-FFF2-40B4-BE49-F238E27FC236}">
                <a16:creationId xmlns:a16="http://schemas.microsoft.com/office/drawing/2014/main" id="{129BBDB0-8FF2-8640-89B2-B2E6E634B866}"/>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33</a:t>
            </a:r>
          </a:p>
        </p:txBody>
      </p:sp>
      <p:sp>
        <p:nvSpPr>
          <p:cNvPr id="52" name="Text Box 102">
            <a:extLst>
              <a:ext uri="{FF2B5EF4-FFF2-40B4-BE49-F238E27FC236}">
                <a16:creationId xmlns:a16="http://schemas.microsoft.com/office/drawing/2014/main" id="{88455AAE-0C34-C345-A09C-9AE04EB27D41}"/>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32</a:t>
            </a:r>
          </a:p>
        </p:txBody>
      </p:sp>
      <p:sp>
        <p:nvSpPr>
          <p:cNvPr id="53" name="Text Box 103">
            <a:extLst>
              <a:ext uri="{FF2B5EF4-FFF2-40B4-BE49-F238E27FC236}">
                <a16:creationId xmlns:a16="http://schemas.microsoft.com/office/drawing/2014/main" id="{F7F3387F-D3F6-7849-89C5-AF7BEC07AA05}"/>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31</a:t>
            </a:r>
          </a:p>
        </p:txBody>
      </p:sp>
      <p:sp>
        <p:nvSpPr>
          <p:cNvPr id="54" name="Text Box 104">
            <a:extLst>
              <a:ext uri="{FF2B5EF4-FFF2-40B4-BE49-F238E27FC236}">
                <a16:creationId xmlns:a16="http://schemas.microsoft.com/office/drawing/2014/main" id="{5F3E72DD-CE9D-E145-97AB-E0B83370C94D}"/>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30</a:t>
            </a:r>
          </a:p>
        </p:txBody>
      </p:sp>
      <p:sp>
        <p:nvSpPr>
          <p:cNvPr id="55" name="Text Box 105">
            <a:extLst>
              <a:ext uri="{FF2B5EF4-FFF2-40B4-BE49-F238E27FC236}">
                <a16:creationId xmlns:a16="http://schemas.microsoft.com/office/drawing/2014/main" id="{7A67E110-4C07-7444-BEB4-BE383C25B026}"/>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29</a:t>
            </a:r>
          </a:p>
        </p:txBody>
      </p:sp>
      <p:sp>
        <p:nvSpPr>
          <p:cNvPr id="56" name="Text Box 106">
            <a:extLst>
              <a:ext uri="{FF2B5EF4-FFF2-40B4-BE49-F238E27FC236}">
                <a16:creationId xmlns:a16="http://schemas.microsoft.com/office/drawing/2014/main" id="{CEF1A49A-CD0D-1546-8A23-5731AF5E0771}"/>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28</a:t>
            </a:r>
          </a:p>
        </p:txBody>
      </p:sp>
      <p:sp>
        <p:nvSpPr>
          <p:cNvPr id="57" name="Text Box 107">
            <a:extLst>
              <a:ext uri="{FF2B5EF4-FFF2-40B4-BE49-F238E27FC236}">
                <a16:creationId xmlns:a16="http://schemas.microsoft.com/office/drawing/2014/main" id="{CB798F7E-4CFE-8B4E-A8D5-2C487B276017}"/>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27</a:t>
            </a:r>
          </a:p>
        </p:txBody>
      </p:sp>
      <p:sp>
        <p:nvSpPr>
          <p:cNvPr id="58" name="Text Box 108">
            <a:extLst>
              <a:ext uri="{FF2B5EF4-FFF2-40B4-BE49-F238E27FC236}">
                <a16:creationId xmlns:a16="http://schemas.microsoft.com/office/drawing/2014/main" id="{52D7968E-872F-CA48-A501-F89506660EC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26</a:t>
            </a:r>
          </a:p>
        </p:txBody>
      </p:sp>
      <p:sp>
        <p:nvSpPr>
          <p:cNvPr id="59" name="Text Box 109">
            <a:extLst>
              <a:ext uri="{FF2B5EF4-FFF2-40B4-BE49-F238E27FC236}">
                <a16:creationId xmlns:a16="http://schemas.microsoft.com/office/drawing/2014/main" id="{88BBD2C0-94DA-5146-8ACB-2DEEDDF1CC7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25</a:t>
            </a:r>
          </a:p>
        </p:txBody>
      </p:sp>
      <p:sp>
        <p:nvSpPr>
          <p:cNvPr id="60" name="Text Box 110">
            <a:extLst>
              <a:ext uri="{FF2B5EF4-FFF2-40B4-BE49-F238E27FC236}">
                <a16:creationId xmlns:a16="http://schemas.microsoft.com/office/drawing/2014/main" id="{EEC36045-1B20-7040-A275-6665FD97BBC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24</a:t>
            </a:r>
          </a:p>
        </p:txBody>
      </p:sp>
      <p:sp>
        <p:nvSpPr>
          <p:cNvPr id="61" name="Text Box 111">
            <a:extLst>
              <a:ext uri="{FF2B5EF4-FFF2-40B4-BE49-F238E27FC236}">
                <a16:creationId xmlns:a16="http://schemas.microsoft.com/office/drawing/2014/main" id="{13182506-0C5A-064D-9B46-7DE6E9F0BA03}"/>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23</a:t>
            </a:r>
          </a:p>
        </p:txBody>
      </p:sp>
      <p:sp>
        <p:nvSpPr>
          <p:cNvPr id="62" name="Text Box 112">
            <a:extLst>
              <a:ext uri="{FF2B5EF4-FFF2-40B4-BE49-F238E27FC236}">
                <a16:creationId xmlns:a16="http://schemas.microsoft.com/office/drawing/2014/main" id="{ECC7645C-5534-E243-8861-6FCBF9FFBD08}"/>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22</a:t>
            </a:r>
          </a:p>
        </p:txBody>
      </p:sp>
      <p:sp>
        <p:nvSpPr>
          <p:cNvPr id="63" name="Text Box 113">
            <a:extLst>
              <a:ext uri="{FF2B5EF4-FFF2-40B4-BE49-F238E27FC236}">
                <a16:creationId xmlns:a16="http://schemas.microsoft.com/office/drawing/2014/main" id="{2E99393D-C8AB-A348-BB05-10CF133E0E79}"/>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21</a:t>
            </a:r>
          </a:p>
        </p:txBody>
      </p:sp>
      <p:sp>
        <p:nvSpPr>
          <p:cNvPr id="64" name="Text Box 114">
            <a:extLst>
              <a:ext uri="{FF2B5EF4-FFF2-40B4-BE49-F238E27FC236}">
                <a16:creationId xmlns:a16="http://schemas.microsoft.com/office/drawing/2014/main" id="{5E6E1046-70F4-3444-8D6C-09DA9FBCB895}"/>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20</a:t>
            </a:r>
          </a:p>
        </p:txBody>
      </p:sp>
      <p:sp>
        <p:nvSpPr>
          <p:cNvPr id="65" name="Text Box 115">
            <a:extLst>
              <a:ext uri="{FF2B5EF4-FFF2-40B4-BE49-F238E27FC236}">
                <a16:creationId xmlns:a16="http://schemas.microsoft.com/office/drawing/2014/main" id="{050452EC-7EF9-AC42-A731-30944B8A689C}"/>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19</a:t>
            </a:r>
          </a:p>
        </p:txBody>
      </p:sp>
      <p:sp>
        <p:nvSpPr>
          <p:cNvPr id="66" name="Text Box 116">
            <a:extLst>
              <a:ext uri="{FF2B5EF4-FFF2-40B4-BE49-F238E27FC236}">
                <a16:creationId xmlns:a16="http://schemas.microsoft.com/office/drawing/2014/main" id="{A48F32EA-E55C-B045-937A-AB1D7E57DE86}"/>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18</a:t>
            </a:r>
          </a:p>
        </p:txBody>
      </p:sp>
      <p:sp>
        <p:nvSpPr>
          <p:cNvPr id="67" name="Text Box 117">
            <a:extLst>
              <a:ext uri="{FF2B5EF4-FFF2-40B4-BE49-F238E27FC236}">
                <a16:creationId xmlns:a16="http://schemas.microsoft.com/office/drawing/2014/main" id="{B84BA8DA-FF4A-DC42-930B-A033BEA4CF6D}"/>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17</a:t>
            </a:r>
          </a:p>
        </p:txBody>
      </p:sp>
      <p:sp>
        <p:nvSpPr>
          <p:cNvPr id="68" name="Text Box 118">
            <a:extLst>
              <a:ext uri="{FF2B5EF4-FFF2-40B4-BE49-F238E27FC236}">
                <a16:creationId xmlns:a16="http://schemas.microsoft.com/office/drawing/2014/main" id="{3F486D96-26DD-784A-AC4E-74DA1A6F589F}"/>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16</a:t>
            </a:r>
          </a:p>
        </p:txBody>
      </p:sp>
      <p:sp>
        <p:nvSpPr>
          <p:cNvPr id="69" name="Text Box 119">
            <a:extLst>
              <a:ext uri="{FF2B5EF4-FFF2-40B4-BE49-F238E27FC236}">
                <a16:creationId xmlns:a16="http://schemas.microsoft.com/office/drawing/2014/main" id="{F3521820-9764-3C46-9CA5-A5481B99E849}"/>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15</a:t>
            </a:r>
          </a:p>
        </p:txBody>
      </p:sp>
      <p:sp>
        <p:nvSpPr>
          <p:cNvPr id="70" name="Text Box 120">
            <a:extLst>
              <a:ext uri="{FF2B5EF4-FFF2-40B4-BE49-F238E27FC236}">
                <a16:creationId xmlns:a16="http://schemas.microsoft.com/office/drawing/2014/main" id="{89108B79-C0D4-8146-96F3-6BE1C589849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14</a:t>
            </a:r>
          </a:p>
        </p:txBody>
      </p:sp>
      <p:sp>
        <p:nvSpPr>
          <p:cNvPr id="71" name="Text Box 121">
            <a:extLst>
              <a:ext uri="{FF2B5EF4-FFF2-40B4-BE49-F238E27FC236}">
                <a16:creationId xmlns:a16="http://schemas.microsoft.com/office/drawing/2014/main" id="{6BBE2D58-83DF-1940-A265-72674A922D12}"/>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13</a:t>
            </a:r>
          </a:p>
        </p:txBody>
      </p:sp>
      <p:sp>
        <p:nvSpPr>
          <p:cNvPr id="72" name="Text Box 122">
            <a:extLst>
              <a:ext uri="{FF2B5EF4-FFF2-40B4-BE49-F238E27FC236}">
                <a16:creationId xmlns:a16="http://schemas.microsoft.com/office/drawing/2014/main" id="{D5183E1A-E8B1-EF40-8677-9D9DF81BF08E}"/>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12</a:t>
            </a:r>
          </a:p>
        </p:txBody>
      </p:sp>
      <p:sp>
        <p:nvSpPr>
          <p:cNvPr id="73" name="Text Box 123">
            <a:extLst>
              <a:ext uri="{FF2B5EF4-FFF2-40B4-BE49-F238E27FC236}">
                <a16:creationId xmlns:a16="http://schemas.microsoft.com/office/drawing/2014/main" id="{7A07CAE7-52E7-664B-A88E-2826EA4060C7}"/>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11</a:t>
            </a:r>
          </a:p>
        </p:txBody>
      </p:sp>
      <p:sp>
        <p:nvSpPr>
          <p:cNvPr id="74" name="Text Box 124">
            <a:extLst>
              <a:ext uri="{FF2B5EF4-FFF2-40B4-BE49-F238E27FC236}">
                <a16:creationId xmlns:a16="http://schemas.microsoft.com/office/drawing/2014/main" id="{A7BD426C-60AD-4048-9DC0-7BAF391FEE6B}"/>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10</a:t>
            </a:r>
          </a:p>
        </p:txBody>
      </p:sp>
      <p:sp>
        <p:nvSpPr>
          <p:cNvPr id="75" name="Text Box 125">
            <a:extLst>
              <a:ext uri="{FF2B5EF4-FFF2-40B4-BE49-F238E27FC236}">
                <a16:creationId xmlns:a16="http://schemas.microsoft.com/office/drawing/2014/main" id="{EC387959-2D73-1C44-B9BE-396259DC1225}"/>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09</a:t>
            </a:r>
          </a:p>
        </p:txBody>
      </p:sp>
      <p:sp>
        <p:nvSpPr>
          <p:cNvPr id="76" name="Text Box 126">
            <a:extLst>
              <a:ext uri="{FF2B5EF4-FFF2-40B4-BE49-F238E27FC236}">
                <a16:creationId xmlns:a16="http://schemas.microsoft.com/office/drawing/2014/main" id="{49A33B2E-B88A-AD48-90D8-BFE97C91DBD0}"/>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08</a:t>
            </a:r>
          </a:p>
        </p:txBody>
      </p:sp>
      <p:sp>
        <p:nvSpPr>
          <p:cNvPr id="77" name="Text Box 127">
            <a:extLst>
              <a:ext uri="{FF2B5EF4-FFF2-40B4-BE49-F238E27FC236}">
                <a16:creationId xmlns:a16="http://schemas.microsoft.com/office/drawing/2014/main" id="{3B66C853-F56A-434D-9455-4FEB1FC322D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07</a:t>
            </a:r>
          </a:p>
        </p:txBody>
      </p:sp>
      <p:sp>
        <p:nvSpPr>
          <p:cNvPr id="78" name="Text Box 128">
            <a:extLst>
              <a:ext uri="{FF2B5EF4-FFF2-40B4-BE49-F238E27FC236}">
                <a16:creationId xmlns:a16="http://schemas.microsoft.com/office/drawing/2014/main" id="{7960025A-E6F1-B444-9C3C-9FCE0C6A026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06</a:t>
            </a:r>
          </a:p>
        </p:txBody>
      </p:sp>
      <p:sp>
        <p:nvSpPr>
          <p:cNvPr id="79" name="Text Box 129">
            <a:extLst>
              <a:ext uri="{FF2B5EF4-FFF2-40B4-BE49-F238E27FC236}">
                <a16:creationId xmlns:a16="http://schemas.microsoft.com/office/drawing/2014/main" id="{5A6E7160-E813-3E49-BD3C-ED6B73AABD7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05</a:t>
            </a:r>
          </a:p>
        </p:txBody>
      </p:sp>
      <p:sp>
        <p:nvSpPr>
          <p:cNvPr id="80" name="Text Box 130">
            <a:extLst>
              <a:ext uri="{FF2B5EF4-FFF2-40B4-BE49-F238E27FC236}">
                <a16:creationId xmlns:a16="http://schemas.microsoft.com/office/drawing/2014/main" id="{0768684F-CCE8-3343-8872-3AB73298A61B}"/>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04</a:t>
            </a:r>
          </a:p>
        </p:txBody>
      </p:sp>
      <p:sp>
        <p:nvSpPr>
          <p:cNvPr id="81" name="Text Box 131">
            <a:extLst>
              <a:ext uri="{FF2B5EF4-FFF2-40B4-BE49-F238E27FC236}">
                <a16:creationId xmlns:a16="http://schemas.microsoft.com/office/drawing/2014/main" id="{6B84BC37-A6A5-414A-A5DB-958DBF279BEC}"/>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03</a:t>
            </a:r>
          </a:p>
        </p:txBody>
      </p:sp>
      <p:sp>
        <p:nvSpPr>
          <p:cNvPr id="82" name="Text Box 132">
            <a:extLst>
              <a:ext uri="{FF2B5EF4-FFF2-40B4-BE49-F238E27FC236}">
                <a16:creationId xmlns:a16="http://schemas.microsoft.com/office/drawing/2014/main" id="{CB78DDD9-CE86-D149-9856-B0955A63D269}"/>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02</a:t>
            </a:r>
          </a:p>
        </p:txBody>
      </p:sp>
      <p:sp>
        <p:nvSpPr>
          <p:cNvPr id="83" name="Text Box 133">
            <a:extLst>
              <a:ext uri="{FF2B5EF4-FFF2-40B4-BE49-F238E27FC236}">
                <a16:creationId xmlns:a16="http://schemas.microsoft.com/office/drawing/2014/main" id="{BB9C7BF6-7884-2241-8EA1-ED841578EE5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01</a:t>
            </a:r>
          </a:p>
        </p:txBody>
      </p:sp>
      <p:sp>
        <p:nvSpPr>
          <p:cNvPr id="84" name="Text Box 137">
            <a:extLst>
              <a:ext uri="{FF2B5EF4-FFF2-40B4-BE49-F238E27FC236}">
                <a16:creationId xmlns:a16="http://schemas.microsoft.com/office/drawing/2014/main" id="{AFD08754-20D9-C54D-82ED-65E2C61BB1E4}"/>
              </a:ext>
            </a:extLst>
          </p:cNvPr>
          <p:cNvSpPr txBox="1">
            <a:spLocks noChangeArrowheads="1"/>
          </p:cNvSpPr>
          <p:nvPr/>
        </p:nvSpPr>
        <p:spPr bwMode="auto">
          <a:xfrm>
            <a:off x="2461762" y="2139950"/>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00</a:t>
            </a:r>
          </a:p>
        </p:txBody>
      </p:sp>
      <p:sp>
        <p:nvSpPr>
          <p:cNvPr id="85" name="Text Box 12">
            <a:extLst>
              <a:ext uri="{FF2B5EF4-FFF2-40B4-BE49-F238E27FC236}">
                <a16:creationId xmlns:a16="http://schemas.microsoft.com/office/drawing/2014/main" id="{30544567-83C6-D04C-A586-411723E3DD0A}"/>
              </a:ext>
            </a:extLst>
          </p:cNvPr>
          <p:cNvSpPr txBox="1">
            <a:spLocks noChangeArrowheads="1"/>
          </p:cNvSpPr>
          <p:nvPr/>
        </p:nvSpPr>
        <p:spPr bwMode="auto">
          <a:xfrm>
            <a:off x="1209225" y="2139950"/>
            <a:ext cx="13287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00</a:t>
            </a:r>
          </a:p>
        </p:txBody>
      </p:sp>
      <p:pic>
        <p:nvPicPr>
          <p:cNvPr id="86" name="Picture 68">
            <a:extLst>
              <a:ext uri="{FF2B5EF4-FFF2-40B4-BE49-F238E27FC236}">
                <a16:creationId xmlns:a16="http://schemas.microsoft.com/office/drawing/2014/main" id="{14F3C102-68C2-274B-A1D2-81FE9965A1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362" y="1570037"/>
            <a:ext cx="3429000" cy="20939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6B68AE0-7144-0848-B1E9-9B32B85A629C}"/>
              </a:ext>
            </a:extLst>
          </p:cNvPr>
          <p:cNvPicPr>
            <a:picLocks noChangeAspect="1"/>
          </p:cNvPicPr>
          <p:nvPr/>
        </p:nvPicPr>
        <p:blipFill>
          <a:blip r:embed="rId6"/>
          <a:stretch>
            <a:fillRect/>
          </a:stretch>
        </p:blipFill>
        <p:spPr>
          <a:xfrm>
            <a:off x="-14738" y="-1"/>
            <a:ext cx="9158738" cy="5143499"/>
          </a:xfrm>
          <a:prstGeom prst="rect">
            <a:avLst/>
          </a:prstGeom>
        </p:spPr>
      </p:pic>
    </p:spTree>
    <p:extLst>
      <p:ext uri="{BB962C8B-B14F-4D97-AF65-F5344CB8AC3E}">
        <p14:creationId xmlns:p14="http://schemas.microsoft.com/office/powerpoint/2010/main" val="1294205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6"/>
                    </p:tgtEl>
                  </p:cond>
                </p:stCondLst>
                <p:endSync evt="end" delay="0">
                  <p:rtn val="all"/>
                </p:endSync>
                <p:childTnLst>
                  <p:par>
                    <p:cTn id="9" fill="hold">
                      <p:stCondLst>
                        <p:cond delay="0"/>
                      </p:stCondLst>
                      <p:childTnLst>
                        <p:par>
                          <p:cTn id="10" fill="hold">
                            <p:stCondLst>
                              <p:cond delay="0"/>
                            </p:stCondLst>
                            <p:childTnLst>
                              <p:par>
                                <p:cTn id="11" presetID="11" presetClass="entr" presetSubtype="0" fill="hold" grpId="1" nodeType="afterEffect">
                                  <p:stCondLst>
                                    <p:cond delay="0"/>
                                  </p:stCondLst>
                                  <p:childTnLst>
                                    <p:set>
                                      <p:cBhvr>
                                        <p:cTn id="12" dur="1000">
                                          <p:stCondLst>
                                            <p:cond delay="0"/>
                                          </p:stCondLst>
                                        </p:cTn>
                                        <p:tgtEl>
                                          <p:spTgt spid="25"/>
                                        </p:tgtEl>
                                        <p:attrNameLst>
                                          <p:attrName>style.visibility</p:attrName>
                                        </p:attrNameLst>
                                      </p:cBhvr>
                                      <p:to>
                                        <p:strVal val="visible"/>
                                      </p:to>
                                    </p:set>
                                  </p:childTnLst>
                                </p:cTn>
                              </p:par>
                            </p:childTnLst>
                          </p:cTn>
                        </p:par>
                        <p:par>
                          <p:cTn id="13" fill="hold">
                            <p:stCondLst>
                              <p:cond delay="1000"/>
                            </p:stCondLst>
                            <p:childTnLst>
                              <p:par>
                                <p:cTn id="14" presetID="11" presetClass="entr" presetSubtype="0" fill="hold" grpId="1" nodeType="afterEffect">
                                  <p:stCondLst>
                                    <p:cond delay="0"/>
                                  </p:stCondLst>
                                  <p:childTnLst>
                                    <p:set>
                                      <p:cBhvr>
                                        <p:cTn id="15" dur="1000">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1" presetClass="entr" presetSubtype="0" fill="hold" grpId="1" nodeType="afterEffect">
                                  <p:stCondLst>
                                    <p:cond delay="0"/>
                                  </p:stCondLst>
                                  <p:childTnLst>
                                    <p:set>
                                      <p:cBhvr>
                                        <p:cTn id="18" dur="1000">
                                          <p:stCondLst>
                                            <p:cond delay="0"/>
                                          </p:stCondLst>
                                        </p:cTn>
                                        <p:tgtEl>
                                          <p:spTgt spid="27"/>
                                        </p:tgtEl>
                                        <p:attrNameLst>
                                          <p:attrName>style.visibility</p:attrName>
                                        </p:attrNameLst>
                                      </p:cBhvr>
                                      <p:to>
                                        <p:strVal val="visible"/>
                                      </p:to>
                                    </p:set>
                                  </p:childTnLst>
                                </p:cTn>
                              </p:par>
                            </p:childTnLst>
                          </p:cTn>
                        </p:par>
                        <p:par>
                          <p:cTn id="19" fill="hold">
                            <p:stCondLst>
                              <p:cond delay="3000"/>
                            </p:stCondLst>
                            <p:childTnLst>
                              <p:par>
                                <p:cTn id="20" presetID="11" presetClass="entr" presetSubtype="0" fill="hold" grpId="1" nodeType="afterEffect">
                                  <p:stCondLst>
                                    <p:cond delay="0"/>
                                  </p:stCondLst>
                                  <p:childTnLst>
                                    <p:set>
                                      <p:cBhvr>
                                        <p:cTn id="21" dur="1000">
                                          <p:stCondLst>
                                            <p:cond delay="0"/>
                                          </p:stCondLst>
                                        </p:cTn>
                                        <p:tgtEl>
                                          <p:spTgt spid="28"/>
                                        </p:tgtEl>
                                        <p:attrNameLst>
                                          <p:attrName>style.visibility</p:attrName>
                                        </p:attrNameLst>
                                      </p:cBhvr>
                                      <p:to>
                                        <p:strVal val="visible"/>
                                      </p:to>
                                    </p:set>
                                  </p:childTnLst>
                                </p:cTn>
                              </p:par>
                            </p:childTnLst>
                          </p:cTn>
                        </p:par>
                        <p:par>
                          <p:cTn id="22" fill="hold">
                            <p:stCondLst>
                              <p:cond delay="4000"/>
                            </p:stCondLst>
                            <p:childTnLst>
                              <p:par>
                                <p:cTn id="23" presetID="11" presetClass="entr" presetSubtype="0" fill="hold" grpId="1" nodeType="afterEffect">
                                  <p:stCondLst>
                                    <p:cond delay="0"/>
                                  </p:stCondLst>
                                  <p:childTnLst>
                                    <p:set>
                                      <p:cBhvr>
                                        <p:cTn id="24" dur="1000">
                                          <p:stCondLst>
                                            <p:cond delay="0"/>
                                          </p:stCondLst>
                                        </p:cTn>
                                        <p:tgtEl>
                                          <p:spTgt spid="29"/>
                                        </p:tgtEl>
                                        <p:attrNameLst>
                                          <p:attrName>style.visibility</p:attrName>
                                        </p:attrNameLst>
                                      </p:cBhvr>
                                      <p:to>
                                        <p:strVal val="visible"/>
                                      </p:to>
                                    </p:set>
                                  </p:childTnLst>
                                </p:cTn>
                              </p:par>
                            </p:childTnLst>
                          </p:cTn>
                        </p:par>
                        <p:par>
                          <p:cTn id="25" fill="hold">
                            <p:stCondLst>
                              <p:cond delay="5000"/>
                            </p:stCondLst>
                            <p:childTnLst>
                              <p:par>
                                <p:cTn id="26" presetID="11" presetClass="entr" presetSubtype="0" fill="hold" grpId="1" nodeType="afterEffect">
                                  <p:stCondLst>
                                    <p:cond delay="0"/>
                                  </p:stCondLst>
                                  <p:childTnLst>
                                    <p:set>
                                      <p:cBhvr>
                                        <p:cTn id="27" dur="1000">
                                          <p:stCondLst>
                                            <p:cond delay="0"/>
                                          </p:stCondLst>
                                        </p:cTn>
                                        <p:tgtEl>
                                          <p:spTgt spid="30"/>
                                        </p:tgtEl>
                                        <p:attrNameLst>
                                          <p:attrName>style.visibility</p:attrName>
                                        </p:attrNameLst>
                                      </p:cBhvr>
                                      <p:to>
                                        <p:strVal val="visible"/>
                                      </p:to>
                                    </p:set>
                                  </p:childTnLst>
                                </p:cTn>
                              </p:par>
                            </p:childTnLst>
                          </p:cTn>
                        </p:par>
                        <p:par>
                          <p:cTn id="28" fill="hold">
                            <p:stCondLst>
                              <p:cond delay="6000"/>
                            </p:stCondLst>
                            <p:childTnLst>
                              <p:par>
                                <p:cTn id="29" presetID="11" presetClass="entr" presetSubtype="0" fill="hold" grpId="1" nodeType="afterEffect">
                                  <p:stCondLst>
                                    <p:cond delay="0"/>
                                  </p:stCondLst>
                                  <p:childTnLst>
                                    <p:set>
                                      <p:cBhvr>
                                        <p:cTn id="30" dur="1000">
                                          <p:stCondLst>
                                            <p:cond delay="0"/>
                                          </p:stCondLst>
                                        </p:cTn>
                                        <p:tgtEl>
                                          <p:spTgt spid="31"/>
                                        </p:tgtEl>
                                        <p:attrNameLst>
                                          <p:attrName>style.visibility</p:attrName>
                                        </p:attrNameLst>
                                      </p:cBhvr>
                                      <p:to>
                                        <p:strVal val="visible"/>
                                      </p:to>
                                    </p:set>
                                  </p:childTnLst>
                                </p:cTn>
                              </p:par>
                            </p:childTnLst>
                          </p:cTn>
                        </p:par>
                        <p:par>
                          <p:cTn id="31" fill="hold">
                            <p:stCondLst>
                              <p:cond delay="7000"/>
                            </p:stCondLst>
                            <p:childTnLst>
                              <p:par>
                                <p:cTn id="32" presetID="11" presetClass="entr" presetSubtype="0" fill="hold" grpId="1" nodeType="afterEffect">
                                  <p:stCondLst>
                                    <p:cond delay="0"/>
                                  </p:stCondLst>
                                  <p:childTnLst>
                                    <p:set>
                                      <p:cBhvr>
                                        <p:cTn id="33" dur="1000">
                                          <p:stCondLst>
                                            <p:cond delay="0"/>
                                          </p:stCondLst>
                                        </p:cTn>
                                        <p:tgtEl>
                                          <p:spTgt spid="32"/>
                                        </p:tgtEl>
                                        <p:attrNameLst>
                                          <p:attrName>style.visibility</p:attrName>
                                        </p:attrNameLst>
                                      </p:cBhvr>
                                      <p:to>
                                        <p:strVal val="visible"/>
                                      </p:to>
                                    </p:set>
                                  </p:childTnLst>
                                </p:cTn>
                              </p:par>
                            </p:childTnLst>
                          </p:cTn>
                        </p:par>
                        <p:par>
                          <p:cTn id="34" fill="hold">
                            <p:stCondLst>
                              <p:cond delay="8000"/>
                            </p:stCondLst>
                            <p:childTnLst>
                              <p:par>
                                <p:cTn id="35" presetID="11" presetClass="entr" presetSubtype="0" fill="hold" grpId="1" nodeType="afterEffect">
                                  <p:stCondLst>
                                    <p:cond delay="0"/>
                                  </p:stCondLst>
                                  <p:childTnLst>
                                    <p:set>
                                      <p:cBhvr>
                                        <p:cTn id="36" dur="1000">
                                          <p:stCondLst>
                                            <p:cond delay="0"/>
                                          </p:stCondLst>
                                        </p:cTn>
                                        <p:tgtEl>
                                          <p:spTgt spid="33"/>
                                        </p:tgtEl>
                                        <p:attrNameLst>
                                          <p:attrName>style.visibility</p:attrName>
                                        </p:attrNameLst>
                                      </p:cBhvr>
                                      <p:to>
                                        <p:strVal val="visible"/>
                                      </p:to>
                                    </p:set>
                                  </p:childTnLst>
                                </p:cTn>
                              </p:par>
                            </p:childTnLst>
                          </p:cTn>
                        </p:par>
                        <p:par>
                          <p:cTn id="37" fill="hold">
                            <p:stCondLst>
                              <p:cond delay="9000"/>
                            </p:stCondLst>
                            <p:childTnLst>
                              <p:par>
                                <p:cTn id="38" presetID="11" presetClass="entr" presetSubtype="0" fill="hold" grpId="1" nodeType="afterEffect">
                                  <p:stCondLst>
                                    <p:cond delay="0"/>
                                  </p:stCondLst>
                                  <p:childTnLst>
                                    <p:set>
                                      <p:cBhvr>
                                        <p:cTn id="39" dur="1000">
                                          <p:stCondLst>
                                            <p:cond delay="0"/>
                                          </p:stCondLst>
                                        </p:cTn>
                                        <p:tgtEl>
                                          <p:spTgt spid="34"/>
                                        </p:tgtEl>
                                        <p:attrNameLst>
                                          <p:attrName>style.visibility</p:attrName>
                                        </p:attrNameLst>
                                      </p:cBhvr>
                                      <p:to>
                                        <p:strVal val="visible"/>
                                      </p:to>
                                    </p:set>
                                  </p:childTnLst>
                                </p:cTn>
                              </p:par>
                            </p:childTnLst>
                          </p:cTn>
                        </p:par>
                        <p:par>
                          <p:cTn id="40" fill="hold">
                            <p:stCondLst>
                              <p:cond delay="10000"/>
                            </p:stCondLst>
                            <p:childTnLst>
                              <p:par>
                                <p:cTn id="41" presetID="11" presetClass="entr" presetSubtype="0" fill="hold" grpId="1" nodeType="afterEffect">
                                  <p:stCondLst>
                                    <p:cond delay="0"/>
                                  </p:stCondLst>
                                  <p:childTnLst>
                                    <p:set>
                                      <p:cBhvr>
                                        <p:cTn id="42" dur="1000">
                                          <p:stCondLst>
                                            <p:cond delay="0"/>
                                          </p:stCondLst>
                                        </p:cTn>
                                        <p:tgtEl>
                                          <p:spTgt spid="35"/>
                                        </p:tgtEl>
                                        <p:attrNameLst>
                                          <p:attrName>style.visibility</p:attrName>
                                        </p:attrNameLst>
                                      </p:cBhvr>
                                      <p:to>
                                        <p:strVal val="visible"/>
                                      </p:to>
                                    </p:set>
                                  </p:childTnLst>
                                </p:cTn>
                              </p:par>
                            </p:childTnLst>
                          </p:cTn>
                        </p:par>
                        <p:par>
                          <p:cTn id="43" fill="hold">
                            <p:stCondLst>
                              <p:cond delay="11000"/>
                            </p:stCondLst>
                            <p:childTnLst>
                              <p:par>
                                <p:cTn id="44" presetID="11" presetClass="entr" presetSubtype="0" fill="hold" grpId="1" nodeType="afterEffect">
                                  <p:stCondLst>
                                    <p:cond delay="0"/>
                                  </p:stCondLst>
                                  <p:childTnLst>
                                    <p:set>
                                      <p:cBhvr>
                                        <p:cTn id="45" dur="1000">
                                          <p:stCondLst>
                                            <p:cond delay="0"/>
                                          </p:stCondLst>
                                        </p:cTn>
                                        <p:tgtEl>
                                          <p:spTgt spid="36"/>
                                        </p:tgtEl>
                                        <p:attrNameLst>
                                          <p:attrName>style.visibility</p:attrName>
                                        </p:attrNameLst>
                                      </p:cBhvr>
                                      <p:to>
                                        <p:strVal val="visible"/>
                                      </p:to>
                                    </p:set>
                                  </p:childTnLst>
                                </p:cTn>
                              </p:par>
                            </p:childTnLst>
                          </p:cTn>
                        </p:par>
                        <p:par>
                          <p:cTn id="46" fill="hold">
                            <p:stCondLst>
                              <p:cond delay="12000"/>
                            </p:stCondLst>
                            <p:childTnLst>
                              <p:par>
                                <p:cTn id="47" presetID="11" presetClass="entr" presetSubtype="0" fill="hold" grpId="1" nodeType="afterEffect">
                                  <p:stCondLst>
                                    <p:cond delay="0"/>
                                  </p:stCondLst>
                                  <p:childTnLst>
                                    <p:set>
                                      <p:cBhvr>
                                        <p:cTn id="48" dur="1000">
                                          <p:stCondLst>
                                            <p:cond delay="0"/>
                                          </p:stCondLst>
                                        </p:cTn>
                                        <p:tgtEl>
                                          <p:spTgt spid="37"/>
                                        </p:tgtEl>
                                        <p:attrNameLst>
                                          <p:attrName>style.visibility</p:attrName>
                                        </p:attrNameLst>
                                      </p:cBhvr>
                                      <p:to>
                                        <p:strVal val="visible"/>
                                      </p:to>
                                    </p:set>
                                  </p:childTnLst>
                                </p:cTn>
                              </p:par>
                            </p:childTnLst>
                          </p:cTn>
                        </p:par>
                        <p:par>
                          <p:cTn id="49" fill="hold">
                            <p:stCondLst>
                              <p:cond delay="13000"/>
                            </p:stCondLst>
                            <p:childTnLst>
                              <p:par>
                                <p:cTn id="50" presetID="11" presetClass="entr" presetSubtype="0" fill="hold" grpId="1" nodeType="afterEffect">
                                  <p:stCondLst>
                                    <p:cond delay="0"/>
                                  </p:stCondLst>
                                  <p:childTnLst>
                                    <p:set>
                                      <p:cBhvr>
                                        <p:cTn id="51" dur="1000">
                                          <p:stCondLst>
                                            <p:cond delay="0"/>
                                          </p:stCondLst>
                                        </p:cTn>
                                        <p:tgtEl>
                                          <p:spTgt spid="38"/>
                                        </p:tgtEl>
                                        <p:attrNameLst>
                                          <p:attrName>style.visibility</p:attrName>
                                        </p:attrNameLst>
                                      </p:cBhvr>
                                      <p:to>
                                        <p:strVal val="visible"/>
                                      </p:to>
                                    </p:set>
                                  </p:childTnLst>
                                </p:cTn>
                              </p:par>
                            </p:childTnLst>
                          </p:cTn>
                        </p:par>
                        <p:par>
                          <p:cTn id="52" fill="hold">
                            <p:stCondLst>
                              <p:cond delay="14000"/>
                            </p:stCondLst>
                            <p:childTnLst>
                              <p:par>
                                <p:cTn id="53" presetID="11" presetClass="entr" presetSubtype="0" fill="hold" grpId="1" nodeType="afterEffect">
                                  <p:stCondLst>
                                    <p:cond delay="0"/>
                                  </p:stCondLst>
                                  <p:childTnLst>
                                    <p:set>
                                      <p:cBhvr>
                                        <p:cTn id="54" dur="1000">
                                          <p:stCondLst>
                                            <p:cond delay="0"/>
                                          </p:stCondLst>
                                        </p:cTn>
                                        <p:tgtEl>
                                          <p:spTgt spid="39"/>
                                        </p:tgtEl>
                                        <p:attrNameLst>
                                          <p:attrName>style.visibility</p:attrName>
                                        </p:attrNameLst>
                                      </p:cBhvr>
                                      <p:to>
                                        <p:strVal val="visible"/>
                                      </p:to>
                                    </p:set>
                                  </p:childTnLst>
                                </p:cTn>
                              </p:par>
                            </p:childTnLst>
                          </p:cTn>
                        </p:par>
                        <p:par>
                          <p:cTn id="55" fill="hold">
                            <p:stCondLst>
                              <p:cond delay="15000"/>
                            </p:stCondLst>
                            <p:childTnLst>
                              <p:par>
                                <p:cTn id="56" presetID="11" presetClass="entr" presetSubtype="0" fill="hold" grpId="1" nodeType="afterEffect">
                                  <p:stCondLst>
                                    <p:cond delay="0"/>
                                  </p:stCondLst>
                                  <p:childTnLst>
                                    <p:set>
                                      <p:cBhvr>
                                        <p:cTn id="57" dur="1000">
                                          <p:stCondLst>
                                            <p:cond delay="0"/>
                                          </p:stCondLst>
                                        </p:cTn>
                                        <p:tgtEl>
                                          <p:spTgt spid="40"/>
                                        </p:tgtEl>
                                        <p:attrNameLst>
                                          <p:attrName>style.visibility</p:attrName>
                                        </p:attrNameLst>
                                      </p:cBhvr>
                                      <p:to>
                                        <p:strVal val="visible"/>
                                      </p:to>
                                    </p:set>
                                  </p:childTnLst>
                                </p:cTn>
                              </p:par>
                            </p:childTnLst>
                          </p:cTn>
                        </p:par>
                        <p:par>
                          <p:cTn id="58" fill="hold">
                            <p:stCondLst>
                              <p:cond delay="16000"/>
                            </p:stCondLst>
                            <p:childTnLst>
                              <p:par>
                                <p:cTn id="59" presetID="11" presetClass="entr" presetSubtype="0" fill="hold" grpId="1" nodeType="afterEffect">
                                  <p:stCondLst>
                                    <p:cond delay="0"/>
                                  </p:stCondLst>
                                  <p:childTnLst>
                                    <p:set>
                                      <p:cBhvr>
                                        <p:cTn id="60" dur="1000">
                                          <p:stCondLst>
                                            <p:cond delay="0"/>
                                          </p:stCondLst>
                                        </p:cTn>
                                        <p:tgtEl>
                                          <p:spTgt spid="41"/>
                                        </p:tgtEl>
                                        <p:attrNameLst>
                                          <p:attrName>style.visibility</p:attrName>
                                        </p:attrNameLst>
                                      </p:cBhvr>
                                      <p:to>
                                        <p:strVal val="visible"/>
                                      </p:to>
                                    </p:set>
                                  </p:childTnLst>
                                </p:cTn>
                              </p:par>
                            </p:childTnLst>
                          </p:cTn>
                        </p:par>
                        <p:par>
                          <p:cTn id="61" fill="hold">
                            <p:stCondLst>
                              <p:cond delay="17000"/>
                            </p:stCondLst>
                            <p:childTnLst>
                              <p:par>
                                <p:cTn id="62" presetID="11" presetClass="entr" presetSubtype="0" fill="hold" grpId="1" nodeType="afterEffect">
                                  <p:stCondLst>
                                    <p:cond delay="0"/>
                                  </p:stCondLst>
                                  <p:childTnLst>
                                    <p:set>
                                      <p:cBhvr>
                                        <p:cTn id="63" dur="1000">
                                          <p:stCondLst>
                                            <p:cond delay="0"/>
                                          </p:stCondLst>
                                        </p:cTn>
                                        <p:tgtEl>
                                          <p:spTgt spid="42"/>
                                        </p:tgtEl>
                                        <p:attrNameLst>
                                          <p:attrName>style.visibility</p:attrName>
                                        </p:attrNameLst>
                                      </p:cBhvr>
                                      <p:to>
                                        <p:strVal val="visible"/>
                                      </p:to>
                                    </p:set>
                                  </p:childTnLst>
                                </p:cTn>
                              </p:par>
                            </p:childTnLst>
                          </p:cTn>
                        </p:par>
                        <p:par>
                          <p:cTn id="64" fill="hold">
                            <p:stCondLst>
                              <p:cond delay="18000"/>
                            </p:stCondLst>
                            <p:childTnLst>
                              <p:par>
                                <p:cTn id="65" presetID="11" presetClass="entr" presetSubtype="0" fill="hold" grpId="1" nodeType="afterEffect">
                                  <p:stCondLst>
                                    <p:cond delay="0"/>
                                  </p:stCondLst>
                                  <p:childTnLst>
                                    <p:set>
                                      <p:cBhvr>
                                        <p:cTn id="66" dur="1000">
                                          <p:stCondLst>
                                            <p:cond delay="0"/>
                                          </p:stCondLst>
                                        </p:cTn>
                                        <p:tgtEl>
                                          <p:spTgt spid="43"/>
                                        </p:tgtEl>
                                        <p:attrNameLst>
                                          <p:attrName>style.visibility</p:attrName>
                                        </p:attrNameLst>
                                      </p:cBhvr>
                                      <p:to>
                                        <p:strVal val="visible"/>
                                      </p:to>
                                    </p:set>
                                  </p:childTnLst>
                                </p:cTn>
                              </p:par>
                            </p:childTnLst>
                          </p:cTn>
                        </p:par>
                        <p:par>
                          <p:cTn id="67" fill="hold">
                            <p:stCondLst>
                              <p:cond delay="19000"/>
                            </p:stCondLst>
                            <p:childTnLst>
                              <p:par>
                                <p:cTn id="68" presetID="11" presetClass="entr" presetSubtype="0" fill="hold" grpId="1" nodeType="afterEffect">
                                  <p:stCondLst>
                                    <p:cond delay="0"/>
                                  </p:stCondLst>
                                  <p:childTnLst>
                                    <p:set>
                                      <p:cBhvr>
                                        <p:cTn id="69" dur="1000">
                                          <p:stCondLst>
                                            <p:cond delay="0"/>
                                          </p:stCondLst>
                                        </p:cTn>
                                        <p:tgtEl>
                                          <p:spTgt spid="44"/>
                                        </p:tgtEl>
                                        <p:attrNameLst>
                                          <p:attrName>style.visibility</p:attrName>
                                        </p:attrNameLst>
                                      </p:cBhvr>
                                      <p:to>
                                        <p:strVal val="visible"/>
                                      </p:to>
                                    </p:set>
                                  </p:childTnLst>
                                </p:cTn>
                              </p:par>
                            </p:childTnLst>
                          </p:cTn>
                        </p:par>
                        <p:par>
                          <p:cTn id="70" fill="hold">
                            <p:stCondLst>
                              <p:cond delay="20000"/>
                            </p:stCondLst>
                            <p:childTnLst>
                              <p:par>
                                <p:cTn id="71" presetID="11" presetClass="entr" presetSubtype="0" fill="hold" grpId="1" nodeType="afterEffect">
                                  <p:stCondLst>
                                    <p:cond delay="0"/>
                                  </p:stCondLst>
                                  <p:childTnLst>
                                    <p:set>
                                      <p:cBhvr>
                                        <p:cTn id="72" dur="1000">
                                          <p:stCondLst>
                                            <p:cond delay="0"/>
                                          </p:stCondLst>
                                        </p:cTn>
                                        <p:tgtEl>
                                          <p:spTgt spid="45"/>
                                        </p:tgtEl>
                                        <p:attrNameLst>
                                          <p:attrName>style.visibility</p:attrName>
                                        </p:attrNameLst>
                                      </p:cBhvr>
                                      <p:to>
                                        <p:strVal val="visible"/>
                                      </p:to>
                                    </p:set>
                                  </p:childTnLst>
                                </p:cTn>
                              </p:par>
                            </p:childTnLst>
                          </p:cTn>
                        </p:par>
                        <p:par>
                          <p:cTn id="73" fill="hold">
                            <p:stCondLst>
                              <p:cond delay="21000"/>
                            </p:stCondLst>
                            <p:childTnLst>
                              <p:par>
                                <p:cTn id="74" presetID="11" presetClass="entr" presetSubtype="0" fill="hold" grpId="1" nodeType="afterEffect">
                                  <p:stCondLst>
                                    <p:cond delay="0"/>
                                  </p:stCondLst>
                                  <p:childTnLst>
                                    <p:set>
                                      <p:cBhvr>
                                        <p:cTn id="75" dur="1000">
                                          <p:stCondLst>
                                            <p:cond delay="0"/>
                                          </p:stCondLst>
                                        </p:cTn>
                                        <p:tgtEl>
                                          <p:spTgt spid="46"/>
                                        </p:tgtEl>
                                        <p:attrNameLst>
                                          <p:attrName>style.visibility</p:attrName>
                                        </p:attrNameLst>
                                      </p:cBhvr>
                                      <p:to>
                                        <p:strVal val="visible"/>
                                      </p:to>
                                    </p:set>
                                  </p:childTnLst>
                                </p:cTn>
                              </p:par>
                            </p:childTnLst>
                          </p:cTn>
                        </p:par>
                        <p:par>
                          <p:cTn id="76" fill="hold">
                            <p:stCondLst>
                              <p:cond delay="22000"/>
                            </p:stCondLst>
                            <p:childTnLst>
                              <p:par>
                                <p:cTn id="77" presetID="11" presetClass="entr" presetSubtype="0" fill="hold" grpId="1" nodeType="afterEffect">
                                  <p:stCondLst>
                                    <p:cond delay="0"/>
                                  </p:stCondLst>
                                  <p:childTnLst>
                                    <p:set>
                                      <p:cBhvr>
                                        <p:cTn id="78" dur="1000">
                                          <p:stCondLst>
                                            <p:cond delay="0"/>
                                          </p:stCondLst>
                                        </p:cTn>
                                        <p:tgtEl>
                                          <p:spTgt spid="47"/>
                                        </p:tgtEl>
                                        <p:attrNameLst>
                                          <p:attrName>style.visibility</p:attrName>
                                        </p:attrNameLst>
                                      </p:cBhvr>
                                      <p:to>
                                        <p:strVal val="visible"/>
                                      </p:to>
                                    </p:set>
                                  </p:childTnLst>
                                </p:cTn>
                              </p:par>
                            </p:childTnLst>
                          </p:cTn>
                        </p:par>
                        <p:par>
                          <p:cTn id="79" fill="hold">
                            <p:stCondLst>
                              <p:cond delay="23000"/>
                            </p:stCondLst>
                            <p:childTnLst>
                              <p:par>
                                <p:cTn id="80" presetID="11" presetClass="entr" presetSubtype="0" fill="hold" grpId="1" nodeType="afterEffect">
                                  <p:stCondLst>
                                    <p:cond delay="0"/>
                                  </p:stCondLst>
                                  <p:childTnLst>
                                    <p:set>
                                      <p:cBhvr>
                                        <p:cTn id="81" dur="1000">
                                          <p:stCondLst>
                                            <p:cond delay="0"/>
                                          </p:stCondLst>
                                        </p:cTn>
                                        <p:tgtEl>
                                          <p:spTgt spid="48"/>
                                        </p:tgtEl>
                                        <p:attrNameLst>
                                          <p:attrName>style.visibility</p:attrName>
                                        </p:attrNameLst>
                                      </p:cBhvr>
                                      <p:to>
                                        <p:strVal val="visible"/>
                                      </p:to>
                                    </p:set>
                                  </p:childTnLst>
                                </p:cTn>
                              </p:par>
                            </p:childTnLst>
                          </p:cTn>
                        </p:par>
                        <p:par>
                          <p:cTn id="82" fill="hold">
                            <p:stCondLst>
                              <p:cond delay="24000"/>
                            </p:stCondLst>
                            <p:childTnLst>
                              <p:par>
                                <p:cTn id="83" presetID="11" presetClass="entr" presetSubtype="0" fill="hold" grpId="1" nodeType="afterEffect">
                                  <p:stCondLst>
                                    <p:cond delay="0"/>
                                  </p:stCondLst>
                                  <p:childTnLst>
                                    <p:set>
                                      <p:cBhvr>
                                        <p:cTn id="84" dur="1000">
                                          <p:stCondLst>
                                            <p:cond delay="0"/>
                                          </p:stCondLst>
                                        </p:cTn>
                                        <p:tgtEl>
                                          <p:spTgt spid="49"/>
                                        </p:tgtEl>
                                        <p:attrNameLst>
                                          <p:attrName>style.visibility</p:attrName>
                                        </p:attrNameLst>
                                      </p:cBhvr>
                                      <p:to>
                                        <p:strVal val="visible"/>
                                      </p:to>
                                    </p:set>
                                  </p:childTnLst>
                                </p:cTn>
                              </p:par>
                            </p:childTnLst>
                          </p:cTn>
                        </p:par>
                        <p:par>
                          <p:cTn id="85" fill="hold">
                            <p:stCondLst>
                              <p:cond delay="25000"/>
                            </p:stCondLst>
                            <p:childTnLst>
                              <p:par>
                                <p:cTn id="86" presetID="11" presetClass="entr" presetSubtype="0" fill="hold" grpId="1" nodeType="afterEffect">
                                  <p:stCondLst>
                                    <p:cond delay="0"/>
                                  </p:stCondLst>
                                  <p:childTnLst>
                                    <p:set>
                                      <p:cBhvr>
                                        <p:cTn id="87" dur="1000">
                                          <p:stCondLst>
                                            <p:cond delay="0"/>
                                          </p:stCondLst>
                                        </p:cTn>
                                        <p:tgtEl>
                                          <p:spTgt spid="50"/>
                                        </p:tgtEl>
                                        <p:attrNameLst>
                                          <p:attrName>style.visibility</p:attrName>
                                        </p:attrNameLst>
                                      </p:cBhvr>
                                      <p:to>
                                        <p:strVal val="visible"/>
                                      </p:to>
                                    </p:set>
                                  </p:childTnLst>
                                </p:cTn>
                              </p:par>
                            </p:childTnLst>
                          </p:cTn>
                        </p:par>
                        <p:par>
                          <p:cTn id="88" fill="hold">
                            <p:stCondLst>
                              <p:cond delay="26000"/>
                            </p:stCondLst>
                            <p:childTnLst>
                              <p:par>
                                <p:cTn id="89" presetID="11" presetClass="entr" presetSubtype="0" fill="hold" grpId="1" nodeType="afterEffect">
                                  <p:stCondLst>
                                    <p:cond delay="0"/>
                                  </p:stCondLst>
                                  <p:childTnLst>
                                    <p:set>
                                      <p:cBhvr>
                                        <p:cTn id="90" dur="1000">
                                          <p:stCondLst>
                                            <p:cond delay="0"/>
                                          </p:stCondLst>
                                        </p:cTn>
                                        <p:tgtEl>
                                          <p:spTgt spid="51"/>
                                        </p:tgtEl>
                                        <p:attrNameLst>
                                          <p:attrName>style.visibility</p:attrName>
                                        </p:attrNameLst>
                                      </p:cBhvr>
                                      <p:to>
                                        <p:strVal val="visible"/>
                                      </p:to>
                                    </p:set>
                                  </p:childTnLst>
                                </p:cTn>
                              </p:par>
                            </p:childTnLst>
                          </p:cTn>
                        </p:par>
                        <p:par>
                          <p:cTn id="91" fill="hold">
                            <p:stCondLst>
                              <p:cond delay="27000"/>
                            </p:stCondLst>
                            <p:childTnLst>
                              <p:par>
                                <p:cTn id="92" presetID="11" presetClass="entr" presetSubtype="0" fill="hold" grpId="1" nodeType="afterEffect">
                                  <p:stCondLst>
                                    <p:cond delay="0"/>
                                  </p:stCondLst>
                                  <p:childTnLst>
                                    <p:set>
                                      <p:cBhvr>
                                        <p:cTn id="93" dur="1000">
                                          <p:stCondLst>
                                            <p:cond delay="0"/>
                                          </p:stCondLst>
                                        </p:cTn>
                                        <p:tgtEl>
                                          <p:spTgt spid="52"/>
                                        </p:tgtEl>
                                        <p:attrNameLst>
                                          <p:attrName>style.visibility</p:attrName>
                                        </p:attrNameLst>
                                      </p:cBhvr>
                                      <p:to>
                                        <p:strVal val="visible"/>
                                      </p:to>
                                    </p:set>
                                  </p:childTnLst>
                                </p:cTn>
                              </p:par>
                            </p:childTnLst>
                          </p:cTn>
                        </p:par>
                        <p:par>
                          <p:cTn id="94" fill="hold">
                            <p:stCondLst>
                              <p:cond delay="28000"/>
                            </p:stCondLst>
                            <p:childTnLst>
                              <p:par>
                                <p:cTn id="95" presetID="11" presetClass="entr" presetSubtype="0" fill="hold" grpId="1" nodeType="afterEffect">
                                  <p:stCondLst>
                                    <p:cond delay="0"/>
                                  </p:stCondLst>
                                  <p:childTnLst>
                                    <p:set>
                                      <p:cBhvr>
                                        <p:cTn id="96" dur="1000">
                                          <p:stCondLst>
                                            <p:cond delay="0"/>
                                          </p:stCondLst>
                                        </p:cTn>
                                        <p:tgtEl>
                                          <p:spTgt spid="53"/>
                                        </p:tgtEl>
                                        <p:attrNameLst>
                                          <p:attrName>style.visibility</p:attrName>
                                        </p:attrNameLst>
                                      </p:cBhvr>
                                      <p:to>
                                        <p:strVal val="visible"/>
                                      </p:to>
                                    </p:set>
                                  </p:childTnLst>
                                </p:cTn>
                              </p:par>
                            </p:childTnLst>
                          </p:cTn>
                        </p:par>
                        <p:par>
                          <p:cTn id="97" fill="hold">
                            <p:stCondLst>
                              <p:cond delay="29000"/>
                            </p:stCondLst>
                            <p:childTnLst>
                              <p:par>
                                <p:cTn id="98" presetID="11" presetClass="entr" presetSubtype="0" fill="hold" grpId="1" nodeType="afterEffect">
                                  <p:stCondLst>
                                    <p:cond delay="0"/>
                                  </p:stCondLst>
                                  <p:childTnLst>
                                    <p:set>
                                      <p:cBhvr>
                                        <p:cTn id="99" dur="1000">
                                          <p:stCondLst>
                                            <p:cond delay="0"/>
                                          </p:stCondLst>
                                        </p:cTn>
                                        <p:tgtEl>
                                          <p:spTgt spid="54"/>
                                        </p:tgtEl>
                                        <p:attrNameLst>
                                          <p:attrName>style.visibility</p:attrName>
                                        </p:attrNameLst>
                                      </p:cBhvr>
                                      <p:to>
                                        <p:strVal val="visible"/>
                                      </p:to>
                                    </p:set>
                                  </p:childTnLst>
                                </p:cTn>
                              </p:par>
                            </p:childTnLst>
                          </p:cTn>
                        </p:par>
                        <p:par>
                          <p:cTn id="100" fill="hold">
                            <p:stCondLst>
                              <p:cond delay="30000"/>
                            </p:stCondLst>
                            <p:childTnLst>
                              <p:par>
                                <p:cTn id="101" presetID="11" presetClass="entr" presetSubtype="0" fill="hold" grpId="1" nodeType="afterEffect">
                                  <p:stCondLst>
                                    <p:cond delay="0"/>
                                  </p:stCondLst>
                                  <p:childTnLst>
                                    <p:set>
                                      <p:cBhvr>
                                        <p:cTn id="102" dur="1000">
                                          <p:stCondLst>
                                            <p:cond delay="0"/>
                                          </p:stCondLst>
                                        </p:cTn>
                                        <p:tgtEl>
                                          <p:spTgt spid="55"/>
                                        </p:tgtEl>
                                        <p:attrNameLst>
                                          <p:attrName>style.visibility</p:attrName>
                                        </p:attrNameLst>
                                      </p:cBhvr>
                                      <p:to>
                                        <p:strVal val="visible"/>
                                      </p:to>
                                    </p:set>
                                  </p:childTnLst>
                                </p:cTn>
                              </p:par>
                            </p:childTnLst>
                          </p:cTn>
                        </p:par>
                        <p:par>
                          <p:cTn id="103" fill="hold">
                            <p:stCondLst>
                              <p:cond delay="31000"/>
                            </p:stCondLst>
                            <p:childTnLst>
                              <p:par>
                                <p:cTn id="104" presetID="11" presetClass="entr" presetSubtype="0" fill="hold" grpId="1" nodeType="afterEffect">
                                  <p:stCondLst>
                                    <p:cond delay="0"/>
                                  </p:stCondLst>
                                  <p:childTnLst>
                                    <p:set>
                                      <p:cBhvr>
                                        <p:cTn id="105" dur="1000">
                                          <p:stCondLst>
                                            <p:cond delay="0"/>
                                          </p:stCondLst>
                                        </p:cTn>
                                        <p:tgtEl>
                                          <p:spTgt spid="56"/>
                                        </p:tgtEl>
                                        <p:attrNameLst>
                                          <p:attrName>style.visibility</p:attrName>
                                        </p:attrNameLst>
                                      </p:cBhvr>
                                      <p:to>
                                        <p:strVal val="visible"/>
                                      </p:to>
                                    </p:set>
                                  </p:childTnLst>
                                </p:cTn>
                              </p:par>
                            </p:childTnLst>
                          </p:cTn>
                        </p:par>
                        <p:par>
                          <p:cTn id="106" fill="hold">
                            <p:stCondLst>
                              <p:cond delay="32000"/>
                            </p:stCondLst>
                            <p:childTnLst>
                              <p:par>
                                <p:cTn id="107" presetID="11" presetClass="entr" presetSubtype="0" fill="hold" grpId="1" nodeType="afterEffect">
                                  <p:stCondLst>
                                    <p:cond delay="0"/>
                                  </p:stCondLst>
                                  <p:childTnLst>
                                    <p:set>
                                      <p:cBhvr>
                                        <p:cTn id="108" dur="1000">
                                          <p:stCondLst>
                                            <p:cond delay="0"/>
                                          </p:stCondLst>
                                        </p:cTn>
                                        <p:tgtEl>
                                          <p:spTgt spid="57"/>
                                        </p:tgtEl>
                                        <p:attrNameLst>
                                          <p:attrName>style.visibility</p:attrName>
                                        </p:attrNameLst>
                                      </p:cBhvr>
                                      <p:to>
                                        <p:strVal val="visible"/>
                                      </p:to>
                                    </p:set>
                                  </p:childTnLst>
                                </p:cTn>
                              </p:par>
                            </p:childTnLst>
                          </p:cTn>
                        </p:par>
                        <p:par>
                          <p:cTn id="109" fill="hold">
                            <p:stCondLst>
                              <p:cond delay="33000"/>
                            </p:stCondLst>
                            <p:childTnLst>
                              <p:par>
                                <p:cTn id="110" presetID="11" presetClass="entr" presetSubtype="0" fill="hold" grpId="1" nodeType="afterEffect">
                                  <p:stCondLst>
                                    <p:cond delay="0"/>
                                  </p:stCondLst>
                                  <p:childTnLst>
                                    <p:set>
                                      <p:cBhvr>
                                        <p:cTn id="111" dur="1000">
                                          <p:stCondLst>
                                            <p:cond delay="0"/>
                                          </p:stCondLst>
                                        </p:cTn>
                                        <p:tgtEl>
                                          <p:spTgt spid="58"/>
                                        </p:tgtEl>
                                        <p:attrNameLst>
                                          <p:attrName>style.visibility</p:attrName>
                                        </p:attrNameLst>
                                      </p:cBhvr>
                                      <p:to>
                                        <p:strVal val="visible"/>
                                      </p:to>
                                    </p:set>
                                  </p:childTnLst>
                                </p:cTn>
                              </p:par>
                            </p:childTnLst>
                          </p:cTn>
                        </p:par>
                        <p:par>
                          <p:cTn id="112" fill="hold">
                            <p:stCondLst>
                              <p:cond delay="34000"/>
                            </p:stCondLst>
                            <p:childTnLst>
                              <p:par>
                                <p:cTn id="113" presetID="11" presetClass="entr" presetSubtype="0" fill="hold" grpId="1" nodeType="afterEffect">
                                  <p:stCondLst>
                                    <p:cond delay="0"/>
                                  </p:stCondLst>
                                  <p:childTnLst>
                                    <p:set>
                                      <p:cBhvr>
                                        <p:cTn id="114" dur="1000">
                                          <p:stCondLst>
                                            <p:cond delay="0"/>
                                          </p:stCondLst>
                                        </p:cTn>
                                        <p:tgtEl>
                                          <p:spTgt spid="59"/>
                                        </p:tgtEl>
                                        <p:attrNameLst>
                                          <p:attrName>style.visibility</p:attrName>
                                        </p:attrNameLst>
                                      </p:cBhvr>
                                      <p:to>
                                        <p:strVal val="visible"/>
                                      </p:to>
                                    </p:set>
                                  </p:childTnLst>
                                </p:cTn>
                              </p:par>
                            </p:childTnLst>
                          </p:cTn>
                        </p:par>
                        <p:par>
                          <p:cTn id="115" fill="hold">
                            <p:stCondLst>
                              <p:cond delay="35000"/>
                            </p:stCondLst>
                            <p:childTnLst>
                              <p:par>
                                <p:cTn id="116" presetID="11" presetClass="entr" presetSubtype="0" fill="hold" grpId="1" nodeType="afterEffect">
                                  <p:stCondLst>
                                    <p:cond delay="0"/>
                                  </p:stCondLst>
                                  <p:childTnLst>
                                    <p:set>
                                      <p:cBhvr>
                                        <p:cTn id="117" dur="1000">
                                          <p:stCondLst>
                                            <p:cond delay="0"/>
                                          </p:stCondLst>
                                        </p:cTn>
                                        <p:tgtEl>
                                          <p:spTgt spid="60"/>
                                        </p:tgtEl>
                                        <p:attrNameLst>
                                          <p:attrName>style.visibility</p:attrName>
                                        </p:attrNameLst>
                                      </p:cBhvr>
                                      <p:to>
                                        <p:strVal val="visible"/>
                                      </p:to>
                                    </p:set>
                                  </p:childTnLst>
                                </p:cTn>
                              </p:par>
                            </p:childTnLst>
                          </p:cTn>
                        </p:par>
                        <p:par>
                          <p:cTn id="118" fill="hold">
                            <p:stCondLst>
                              <p:cond delay="36000"/>
                            </p:stCondLst>
                            <p:childTnLst>
                              <p:par>
                                <p:cTn id="119" presetID="11" presetClass="entr" presetSubtype="0" fill="hold" grpId="1" nodeType="afterEffect">
                                  <p:stCondLst>
                                    <p:cond delay="0"/>
                                  </p:stCondLst>
                                  <p:childTnLst>
                                    <p:set>
                                      <p:cBhvr>
                                        <p:cTn id="120" dur="1000">
                                          <p:stCondLst>
                                            <p:cond delay="0"/>
                                          </p:stCondLst>
                                        </p:cTn>
                                        <p:tgtEl>
                                          <p:spTgt spid="61"/>
                                        </p:tgtEl>
                                        <p:attrNameLst>
                                          <p:attrName>style.visibility</p:attrName>
                                        </p:attrNameLst>
                                      </p:cBhvr>
                                      <p:to>
                                        <p:strVal val="visible"/>
                                      </p:to>
                                    </p:set>
                                  </p:childTnLst>
                                </p:cTn>
                              </p:par>
                            </p:childTnLst>
                          </p:cTn>
                        </p:par>
                        <p:par>
                          <p:cTn id="121" fill="hold">
                            <p:stCondLst>
                              <p:cond delay="37000"/>
                            </p:stCondLst>
                            <p:childTnLst>
                              <p:par>
                                <p:cTn id="122" presetID="11" presetClass="entr" presetSubtype="0" fill="hold" grpId="1" nodeType="afterEffect">
                                  <p:stCondLst>
                                    <p:cond delay="0"/>
                                  </p:stCondLst>
                                  <p:childTnLst>
                                    <p:set>
                                      <p:cBhvr>
                                        <p:cTn id="123" dur="1000">
                                          <p:stCondLst>
                                            <p:cond delay="0"/>
                                          </p:stCondLst>
                                        </p:cTn>
                                        <p:tgtEl>
                                          <p:spTgt spid="62"/>
                                        </p:tgtEl>
                                        <p:attrNameLst>
                                          <p:attrName>style.visibility</p:attrName>
                                        </p:attrNameLst>
                                      </p:cBhvr>
                                      <p:to>
                                        <p:strVal val="visible"/>
                                      </p:to>
                                    </p:set>
                                  </p:childTnLst>
                                </p:cTn>
                              </p:par>
                            </p:childTnLst>
                          </p:cTn>
                        </p:par>
                        <p:par>
                          <p:cTn id="124" fill="hold">
                            <p:stCondLst>
                              <p:cond delay="38000"/>
                            </p:stCondLst>
                            <p:childTnLst>
                              <p:par>
                                <p:cTn id="125" presetID="11" presetClass="entr" presetSubtype="0" fill="hold" grpId="1" nodeType="afterEffect">
                                  <p:stCondLst>
                                    <p:cond delay="0"/>
                                  </p:stCondLst>
                                  <p:childTnLst>
                                    <p:set>
                                      <p:cBhvr>
                                        <p:cTn id="126" dur="1000">
                                          <p:stCondLst>
                                            <p:cond delay="0"/>
                                          </p:stCondLst>
                                        </p:cTn>
                                        <p:tgtEl>
                                          <p:spTgt spid="63"/>
                                        </p:tgtEl>
                                        <p:attrNameLst>
                                          <p:attrName>style.visibility</p:attrName>
                                        </p:attrNameLst>
                                      </p:cBhvr>
                                      <p:to>
                                        <p:strVal val="visible"/>
                                      </p:to>
                                    </p:set>
                                  </p:childTnLst>
                                </p:cTn>
                              </p:par>
                            </p:childTnLst>
                          </p:cTn>
                        </p:par>
                        <p:par>
                          <p:cTn id="127" fill="hold">
                            <p:stCondLst>
                              <p:cond delay="39000"/>
                            </p:stCondLst>
                            <p:childTnLst>
                              <p:par>
                                <p:cTn id="128" presetID="11" presetClass="entr" presetSubtype="0" fill="hold" grpId="1" nodeType="afterEffect">
                                  <p:stCondLst>
                                    <p:cond delay="0"/>
                                  </p:stCondLst>
                                  <p:childTnLst>
                                    <p:set>
                                      <p:cBhvr>
                                        <p:cTn id="129" dur="1000">
                                          <p:stCondLst>
                                            <p:cond delay="0"/>
                                          </p:stCondLst>
                                        </p:cTn>
                                        <p:tgtEl>
                                          <p:spTgt spid="64"/>
                                        </p:tgtEl>
                                        <p:attrNameLst>
                                          <p:attrName>style.visibility</p:attrName>
                                        </p:attrNameLst>
                                      </p:cBhvr>
                                      <p:to>
                                        <p:strVal val="visible"/>
                                      </p:to>
                                    </p:set>
                                  </p:childTnLst>
                                </p:cTn>
                              </p:par>
                            </p:childTnLst>
                          </p:cTn>
                        </p:par>
                        <p:par>
                          <p:cTn id="130" fill="hold">
                            <p:stCondLst>
                              <p:cond delay="40000"/>
                            </p:stCondLst>
                            <p:childTnLst>
                              <p:par>
                                <p:cTn id="131" presetID="11" presetClass="entr" presetSubtype="0" fill="hold" grpId="1" nodeType="afterEffect">
                                  <p:stCondLst>
                                    <p:cond delay="0"/>
                                  </p:stCondLst>
                                  <p:childTnLst>
                                    <p:set>
                                      <p:cBhvr>
                                        <p:cTn id="132" dur="1000">
                                          <p:stCondLst>
                                            <p:cond delay="0"/>
                                          </p:stCondLst>
                                        </p:cTn>
                                        <p:tgtEl>
                                          <p:spTgt spid="65"/>
                                        </p:tgtEl>
                                        <p:attrNameLst>
                                          <p:attrName>style.visibility</p:attrName>
                                        </p:attrNameLst>
                                      </p:cBhvr>
                                      <p:to>
                                        <p:strVal val="visible"/>
                                      </p:to>
                                    </p:set>
                                  </p:childTnLst>
                                </p:cTn>
                              </p:par>
                            </p:childTnLst>
                          </p:cTn>
                        </p:par>
                        <p:par>
                          <p:cTn id="133" fill="hold">
                            <p:stCondLst>
                              <p:cond delay="41000"/>
                            </p:stCondLst>
                            <p:childTnLst>
                              <p:par>
                                <p:cTn id="134" presetID="11" presetClass="entr" presetSubtype="0" fill="hold" grpId="1" nodeType="afterEffect">
                                  <p:stCondLst>
                                    <p:cond delay="0"/>
                                  </p:stCondLst>
                                  <p:childTnLst>
                                    <p:set>
                                      <p:cBhvr>
                                        <p:cTn id="135" dur="1000">
                                          <p:stCondLst>
                                            <p:cond delay="0"/>
                                          </p:stCondLst>
                                        </p:cTn>
                                        <p:tgtEl>
                                          <p:spTgt spid="66"/>
                                        </p:tgtEl>
                                        <p:attrNameLst>
                                          <p:attrName>style.visibility</p:attrName>
                                        </p:attrNameLst>
                                      </p:cBhvr>
                                      <p:to>
                                        <p:strVal val="visible"/>
                                      </p:to>
                                    </p:set>
                                  </p:childTnLst>
                                </p:cTn>
                              </p:par>
                            </p:childTnLst>
                          </p:cTn>
                        </p:par>
                        <p:par>
                          <p:cTn id="136" fill="hold">
                            <p:stCondLst>
                              <p:cond delay="42000"/>
                            </p:stCondLst>
                            <p:childTnLst>
                              <p:par>
                                <p:cTn id="137" presetID="11" presetClass="entr" presetSubtype="0" fill="hold" grpId="1" nodeType="afterEffect">
                                  <p:stCondLst>
                                    <p:cond delay="0"/>
                                  </p:stCondLst>
                                  <p:childTnLst>
                                    <p:set>
                                      <p:cBhvr>
                                        <p:cTn id="138" dur="1000">
                                          <p:stCondLst>
                                            <p:cond delay="0"/>
                                          </p:stCondLst>
                                        </p:cTn>
                                        <p:tgtEl>
                                          <p:spTgt spid="67"/>
                                        </p:tgtEl>
                                        <p:attrNameLst>
                                          <p:attrName>style.visibility</p:attrName>
                                        </p:attrNameLst>
                                      </p:cBhvr>
                                      <p:to>
                                        <p:strVal val="visible"/>
                                      </p:to>
                                    </p:set>
                                  </p:childTnLst>
                                </p:cTn>
                              </p:par>
                            </p:childTnLst>
                          </p:cTn>
                        </p:par>
                        <p:par>
                          <p:cTn id="139" fill="hold">
                            <p:stCondLst>
                              <p:cond delay="43000"/>
                            </p:stCondLst>
                            <p:childTnLst>
                              <p:par>
                                <p:cTn id="140" presetID="11" presetClass="entr" presetSubtype="0" fill="hold" grpId="1" nodeType="afterEffect">
                                  <p:stCondLst>
                                    <p:cond delay="0"/>
                                  </p:stCondLst>
                                  <p:childTnLst>
                                    <p:set>
                                      <p:cBhvr>
                                        <p:cTn id="141" dur="1000">
                                          <p:stCondLst>
                                            <p:cond delay="0"/>
                                          </p:stCondLst>
                                        </p:cTn>
                                        <p:tgtEl>
                                          <p:spTgt spid="68"/>
                                        </p:tgtEl>
                                        <p:attrNameLst>
                                          <p:attrName>style.visibility</p:attrName>
                                        </p:attrNameLst>
                                      </p:cBhvr>
                                      <p:to>
                                        <p:strVal val="visible"/>
                                      </p:to>
                                    </p:set>
                                  </p:childTnLst>
                                </p:cTn>
                              </p:par>
                            </p:childTnLst>
                          </p:cTn>
                        </p:par>
                        <p:par>
                          <p:cTn id="142" fill="hold">
                            <p:stCondLst>
                              <p:cond delay="44000"/>
                            </p:stCondLst>
                            <p:childTnLst>
                              <p:par>
                                <p:cTn id="143" presetID="11" presetClass="entr" presetSubtype="0" fill="hold" grpId="1" nodeType="afterEffect">
                                  <p:stCondLst>
                                    <p:cond delay="0"/>
                                  </p:stCondLst>
                                  <p:childTnLst>
                                    <p:set>
                                      <p:cBhvr>
                                        <p:cTn id="144" dur="1000">
                                          <p:stCondLst>
                                            <p:cond delay="0"/>
                                          </p:stCondLst>
                                        </p:cTn>
                                        <p:tgtEl>
                                          <p:spTgt spid="69"/>
                                        </p:tgtEl>
                                        <p:attrNameLst>
                                          <p:attrName>style.visibility</p:attrName>
                                        </p:attrNameLst>
                                      </p:cBhvr>
                                      <p:to>
                                        <p:strVal val="visible"/>
                                      </p:to>
                                    </p:set>
                                  </p:childTnLst>
                                </p:cTn>
                              </p:par>
                            </p:childTnLst>
                          </p:cTn>
                        </p:par>
                        <p:par>
                          <p:cTn id="145" fill="hold">
                            <p:stCondLst>
                              <p:cond delay="45000"/>
                            </p:stCondLst>
                            <p:childTnLst>
                              <p:par>
                                <p:cTn id="146" presetID="11" presetClass="entr" presetSubtype="0" fill="hold" grpId="1" nodeType="afterEffect">
                                  <p:stCondLst>
                                    <p:cond delay="0"/>
                                  </p:stCondLst>
                                  <p:childTnLst>
                                    <p:set>
                                      <p:cBhvr>
                                        <p:cTn id="147" dur="1000">
                                          <p:stCondLst>
                                            <p:cond delay="0"/>
                                          </p:stCondLst>
                                        </p:cTn>
                                        <p:tgtEl>
                                          <p:spTgt spid="70"/>
                                        </p:tgtEl>
                                        <p:attrNameLst>
                                          <p:attrName>style.visibility</p:attrName>
                                        </p:attrNameLst>
                                      </p:cBhvr>
                                      <p:to>
                                        <p:strVal val="visible"/>
                                      </p:to>
                                    </p:set>
                                  </p:childTnLst>
                                </p:cTn>
                              </p:par>
                            </p:childTnLst>
                          </p:cTn>
                        </p:par>
                        <p:par>
                          <p:cTn id="148" fill="hold">
                            <p:stCondLst>
                              <p:cond delay="46000"/>
                            </p:stCondLst>
                            <p:childTnLst>
                              <p:par>
                                <p:cTn id="149" presetID="11" presetClass="entr" presetSubtype="0" fill="hold" grpId="1" nodeType="afterEffect">
                                  <p:stCondLst>
                                    <p:cond delay="0"/>
                                  </p:stCondLst>
                                  <p:childTnLst>
                                    <p:set>
                                      <p:cBhvr>
                                        <p:cTn id="150" dur="1000">
                                          <p:stCondLst>
                                            <p:cond delay="0"/>
                                          </p:stCondLst>
                                        </p:cTn>
                                        <p:tgtEl>
                                          <p:spTgt spid="71"/>
                                        </p:tgtEl>
                                        <p:attrNameLst>
                                          <p:attrName>style.visibility</p:attrName>
                                        </p:attrNameLst>
                                      </p:cBhvr>
                                      <p:to>
                                        <p:strVal val="visible"/>
                                      </p:to>
                                    </p:set>
                                  </p:childTnLst>
                                </p:cTn>
                              </p:par>
                            </p:childTnLst>
                          </p:cTn>
                        </p:par>
                        <p:par>
                          <p:cTn id="151" fill="hold">
                            <p:stCondLst>
                              <p:cond delay="47000"/>
                            </p:stCondLst>
                            <p:childTnLst>
                              <p:par>
                                <p:cTn id="152" presetID="11" presetClass="entr" presetSubtype="0" fill="hold" grpId="1" nodeType="afterEffect">
                                  <p:stCondLst>
                                    <p:cond delay="0"/>
                                  </p:stCondLst>
                                  <p:childTnLst>
                                    <p:set>
                                      <p:cBhvr>
                                        <p:cTn id="153" dur="1000">
                                          <p:stCondLst>
                                            <p:cond delay="0"/>
                                          </p:stCondLst>
                                        </p:cTn>
                                        <p:tgtEl>
                                          <p:spTgt spid="72"/>
                                        </p:tgtEl>
                                        <p:attrNameLst>
                                          <p:attrName>style.visibility</p:attrName>
                                        </p:attrNameLst>
                                      </p:cBhvr>
                                      <p:to>
                                        <p:strVal val="visible"/>
                                      </p:to>
                                    </p:set>
                                  </p:childTnLst>
                                </p:cTn>
                              </p:par>
                            </p:childTnLst>
                          </p:cTn>
                        </p:par>
                        <p:par>
                          <p:cTn id="154" fill="hold">
                            <p:stCondLst>
                              <p:cond delay="48000"/>
                            </p:stCondLst>
                            <p:childTnLst>
                              <p:par>
                                <p:cTn id="155" presetID="11" presetClass="entr" presetSubtype="0" fill="hold" grpId="1" nodeType="afterEffect">
                                  <p:stCondLst>
                                    <p:cond delay="0"/>
                                  </p:stCondLst>
                                  <p:childTnLst>
                                    <p:set>
                                      <p:cBhvr>
                                        <p:cTn id="156" dur="1000">
                                          <p:stCondLst>
                                            <p:cond delay="0"/>
                                          </p:stCondLst>
                                        </p:cTn>
                                        <p:tgtEl>
                                          <p:spTgt spid="73"/>
                                        </p:tgtEl>
                                        <p:attrNameLst>
                                          <p:attrName>style.visibility</p:attrName>
                                        </p:attrNameLst>
                                      </p:cBhvr>
                                      <p:to>
                                        <p:strVal val="visible"/>
                                      </p:to>
                                    </p:set>
                                  </p:childTnLst>
                                </p:cTn>
                              </p:par>
                            </p:childTnLst>
                          </p:cTn>
                        </p:par>
                        <p:par>
                          <p:cTn id="157" fill="hold">
                            <p:stCondLst>
                              <p:cond delay="49000"/>
                            </p:stCondLst>
                            <p:childTnLst>
                              <p:par>
                                <p:cTn id="158" presetID="11" presetClass="entr" presetSubtype="0" fill="hold" grpId="1" nodeType="afterEffect">
                                  <p:stCondLst>
                                    <p:cond delay="0"/>
                                  </p:stCondLst>
                                  <p:childTnLst>
                                    <p:set>
                                      <p:cBhvr>
                                        <p:cTn id="159" dur="1000">
                                          <p:stCondLst>
                                            <p:cond delay="0"/>
                                          </p:stCondLst>
                                        </p:cTn>
                                        <p:tgtEl>
                                          <p:spTgt spid="74"/>
                                        </p:tgtEl>
                                        <p:attrNameLst>
                                          <p:attrName>style.visibility</p:attrName>
                                        </p:attrNameLst>
                                      </p:cBhvr>
                                      <p:to>
                                        <p:strVal val="visible"/>
                                      </p:to>
                                    </p:set>
                                  </p:childTnLst>
                                </p:cTn>
                              </p:par>
                            </p:childTnLst>
                          </p:cTn>
                        </p:par>
                        <p:par>
                          <p:cTn id="160" fill="hold">
                            <p:stCondLst>
                              <p:cond delay="50000"/>
                            </p:stCondLst>
                            <p:childTnLst>
                              <p:par>
                                <p:cTn id="161" presetID="11" presetClass="entr" presetSubtype="0" fill="hold" grpId="1" nodeType="afterEffect">
                                  <p:stCondLst>
                                    <p:cond delay="0"/>
                                  </p:stCondLst>
                                  <p:childTnLst>
                                    <p:set>
                                      <p:cBhvr>
                                        <p:cTn id="162" dur="1000">
                                          <p:stCondLst>
                                            <p:cond delay="0"/>
                                          </p:stCondLst>
                                        </p:cTn>
                                        <p:tgtEl>
                                          <p:spTgt spid="75"/>
                                        </p:tgtEl>
                                        <p:attrNameLst>
                                          <p:attrName>style.visibility</p:attrName>
                                        </p:attrNameLst>
                                      </p:cBhvr>
                                      <p:to>
                                        <p:strVal val="visible"/>
                                      </p:to>
                                    </p:set>
                                  </p:childTnLst>
                                </p:cTn>
                              </p:par>
                            </p:childTnLst>
                          </p:cTn>
                        </p:par>
                        <p:par>
                          <p:cTn id="163" fill="hold">
                            <p:stCondLst>
                              <p:cond delay="51000"/>
                            </p:stCondLst>
                            <p:childTnLst>
                              <p:par>
                                <p:cTn id="164" presetID="11" presetClass="entr" presetSubtype="0" fill="hold" grpId="1" nodeType="afterEffect">
                                  <p:stCondLst>
                                    <p:cond delay="0"/>
                                  </p:stCondLst>
                                  <p:childTnLst>
                                    <p:set>
                                      <p:cBhvr>
                                        <p:cTn id="165" dur="1000">
                                          <p:stCondLst>
                                            <p:cond delay="0"/>
                                          </p:stCondLst>
                                        </p:cTn>
                                        <p:tgtEl>
                                          <p:spTgt spid="76"/>
                                        </p:tgtEl>
                                        <p:attrNameLst>
                                          <p:attrName>style.visibility</p:attrName>
                                        </p:attrNameLst>
                                      </p:cBhvr>
                                      <p:to>
                                        <p:strVal val="visible"/>
                                      </p:to>
                                    </p:set>
                                  </p:childTnLst>
                                </p:cTn>
                              </p:par>
                            </p:childTnLst>
                          </p:cTn>
                        </p:par>
                        <p:par>
                          <p:cTn id="166" fill="hold">
                            <p:stCondLst>
                              <p:cond delay="52000"/>
                            </p:stCondLst>
                            <p:childTnLst>
                              <p:par>
                                <p:cTn id="167" presetID="11" presetClass="entr" presetSubtype="0" fill="hold" grpId="1" nodeType="afterEffect">
                                  <p:stCondLst>
                                    <p:cond delay="0"/>
                                  </p:stCondLst>
                                  <p:childTnLst>
                                    <p:set>
                                      <p:cBhvr>
                                        <p:cTn id="168" dur="1000">
                                          <p:stCondLst>
                                            <p:cond delay="0"/>
                                          </p:stCondLst>
                                        </p:cTn>
                                        <p:tgtEl>
                                          <p:spTgt spid="77"/>
                                        </p:tgtEl>
                                        <p:attrNameLst>
                                          <p:attrName>style.visibility</p:attrName>
                                        </p:attrNameLst>
                                      </p:cBhvr>
                                      <p:to>
                                        <p:strVal val="visible"/>
                                      </p:to>
                                    </p:set>
                                  </p:childTnLst>
                                </p:cTn>
                              </p:par>
                            </p:childTnLst>
                          </p:cTn>
                        </p:par>
                        <p:par>
                          <p:cTn id="169" fill="hold">
                            <p:stCondLst>
                              <p:cond delay="53000"/>
                            </p:stCondLst>
                            <p:childTnLst>
                              <p:par>
                                <p:cTn id="170" presetID="11" presetClass="entr" presetSubtype="0" fill="hold" grpId="1" nodeType="afterEffect">
                                  <p:stCondLst>
                                    <p:cond delay="0"/>
                                  </p:stCondLst>
                                  <p:childTnLst>
                                    <p:set>
                                      <p:cBhvr>
                                        <p:cTn id="171" dur="1000">
                                          <p:stCondLst>
                                            <p:cond delay="0"/>
                                          </p:stCondLst>
                                        </p:cTn>
                                        <p:tgtEl>
                                          <p:spTgt spid="78"/>
                                        </p:tgtEl>
                                        <p:attrNameLst>
                                          <p:attrName>style.visibility</p:attrName>
                                        </p:attrNameLst>
                                      </p:cBhvr>
                                      <p:to>
                                        <p:strVal val="visible"/>
                                      </p:to>
                                    </p:set>
                                  </p:childTnLst>
                                </p:cTn>
                              </p:par>
                            </p:childTnLst>
                          </p:cTn>
                        </p:par>
                        <p:par>
                          <p:cTn id="172" fill="hold">
                            <p:stCondLst>
                              <p:cond delay="54000"/>
                            </p:stCondLst>
                            <p:childTnLst>
                              <p:par>
                                <p:cTn id="173" presetID="11" presetClass="entr" presetSubtype="0" fill="hold" grpId="1" nodeType="afterEffect">
                                  <p:stCondLst>
                                    <p:cond delay="0"/>
                                  </p:stCondLst>
                                  <p:childTnLst>
                                    <p:set>
                                      <p:cBhvr>
                                        <p:cTn id="174" dur="1000">
                                          <p:stCondLst>
                                            <p:cond delay="0"/>
                                          </p:stCondLst>
                                        </p:cTn>
                                        <p:tgtEl>
                                          <p:spTgt spid="79"/>
                                        </p:tgtEl>
                                        <p:attrNameLst>
                                          <p:attrName>style.visibility</p:attrName>
                                        </p:attrNameLst>
                                      </p:cBhvr>
                                      <p:to>
                                        <p:strVal val="visible"/>
                                      </p:to>
                                    </p:set>
                                  </p:childTnLst>
                                </p:cTn>
                              </p:par>
                            </p:childTnLst>
                          </p:cTn>
                        </p:par>
                        <p:par>
                          <p:cTn id="175" fill="hold">
                            <p:stCondLst>
                              <p:cond delay="55000"/>
                            </p:stCondLst>
                            <p:childTnLst>
                              <p:par>
                                <p:cTn id="176" presetID="11" presetClass="entr" presetSubtype="0" fill="hold" grpId="1" nodeType="afterEffect">
                                  <p:stCondLst>
                                    <p:cond delay="0"/>
                                  </p:stCondLst>
                                  <p:childTnLst>
                                    <p:set>
                                      <p:cBhvr>
                                        <p:cTn id="177" dur="1000">
                                          <p:stCondLst>
                                            <p:cond delay="0"/>
                                          </p:stCondLst>
                                        </p:cTn>
                                        <p:tgtEl>
                                          <p:spTgt spid="80"/>
                                        </p:tgtEl>
                                        <p:attrNameLst>
                                          <p:attrName>style.visibility</p:attrName>
                                        </p:attrNameLst>
                                      </p:cBhvr>
                                      <p:to>
                                        <p:strVal val="visible"/>
                                      </p:to>
                                    </p:set>
                                  </p:childTnLst>
                                </p:cTn>
                              </p:par>
                            </p:childTnLst>
                          </p:cTn>
                        </p:par>
                        <p:par>
                          <p:cTn id="178" fill="hold">
                            <p:stCondLst>
                              <p:cond delay="56000"/>
                            </p:stCondLst>
                            <p:childTnLst>
                              <p:par>
                                <p:cTn id="179" presetID="11" presetClass="entr" presetSubtype="0" fill="hold" grpId="1" nodeType="afterEffect">
                                  <p:stCondLst>
                                    <p:cond delay="0"/>
                                  </p:stCondLst>
                                  <p:childTnLst>
                                    <p:set>
                                      <p:cBhvr>
                                        <p:cTn id="180" dur="1000">
                                          <p:stCondLst>
                                            <p:cond delay="0"/>
                                          </p:stCondLst>
                                        </p:cTn>
                                        <p:tgtEl>
                                          <p:spTgt spid="81"/>
                                        </p:tgtEl>
                                        <p:attrNameLst>
                                          <p:attrName>style.visibility</p:attrName>
                                        </p:attrNameLst>
                                      </p:cBhvr>
                                      <p:to>
                                        <p:strVal val="visible"/>
                                      </p:to>
                                    </p:set>
                                  </p:childTnLst>
                                </p:cTn>
                              </p:par>
                            </p:childTnLst>
                          </p:cTn>
                        </p:par>
                        <p:par>
                          <p:cTn id="181" fill="hold">
                            <p:stCondLst>
                              <p:cond delay="57000"/>
                            </p:stCondLst>
                            <p:childTnLst>
                              <p:par>
                                <p:cTn id="182" presetID="11" presetClass="entr" presetSubtype="0" fill="hold" grpId="1" nodeType="afterEffect">
                                  <p:stCondLst>
                                    <p:cond delay="0"/>
                                  </p:stCondLst>
                                  <p:childTnLst>
                                    <p:set>
                                      <p:cBhvr>
                                        <p:cTn id="183" dur="1000">
                                          <p:stCondLst>
                                            <p:cond delay="0"/>
                                          </p:stCondLst>
                                        </p:cTn>
                                        <p:tgtEl>
                                          <p:spTgt spid="82"/>
                                        </p:tgtEl>
                                        <p:attrNameLst>
                                          <p:attrName>style.visibility</p:attrName>
                                        </p:attrNameLst>
                                      </p:cBhvr>
                                      <p:to>
                                        <p:strVal val="visible"/>
                                      </p:to>
                                    </p:set>
                                  </p:childTnLst>
                                </p:cTn>
                              </p:par>
                            </p:childTnLst>
                          </p:cTn>
                        </p:par>
                        <p:par>
                          <p:cTn id="184" fill="hold">
                            <p:stCondLst>
                              <p:cond delay="58000"/>
                            </p:stCondLst>
                            <p:childTnLst>
                              <p:par>
                                <p:cTn id="185" presetID="11" presetClass="entr" presetSubtype="0" fill="hold" grpId="1" nodeType="afterEffect">
                                  <p:stCondLst>
                                    <p:cond delay="0"/>
                                  </p:stCondLst>
                                  <p:childTnLst>
                                    <p:set>
                                      <p:cBhvr>
                                        <p:cTn id="186" dur="1000">
                                          <p:stCondLst>
                                            <p:cond delay="0"/>
                                          </p:stCondLst>
                                        </p:cTn>
                                        <p:tgtEl>
                                          <p:spTgt spid="83"/>
                                        </p:tgtEl>
                                        <p:attrNameLst>
                                          <p:attrName>style.visibility</p:attrName>
                                        </p:attrNameLst>
                                      </p:cBhvr>
                                      <p:to>
                                        <p:strVal val="visible"/>
                                      </p:to>
                                    </p:set>
                                  </p:childTnLst>
                                </p:cTn>
                              </p:par>
                            </p:childTnLst>
                          </p:cTn>
                        </p:par>
                        <p:par>
                          <p:cTn id="187" fill="hold">
                            <p:stCondLst>
                              <p:cond delay="59000"/>
                            </p:stCondLst>
                            <p:childTnLst>
                              <p:par>
                                <p:cTn id="188" presetID="11" presetClass="entr" presetSubtype="0" fill="hold" grpId="1" nodeType="afterEffect">
                                  <p:stCondLst>
                                    <p:cond delay="0"/>
                                  </p:stCondLst>
                                  <p:childTnLst>
                                    <p:set>
                                      <p:cBhvr>
                                        <p:cTn id="189" dur="1000">
                                          <p:stCondLst>
                                            <p:cond delay="0"/>
                                          </p:stCondLst>
                                        </p:cTn>
                                        <p:tgtEl>
                                          <p:spTgt spid="84"/>
                                        </p:tgtEl>
                                        <p:attrNameLst>
                                          <p:attrName>style.visibility</p:attrName>
                                        </p:attrNameLst>
                                      </p:cBhvr>
                                      <p:to>
                                        <p:strVal val="visible"/>
                                      </p:to>
                                    </p:set>
                                  </p:childTnLst>
                                </p:cTn>
                              </p:par>
                              <p:par>
                                <p:cTn id="190" presetID="9" presetClass="exit" presetSubtype="0" fill="hold" grpId="0" nodeType="withEffect">
                                  <p:stCondLst>
                                    <p:cond delay="0"/>
                                  </p:stCondLst>
                                  <p:childTnLst>
                                    <p:animEffect transition="out" filter="dissolve">
                                      <p:cBhvr>
                                        <p:cTn id="191" dur="500"/>
                                        <p:tgtEl>
                                          <p:spTgt spid="22"/>
                                        </p:tgtEl>
                                      </p:cBhvr>
                                    </p:animEffect>
                                    <p:set>
                                      <p:cBhvr>
                                        <p:cTn id="192" dur="1" fill="hold">
                                          <p:stCondLst>
                                            <p:cond delay="499"/>
                                          </p:stCondLst>
                                        </p:cTn>
                                        <p:tgtEl>
                                          <p:spTgt spid="22"/>
                                        </p:tgtEl>
                                        <p:attrNameLst>
                                          <p:attrName>style.visibility</p:attrName>
                                        </p:attrNameLst>
                                      </p:cBhvr>
                                      <p:to>
                                        <p:strVal val="hidden"/>
                                      </p:to>
                                    </p:set>
                                  </p:childTnLst>
                                </p:cTn>
                              </p:par>
                              <p:par>
                                <p:cTn id="193" presetID="9" presetClass="entr" presetSubtype="0"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dissolve">
                                      <p:cBhvr>
                                        <p:cTn id="195" dur="500"/>
                                        <p:tgtEl>
                                          <p:spTgt spid="85"/>
                                        </p:tgtEl>
                                      </p:cBhvr>
                                    </p:animEffect>
                                  </p:childTnLst>
                                </p:cTn>
                              </p:par>
                            </p:childTnLst>
                          </p:cTn>
                        </p:par>
                        <p:par>
                          <p:cTn id="196" fill="hold">
                            <p:stCondLst>
                              <p:cond delay="60000"/>
                            </p:stCondLst>
                            <p:childTnLst>
                              <p:par>
                                <p:cTn id="197" presetID="11" presetClass="entr" presetSubtype="0" fill="hold" grpId="0" nodeType="afterEffect">
                                  <p:stCondLst>
                                    <p:cond delay="0"/>
                                  </p:stCondLst>
                                  <p:childTnLst>
                                    <p:set>
                                      <p:cBhvr>
                                        <p:cTn id="198" dur="1000">
                                          <p:stCondLst>
                                            <p:cond delay="0"/>
                                          </p:stCondLst>
                                        </p:cTn>
                                        <p:tgtEl>
                                          <p:spTgt spid="25"/>
                                        </p:tgtEl>
                                        <p:attrNameLst>
                                          <p:attrName>style.visibility</p:attrName>
                                        </p:attrNameLst>
                                      </p:cBhvr>
                                      <p:to>
                                        <p:strVal val="visible"/>
                                      </p:to>
                                    </p:set>
                                  </p:childTnLst>
                                  <p:subTnLst>
                                    <p:set>
                                      <p:cBhvr override="childStyle">
                                        <p:cTn dur="1" fill="hold" display="0" masterRel="sameClick" afterEffect="1">
                                          <p:stCondLst>
                                            <p:cond evt="end" delay="0">
                                              <p:tn val="197"/>
                                            </p:cond>
                                          </p:stCondLst>
                                        </p:cTn>
                                        <p:tgtEl>
                                          <p:spTgt spid="25"/>
                                        </p:tgtEl>
                                        <p:attrNameLst>
                                          <p:attrName>style.visibility</p:attrName>
                                        </p:attrNameLst>
                                      </p:cBhvr>
                                      <p:to>
                                        <p:strVal val="hidden"/>
                                      </p:to>
                                    </p:set>
                                  </p:subTnLst>
                                </p:cTn>
                              </p:par>
                            </p:childTnLst>
                          </p:cTn>
                        </p:par>
                        <p:par>
                          <p:cTn id="199" fill="hold">
                            <p:stCondLst>
                              <p:cond delay="61000"/>
                            </p:stCondLst>
                            <p:childTnLst>
                              <p:par>
                                <p:cTn id="200" presetID="11" presetClass="entr" presetSubtype="0" fill="hold" grpId="0" nodeType="afterEffect">
                                  <p:stCondLst>
                                    <p:cond delay="0"/>
                                  </p:stCondLst>
                                  <p:childTnLst>
                                    <p:set>
                                      <p:cBhvr>
                                        <p:cTn id="201" dur="1000">
                                          <p:stCondLst>
                                            <p:cond delay="0"/>
                                          </p:stCondLst>
                                        </p:cTn>
                                        <p:tgtEl>
                                          <p:spTgt spid="26"/>
                                        </p:tgtEl>
                                        <p:attrNameLst>
                                          <p:attrName>style.visibility</p:attrName>
                                        </p:attrNameLst>
                                      </p:cBhvr>
                                      <p:to>
                                        <p:strVal val="visible"/>
                                      </p:to>
                                    </p:set>
                                  </p:childTnLst>
                                  <p:subTnLst>
                                    <p:set>
                                      <p:cBhvr override="childStyle">
                                        <p:cTn dur="1" fill="hold" display="0" masterRel="sameClick" afterEffect="1">
                                          <p:stCondLst>
                                            <p:cond evt="end" delay="0">
                                              <p:tn val="200"/>
                                            </p:cond>
                                          </p:stCondLst>
                                        </p:cTn>
                                        <p:tgtEl>
                                          <p:spTgt spid="26"/>
                                        </p:tgtEl>
                                        <p:attrNameLst>
                                          <p:attrName>style.visibility</p:attrName>
                                        </p:attrNameLst>
                                      </p:cBhvr>
                                      <p:to>
                                        <p:strVal val="hidden"/>
                                      </p:to>
                                    </p:set>
                                  </p:subTnLst>
                                </p:cTn>
                              </p:par>
                            </p:childTnLst>
                          </p:cTn>
                        </p:par>
                        <p:par>
                          <p:cTn id="202" fill="hold">
                            <p:stCondLst>
                              <p:cond delay="62000"/>
                            </p:stCondLst>
                            <p:childTnLst>
                              <p:par>
                                <p:cTn id="203" presetID="11" presetClass="entr" presetSubtype="0" fill="hold" grpId="0" nodeType="afterEffect">
                                  <p:stCondLst>
                                    <p:cond delay="0"/>
                                  </p:stCondLst>
                                  <p:childTnLst>
                                    <p:set>
                                      <p:cBhvr>
                                        <p:cTn id="204" dur="1000">
                                          <p:stCondLst>
                                            <p:cond delay="0"/>
                                          </p:stCondLst>
                                        </p:cTn>
                                        <p:tgtEl>
                                          <p:spTgt spid="27"/>
                                        </p:tgtEl>
                                        <p:attrNameLst>
                                          <p:attrName>style.visibility</p:attrName>
                                        </p:attrNameLst>
                                      </p:cBhvr>
                                      <p:to>
                                        <p:strVal val="visible"/>
                                      </p:to>
                                    </p:set>
                                  </p:childTnLst>
                                  <p:subTnLst>
                                    <p:set>
                                      <p:cBhvr override="childStyle">
                                        <p:cTn dur="1" fill="hold" display="0" masterRel="sameClick" afterEffect="1">
                                          <p:stCondLst>
                                            <p:cond evt="end" delay="0">
                                              <p:tn val="203"/>
                                            </p:cond>
                                          </p:stCondLst>
                                        </p:cTn>
                                        <p:tgtEl>
                                          <p:spTgt spid="27"/>
                                        </p:tgtEl>
                                        <p:attrNameLst>
                                          <p:attrName>style.visibility</p:attrName>
                                        </p:attrNameLst>
                                      </p:cBhvr>
                                      <p:to>
                                        <p:strVal val="hidden"/>
                                      </p:to>
                                    </p:set>
                                  </p:subTnLst>
                                </p:cTn>
                              </p:par>
                            </p:childTnLst>
                          </p:cTn>
                        </p:par>
                        <p:par>
                          <p:cTn id="205" fill="hold">
                            <p:stCondLst>
                              <p:cond delay="63000"/>
                            </p:stCondLst>
                            <p:childTnLst>
                              <p:par>
                                <p:cTn id="206" presetID="11" presetClass="entr" presetSubtype="0" fill="hold" grpId="0" nodeType="afterEffect">
                                  <p:stCondLst>
                                    <p:cond delay="0"/>
                                  </p:stCondLst>
                                  <p:childTnLst>
                                    <p:set>
                                      <p:cBhvr>
                                        <p:cTn id="207" dur="1000">
                                          <p:stCondLst>
                                            <p:cond delay="0"/>
                                          </p:stCondLst>
                                        </p:cTn>
                                        <p:tgtEl>
                                          <p:spTgt spid="28"/>
                                        </p:tgtEl>
                                        <p:attrNameLst>
                                          <p:attrName>style.visibility</p:attrName>
                                        </p:attrNameLst>
                                      </p:cBhvr>
                                      <p:to>
                                        <p:strVal val="visible"/>
                                      </p:to>
                                    </p:set>
                                  </p:childTnLst>
                                  <p:subTnLst>
                                    <p:set>
                                      <p:cBhvr override="childStyle">
                                        <p:cTn dur="1" fill="hold" display="0" masterRel="sameClick" afterEffect="1">
                                          <p:stCondLst>
                                            <p:cond evt="end" delay="0">
                                              <p:tn val="206"/>
                                            </p:cond>
                                          </p:stCondLst>
                                        </p:cTn>
                                        <p:tgtEl>
                                          <p:spTgt spid="28"/>
                                        </p:tgtEl>
                                        <p:attrNameLst>
                                          <p:attrName>style.visibility</p:attrName>
                                        </p:attrNameLst>
                                      </p:cBhvr>
                                      <p:to>
                                        <p:strVal val="hidden"/>
                                      </p:to>
                                    </p:set>
                                  </p:subTnLst>
                                </p:cTn>
                              </p:par>
                            </p:childTnLst>
                          </p:cTn>
                        </p:par>
                        <p:par>
                          <p:cTn id="208" fill="hold">
                            <p:stCondLst>
                              <p:cond delay="64000"/>
                            </p:stCondLst>
                            <p:childTnLst>
                              <p:par>
                                <p:cTn id="209" presetID="11" presetClass="entr" presetSubtype="0" fill="hold" grpId="0" nodeType="afterEffect">
                                  <p:stCondLst>
                                    <p:cond delay="0"/>
                                  </p:stCondLst>
                                  <p:childTnLst>
                                    <p:set>
                                      <p:cBhvr>
                                        <p:cTn id="210" dur="1000">
                                          <p:stCondLst>
                                            <p:cond delay="0"/>
                                          </p:stCondLst>
                                        </p:cTn>
                                        <p:tgtEl>
                                          <p:spTgt spid="29"/>
                                        </p:tgtEl>
                                        <p:attrNameLst>
                                          <p:attrName>style.visibility</p:attrName>
                                        </p:attrNameLst>
                                      </p:cBhvr>
                                      <p:to>
                                        <p:strVal val="visible"/>
                                      </p:to>
                                    </p:set>
                                  </p:childTnLst>
                                  <p:subTnLst>
                                    <p:set>
                                      <p:cBhvr override="childStyle">
                                        <p:cTn dur="1" fill="hold" display="0" masterRel="sameClick" afterEffect="1">
                                          <p:stCondLst>
                                            <p:cond evt="end" delay="0">
                                              <p:tn val="209"/>
                                            </p:cond>
                                          </p:stCondLst>
                                        </p:cTn>
                                        <p:tgtEl>
                                          <p:spTgt spid="29"/>
                                        </p:tgtEl>
                                        <p:attrNameLst>
                                          <p:attrName>style.visibility</p:attrName>
                                        </p:attrNameLst>
                                      </p:cBhvr>
                                      <p:to>
                                        <p:strVal val="hidden"/>
                                      </p:to>
                                    </p:set>
                                  </p:subTnLst>
                                </p:cTn>
                              </p:par>
                            </p:childTnLst>
                          </p:cTn>
                        </p:par>
                        <p:par>
                          <p:cTn id="211" fill="hold">
                            <p:stCondLst>
                              <p:cond delay="65000"/>
                            </p:stCondLst>
                            <p:childTnLst>
                              <p:par>
                                <p:cTn id="212" presetID="11" presetClass="entr" presetSubtype="0" fill="hold" grpId="0" nodeType="afterEffect">
                                  <p:stCondLst>
                                    <p:cond delay="0"/>
                                  </p:stCondLst>
                                  <p:childTnLst>
                                    <p:set>
                                      <p:cBhvr>
                                        <p:cTn id="213" dur="1000">
                                          <p:stCondLst>
                                            <p:cond delay="0"/>
                                          </p:stCondLst>
                                        </p:cTn>
                                        <p:tgtEl>
                                          <p:spTgt spid="30"/>
                                        </p:tgtEl>
                                        <p:attrNameLst>
                                          <p:attrName>style.visibility</p:attrName>
                                        </p:attrNameLst>
                                      </p:cBhvr>
                                      <p:to>
                                        <p:strVal val="visible"/>
                                      </p:to>
                                    </p:set>
                                  </p:childTnLst>
                                  <p:subTnLst>
                                    <p:set>
                                      <p:cBhvr override="childStyle">
                                        <p:cTn dur="1" fill="hold" display="0" masterRel="sameClick" afterEffect="1">
                                          <p:stCondLst>
                                            <p:cond evt="end" delay="0">
                                              <p:tn val="212"/>
                                            </p:cond>
                                          </p:stCondLst>
                                        </p:cTn>
                                        <p:tgtEl>
                                          <p:spTgt spid="30"/>
                                        </p:tgtEl>
                                        <p:attrNameLst>
                                          <p:attrName>style.visibility</p:attrName>
                                        </p:attrNameLst>
                                      </p:cBhvr>
                                      <p:to>
                                        <p:strVal val="hidden"/>
                                      </p:to>
                                    </p:set>
                                  </p:subTnLst>
                                </p:cTn>
                              </p:par>
                            </p:childTnLst>
                          </p:cTn>
                        </p:par>
                        <p:par>
                          <p:cTn id="214" fill="hold">
                            <p:stCondLst>
                              <p:cond delay="66000"/>
                            </p:stCondLst>
                            <p:childTnLst>
                              <p:par>
                                <p:cTn id="215" presetID="11" presetClass="entr" presetSubtype="0" fill="hold" grpId="0" nodeType="afterEffect">
                                  <p:stCondLst>
                                    <p:cond delay="0"/>
                                  </p:stCondLst>
                                  <p:childTnLst>
                                    <p:set>
                                      <p:cBhvr>
                                        <p:cTn id="216" dur="1000">
                                          <p:stCondLst>
                                            <p:cond delay="0"/>
                                          </p:stCondLst>
                                        </p:cTn>
                                        <p:tgtEl>
                                          <p:spTgt spid="31"/>
                                        </p:tgtEl>
                                        <p:attrNameLst>
                                          <p:attrName>style.visibility</p:attrName>
                                        </p:attrNameLst>
                                      </p:cBhvr>
                                      <p:to>
                                        <p:strVal val="visible"/>
                                      </p:to>
                                    </p:set>
                                  </p:childTnLst>
                                  <p:subTnLst>
                                    <p:set>
                                      <p:cBhvr override="childStyle">
                                        <p:cTn dur="1" fill="hold" display="0" masterRel="sameClick" afterEffect="1">
                                          <p:stCondLst>
                                            <p:cond evt="end" delay="0">
                                              <p:tn val="215"/>
                                            </p:cond>
                                          </p:stCondLst>
                                        </p:cTn>
                                        <p:tgtEl>
                                          <p:spTgt spid="31"/>
                                        </p:tgtEl>
                                        <p:attrNameLst>
                                          <p:attrName>style.visibility</p:attrName>
                                        </p:attrNameLst>
                                      </p:cBhvr>
                                      <p:to>
                                        <p:strVal val="hidden"/>
                                      </p:to>
                                    </p:set>
                                  </p:subTnLst>
                                </p:cTn>
                              </p:par>
                            </p:childTnLst>
                          </p:cTn>
                        </p:par>
                        <p:par>
                          <p:cTn id="217" fill="hold">
                            <p:stCondLst>
                              <p:cond delay="67000"/>
                            </p:stCondLst>
                            <p:childTnLst>
                              <p:par>
                                <p:cTn id="218" presetID="11" presetClass="entr" presetSubtype="0" fill="hold" grpId="0" nodeType="afterEffect">
                                  <p:stCondLst>
                                    <p:cond delay="0"/>
                                  </p:stCondLst>
                                  <p:childTnLst>
                                    <p:set>
                                      <p:cBhvr>
                                        <p:cTn id="219" dur="1000">
                                          <p:stCondLst>
                                            <p:cond delay="0"/>
                                          </p:stCondLst>
                                        </p:cTn>
                                        <p:tgtEl>
                                          <p:spTgt spid="32"/>
                                        </p:tgtEl>
                                        <p:attrNameLst>
                                          <p:attrName>style.visibility</p:attrName>
                                        </p:attrNameLst>
                                      </p:cBhvr>
                                      <p:to>
                                        <p:strVal val="visible"/>
                                      </p:to>
                                    </p:set>
                                  </p:childTnLst>
                                  <p:subTnLst>
                                    <p:set>
                                      <p:cBhvr override="childStyle">
                                        <p:cTn dur="1" fill="hold" display="0" masterRel="sameClick" afterEffect="1">
                                          <p:stCondLst>
                                            <p:cond evt="end" delay="0">
                                              <p:tn val="218"/>
                                            </p:cond>
                                          </p:stCondLst>
                                        </p:cTn>
                                        <p:tgtEl>
                                          <p:spTgt spid="32"/>
                                        </p:tgtEl>
                                        <p:attrNameLst>
                                          <p:attrName>style.visibility</p:attrName>
                                        </p:attrNameLst>
                                      </p:cBhvr>
                                      <p:to>
                                        <p:strVal val="hidden"/>
                                      </p:to>
                                    </p:set>
                                  </p:subTnLst>
                                </p:cTn>
                              </p:par>
                            </p:childTnLst>
                          </p:cTn>
                        </p:par>
                        <p:par>
                          <p:cTn id="220" fill="hold">
                            <p:stCondLst>
                              <p:cond delay="68000"/>
                            </p:stCondLst>
                            <p:childTnLst>
                              <p:par>
                                <p:cTn id="221" presetID="11" presetClass="entr" presetSubtype="0" fill="hold" grpId="0" nodeType="afterEffect">
                                  <p:stCondLst>
                                    <p:cond delay="0"/>
                                  </p:stCondLst>
                                  <p:childTnLst>
                                    <p:set>
                                      <p:cBhvr>
                                        <p:cTn id="222" dur="1000">
                                          <p:stCondLst>
                                            <p:cond delay="0"/>
                                          </p:stCondLst>
                                        </p:cTn>
                                        <p:tgtEl>
                                          <p:spTgt spid="33"/>
                                        </p:tgtEl>
                                        <p:attrNameLst>
                                          <p:attrName>style.visibility</p:attrName>
                                        </p:attrNameLst>
                                      </p:cBhvr>
                                      <p:to>
                                        <p:strVal val="visible"/>
                                      </p:to>
                                    </p:set>
                                  </p:childTnLst>
                                  <p:subTnLst>
                                    <p:set>
                                      <p:cBhvr override="childStyle">
                                        <p:cTn dur="1" fill="hold" display="0" masterRel="sameClick" afterEffect="1">
                                          <p:stCondLst>
                                            <p:cond evt="end" delay="0">
                                              <p:tn val="221"/>
                                            </p:cond>
                                          </p:stCondLst>
                                        </p:cTn>
                                        <p:tgtEl>
                                          <p:spTgt spid="33"/>
                                        </p:tgtEl>
                                        <p:attrNameLst>
                                          <p:attrName>style.visibility</p:attrName>
                                        </p:attrNameLst>
                                      </p:cBhvr>
                                      <p:to>
                                        <p:strVal val="hidden"/>
                                      </p:to>
                                    </p:set>
                                  </p:subTnLst>
                                </p:cTn>
                              </p:par>
                            </p:childTnLst>
                          </p:cTn>
                        </p:par>
                        <p:par>
                          <p:cTn id="223" fill="hold">
                            <p:stCondLst>
                              <p:cond delay="69000"/>
                            </p:stCondLst>
                            <p:childTnLst>
                              <p:par>
                                <p:cTn id="224" presetID="11" presetClass="entr" presetSubtype="0" fill="hold" grpId="0" nodeType="afterEffect">
                                  <p:stCondLst>
                                    <p:cond delay="0"/>
                                  </p:stCondLst>
                                  <p:childTnLst>
                                    <p:set>
                                      <p:cBhvr>
                                        <p:cTn id="225" dur="1000">
                                          <p:stCondLst>
                                            <p:cond delay="0"/>
                                          </p:stCondLst>
                                        </p:cTn>
                                        <p:tgtEl>
                                          <p:spTgt spid="34"/>
                                        </p:tgtEl>
                                        <p:attrNameLst>
                                          <p:attrName>style.visibility</p:attrName>
                                        </p:attrNameLst>
                                      </p:cBhvr>
                                      <p:to>
                                        <p:strVal val="visible"/>
                                      </p:to>
                                    </p:set>
                                  </p:childTnLst>
                                  <p:subTnLst>
                                    <p:set>
                                      <p:cBhvr override="childStyle">
                                        <p:cTn dur="1" fill="hold" display="0" masterRel="sameClick" afterEffect="1">
                                          <p:stCondLst>
                                            <p:cond evt="end" delay="0">
                                              <p:tn val="224"/>
                                            </p:cond>
                                          </p:stCondLst>
                                        </p:cTn>
                                        <p:tgtEl>
                                          <p:spTgt spid="34"/>
                                        </p:tgtEl>
                                        <p:attrNameLst>
                                          <p:attrName>style.visibility</p:attrName>
                                        </p:attrNameLst>
                                      </p:cBhvr>
                                      <p:to>
                                        <p:strVal val="hidden"/>
                                      </p:to>
                                    </p:set>
                                  </p:subTnLst>
                                </p:cTn>
                              </p:par>
                            </p:childTnLst>
                          </p:cTn>
                        </p:par>
                        <p:par>
                          <p:cTn id="226" fill="hold">
                            <p:stCondLst>
                              <p:cond delay="70000"/>
                            </p:stCondLst>
                            <p:childTnLst>
                              <p:par>
                                <p:cTn id="227" presetID="11" presetClass="entr" presetSubtype="0" fill="hold" grpId="0" nodeType="afterEffect">
                                  <p:stCondLst>
                                    <p:cond delay="0"/>
                                  </p:stCondLst>
                                  <p:childTnLst>
                                    <p:set>
                                      <p:cBhvr>
                                        <p:cTn id="228" dur="1000">
                                          <p:stCondLst>
                                            <p:cond delay="0"/>
                                          </p:stCondLst>
                                        </p:cTn>
                                        <p:tgtEl>
                                          <p:spTgt spid="35"/>
                                        </p:tgtEl>
                                        <p:attrNameLst>
                                          <p:attrName>style.visibility</p:attrName>
                                        </p:attrNameLst>
                                      </p:cBhvr>
                                      <p:to>
                                        <p:strVal val="visible"/>
                                      </p:to>
                                    </p:set>
                                  </p:childTnLst>
                                  <p:subTnLst>
                                    <p:set>
                                      <p:cBhvr override="childStyle">
                                        <p:cTn dur="1" fill="hold" display="0" masterRel="sameClick" afterEffect="1">
                                          <p:stCondLst>
                                            <p:cond evt="end" delay="0">
                                              <p:tn val="227"/>
                                            </p:cond>
                                          </p:stCondLst>
                                        </p:cTn>
                                        <p:tgtEl>
                                          <p:spTgt spid="35"/>
                                        </p:tgtEl>
                                        <p:attrNameLst>
                                          <p:attrName>style.visibility</p:attrName>
                                        </p:attrNameLst>
                                      </p:cBhvr>
                                      <p:to>
                                        <p:strVal val="hidden"/>
                                      </p:to>
                                    </p:set>
                                  </p:subTnLst>
                                </p:cTn>
                              </p:par>
                            </p:childTnLst>
                          </p:cTn>
                        </p:par>
                        <p:par>
                          <p:cTn id="229" fill="hold">
                            <p:stCondLst>
                              <p:cond delay="71000"/>
                            </p:stCondLst>
                            <p:childTnLst>
                              <p:par>
                                <p:cTn id="230" presetID="11" presetClass="entr" presetSubtype="0" fill="hold" grpId="0" nodeType="afterEffect">
                                  <p:stCondLst>
                                    <p:cond delay="0"/>
                                  </p:stCondLst>
                                  <p:childTnLst>
                                    <p:set>
                                      <p:cBhvr>
                                        <p:cTn id="231" dur="1000">
                                          <p:stCondLst>
                                            <p:cond delay="0"/>
                                          </p:stCondLst>
                                        </p:cTn>
                                        <p:tgtEl>
                                          <p:spTgt spid="36"/>
                                        </p:tgtEl>
                                        <p:attrNameLst>
                                          <p:attrName>style.visibility</p:attrName>
                                        </p:attrNameLst>
                                      </p:cBhvr>
                                      <p:to>
                                        <p:strVal val="visible"/>
                                      </p:to>
                                    </p:set>
                                  </p:childTnLst>
                                  <p:subTnLst>
                                    <p:set>
                                      <p:cBhvr override="childStyle">
                                        <p:cTn dur="1" fill="hold" display="0" masterRel="sameClick" afterEffect="1">
                                          <p:stCondLst>
                                            <p:cond evt="end" delay="0">
                                              <p:tn val="230"/>
                                            </p:cond>
                                          </p:stCondLst>
                                        </p:cTn>
                                        <p:tgtEl>
                                          <p:spTgt spid="36"/>
                                        </p:tgtEl>
                                        <p:attrNameLst>
                                          <p:attrName>style.visibility</p:attrName>
                                        </p:attrNameLst>
                                      </p:cBhvr>
                                      <p:to>
                                        <p:strVal val="hidden"/>
                                      </p:to>
                                    </p:set>
                                  </p:subTnLst>
                                </p:cTn>
                              </p:par>
                            </p:childTnLst>
                          </p:cTn>
                        </p:par>
                        <p:par>
                          <p:cTn id="232" fill="hold">
                            <p:stCondLst>
                              <p:cond delay="72000"/>
                            </p:stCondLst>
                            <p:childTnLst>
                              <p:par>
                                <p:cTn id="233" presetID="11" presetClass="entr" presetSubtype="0" fill="hold" grpId="0" nodeType="afterEffect">
                                  <p:stCondLst>
                                    <p:cond delay="0"/>
                                  </p:stCondLst>
                                  <p:childTnLst>
                                    <p:set>
                                      <p:cBhvr>
                                        <p:cTn id="234" dur="1000">
                                          <p:stCondLst>
                                            <p:cond delay="0"/>
                                          </p:stCondLst>
                                        </p:cTn>
                                        <p:tgtEl>
                                          <p:spTgt spid="37"/>
                                        </p:tgtEl>
                                        <p:attrNameLst>
                                          <p:attrName>style.visibility</p:attrName>
                                        </p:attrNameLst>
                                      </p:cBhvr>
                                      <p:to>
                                        <p:strVal val="visible"/>
                                      </p:to>
                                    </p:set>
                                  </p:childTnLst>
                                  <p:subTnLst>
                                    <p:set>
                                      <p:cBhvr override="childStyle">
                                        <p:cTn dur="1" fill="hold" display="0" masterRel="sameClick" afterEffect="1">
                                          <p:stCondLst>
                                            <p:cond evt="end" delay="0">
                                              <p:tn val="233"/>
                                            </p:cond>
                                          </p:stCondLst>
                                        </p:cTn>
                                        <p:tgtEl>
                                          <p:spTgt spid="37"/>
                                        </p:tgtEl>
                                        <p:attrNameLst>
                                          <p:attrName>style.visibility</p:attrName>
                                        </p:attrNameLst>
                                      </p:cBhvr>
                                      <p:to>
                                        <p:strVal val="hidden"/>
                                      </p:to>
                                    </p:set>
                                  </p:subTnLst>
                                </p:cTn>
                              </p:par>
                            </p:childTnLst>
                          </p:cTn>
                        </p:par>
                        <p:par>
                          <p:cTn id="235" fill="hold">
                            <p:stCondLst>
                              <p:cond delay="73000"/>
                            </p:stCondLst>
                            <p:childTnLst>
                              <p:par>
                                <p:cTn id="236" presetID="11" presetClass="entr" presetSubtype="0" fill="hold" grpId="0" nodeType="afterEffect">
                                  <p:stCondLst>
                                    <p:cond delay="0"/>
                                  </p:stCondLst>
                                  <p:childTnLst>
                                    <p:set>
                                      <p:cBhvr>
                                        <p:cTn id="237" dur="1000">
                                          <p:stCondLst>
                                            <p:cond delay="0"/>
                                          </p:stCondLst>
                                        </p:cTn>
                                        <p:tgtEl>
                                          <p:spTgt spid="38"/>
                                        </p:tgtEl>
                                        <p:attrNameLst>
                                          <p:attrName>style.visibility</p:attrName>
                                        </p:attrNameLst>
                                      </p:cBhvr>
                                      <p:to>
                                        <p:strVal val="visible"/>
                                      </p:to>
                                    </p:set>
                                  </p:childTnLst>
                                  <p:subTnLst>
                                    <p:set>
                                      <p:cBhvr override="childStyle">
                                        <p:cTn dur="1" fill="hold" display="0" masterRel="sameClick" afterEffect="1">
                                          <p:stCondLst>
                                            <p:cond evt="end" delay="0">
                                              <p:tn val="236"/>
                                            </p:cond>
                                          </p:stCondLst>
                                        </p:cTn>
                                        <p:tgtEl>
                                          <p:spTgt spid="38"/>
                                        </p:tgtEl>
                                        <p:attrNameLst>
                                          <p:attrName>style.visibility</p:attrName>
                                        </p:attrNameLst>
                                      </p:cBhvr>
                                      <p:to>
                                        <p:strVal val="hidden"/>
                                      </p:to>
                                    </p:set>
                                  </p:subTnLst>
                                </p:cTn>
                              </p:par>
                            </p:childTnLst>
                          </p:cTn>
                        </p:par>
                        <p:par>
                          <p:cTn id="238" fill="hold">
                            <p:stCondLst>
                              <p:cond delay="74000"/>
                            </p:stCondLst>
                            <p:childTnLst>
                              <p:par>
                                <p:cTn id="239" presetID="11" presetClass="entr" presetSubtype="0" fill="hold" grpId="0" nodeType="afterEffect">
                                  <p:stCondLst>
                                    <p:cond delay="0"/>
                                  </p:stCondLst>
                                  <p:childTnLst>
                                    <p:set>
                                      <p:cBhvr>
                                        <p:cTn id="240"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239"/>
                                            </p:cond>
                                          </p:stCondLst>
                                        </p:cTn>
                                        <p:tgtEl>
                                          <p:spTgt spid="39"/>
                                        </p:tgtEl>
                                        <p:attrNameLst>
                                          <p:attrName>style.visibility</p:attrName>
                                        </p:attrNameLst>
                                      </p:cBhvr>
                                      <p:to>
                                        <p:strVal val="hidden"/>
                                      </p:to>
                                    </p:set>
                                  </p:subTnLst>
                                </p:cTn>
                              </p:par>
                            </p:childTnLst>
                          </p:cTn>
                        </p:par>
                        <p:par>
                          <p:cTn id="241" fill="hold">
                            <p:stCondLst>
                              <p:cond delay="75000"/>
                            </p:stCondLst>
                            <p:childTnLst>
                              <p:par>
                                <p:cTn id="242" presetID="11" presetClass="entr" presetSubtype="0" fill="hold" grpId="0" nodeType="afterEffect">
                                  <p:stCondLst>
                                    <p:cond delay="0"/>
                                  </p:stCondLst>
                                  <p:childTnLst>
                                    <p:set>
                                      <p:cBhvr>
                                        <p:cTn id="243"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42"/>
                                            </p:cond>
                                          </p:stCondLst>
                                        </p:cTn>
                                        <p:tgtEl>
                                          <p:spTgt spid="40"/>
                                        </p:tgtEl>
                                        <p:attrNameLst>
                                          <p:attrName>style.visibility</p:attrName>
                                        </p:attrNameLst>
                                      </p:cBhvr>
                                      <p:to>
                                        <p:strVal val="hidden"/>
                                      </p:to>
                                    </p:set>
                                  </p:subTnLst>
                                </p:cTn>
                              </p:par>
                            </p:childTnLst>
                          </p:cTn>
                        </p:par>
                        <p:par>
                          <p:cTn id="244" fill="hold">
                            <p:stCondLst>
                              <p:cond delay="76000"/>
                            </p:stCondLst>
                            <p:childTnLst>
                              <p:par>
                                <p:cTn id="245" presetID="11" presetClass="entr" presetSubtype="0" fill="hold" grpId="0" nodeType="afterEffect">
                                  <p:stCondLst>
                                    <p:cond delay="0"/>
                                  </p:stCondLst>
                                  <p:childTnLst>
                                    <p:set>
                                      <p:cBhvr>
                                        <p:cTn id="246"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45"/>
                                            </p:cond>
                                          </p:stCondLst>
                                        </p:cTn>
                                        <p:tgtEl>
                                          <p:spTgt spid="41"/>
                                        </p:tgtEl>
                                        <p:attrNameLst>
                                          <p:attrName>style.visibility</p:attrName>
                                        </p:attrNameLst>
                                      </p:cBhvr>
                                      <p:to>
                                        <p:strVal val="hidden"/>
                                      </p:to>
                                    </p:set>
                                  </p:subTnLst>
                                </p:cTn>
                              </p:par>
                            </p:childTnLst>
                          </p:cTn>
                        </p:par>
                        <p:par>
                          <p:cTn id="247" fill="hold">
                            <p:stCondLst>
                              <p:cond delay="77000"/>
                            </p:stCondLst>
                            <p:childTnLst>
                              <p:par>
                                <p:cTn id="248" presetID="11" presetClass="entr" presetSubtype="0" fill="hold" grpId="0" nodeType="afterEffect">
                                  <p:stCondLst>
                                    <p:cond delay="0"/>
                                  </p:stCondLst>
                                  <p:childTnLst>
                                    <p:set>
                                      <p:cBhvr>
                                        <p:cTn id="249"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48"/>
                                            </p:cond>
                                          </p:stCondLst>
                                        </p:cTn>
                                        <p:tgtEl>
                                          <p:spTgt spid="42"/>
                                        </p:tgtEl>
                                        <p:attrNameLst>
                                          <p:attrName>style.visibility</p:attrName>
                                        </p:attrNameLst>
                                      </p:cBhvr>
                                      <p:to>
                                        <p:strVal val="hidden"/>
                                      </p:to>
                                    </p:set>
                                  </p:subTnLst>
                                </p:cTn>
                              </p:par>
                            </p:childTnLst>
                          </p:cTn>
                        </p:par>
                        <p:par>
                          <p:cTn id="250" fill="hold">
                            <p:stCondLst>
                              <p:cond delay="78000"/>
                            </p:stCondLst>
                            <p:childTnLst>
                              <p:par>
                                <p:cTn id="251" presetID="11" presetClass="entr" presetSubtype="0" fill="hold" grpId="0" nodeType="afterEffect">
                                  <p:stCondLst>
                                    <p:cond delay="0"/>
                                  </p:stCondLst>
                                  <p:childTnLst>
                                    <p:set>
                                      <p:cBhvr>
                                        <p:cTn id="252"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51"/>
                                            </p:cond>
                                          </p:stCondLst>
                                        </p:cTn>
                                        <p:tgtEl>
                                          <p:spTgt spid="43"/>
                                        </p:tgtEl>
                                        <p:attrNameLst>
                                          <p:attrName>style.visibility</p:attrName>
                                        </p:attrNameLst>
                                      </p:cBhvr>
                                      <p:to>
                                        <p:strVal val="hidden"/>
                                      </p:to>
                                    </p:set>
                                  </p:subTnLst>
                                </p:cTn>
                              </p:par>
                            </p:childTnLst>
                          </p:cTn>
                        </p:par>
                        <p:par>
                          <p:cTn id="253" fill="hold">
                            <p:stCondLst>
                              <p:cond delay="79000"/>
                            </p:stCondLst>
                            <p:childTnLst>
                              <p:par>
                                <p:cTn id="254" presetID="11" presetClass="entr" presetSubtype="0" fill="hold" grpId="0" nodeType="afterEffect">
                                  <p:stCondLst>
                                    <p:cond delay="0"/>
                                  </p:stCondLst>
                                  <p:childTnLst>
                                    <p:set>
                                      <p:cBhvr>
                                        <p:cTn id="255"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254"/>
                                            </p:cond>
                                          </p:stCondLst>
                                        </p:cTn>
                                        <p:tgtEl>
                                          <p:spTgt spid="44"/>
                                        </p:tgtEl>
                                        <p:attrNameLst>
                                          <p:attrName>style.visibility</p:attrName>
                                        </p:attrNameLst>
                                      </p:cBhvr>
                                      <p:to>
                                        <p:strVal val="hidden"/>
                                      </p:to>
                                    </p:set>
                                  </p:subTnLst>
                                </p:cTn>
                              </p:par>
                            </p:childTnLst>
                          </p:cTn>
                        </p:par>
                        <p:par>
                          <p:cTn id="256" fill="hold">
                            <p:stCondLst>
                              <p:cond delay="80000"/>
                            </p:stCondLst>
                            <p:childTnLst>
                              <p:par>
                                <p:cTn id="257" presetID="11" presetClass="entr" presetSubtype="0" fill="hold" grpId="0" nodeType="afterEffect">
                                  <p:stCondLst>
                                    <p:cond delay="0"/>
                                  </p:stCondLst>
                                  <p:childTnLst>
                                    <p:set>
                                      <p:cBhvr>
                                        <p:cTn id="258"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257"/>
                                            </p:cond>
                                          </p:stCondLst>
                                        </p:cTn>
                                        <p:tgtEl>
                                          <p:spTgt spid="45"/>
                                        </p:tgtEl>
                                        <p:attrNameLst>
                                          <p:attrName>style.visibility</p:attrName>
                                        </p:attrNameLst>
                                      </p:cBhvr>
                                      <p:to>
                                        <p:strVal val="hidden"/>
                                      </p:to>
                                    </p:set>
                                  </p:subTnLst>
                                </p:cTn>
                              </p:par>
                            </p:childTnLst>
                          </p:cTn>
                        </p:par>
                        <p:par>
                          <p:cTn id="259" fill="hold">
                            <p:stCondLst>
                              <p:cond delay="81000"/>
                            </p:stCondLst>
                            <p:childTnLst>
                              <p:par>
                                <p:cTn id="260" presetID="11" presetClass="entr" presetSubtype="0" fill="hold" grpId="0" nodeType="afterEffect">
                                  <p:stCondLst>
                                    <p:cond delay="0"/>
                                  </p:stCondLst>
                                  <p:childTnLst>
                                    <p:set>
                                      <p:cBhvr>
                                        <p:cTn id="261"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260"/>
                                            </p:cond>
                                          </p:stCondLst>
                                        </p:cTn>
                                        <p:tgtEl>
                                          <p:spTgt spid="46"/>
                                        </p:tgtEl>
                                        <p:attrNameLst>
                                          <p:attrName>style.visibility</p:attrName>
                                        </p:attrNameLst>
                                      </p:cBhvr>
                                      <p:to>
                                        <p:strVal val="hidden"/>
                                      </p:to>
                                    </p:set>
                                  </p:subTnLst>
                                </p:cTn>
                              </p:par>
                            </p:childTnLst>
                          </p:cTn>
                        </p:par>
                        <p:par>
                          <p:cTn id="262" fill="hold">
                            <p:stCondLst>
                              <p:cond delay="82000"/>
                            </p:stCondLst>
                            <p:childTnLst>
                              <p:par>
                                <p:cTn id="263" presetID="11" presetClass="entr" presetSubtype="0" fill="hold" grpId="0" nodeType="afterEffect">
                                  <p:stCondLst>
                                    <p:cond delay="0"/>
                                  </p:stCondLst>
                                  <p:childTnLst>
                                    <p:set>
                                      <p:cBhvr>
                                        <p:cTn id="264"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263"/>
                                            </p:cond>
                                          </p:stCondLst>
                                        </p:cTn>
                                        <p:tgtEl>
                                          <p:spTgt spid="47"/>
                                        </p:tgtEl>
                                        <p:attrNameLst>
                                          <p:attrName>style.visibility</p:attrName>
                                        </p:attrNameLst>
                                      </p:cBhvr>
                                      <p:to>
                                        <p:strVal val="hidden"/>
                                      </p:to>
                                    </p:set>
                                  </p:subTnLst>
                                </p:cTn>
                              </p:par>
                            </p:childTnLst>
                          </p:cTn>
                        </p:par>
                        <p:par>
                          <p:cTn id="265" fill="hold">
                            <p:stCondLst>
                              <p:cond delay="83000"/>
                            </p:stCondLst>
                            <p:childTnLst>
                              <p:par>
                                <p:cTn id="266" presetID="11" presetClass="entr" presetSubtype="0" fill="hold" grpId="0" nodeType="afterEffect">
                                  <p:stCondLst>
                                    <p:cond delay="0"/>
                                  </p:stCondLst>
                                  <p:childTnLst>
                                    <p:set>
                                      <p:cBhvr>
                                        <p:cTn id="267"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266"/>
                                            </p:cond>
                                          </p:stCondLst>
                                        </p:cTn>
                                        <p:tgtEl>
                                          <p:spTgt spid="48"/>
                                        </p:tgtEl>
                                        <p:attrNameLst>
                                          <p:attrName>style.visibility</p:attrName>
                                        </p:attrNameLst>
                                      </p:cBhvr>
                                      <p:to>
                                        <p:strVal val="hidden"/>
                                      </p:to>
                                    </p:set>
                                  </p:subTnLst>
                                </p:cTn>
                              </p:par>
                            </p:childTnLst>
                          </p:cTn>
                        </p:par>
                        <p:par>
                          <p:cTn id="268" fill="hold">
                            <p:stCondLst>
                              <p:cond delay="84000"/>
                            </p:stCondLst>
                            <p:childTnLst>
                              <p:par>
                                <p:cTn id="269" presetID="11" presetClass="entr" presetSubtype="0" fill="hold" grpId="0" nodeType="afterEffect">
                                  <p:stCondLst>
                                    <p:cond delay="0"/>
                                  </p:stCondLst>
                                  <p:childTnLst>
                                    <p:set>
                                      <p:cBhvr>
                                        <p:cTn id="270"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269"/>
                                            </p:cond>
                                          </p:stCondLst>
                                        </p:cTn>
                                        <p:tgtEl>
                                          <p:spTgt spid="49"/>
                                        </p:tgtEl>
                                        <p:attrNameLst>
                                          <p:attrName>style.visibility</p:attrName>
                                        </p:attrNameLst>
                                      </p:cBhvr>
                                      <p:to>
                                        <p:strVal val="hidden"/>
                                      </p:to>
                                    </p:set>
                                  </p:subTnLst>
                                </p:cTn>
                              </p:par>
                            </p:childTnLst>
                          </p:cTn>
                        </p:par>
                        <p:par>
                          <p:cTn id="271" fill="hold">
                            <p:stCondLst>
                              <p:cond delay="85000"/>
                            </p:stCondLst>
                            <p:childTnLst>
                              <p:par>
                                <p:cTn id="272" presetID="11" presetClass="entr" presetSubtype="0" fill="hold" grpId="0" nodeType="afterEffect">
                                  <p:stCondLst>
                                    <p:cond delay="0"/>
                                  </p:stCondLst>
                                  <p:childTnLst>
                                    <p:set>
                                      <p:cBhvr>
                                        <p:cTn id="273" dur="1000">
                                          <p:stCondLst>
                                            <p:cond delay="0"/>
                                          </p:stCondLst>
                                        </p:cTn>
                                        <p:tgtEl>
                                          <p:spTgt spid="50"/>
                                        </p:tgtEl>
                                        <p:attrNameLst>
                                          <p:attrName>style.visibility</p:attrName>
                                        </p:attrNameLst>
                                      </p:cBhvr>
                                      <p:to>
                                        <p:strVal val="visible"/>
                                      </p:to>
                                    </p:set>
                                  </p:childTnLst>
                                  <p:subTnLst>
                                    <p:set>
                                      <p:cBhvr override="childStyle">
                                        <p:cTn dur="1" fill="hold" display="0" masterRel="sameClick" afterEffect="1">
                                          <p:stCondLst>
                                            <p:cond evt="end" delay="0">
                                              <p:tn val="272"/>
                                            </p:cond>
                                          </p:stCondLst>
                                        </p:cTn>
                                        <p:tgtEl>
                                          <p:spTgt spid="50"/>
                                        </p:tgtEl>
                                        <p:attrNameLst>
                                          <p:attrName>style.visibility</p:attrName>
                                        </p:attrNameLst>
                                      </p:cBhvr>
                                      <p:to>
                                        <p:strVal val="hidden"/>
                                      </p:to>
                                    </p:set>
                                  </p:subTnLst>
                                </p:cTn>
                              </p:par>
                            </p:childTnLst>
                          </p:cTn>
                        </p:par>
                        <p:par>
                          <p:cTn id="274" fill="hold">
                            <p:stCondLst>
                              <p:cond delay="86000"/>
                            </p:stCondLst>
                            <p:childTnLst>
                              <p:par>
                                <p:cTn id="275" presetID="11" presetClass="entr" presetSubtype="0" fill="hold" grpId="0" nodeType="afterEffect">
                                  <p:stCondLst>
                                    <p:cond delay="0"/>
                                  </p:stCondLst>
                                  <p:childTnLst>
                                    <p:set>
                                      <p:cBhvr>
                                        <p:cTn id="276" dur="1000">
                                          <p:stCondLst>
                                            <p:cond delay="0"/>
                                          </p:stCondLst>
                                        </p:cTn>
                                        <p:tgtEl>
                                          <p:spTgt spid="51"/>
                                        </p:tgtEl>
                                        <p:attrNameLst>
                                          <p:attrName>style.visibility</p:attrName>
                                        </p:attrNameLst>
                                      </p:cBhvr>
                                      <p:to>
                                        <p:strVal val="visible"/>
                                      </p:to>
                                    </p:set>
                                  </p:childTnLst>
                                  <p:subTnLst>
                                    <p:set>
                                      <p:cBhvr override="childStyle">
                                        <p:cTn dur="1" fill="hold" display="0" masterRel="sameClick" afterEffect="1">
                                          <p:stCondLst>
                                            <p:cond evt="end" delay="0">
                                              <p:tn val="275"/>
                                            </p:cond>
                                          </p:stCondLst>
                                        </p:cTn>
                                        <p:tgtEl>
                                          <p:spTgt spid="51"/>
                                        </p:tgtEl>
                                        <p:attrNameLst>
                                          <p:attrName>style.visibility</p:attrName>
                                        </p:attrNameLst>
                                      </p:cBhvr>
                                      <p:to>
                                        <p:strVal val="hidden"/>
                                      </p:to>
                                    </p:set>
                                  </p:subTnLst>
                                </p:cTn>
                              </p:par>
                            </p:childTnLst>
                          </p:cTn>
                        </p:par>
                        <p:par>
                          <p:cTn id="277" fill="hold">
                            <p:stCondLst>
                              <p:cond delay="87000"/>
                            </p:stCondLst>
                            <p:childTnLst>
                              <p:par>
                                <p:cTn id="278" presetID="11" presetClass="entr" presetSubtype="0" fill="hold" grpId="0" nodeType="afterEffect">
                                  <p:stCondLst>
                                    <p:cond delay="0"/>
                                  </p:stCondLst>
                                  <p:childTnLst>
                                    <p:set>
                                      <p:cBhvr>
                                        <p:cTn id="279" dur="1000">
                                          <p:stCondLst>
                                            <p:cond delay="0"/>
                                          </p:stCondLst>
                                        </p:cTn>
                                        <p:tgtEl>
                                          <p:spTgt spid="52"/>
                                        </p:tgtEl>
                                        <p:attrNameLst>
                                          <p:attrName>style.visibility</p:attrName>
                                        </p:attrNameLst>
                                      </p:cBhvr>
                                      <p:to>
                                        <p:strVal val="visible"/>
                                      </p:to>
                                    </p:set>
                                  </p:childTnLst>
                                  <p:subTnLst>
                                    <p:set>
                                      <p:cBhvr override="childStyle">
                                        <p:cTn dur="1" fill="hold" display="0" masterRel="sameClick" afterEffect="1">
                                          <p:stCondLst>
                                            <p:cond evt="end" delay="0">
                                              <p:tn val="278"/>
                                            </p:cond>
                                          </p:stCondLst>
                                        </p:cTn>
                                        <p:tgtEl>
                                          <p:spTgt spid="52"/>
                                        </p:tgtEl>
                                        <p:attrNameLst>
                                          <p:attrName>style.visibility</p:attrName>
                                        </p:attrNameLst>
                                      </p:cBhvr>
                                      <p:to>
                                        <p:strVal val="hidden"/>
                                      </p:to>
                                    </p:set>
                                  </p:subTnLst>
                                </p:cTn>
                              </p:par>
                            </p:childTnLst>
                          </p:cTn>
                        </p:par>
                        <p:par>
                          <p:cTn id="280" fill="hold">
                            <p:stCondLst>
                              <p:cond delay="88000"/>
                            </p:stCondLst>
                            <p:childTnLst>
                              <p:par>
                                <p:cTn id="281" presetID="11" presetClass="entr" presetSubtype="0" fill="hold" grpId="0" nodeType="afterEffect">
                                  <p:stCondLst>
                                    <p:cond delay="0"/>
                                  </p:stCondLst>
                                  <p:childTnLst>
                                    <p:set>
                                      <p:cBhvr>
                                        <p:cTn id="282" dur="1000">
                                          <p:stCondLst>
                                            <p:cond delay="0"/>
                                          </p:stCondLst>
                                        </p:cTn>
                                        <p:tgtEl>
                                          <p:spTgt spid="53"/>
                                        </p:tgtEl>
                                        <p:attrNameLst>
                                          <p:attrName>style.visibility</p:attrName>
                                        </p:attrNameLst>
                                      </p:cBhvr>
                                      <p:to>
                                        <p:strVal val="visible"/>
                                      </p:to>
                                    </p:set>
                                  </p:childTnLst>
                                  <p:subTnLst>
                                    <p:set>
                                      <p:cBhvr override="childStyle">
                                        <p:cTn dur="1" fill="hold" display="0" masterRel="sameClick" afterEffect="1">
                                          <p:stCondLst>
                                            <p:cond evt="end" delay="0">
                                              <p:tn val="281"/>
                                            </p:cond>
                                          </p:stCondLst>
                                        </p:cTn>
                                        <p:tgtEl>
                                          <p:spTgt spid="53"/>
                                        </p:tgtEl>
                                        <p:attrNameLst>
                                          <p:attrName>style.visibility</p:attrName>
                                        </p:attrNameLst>
                                      </p:cBhvr>
                                      <p:to>
                                        <p:strVal val="hidden"/>
                                      </p:to>
                                    </p:set>
                                  </p:subTnLst>
                                </p:cTn>
                              </p:par>
                            </p:childTnLst>
                          </p:cTn>
                        </p:par>
                        <p:par>
                          <p:cTn id="283" fill="hold">
                            <p:stCondLst>
                              <p:cond delay="89000"/>
                            </p:stCondLst>
                            <p:childTnLst>
                              <p:par>
                                <p:cTn id="284" presetID="11" presetClass="entr" presetSubtype="0" fill="hold" grpId="0" nodeType="afterEffect">
                                  <p:stCondLst>
                                    <p:cond delay="0"/>
                                  </p:stCondLst>
                                  <p:childTnLst>
                                    <p:set>
                                      <p:cBhvr>
                                        <p:cTn id="285" dur="1000">
                                          <p:stCondLst>
                                            <p:cond delay="0"/>
                                          </p:stCondLst>
                                        </p:cTn>
                                        <p:tgtEl>
                                          <p:spTgt spid="54"/>
                                        </p:tgtEl>
                                        <p:attrNameLst>
                                          <p:attrName>style.visibility</p:attrName>
                                        </p:attrNameLst>
                                      </p:cBhvr>
                                      <p:to>
                                        <p:strVal val="visible"/>
                                      </p:to>
                                    </p:set>
                                  </p:childTnLst>
                                  <p:subTnLst>
                                    <p:set>
                                      <p:cBhvr override="childStyle">
                                        <p:cTn dur="1" fill="hold" display="0" masterRel="sameClick" afterEffect="1">
                                          <p:stCondLst>
                                            <p:cond evt="end" delay="0">
                                              <p:tn val="284"/>
                                            </p:cond>
                                          </p:stCondLst>
                                        </p:cTn>
                                        <p:tgtEl>
                                          <p:spTgt spid="54"/>
                                        </p:tgtEl>
                                        <p:attrNameLst>
                                          <p:attrName>style.visibility</p:attrName>
                                        </p:attrNameLst>
                                      </p:cBhvr>
                                      <p:to>
                                        <p:strVal val="hidden"/>
                                      </p:to>
                                    </p:set>
                                  </p:subTnLst>
                                </p:cTn>
                              </p:par>
                            </p:childTnLst>
                          </p:cTn>
                        </p:par>
                        <p:par>
                          <p:cTn id="286" fill="hold">
                            <p:stCondLst>
                              <p:cond delay="90000"/>
                            </p:stCondLst>
                            <p:childTnLst>
                              <p:par>
                                <p:cTn id="287" presetID="11" presetClass="entr" presetSubtype="0" fill="hold" grpId="0" nodeType="afterEffect">
                                  <p:stCondLst>
                                    <p:cond delay="0"/>
                                  </p:stCondLst>
                                  <p:childTnLst>
                                    <p:set>
                                      <p:cBhvr>
                                        <p:cTn id="288" dur="1000">
                                          <p:stCondLst>
                                            <p:cond delay="0"/>
                                          </p:stCondLst>
                                        </p:cTn>
                                        <p:tgtEl>
                                          <p:spTgt spid="55"/>
                                        </p:tgtEl>
                                        <p:attrNameLst>
                                          <p:attrName>style.visibility</p:attrName>
                                        </p:attrNameLst>
                                      </p:cBhvr>
                                      <p:to>
                                        <p:strVal val="visible"/>
                                      </p:to>
                                    </p:set>
                                  </p:childTnLst>
                                  <p:subTnLst>
                                    <p:set>
                                      <p:cBhvr override="childStyle">
                                        <p:cTn dur="1" fill="hold" display="0" masterRel="sameClick" afterEffect="1">
                                          <p:stCondLst>
                                            <p:cond evt="end" delay="0">
                                              <p:tn val="287"/>
                                            </p:cond>
                                          </p:stCondLst>
                                        </p:cTn>
                                        <p:tgtEl>
                                          <p:spTgt spid="55"/>
                                        </p:tgtEl>
                                        <p:attrNameLst>
                                          <p:attrName>style.visibility</p:attrName>
                                        </p:attrNameLst>
                                      </p:cBhvr>
                                      <p:to>
                                        <p:strVal val="hidden"/>
                                      </p:to>
                                    </p:set>
                                  </p:subTnLst>
                                </p:cTn>
                              </p:par>
                            </p:childTnLst>
                          </p:cTn>
                        </p:par>
                        <p:par>
                          <p:cTn id="289" fill="hold">
                            <p:stCondLst>
                              <p:cond delay="91000"/>
                            </p:stCondLst>
                            <p:childTnLst>
                              <p:par>
                                <p:cTn id="290" presetID="11" presetClass="entr" presetSubtype="0" fill="hold" grpId="0" nodeType="afterEffect">
                                  <p:stCondLst>
                                    <p:cond delay="0"/>
                                  </p:stCondLst>
                                  <p:childTnLst>
                                    <p:set>
                                      <p:cBhvr>
                                        <p:cTn id="291" dur="1000">
                                          <p:stCondLst>
                                            <p:cond delay="0"/>
                                          </p:stCondLst>
                                        </p:cTn>
                                        <p:tgtEl>
                                          <p:spTgt spid="56"/>
                                        </p:tgtEl>
                                        <p:attrNameLst>
                                          <p:attrName>style.visibility</p:attrName>
                                        </p:attrNameLst>
                                      </p:cBhvr>
                                      <p:to>
                                        <p:strVal val="visible"/>
                                      </p:to>
                                    </p:set>
                                  </p:childTnLst>
                                  <p:subTnLst>
                                    <p:set>
                                      <p:cBhvr override="childStyle">
                                        <p:cTn dur="1" fill="hold" display="0" masterRel="sameClick" afterEffect="1">
                                          <p:stCondLst>
                                            <p:cond evt="end" delay="0">
                                              <p:tn val="290"/>
                                            </p:cond>
                                          </p:stCondLst>
                                        </p:cTn>
                                        <p:tgtEl>
                                          <p:spTgt spid="56"/>
                                        </p:tgtEl>
                                        <p:attrNameLst>
                                          <p:attrName>style.visibility</p:attrName>
                                        </p:attrNameLst>
                                      </p:cBhvr>
                                      <p:to>
                                        <p:strVal val="hidden"/>
                                      </p:to>
                                    </p:set>
                                  </p:subTnLst>
                                </p:cTn>
                              </p:par>
                            </p:childTnLst>
                          </p:cTn>
                        </p:par>
                        <p:par>
                          <p:cTn id="292" fill="hold">
                            <p:stCondLst>
                              <p:cond delay="92000"/>
                            </p:stCondLst>
                            <p:childTnLst>
                              <p:par>
                                <p:cTn id="293" presetID="11" presetClass="entr" presetSubtype="0" fill="hold" grpId="0" nodeType="afterEffect">
                                  <p:stCondLst>
                                    <p:cond delay="0"/>
                                  </p:stCondLst>
                                  <p:childTnLst>
                                    <p:set>
                                      <p:cBhvr>
                                        <p:cTn id="294" dur="1000">
                                          <p:stCondLst>
                                            <p:cond delay="0"/>
                                          </p:stCondLst>
                                        </p:cTn>
                                        <p:tgtEl>
                                          <p:spTgt spid="57"/>
                                        </p:tgtEl>
                                        <p:attrNameLst>
                                          <p:attrName>style.visibility</p:attrName>
                                        </p:attrNameLst>
                                      </p:cBhvr>
                                      <p:to>
                                        <p:strVal val="visible"/>
                                      </p:to>
                                    </p:set>
                                  </p:childTnLst>
                                  <p:subTnLst>
                                    <p:set>
                                      <p:cBhvr override="childStyle">
                                        <p:cTn dur="1" fill="hold" display="0" masterRel="sameClick" afterEffect="1">
                                          <p:stCondLst>
                                            <p:cond evt="end" delay="0">
                                              <p:tn val="293"/>
                                            </p:cond>
                                          </p:stCondLst>
                                        </p:cTn>
                                        <p:tgtEl>
                                          <p:spTgt spid="57"/>
                                        </p:tgtEl>
                                        <p:attrNameLst>
                                          <p:attrName>style.visibility</p:attrName>
                                        </p:attrNameLst>
                                      </p:cBhvr>
                                      <p:to>
                                        <p:strVal val="hidden"/>
                                      </p:to>
                                    </p:set>
                                  </p:subTnLst>
                                </p:cTn>
                              </p:par>
                            </p:childTnLst>
                          </p:cTn>
                        </p:par>
                        <p:par>
                          <p:cTn id="295" fill="hold">
                            <p:stCondLst>
                              <p:cond delay="93000"/>
                            </p:stCondLst>
                            <p:childTnLst>
                              <p:par>
                                <p:cTn id="296" presetID="11" presetClass="entr" presetSubtype="0" fill="hold" grpId="0" nodeType="afterEffect">
                                  <p:stCondLst>
                                    <p:cond delay="0"/>
                                  </p:stCondLst>
                                  <p:childTnLst>
                                    <p:set>
                                      <p:cBhvr>
                                        <p:cTn id="297" dur="1000">
                                          <p:stCondLst>
                                            <p:cond delay="0"/>
                                          </p:stCondLst>
                                        </p:cTn>
                                        <p:tgtEl>
                                          <p:spTgt spid="58"/>
                                        </p:tgtEl>
                                        <p:attrNameLst>
                                          <p:attrName>style.visibility</p:attrName>
                                        </p:attrNameLst>
                                      </p:cBhvr>
                                      <p:to>
                                        <p:strVal val="visible"/>
                                      </p:to>
                                    </p:set>
                                  </p:childTnLst>
                                  <p:subTnLst>
                                    <p:set>
                                      <p:cBhvr override="childStyle">
                                        <p:cTn dur="1" fill="hold" display="0" masterRel="sameClick" afterEffect="1">
                                          <p:stCondLst>
                                            <p:cond evt="end" delay="0">
                                              <p:tn val="296"/>
                                            </p:cond>
                                          </p:stCondLst>
                                        </p:cTn>
                                        <p:tgtEl>
                                          <p:spTgt spid="58"/>
                                        </p:tgtEl>
                                        <p:attrNameLst>
                                          <p:attrName>style.visibility</p:attrName>
                                        </p:attrNameLst>
                                      </p:cBhvr>
                                      <p:to>
                                        <p:strVal val="hidden"/>
                                      </p:to>
                                    </p:set>
                                  </p:subTnLst>
                                </p:cTn>
                              </p:par>
                            </p:childTnLst>
                          </p:cTn>
                        </p:par>
                        <p:par>
                          <p:cTn id="298" fill="hold">
                            <p:stCondLst>
                              <p:cond delay="94000"/>
                            </p:stCondLst>
                            <p:childTnLst>
                              <p:par>
                                <p:cTn id="299" presetID="11" presetClass="entr" presetSubtype="0" fill="hold" grpId="0" nodeType="afterEffect">
                                  <p:stCondLst>
                                    <p:cond delay="0"/>
                                  </p:stCondLst>
                                  <p:childTnLst>
                                    <p:set>
                                      <p:cBhvr>
                                        <p:cTn id="300" dur="1000">
                                          <p:stCondLst>
                                            <p:cond delay="0"/>
                                          </p:stCondLst>
                                        </p:cTn>
                                        <p:tgtEl>
                                          <p:spTgt spid="59"/>
                                        </p:tgtEl>
                                        <p:attrNameLst>
                                          <p:attrName>style.visibility</p:attrName>
                                        </p:attrNameLst>
                                      </p:cBhvr>
                                      <p:to>
                                        <p:strVal val="visible"/>
                                      </p:to>
                                    </p:set>
                                  </p:childTnLst>
                                  <p:subTnLst>
                                    <p:set>
                                      <p:cBhvr override="childStyle">
                                        <p:cTn dur="1" fill="hold" display="0" masterRel="sameClick" afterEffect="1">
                                          <p:stCondLst>
                                            <p:cond evt="end" delay="0">
                                              <p:tn val="299"/>
                                            </p:cond>
                                          </p:stCondLst>
                                        </p:cTn>
                                        <p:tgtEl>
                                          <p:spTgt spid="59"/>
                                        </p:tgtEl>
                                        <p:attrNameLst>
                                          <p:attrName>style.visibility</p:attrName>
                                        </p:attrNameLst>
                                      </p:cBhvr>
                                      <p:to>
                                        <p:strVal val="hidden"/>
                                      </p:to>
                                    </p:set>
                                  </p:subTnLst>
                                </p:cTn>
                              </p:par>
                            </p:childTnLst>
                          </p:cTn>
                        </p:par>
                        <p:par>
                          <p:cTn id="301" fill="hold">
                            <p:stCondLst>
                              <p:cond delay="95000"/>
                            </p:stCondLst>
                            <p:childTnLst>
                              <p:par>
                                <p:cTn id="302" presetID="11" presetClass="entr" presetSubtype="0" fill="hold" grpId="0" nodeType="afterEffect">
                                  <p:stCondLst>
                                    <p:cond delay="0"/>
                                  </p:stCondLst>
                                  <p:childTnLst>
                                    <p:set>
                                      <p:cBhvr>
                                        <p:cTn id="303" dur="1000">
                                          <p:stCondLst>
                                            <p:cond delay="0"/>
                                          </p:stCondLst>
                                        </p:cTn>
                                        <p:tgtEl>
                                          <p:spTgt spid="60"/>
                                        </p:tgtEl>
                                        <p:attrNameLst>
                                          <p:attrName>style.visibility</p:attrName>
                                        </p:attrNameLst>
                                      </p:cBhvr>
                                      <p:to>
                                        <p:strVal val="visible"/>
                                      </p:to>
                                    </p:set>
                                  </p:childTnLst>
                                  <p:subTnLst>
                                    <p:set>
                                      <p:cBhvr override="childStyle">
                                        <p:cTn dur="1" fill="hold" display="0" masterRel="sameClick" afterEffect="1">
                                          <p:stCondLst>
                                            <p:cond evt="end" delay="0">
                                              <p:tn val="302"/>
                                            </p:cond>
                                          </p:stCondLst>
                                        </p:cTn>
                                        <p:tgtEl>
                                          <p:spTgt spid="60"/>
                                        </p:tgtEl>
                                        <p:attrNameLst>
                                          <p:attrName>style.visibility</p:attrName>
                                        </p:attrNameLst>
                                      </p:cBhvr>
                                      <p:to>
                                        <p:strVal val="hidden"/>
                                      </p:to>
                                    </p:set>
                                  </p:subTnLst>
                                </p:cTn>
                              </p:par>
                            </p:childTnLst>
                          </p:cTn>
                        </p:par>
                        <p:par>
                          <p:cTn id="304" fill="hold">
                            <p:stCondLst>
                              <p:cond delay="96000"/>
                            </p:stCondLst>
                            <p:childTnLst>
                              <p:par>
                                <p:cTn id="305" presetID="11" presetClass="entr" presetSubtype="0" fill="hold" grpId="0" nodeType="afterEffect">
                                  <p:stCondLst>
                                    <p:cond delay="0"/>
                                  </p:stCondLst>
                                  <p:childTnLst>
                                    <p:set>
                                      <p:cBhvr>
                                        <p:cTn id="306" dur="1000">
                                          <p:stCondLst>
                                            <p:cond delay="0"/>
                                          </p:stCondLst>
                                        </p:cTn>
                                        <p:tgtEl>
                                          <p:spTgt spid="61"/>
                                        </p:tgtEl>
                                        <p:attrNameLst>
                                          <p:attrName>style.visibility</p:attrName>
                                        </p:attrNameLst>
                                      </p:cBhvr>
                                      <p:to>
                                        <p:strVal val="visible"/>
                                      </p:to>
                                    </p:set>
                                  </p:childTnLst>
                                  <p:subTnLst>
                                    <p:set>
                                      <p:cBhvr override="childStyle">
                                        <p:cTn dur="1" fill="hold" display="0" masterRel="sameClick" afterEffect="1">
                                          <p:stCondLst>
                                            <p:cond evt="end" delay="0">
                                              <p:tn val="305"/>
                                            </p:cond>
                                          </p:stCondLst>
                                        </p:cTn>
                                        <p:tgtEl>
                                          <p:spTgt spid="61"/>
                                        </p:tgtEl>
                                        <p:attrNameLst>
                                          <p:attrName>style.visibility</p:attrName>
                                        </p:attrNameLst>
                                      </p:cBhvr>
                                      <p:to>
                                        <p:strVal val="hidden"/>
                                      </p:to>
                                    </p:set>
                                  </p:subTnLst>
                                </p:cTn>
                              </p:par>
                            </p:childTnLst>
                          </p:cTn>
                        </p:par>
                        <p:par>
                          <p:cTn id="307" fill="hold">
                            <p:stCondLst>
                              <p:cond delay="97000"/>
                            </p:stCondLst>
                            <p:childTnLst>
                              <p:par>
                                <p:cTn id="308" presetID="11" presetClass="entr" presetSubtype="0" fill="hold" grpId="0" nodeType="afterEffect">
                                  <p:stCondLst>
                                    <p:cond delay="0"/>
                                  </p:stCondLst>
                                  <p:childTnLst>
                                    <p:set>
                                      <p:cBhvr>
                                        <p:cTn id="309" dur="1000">
                                          <p:stCondLst>
                                            <p:cond delay="0"/>
                                          </p:stCondLst>
                                        </p:cTn>
                                        <p:tgtEl>
                                          <p:spTgt spid="62"/>
                                        </p:tgtEl>
                                        <p:attrNameLst>
                                          <p:attrName>style.visibility</p:attrName>
                                        </p:attrNameLst>
                                      </p:cBhvr>
                                      <p:to>
                                        <p:strVal val="visible"/>
                                      </p:to>
                                    </p:set>
                                  </p:childTnLst>
                                  <p:subTnLst>
                                    <p:set>
                                      <p:cBhvr override="childStyle">
                                        <p:cTn dur="1" fill="hold" display="0" masterRel="sameClick" afterEffect="1">
                                          <p:stCondLst>
                                            <p:cond evt="end" delay="0">
                                              <p:tn val="308"/>
                                            </p:cond>
                                          </p:stCondLst>
                                        </p:cTn>
                                        <p:tgtEl>
                                          <p:spTgt spid="62"/>
                                        </p:tgtEl>
                                        <p:attrNameLst>
                                          <p:attrName>style.visibility</p:attrName>
                                        </p:attrNameLst>
                                      </p:cBhvr>
                                      <p:to>
                                        <p:strVal val="hidden"/>
                                      </p:to>
                                    </p:set>
                                  </p:subTnLst>
                                </p:cTn>
                              </p:par>
                            </p:childTnLst>
                          </p:cTn>
                        </p:par>
                        <p:par>
                          <p:cTn id="310" fill="hold">
                            <p:stCondLst>
                              <p:cond delay="98000"/>
                            </p:stCondLst>
                            <p:childTnLst>
                              <p:par>
                                <p:cTn id="311" presetID="11" presetClass="entr" presetSubtype="0" fill="hold" grpId="0" nodeType="afterEffect">
                                  <p:stCondLst>
                                    <p:cond delay="0"/>
                                  </p:stCondLst>
                                  <p:childTnLst>
                                    <p:set>
                                      <p:cBhvr>
                                        <p:cTn id="312" dur="1000">
                                          <p:stCondLst>
                                            <p:cond delay="0"/>
                                          </p:stCondLst>
                                        </p:cTn>
                                        <p:tgtEl>
                                          <p:spTgt spid="63"/>
                                        </p:tgtEl>
                                        <p:attrNameLst>
                                          <p:attrName>style.visibility</p:attrName>
                                        </p:attrNameLst>
                                      </p:cBhvr>
                                      <p:to>
                                        <p:strVal val="visible"/>
                                      </p:to>
                                    </p:set>
                                  </p:childTnLst>
                                  <p:subTnLst>
                                    <p:set>
                                      <p:cBhvr override="childStyle">
                                        <p:cTn dur="1" fill="hold" display="0" masterRel="sameClick" afterEffect="1">
                                          <p:stCondLst>
                                            <p:cond evt="end" delay="0">
                                              <p:tn val="311"/>
                                            </p:cond>
                                          </p:stCondLst>
                                        </p:cTn>
                                        <p:tgtEl>
                                          <p:spTgt spid="63"/>
                                        </p:tgtEl>
                                        <p:attrNameLst>
                                          <p:attrName>style.visibility</p:attrName>
                                        </p:attrNameLst>
                                      </p:cBhvr>
                                      <p:to>
                                        <p:strVal val="hidden"/>
                                      </p:to>
                                    </p:set>
                                  </p:subTnLst>
                                </p:cTn>
                              </p:par>
                            </p:childTnLst>
                          </p:cTn>
                        </p:par>
                        <p:par>
                          <p:cTn id="313" fill="hold">
                            <p:stCondLst>
                              <p:cond delay="99000"/>
                            </p:stCondLst>
                            <p:childTnLst>
                              <p:par>
                                <p:cTn id="314" presetID="11" presetClass="entr" presetSubtype="0" fill="hold" grpId="0" nodeType="afterEffect">
                                  <p:stCondLst>
                                    <p:cond delay="0"/>
                                  </p:stCondLst>
                                  <p:childTnLst>
                                    <p:set>
                                      <p:cBhvr>
                                        <p:cTn id="315" dur="1000">
                                          <p:stCondLst>
                                            <p:cond delay="0"/>
                                          </p:stCondLst>
                                        </p:cTn>
                                        <p:tgtEl>
                                          <p:spTgt spid="64"/>
                                        </p:tgtEl>
                                        <p:attrNameLst>
                                          <p:attrName>style.visibility</p:attrName>
                                        </p:attrNameLst>
                                      </p:cBhvr>
                                      <p:to>
                                        <p:strVal val="visible"/>
                                      </p:to>
                                    </p:set>
                                  </p:childTnLst>
                                  <p:subTnLst>
                                    <p:set>
                                      <p:cBhvr override="childStyle">
                                        <p:cTn dur="1" fill="hold" display="0" masterRel="sameClick" afterEffect="1">
                                          <p:stCondLst>
                                            <p:cond evt="end" delay="0">
                                              <p:tn val="314"/>
                                            </p:cond>
                                          </p:stCondLst>
                                        </p:cTn>
                                        <p:tgtEl>
                                          <p:spTgt spid="64"/>
                                        </p:tgtEl>
                                        <p:attrNameLst>
                                          <p:attrName>style.visibility</p:attrName>
                                        </p:attrNameLst>
                                      </p:cBhvr>
                                      <p:to>
                                        <p:strVal val="hidden"/>
                                      </p:to>
                                    </p:set>
                                  </p:subTnLst>
                                </p:cTn>
                              </p:par>
                            </p:childTnLst>
                          </p:cTn>
                        </p:par>
                        <p:par>
                          <p:cTn id="316" fill="hold">
                            <p:stCondLst>
                              <p:cond delay="100000"/>
                            </p:stCondLst>
                            <p:childTnLst>
                              <p:par>
                                <p:cTn id="317" presetID="11" presetClass="entr" presetSubtype="0" fill="hold" grpId="0" nodeType="afterEffect">
                                  <p:stCondLst>
                                    <p:cond delay="0"/>
                                  </p:stCondLst>
                                  <p:childTnLst>
                                    <p:set>
                                      <p:cBhvr>
                                        <p:cTn id="318" dur="1000">
                                          <p:stCondLst>
                                            <p:cond delay="0"/>
                                          </p:stCondLst>
                                        </p:cTn>
                                        <p:tgtEl>
                                          <p:spTgt spid="65"/>
                                        </p:tgtEl>
                                        <p:attrNameLst>
                                          <p:attrName>style.visibility</p:attrName>
                                        </p:attrNameLst>
                                      </p:cBhvr>
                                      <p:to>
                                        <p:strVal val="visible"/>
                                      </p:to>
                                    </p:set>
                                  </p:childTnLst>
                                  <p:subTnLst>
                                    <p:set>
                                      <p:cBhvr override="childStyle">
                                        <p:cTn dur="1" fill="hold" display="0" masterRel="sameClick" afterEffect="1">
                                          <p:stCondLst>
                                            <p:cond evt="end" delay="0">
                                              <p:tn val="317"/>
                                            </p:cond>
                                          </p:stCondLst>
                                        </p:cTn>
                                        <p:tgtEl>
                                          <p:spTgt spid="65"/>
                                        </p:tgtEl>
                                        <p:attrNameLst>
                                          <p:attrName>style.visibility</p:attrName>
                                        </p:attrNameLst>
                                      </p:cBhvr>
                                      <p:to>
                                        <p:strVal val="hidden"/>
                                      </p:to>
                                    </p:set>
                                  </p:subTnLst>
                                </p:cTn>
                              </p:par>
                            </p:childTnLst>
                          </p:cTn>
                        </p:par>
                        <p:par>
                          <p:cTn id="319" fill="hold">
                            <p:stCondLst>
                              <p:cond delay="101000"/>
                            </p:stCondLst>
                            <p:childTnLst>
                              <p:par>
                                <p:cTn id="320" presetID="11" presetClass="entr" presetSubtype="0" fill="hold" grpId="0" nodeType="afterEffect">
                                  <p:stCondLst>
                                    <p:cond delay="0"/>
                                  </p:stCondLst>
                                  <p:childTnLst>
                                    <p:set>
                                      <p:cBhvr>
                                        <p:cTn id="321" dur="1000">
                                          <p:stCondLst>
                                            <p:cond delay="0"/>
                                          </p:stCondLst>
                                        </p:cTn>
                                        <p:tgtEl>
                                          <p:spTgt spid="66"/>
                                        </p:tgtEl>
                                        <p:attrNameLst>
                                          <p:attrName>style.visibility</p:attrName>
                                        </p:attrNameLst>
                                      </p:cBhvr>
                                      <p:to>
                                        <p:strVal val="visible"/>
                                      </p:to>
                                    </p:set>
                                  </p:childTnLst>
                                  <p:subTnLst>
                                    <p:set>
                                      <p:cBhvr override="childStyle">
                                        <p:cTn dur="1" fill="hold" display="0" masterRel="sameClick" afterEffect="1">
                                          <p:stCondLst>
                                            <p:cond evt="end" delay="0">
                                              <p:tn val="320"/>
                                            </p:cond>
                                          </p:stCondLst>
                                        </p:cTn>
                                        <p:tgtEl>
                                          <p:spTgt spid="66"/>
                                        </p:tgtEl>
                                        <p:attrNameLst>
                                          <p:attrName>style.visibility</p:attrName>
                                        </p:attrNameLst>
                                      </p:cBhvr>
                                      <p:to>
                                        <p:strVal val="hidden"/>
                                      </p:to>
                                    </p:set>
                                  </p:subTnLst>
                                </p:cTn>
                              </p:par>
                            </p:childTnLst>
                          </p:cTn>
                        </p:par>
                        <p:par>
                          <p:cTn id="322" fill="hold">
                            <p:stCondLst>
                              <p:cond delay="102000"/>
                            </p:stCondLst>
                            <p:childTnLst>
                              <p:par>
                                <p:cTn id="323" presetID="11" presetClass="entr" presetSubtype="0" fill="hold" grpId="0" nodeType="afterEffect">
                                  <p:stCondLst>
                                    <p:cond delay="0"/>
                                  </p:stCondLst>
                                  <p:childTnLst>
                                    <p:set>
                                      <p:cBhvr>
                                        <p:cTn id="324" dur="1000">
                                          <p:stCondLst>
                                            <p:cond delay="0"/>
                                          </p:stCondLst>
                                        </p:cTn>
                                        <p:tgtEl>
                                          <p:spTgt spid="67"/>
                                        </p:tgtEl>
                                        <p:attrNameLst>
                                          <p:attrName>style.visibility</p:attrName>
                                        </p:attrNameLst>
                                      </p:cBhvr>
                                      <p:to>
                                        <p:strVal val="visible"/>
                                      </p:to>
                                    </p:set>
                                  </p:childTnLst>
                                  <p:subTnLst>
                                    <p:set>
                                      <p:cBhvr override="childStyle">
                                        <p:cTn dur="1" fill="hold" display="0" masterRel="sameClick" afterEffect="1">
                                          <p:stCondLst>
                                            <p:cond evt="end" delay="0">
                                              <p:tn val="323"/>
                                            </p:cond>
                                          </p:stCondLst>
                                        </p:cTn>
                                        <p:tgtEl>
                                          <p:spTgt spid="67"/>
                                        </p:tgtEl>
                                        <p:attrNameLst>
                                          <p:attrName>style.visibility</p:attrName>
                                        </p:attrNameLst>
                                      </p:cBhvr>
                                      <p:to>
                                        <p:strVal val="hidden"/>
                                      </p:to>
                                    </p:set>
                                  </p:subTnLst>
                                </p:cTn>
                              </p:par>
                            </p:childTnLst>
                          </p:cTn>
                        </p:par>
                        <p:par>
                          <p:cTn id="325" fill="hold">
                            <p:stCondLst>
                              <p:cond delay="103000"/>
                            </p:stCondLst>
                            <p:childTnLst>
                              <p:par>
                                <p:cTn id="326" presetID="11" presetClass="entr" presetSubtype="0" fill="hold" grpId="0" nodeType="afterEffect">
                                  <p:stCondLst>
                                    <p:cond delay="0"/>
                                  </p:stCondLst>
                                  <p:childTnLst>
                                    <p:set>
                                      <p:cBhvr>
                                        <p:cTn id="327" dur="1000">
                                          <p:stCondLst>
                                            <p:cond delay="0"/>
                                          </p:stCondLst>
                                        </p:cTn>
                                        <p:tgtEl>
                                          <p:spTgt spid="68"/>
                                        </p:tgtEl>
                                        <p:attrNameLst>
                                          <p:attrName>style.visibility</p:attrName>
                                        </p:attrNameLst>
                                      </p:cBhvr>
                                      <p:to>
                                        <p:strVal val="visible"/>
                                      </p:to>
                                    </p:set>
                                  </p:childTnLst>
                                  <p:subTnLst>
                                    <p:set>
                                      <p:cBhvr override="childStyle">
                                        <p:cTn dur="1" fill="hold" display="0" masterRel="sameClick" afterEffect="1">
                                          <p:stCondLst>
                                            <p:cond evt="end" delay="0">
                                              <p:tn val="326"/>
                                            </p:cond>
                                          </p:stCondLst>
                                        </p:cTn>
                                        <p:tgtEl>
                                          <p:spTgt spid="68"/>
                                        </p:tgtEl>
                                        <p:attrNameLst>
                                          <p:attrName>style.visibility</p:attrName>
                                        </p:attrNameLst>
                                      </p:cBhvr>
                                      <p:to>
                                        <p:strVal val="hidden"/>
                                      </p:to>
                                    </p:set>
                                  </p:subTnLst>
                                </p:cTn>
                              </p:par>
                            </p:childTnLst>
                          </p:cTn>
                        </p:par>
                        <p:par>
                          <p:cTn id="328" fill="hold">
                            <p:stCondLst>
                              <p:cond delay="104000"/>
                            </p:stCondLst>
                            <p:childTnLst>
                              <p:par>
                                <p:cTn id="329" presetID="11" presetClass="entr" presetSubtype="0" fill="hold" grpId="0" nodeType="afterEffect">
                                  <p:stCondLst>
                                    <p:cond delay="0"/>
                                  </p:stCondLst>
                                  <p:childTnLst>
                                    <p:set>
                                      <p:cBhvr>
                                        <p:cTn id="330" dur="1000">
                                          <p:stCondLst>
                                            <p:cond delay="0"/>
                                          </p:stCondLst>
                                        </p:cTn>
                                        <p:tgtEl>
                                          <p:spTgt spid="69"/>
                                        </p:tgtEl>
                                        <p:attrNameLst>
                                          <p:attrName>style.visibility</p:attrName>
                                        </p:attrNameLst>
                                      </p:cBhvr>
                                      <p:to>
                                        <p:strVal val="visible"/>
                                      </p:to>
                                    </p:set>
                                  </p:childTnLst>
                                  <p:subTnLst>
                                    <p:set>
                                      <p:cBhvr override="childStyle">
                                        <p:cTn dur="1" fill="hold" display="0" masterRel="sameClick" afterEffect="1">
                                          <p:stCondLst>
                                            <p:cond evt="end" delay="0">
                                              <p:tn val="329"/>
                                            </p:cond>
                                          </p:stCondLst>
                                        </p:cTn>
                                        <p:tgtEl>
                                          <p:spTgt spid="69"/>
                                        </p:tgtEl>
                                        <p:attrNameLst>
                                          <p:attrName>style.visibility</p:attrName>
                                        </p:attrNameLst>
                                      </p:cBhvr>
                                      <p:to>
                                        <p:strVal val="hidden"/>
                                      </p:to>
                                    </p:set>
                                  </p:subTnLst>
                                </p:cTn>
                              </p:par>
                            </p:childTnLst>
                          </p:cTn>
                        </p:par>
                        <p:par>
                          <p:cTn id="331" fill="hold">
                            <p:stCondLst>
                              <p:cond delay="105000"/>
                            </p:stCondLst>
                            <p:childTnLst>
                              <p:par>
                                <p:cTn id="332" presetID="11" presetClass="entr" presetSubtype="0" fill="hold" grpId="0" nodeType="afterEffect">
                                  <p:stCondLst>
                                    <p:cond delay="0"/>
                                  </p:stCondLst>
                                  <p:childTnLst>
                                    <p:set>
                                      <p:cBhvr>
                                        <p:cTn id="333" dur="1000">
                                          <p:stCondLst>
                                            <p:cond delay="0"/>
                                          </p:stCondLst>
                                        </p:cTn>
                                        <p:tgtEl>
                                          <p:spTgt spid="70"/>
                                        </p:tgtEl>
                                        <p:attrNameLst>
                                          <p:attrName>style.visibility</p:attrName>
                                        </p:attrNameLst>
                                      </p:cBhvr>
                                      <p:to>
                                        <p:strVal val="visible"/>
                                      </p:to>
                                    </p:set>
                                  </p:childTnLst>
                                  <p:subTnLst>
                                    <p:set>
                                      <p:cBhvr override="childStyle">
                                        <p:cTn dur="1" fill="hold" display="0" masterRel="sameClick" afterEffect="1">
                                          <p:stCondLst>
                                            <p:cond evt="end" delay="0">
                                              <p:tn val="332"/>
                                            </p:cond>
                                          </p:stCondLst>
                                        </p:cTn>
                                        <p:tgtEl>
                                          <p:spTgt spid="70"/>
                                        </p:tgtEl>
                                        <p:attrNameLst>
                                          <p:attrName>style.visibility</p:attrName>
                                        </p:attrNameLst>
                                      </p:cBhvr>
                                      <p:to>
                                        <p:strVal val="hidden"/>
                                      </p:to>
                                    </p:set>
                                  </p:subTnLst>
                                </p:cTn>
                              </p:par>
                            </p:childTnLst>
                          </p:cTn>
                        </p:par>
                        <p:par>
                          <p:cTn id="334" fill="hold">
                            <p:stCondLst>
                              <p:cond delay="106000"/>
                            </p:stCondLst>
                            <p:childTnLst>
                              <p:par>
                                <p:cTn id="335" presetID="11" presetClass="entr" presetSubtype="0" fill="hold" grpId="0" nodeType="afterEffect">
                                  <p:stCondLst>
                                    <p:cond delay="0"/>
                                  </p:stCondLst>
                                  <p:childTnLst>
                                    <p:set>
                                      <p:cBhvr>
                                        <p:cTn id="336" dur="1000">
                                          <p:stCondLst>
                                            <p:cond delay="0"/>
                                          </p:stCondLst>
                                        </p:cTn>
                                        <p:tgtEl>
                                          <p:spTgt spid="71"/>
                                        </p:tgtEl>
                                        <p:attrNameLst>
                                          <p:attrName>style.visibility</p:attrName>
                                        </p:attrNameLst>
                                      </p:cBhvr>
                                      <p:to>
                                        <p:strVal val="visible"/>
                                      </p:to>
                                    </p:set>
                                  </p:childTnLst>
                                  <p:subTnLst>
                                    <p:set>
                                      <p:cBhvr override="childStyle">
                                        <p:cTn dur="1" fill="hold" display="0" masterRel="sameClick" afterEffect="1">
                                          <p:stCondLst>
                                            <p:cond evt="end" delay="0">
                                              <p:tn val="335"/>
                                            </p:cond>
                                          </p:stCondLst>
                                        </p:cTn>
                                        <p:tgtEl>
                                          <p:spTgt spid="71"/>
                                        </p:tgtEl>
                                        <p:attrNameLst>
                                          <p:attrName>style.visibility</p:attrName>
                                        </p:attrNameLst>
                                      </p:cBhvr>
                                      <p:to>
                                        <p:strVal val="hidden"/>
                                      </p:to>
                                    </p:set>
                                  </p:subTnLst>
                                </p:cTn>
                              </p:par>
                            </p:childTnLst>
                          </p:cTn>
                        </p:par>
                        <p:par>
                          <p:cTn id="337" fill="hold">
                            <p:stCondLst>
                              <p:cond delay="107000"/>
                            </p:stCondLst>
                            <p:childTnLst>
                              <p:par>
                                <p:cTn id="338" presetID="11" presetClass="entr" presetSubtype="0" fill="hold" grpId="0" nodeType="afterEffect">
                                  <p:stCondLst>
                                    <p:cond delay="0"/>
                                  </p:stCondLst>
                                  <p:childTnLst>
                                    <p:set>
                                      <p:cBhvr>
                                        <p:cTn id="339" dur="1000">
                                          <p:stCondLst>
                                            <p:cond delay="0"/>
                                          </p:stCondLst>
                                        </p:cTn>
                                        <p:tgtEl>
                                          <p:spTgt spid="72"/>
                                        </p:tgtEl>
                                        <p:attrNameLst>
                                          <p:attrName>style.visibility</p:attrName>
                                        </p:attrNameLst>
                                      </p:cBhvr>
                                      <p:to>
                                        <p:strVal val="visible"/>
                                      </p:to>
                                    </p:set>
                                  </p:childTnLst>
                                  <p:subTnLst>
                                    <p:set>
                                      <p:cBhvr override="childStyle">
                                        <p:cTn dur="1" fill="hold" display="0" masterRel="sameClick" afterEffect="1">
                                          <p:stCondLst>
                                            <p:cond evt="end" delay="0">
                                              <p:tn val="338"/>
                                            </p:cond>
                                          </p:stCondLst>
                                        </p:cTn>
                                        <p:tgtEl>
                                          <p:spTgt spid="72"/>
                                        </p:tgtEl>
                                        <p:attrNameLst>
                                          <p:attrName>style.visibility</p:attrName>
                                        </p:attrNameLst>
                                      </p:cBhvr>
                                      <p:to>
                                        <p:strVal val="hidden"/>
                                      </p:to>
                                    </p:set>
                                  </p:subTnLst>
                                </p:cTn>
                              </p:par>
                            </p:childTnLst>
                          </p:cTn>
                        </p:par>
                        <p:par>
                          <p:cTn id="340" fill="hold">
                            <p:stCondLst>
                              <p:cond delay="108000"/>
                            </p:stCondLst>
                            <p:childTnLst>
                              <p:par>
                                <p:cTn id="341" presetID="11" presetClass="entr" presetSubtype="0" fill="hold" grpId="0" nodeType="afterEffect">
                                  <p:stCondLst>
                                    <p:cond delay="0"/>
                                  </p:stCondLst>
                                  <p:childTnLst>
                                    <p:set>
                                      <p:cBhvr>
                                        <p:cTn id="342" dur="1000">
                                          <p:stCondLst>
                                            <p:cond delay="0"/>
                                          </p:stCondLst>
                                        </p:cTn>
                                        <p:tgtEl>
                                          <p:spTgt spid="73"/>
                                        </p:tgtEl>
                                        <p:attrNameLst>
                                          <p:attrName>style.visibility</p:attrName>
                                        </p:attrNameLst>
                                      </p:cBhvr>
                                      <p:to>
                                        <p:strVal val="visible"/>
                                      </p:to>
                                    </p:set>
                                  </p:childTnLst>
                                  <p:subTnLst>
                                    <p:set>
                                      <p:cBhvr override="childStyle">
                                        <p:cTn dur="1" fill="hold" display="0" masterRel="sameClick" afterEffect="1">
                                          <p:stCondLst>
                                            <p:cond evt="end" delay="0">
                                              <p:tn val="341"/>
                                            </p:cond>
                                          </p:stCondLst>
                                        </p:cTn>
                                        <p:tgtEl>
                                          <p:spTgt spid="73"/>
                                        </p:tgtEl>
                                        <p:attrNameLst>
                                          <p:attrName>style.visibility</p:attrName>
                                        </p:attrNameLst>
                                      </p:cBhvr>
                                      <p:to>
                                        <p:strVal val="hidden"/>
                                      </p:to>
                                    </p:set>
                                  </p:subTnLst>
                                </p:cTn>
                              </p:par>
                            </p:childTnLst>
                          </p:cTn>
                        </p:par>
                        <p:par>
                          <p:cTn id="343" fill="hold">
                            <p:stCondLst>
                              <p:cond delay="109000"/>
                            </p:stCondLst>
                            <p:childTnLst>
                              <p:par>
                                <p:cTn id="344" presetID="11" presetClass="entr" presetSubtype="0" fill="hold" grpId="0" nodeType="afterEffect">
                                  <p:stCondLst>
                                    <p:cond delay="0"/>
                                  </p:stCondLst>
                                  <p:childTnLst>
                                    <p:set>
                                      <p:cBhvr>
                                        <p:cTn id="345" dur="1000">
                                          <p:stCondLst>
                                            <p:cond delay="0"/>
                                          </p:stCondLst>
                                        </p:cTn>
                                        <p:tgtEl>
                                          <p:spTgt spid="74"/>
                                        </p:tgtEl>
                                        <p:attrNameLst>
                                          <p:attrName>style.visibility</p:attrName>
                                        </p:attrNameLst>
                                      </p:cBhvr>
                                      <p:to>
                                        <p:strVal val="visible"/>
                                      </p:to>
                                    </p:set>
                                  </p:childTnLst>
                                  <p:subTnLst>
                                    <p:set>
                                      <p:cBhvr override="childStyle">
                                        <p:cTn dur="1" fill="hold" display="0" masterRel="sameClick" afterEffect="1">
                                          <p:stCondLst>
                                            <p:cond evt="end" delay="0">
                                              <p:tn val="344"/>
                                            </p:cond>
                                          </p:stCondLst>
                                        </p:cTn>
                                        <p:tgtEl>
                                          <p:spTgt spid="74"/>
                                        </p:tgtEl>
                                        <p:attrNameLst>
                                          <p:attrName>style.visibility</p:attrName>
                                        </p:attrNameLst>
                                      </p:cBhvr>
                                      <p:to>
                                        <p:strVal val="hidden"/>
                                      </p:to>
                                    </p:set>
                                    <p:audio>
                                      <p:cMediaNode>
                                        <p:cTn display="0" masterRel="sameClick">
                                          <p:stCondLst>
                                            <p:cond evt="begin" delay="0">
                                              <p:tn val="344"/>
                                            </p:cond>
                                          </p:stCondLst>
                                          <p:endCondLst>
                                            <p:cond evt="onStopAudio" delay="0">
                                              <p:tgtEl>
                                                <p:sldTgt/>
                                              </p:tgtEl>
                                            </p:cond>
                                          </p:endCondLst>
                                        </p:cTn>
                                        <p:tgtEl>
                                          <p:sndTgt r:embed="rId3" name="click.wav"/>
                                        </p:tgtEl>
                                      </p:cMediaNode>
                                    </p:audio>
                                  </p:subTnLst>
                                </p:cTn>
                              </p:par>
                            </p:childTnLst>
                          </p:cTn>
                        </p:par>
                        <p:par>
                          <p:cTn id="346" fill="hold">
                            <p:stCondLst>
                              <p:cond delay="110000"/>
                            </p:stCondLst>
                            <p:childTnLst>
                              <p:par>
                                <p:cTn id="347" presetID="11" presetClass="entr" presetSubtype="0" fill="hold" grpId="0" nodeType="afterEffect">
                                  <p:stCondLst>
                                    <p:cond delay="0"/>
                                  </p:stCondLst>
                                  <p:childTnLst>
                                    <p:set>
                                      <p:cBhvr>
                                        <p:cTn id="348" dur="1000">
                                          <p:stCondLst>
                                            <p:cond delay="0"/>
                                          </p:stCondLst>
                                        </p:cTn>
                                        <p:tgtEl>
                                          <p:spTgt spid="75"/>
                                        </p:tgtEl>
                                        <p:attrNameLst>
                                          <p:attrName>style.visibility</p:attrName>
                                        </p:attrNameLst>
                                      </p:cBhvr>
                                      <p:to>
                                        <p:strVal val="visible"/>
                                      </p:to>
                                    </p:set>
                                  </p:childTnLst>
                                  <p:subTnLst>
                                    <p:set>
                                      <p:cBhvr override="childStyle">
                                        <p:cTn dur="1" fill="hold" display="0" masterRel="sameClick" afterEffect="1">
                                          <p:stCondLst>
                                            <p:cond evt="end" delay="0">
                                              <p:tn val="347"/>
                                            </p:cond>
                                          </p:stCondLst>
                                        </p:cTn>
                                        <p:tgtEl>
                                          <p:spTgt spid="75"/>
                                        </p:tgtEl>
                                        <p:attrNameLst>
                                          <p:attrName>style.visibility</p:attrName>
                                        </p:attrNameLst>
                                      </p:cBhvr>
                                      <p:to>
                                        <p:strVal val="hidden"/>
                                      </p:to>
                                    </p:set>
                                    <p:audio>
                                      <p:cMediaNode>
                                        <p:cTn display="0" masterRel="sameClick">
                                          <p:stCondLst>
                                            <p:cond evt="begin" delay="0">
                                              <p:tn val="347"/>
                                            </p:cond>
                                          </p:stCondLst>
                                          <p:endCondLst>
                                            <p:cond evt="onStopAudio" delay="0">
                                              <p:tgtEl>
                                                <p:sldTgt/>
                                              </p:tgtEl>
                                            </p:cond>
                                          </p:endCondLst>
                                        </p:cTn>
                                        <p:tgtEl>
                                          <p:sndTgt r:embed="rId3" name="click.wav"/>
                                        </p:tgtEl>
                                      </p:cMediaNode>
                                    </p:audio>
                                  </p:subTnLst>
                                </p:cTn>
                              </p:par>
                            </p:childTnLst>
                          </p:cTn>
                        </p:par>
                        <p:par>
                          <p:cTn id="349" fill="hold">
                            <p:stCondLst>
                              <p:cond delay="111000"/>
                            </p:stCondLst>
                            <p:childTnLst>
                              <p:par>
                                <p:cTn id="350" presetID="11" presetClass="entr" presetSubtype="0" fill="hold" grpId="0" nodeType="afterEffect">
                                  <p:stCondLst>
                                    <p:cond delay="0"/>
                                  </p:stCondLst>
                                  <p:childTnLst>
                                    <p:set>
                                      <p:cBhvr>
                                        <p:cTn id="351" dur="1000">
                                          <p:stCondLst>
                                            <p:cond delay="0"/>
                                          </p:stCondLst>
                                        </p:cTn>
                                        <p:tgtEl>
                                          <p:spTgt spid="76"/>
                                        </p:tgtEl>
                                        <p:attrNameLst>
                                          <p:attrName>style.visibility</p:attrName>
                                        </p:attrNameLst>
                                      </p:cBhvr>
                                      <p:to>
                                        <p:strVal val="visible"/>
                                      </p:to>
                                    </p:set>
                                  </p:childTnLst>
                                  <p:subTnLst>
                                    <p:set>
                                      <p:cBhvr override="childStyle">
                                        <p:cTn dur="1" fill="hold" display="0" masterRel="sameClick" afterEffect="1">
                                          <p:stCondLst>
                                            <p:cond evt="end" delay="0">
                                              <p:tn val="350"/>
                                            </p:cond>
                                          </p:stCondLst>
                                        </p:cTn>
                                        <p:tgtEl>
                                          <p:spTgt spid="76"/>
                                        </p:tgtEl>
                                        <p:attrNameLst>
                                          <p:attrName>style.visibility</p:attrName>
                                        </p:attrNameLst>
                                      </p:cBhvr>
                                      <p:to>
                                        <p:strVal val="hidden"/>
                                      </p:to>
                                    </p:set>
                                    <p:audio>
                                      <p:cMediaNode>
                                        <p:cTn display="0" masterRel="sameClick">
                                          <p:stCondLst>
                                            <p:cond evt="begin" delay="0">
                                              <p:tn val="350"/>
                                            </p:cond>
                                          </p:stCondLst>
                                          <p:endCondLst>
                                            <p:cond evt="onStopAudio" delay="0">
                                              <p:tgtEl>
                                                <p:sldTgt/>
                                              </p:tgtEl>
                                            </p:cond>
                                          </p:endCondLst>
                                        </p:cTn>
                                        <p:tgtEl>
                                          <p:sndTgt r:embed="rId3" name="click.wav"/>
                                        </p:tgtEl>
                                      </p:cMediaNode>
                                    </p:audio>
                                  </p:subTnLst>
                                </p:cTn>
                              </p:par>
                            </p:childTnLst>
                          </p:cTn>
                        </p:par>
                        <p:par>
                          <p:cTn id="352" fill="hold">
                            <p:stCondLst>
                              <p:cond delay="112000"/>
                            </p:stCondLst>
                            <p:childTnLst>
                              <p:par>
                                <p:cTn id="353" presetID="11" presetClass="entr" presetSubtype="0" fill="hold" grpId="0" nodeType="afterEffect">
                                  <p:stCondLst>
                                    <p:cond delay="0"/>
                                  </p:stCondLst>
                                  <p:childTnLst>
                                    <p:set>
                                      <p:cBhvr>
                                        <p:cTn id="354" dur="1000">
                                          <p:stCondLst>
                                            <p:cond delay="0"/>
                                          </p:stCondLst>
                                        </p:cTn>
                                        <p:tgtEl>
                                          <p:spTgt spid="77"/>
                                        </p:tgtEl>
                                        <p:attrNameLst>
                                          <p:attrName>style.visibility</p:attrName>
                                        </p:attrNameLst>
                                      </p:cBhvr>
                                      <p:to>
                                        <p:strVal val="visible"/>
                                      </p:to>
                                    </p:set>
                                  </p:childTnLst>
                                  <p:subTnLst>
                                    <p:set>
                                      <p:cBhvr override="childStyle">
                                        <p:cTn dur="1" fill="hold" display="0" masterRel="sameClick" afterEffect="1">
                                          <p:stCondLst>
                                            <p:cond evt="end" delay="0">
                                              <p:tn val="353"/>
                                            </p:cond>
                                          </p:stCondLst>
                                        </p:cTn>
                                        <p:tgtEl>
                                          <p:spTgt spid="77"/>
                                        </p:tgtEl>
                                        <p:attrNameLst>
                                          <p:attrName>style.visibility</p:attrName>
                                        </p:attrNameLst>
                                      </p:cBhvr>
                                      <p:to>
                                        <p:strVal val="hidden"/>
                                      </p:to>
                                    </p:set>
                                    <p:audio>
                                      <p:cMediaNode>
                                        <p:cTn display="0" masterRel="sameClick">
                                          <p:stCondLst>
                                            <p:cond evt="begin" delay="0">
                                              <p:tn val="353"/>
                                            </p:cond>
                                          </p:stCondLst>
                                          <p:endCondLst>
                                            <p:cond evt="onStopAudio" delay="0">
                                              <p:tgtEl>
                                                <p:sldTgt/>
                                              </p:tgtEl>
                                            </p:cond>
                                          </p:endCondLst>
                                        </p:cTn>
                                        <p:tgtEl>
                                          <p:sndTgt r:embed="rId3" name="click.wav"/>
                                        </p:tgtEl>
                                      </p:cMediaNode>
                                    </p:audio>
                                  </p:subTnLst>
                                </p:cTn>
                              </p:par>
                            </p:childTnLst>
                          </p:cTn>
                        </p:par>
                        <p:par>
                          <p:cTn id="355" fill="hold">
                            <p:stCondLst>
                              <p:cond delay="113000"/>
                            </p:stCondLst>
                            <p:childTnLst>
                              <p:par>
                                <p:cTn id="356" presetID="11" presetClass="entr" presetSubtype="0" fill="hold" grpId="0" nodeType="afterEffect">
                                  <p:stCondLst>
                                    <p:cond delay="0"/>
                                  </p:stCondLst>
                                  <p:childTnLst>
                                    <p:set>
                                      <p:cBhvr>
                                        <p:cTn id="357" dur="1000">
                                          <p:stCondLst>
                                            <p:cond delay="0"/>
                                          </p:stCondLst>
                                        </p:cTn>
                                        <p:tgtEl>
                                          <p:spTgt spid="78"/>
                                        </p:tgtEl>
                                        <p:attrNameLst>
                                          <p:attrName>style.visibility</p:attrName>
                                        </p:attrNameLst>
                                      </p:cBhvr>
                                      <p:to>
                                        <p:strVal val="visible"/>
                                      </p:to>
                                    </p:set>
                                  </p:childTnLst>
                                  <p:subTnLst>
                                    <p:set>
                                      <p:cBhvr override="childStyle">
                                        <p:cTn dur="1" fill="hold" display="0" masterRel="sameClick" afterEffect="1">
                                          <p:stCondLst>
                                            <p:cond evt="end" delay="0">
                                              <p:tn val="356"/>
                                            </p:cond>
                                          </p:stCondLst>
                                        </p:cTn>
                                        <p:tgtEl>
                                          <p:spTgt spid="78"/>
                                        </p:tgtEl>
                                        <p:attrNameLst>
                                          <p:attrName>style.visibility</p:attrName>
                                        </p:attrNameLst>
                                      </p:cBhvr>
                                      <p:to>
                                        <p:strVal val="hidden"/>
                                      </p:to>
                                    </p:set>
                                    <p:audio>
                                      <p:cMediaNode>
                                        <p:cTn display="0" masterRel="sameClick">
                                          <p:stCondLst>
                                            <p:cond evt="begin" delay="0">
                                              <p:tn val="356"/>
                                            </p:cond>
                                          </p:stCondLst>
                                          <p:endCondLst>
                                            <p:cond evt="onStopAudio" delay="0">
                                              <p:tgtEl>
                                                <p:sldTgt/>
                                              </p:tgtEl>
                                            </p:cond>
                                          </p:endCondLst>
                                        </p:cTn>
                                        <p:tgtEl>
                                          <p:sndTgt r:embed="rId3" name="click.wav"/>
                                        </p:tgtEl>
                                      </p:cMediaNode>
                                    </p:audio>
                                  </p:subTnLst>
                                </p:cTn>
                              </p:par>
                            </p:childTnLst>
                          </p:cTn>
                        </p:par>
                        <p:par>
                          <p:cTn id="358" fill="hold">
                            <p:stCondLst>
                              <p:cond delay="114000"/>
                            </p:stCondLst>
                            <p:childTnLst>
                              <p:par>
                                <p:cTn id="359" presetID="11" presetClass="entr" presetSubtype="0" fill="hold" grpId="0" nodeType="afterEffect">
                                  <p:stCondLst>
                                    <p:cond delay="0"/>
                                  </p:stCondLst>
                                  <p:childTnLst>
                                    <p:set>
                                      <p:cBhvr>
                                        <p:cTn id="360" dur="1000">
                                          <p:stCondLst>
                                            <p:cond delay="0"/>
                                          </p:stCondLst>
                                        </p:cTn>
                                        <p:tgtEl>
                                          <p:spTgt spid="79"/>
                                        </p:tgtEl>
                                        <p:attrNameLst>
                                          <p:attrName>style.visibility</p:attrName>
                                        </p:attrNameLst>
                                      </p:cBhvr>
                                      <p:to>
                                        <p:strVal val="visible"/>
                                      </p:to>
                                    </p:set>
                                  </p:childTnLst>
                                  <p:subTnLst>
                                    <p:set>
                                      <p:cBhvr override="childStyle">
                                        <p:cTn dur="1" fill="hold" display="0" masterRel="sameClick" afterEffect="1">
                                          <p:stCondLst>
                                            <p:cond evt="end" delay="0">
                                              <p:tn val="359"/>
                                            </p:cond>
                                          </p:stCondLst>
                                        </p:cTn>
                                        <p:tgtEl>
                                          <p:spTgt spid="79"/>
                                        </p:tgtEl>
                                        <p:attrNameLst>
                                          <p:attrName>style.visibility</p:attrName>
                                        </p:attrNameLst>
                                      </p:cBhvr>
                                      <p:to>
                                        <p:strVal val="hidden"/>
                                      </p:to>
                                    </p:set>
                                    <p:audio>
                                      <p:cMediaNode>
                                        <p:cTn display="0" masterRel="sameClick">
                                          <p:stCondLst>
                                            <p:cond evt="begin" delay="0">
                                              <p:tn val="359"/>
                                            </p:cond>
                                          </p:stCondLst>
                                          <p:endCondLst>
                                            <p:cond evt="onStopAudio" delay="0">
                                              <p:tgtEl>
                                                <p:sldTgt/>
                                              </p:tgtEl>
                                            </p:cond>
                                          </p:endCondLst>
                                        </p:cTn>
                                        <p:tgtEl>
                                          <p:sndTgt r:embed="rId3" name="click.wav"/>
                                        </p:tgtEl>
                                      </p:cMediaNode>
                                    </p:audio>
                                  </p:subTnLst>
                                </p:cTn>
                              </p:par>
                            </p:childTnLst>
                          </p:cTn>
                        </p:par>
                        <p:par>
                          <p:cTn id="361" fill="hold">
                            <p:stCondLst>
                              <p:cond delay="115000"/>
                            </p:stCondLst>
                            <p:childTnLst>
                              <p:par>
                                <p:cTn id="362" presetID="11" presetClass="entr" presetSubtype="0" fill="hold" grpId="0" nodeType="afterEffect">
                                  <p:stCondLst>
                                    <p:cond delay="0"/>
                                  </p:stCondLst>
                                  <p:childTnLst>
                                    <p:set>
                                      <p:cBhvr>
                                        <p:cTn id="363" dur="1000">
                                          <p:stCondLst>
                                            <p:cond delay="0"/>
                                          </p:stCondLst>
                                        </p:cTn>
                                        <p:tgtEl>
                                          <p:spTgt spid="80"/>
                                        </p:tgtEl>
                                        <p:attrNameLst>
                                          <p:attrName>style.visibility</p:attrName>
                                        </p:attrNameLst>
                                      </p:cBhvr>
                                      <p:to>
                                        <p:strVal val="visible"/>
                                      </p:to>
                                    </p:set>
                                  </p:childTnLst>
                                  <p:subTnLst>
                                    <p:set>
                                      <p:cBhvr override="childStyle">
                                        <p:cTn dur="1" fill="hold" display="0" masterRel="sameClick" afterEffect="1">
                                          <p:stCondLst>
                                            <p:cond evt="end" delay="0">
                                              <p:tn val="362"/>
                                            </p:cond>
                                          </p:stCondLst>
                                        </p:cTn>
                                        <p:tgtEl>
                                          <p:spTgt spid="80"/>
                                        </p:tgtEl>
                                        <p:attrNameLst>
                                          <p:attrName>style.visibility</p:attrName>
                                        </p:attrNameLst>
                                      </p:cBhvr>
                                      <p:to>
                                        <p:strVal val="hidden"/>
                                      </p:to>
                                    </p:set>
                                    <p:audio>
                                      <p:cMediaNode>
                                        <p:cTn display="0" masterRel="sameClick">
                                          <p:stCondLst>
                                            <p:cond evt="begin" delay="0">
                                              <p:tn val="362"/>
                                            </p:cond>
                                          </p:stCondLst>
                                          <p:endCondLst>
                                            <p:cond evt="onStopAudio" delay="0">
                                              <p:tgtEl>
                                                <p:sldTgt/>
                                              </p:tgtEl>
                                            </p:cond>
                                          </p:endCondLst>
                                        </p:cTn>
                                        <p:tgtEl>
                                          <p:sndTgt r:embed="rId3" name="click.wav"/>
                                        </p:tgtEl>
                                      </p:cMediaNode>
                                    </p:audio>
                                  </p:subTnLst>
                                </p:cTn>
                              </p:par>
                            </p:childTnLst>
                          </p:cTn>
                        </p:par>
                        <p:par>
                          <p:cTn id="364" fill="hold">
                            <p:stCondLst>
                              <p:cond delay="116000"/>
                            </p:stCondLst>
                            <p:childTnLst>
                              <p:par>
                                <p:cTn id="365" presetID="11" presetClass="entr" presetSubtype="0" fill="hold" grpId="0" nodeType="afterEffect">
                                  <p:stCondLst>
                                    <p:cond delay="0"/>
                                  </p:stCondLst>
                                  <p:childTnLst>
                                    <p:set>
                                      <p:cBhvr>
                                        <p:cTn id="366" dur="1000">
                                          <p:stCondLst>
                                            <p:cond delay="0"/>
                                          </p:stCondLst>
                                        </p:cTn>
                                        <p:tgtEl>
                                          <p:spTgt spid="81"/>
                                        </p:tgtEl>
                                        <p:attrNameLst>
                                          <p:attrName>style.visibility</p:attrName>
                                        </p:attrNameLst>
                                      </p:cBhvr>
                                      <p:to>
                                        <p:strVal val="visible"/>
                                      </p:to>
                                    </p:set>
                                  </p:childTnLst>
                                  <p:subTnLst>
                                    <p:set>
                                      <p:cBhvr override="childStyle">
                                        <p:cTn dur="1" fill="hold" display="0" masterRel="sameClick" afterEffect="1">
                                          <p:stCondLst>
                                            <p:cond evt="end" delay="0">
                                              <p:tn val="365"/>
                                            </p:cond>
                                          </p:stCondLst>
                                        </p:cTn>
                                        <p:tgtEl>
                                          <p:spTgt spid="81"/>
                                        </p:tgtEl>
                                        <p:attrNameLst>
                                          <p:attrName>style.visibility</p:attrName>
                                        </p:attrNameLst>
                                      </p:cBhvr>
                                      <p:to>
                                        <p:strVal val="hidden"/>
                                      </p:to>
                                    </p:set>
                                    <p:audio>
                                      <p:cMediaNode>
                                        <p:cTn display="0" masterRel="sameClick">
                                          <p:stCondLst>
                                            <p:cond evt="begin" delay="0">
                                              <p:tn val="365"/>
                                            </p:cond>
                                          </p:stCondLst>
                                          <p:endCondLst>
                                            <p:cond evt="onStopAudio" delay="0">
                                              <p:tgtEl>
                                                <p:sldTgt/>
                                              </p:tgtEl>
                                            </p:cond>
                                          </p:endCondLst>
                                        </p:cTn>
                                        <p:tgtEl>
                                          <p:sndTgt r:embed="rId3" name="click.wav"/>
                                        </p:tgtEl>
                                      </p:cMediaNode>
                                    </p:audio>
                                  </p:subTnLst>
                                </p:cTn>
                              </p:par>
                            </p:childTnLst>
                          </p:cTn>
                        </p:par>
                        <p:par>
                          <p:cTn id="367" fill="hold">
                            <p:stCondLst>
                              <p:cond delay="117000"/>
                            </p:stCondLst>
                            <p:childTnLst>
                              <p:par>
                                <p:cTn id="368" presetID="11" presetClass="entr" presetSubtype="0" fill="hold" grpId="0" nodeType="afterEffect">
                                  <p:stCondLst>
                                    <p:cond delay="0"/>
                                  </p:stCondLst>
                                  <p:childTnLst>
                                    <p:set>
                                      <p:cBhvr>
                                        <p:cTn id="369" dur="1000">
                                          <p:stCondLst>
                                            <p:cond delay="0"/>
                                          </p:stCondLst>
                                        </p:cTn>
                                        <p:tgtEl>
                                          <p:spTgt spid="82"/>
                                        </p:tgtEl>
                                        <p:attrNameLst>
                                          <p:attrName>style.visibility</p:attrName>
                                        </p:attrNameLst>
                                      </p:cBhvr>
                                      <p:to>
                                        <p:strVal val="visible"/>
                                      </p:to>
                                    </p:set>
                                  </p:childTnLst>
                                  <p:subTnLst>
                                    <p:set>
                                      <p:cBhvr override="childStyle">
                                        <p:cTn dur="1" fill="hold" display="0" masterRel="sameClick" afterEffect="1">
                                          <p:stCondLst>
                                            <p:cond evt="end" delay="0">
                                              <p:tn val="368"/>
                                            </p:cond>
                                          </p:stCondLst>
                                        </p:cTn>
                                        <p:tgtEl>
                                          <p:spTgt spid="82"/>
                                        </p:tgtEl>
                                        <p:attrNameLst>
                                          <p:attrName>style.visibility</p:attrName>
                                        </p:attrNameLst>
                                      </p:cBhvr>
                                      <p:to>
                                        <p:strVal val="hidden"/>
                                      </p:to>
                                    </p:set>
                                    <p:audio>
                                      <p:cMediaNode>
                                        <p:cTn display="0" masterRel="sameClick">
                                          <p:stCondLst>
                                            <p:cond evt="begin" delay="0">
                                              <p:tn val="368"/>
                                            </p:cond>
                                          </p:stCondLst>
                                          <p:endCondLst>
                                            <p:cond evt="onStopAudio" delay="0">
                                              <p:tgtEl>
                                                <p:sldTgt/>
                                              </p:tgtEl>
                                            </p:cond>
                                          </p:endCondLst>
                                        </p:cTn>
                                        <p:tgtEl>
                                          <p:sndTgt r:embed="rId3" name="click.wav"/>
                                        </p:tgtEl>
                                      </p:cMediaNode>
                                    </p:audio>
                                  </p:subTnLst>
                                </p:cTn>
                              </p:par>
                            </p:childTnLst>
                          </p:cTn>
                        </p:par>
                        <p:par>
                          <p:cTn id="370" fill="hold">
                            <p:stCondLst>
                              <p:cond delay="118000"/>
                            </p:stCondLst>
                            <p:childTnLst>
                              <p:par>
                                <p:cTn id="371" presetID="11" presetClass="entr" presetSubtype="0" fill="hold" grpId="0" nodeType="afterEffect">
                                  <p:stCondLst>
                                    <p:cond delay="0"/>
                                  </p:stCondLst>
                                  <p:childTnLst>
                                    <p:set>
                                      <p:cBhvr>
                                        <p:cTn id="372" dur="1000">
                                          <p:stCondLst>
                                            <p:cond delay="0"/>
                                          </p:stCondLst>
                                        </p:cTn>
                                        <p:tgtEl>
                                          <p:spTgt spid="83"/>
                                        </p:tgtEl>
                                        <p:attrNameLst>
                                          <p:attrName>style.visibility</p:attrName>
                                        </p:attrNameLst>
                                      </p:cBhvr>
                                      <p:to>
                                        <p:strVal val="visible"/>
                                      </p:to>
                                    </p:set>
                                  </p:childTnLst>
                                  <p:subTnLst>
                                    <p:set>
                                      <p:cBhvr override="childStyle">
                                        <p:cTn dur="1" fill="hold" display="0" masterRel="sameClick" afterEffect="1">
                                          <p:stCondLst>
                                            <p:cond evt="end" delay="0">
                                              <p:tn val="371"/>
                                            </p:cond>
                                          </p:stCondLst>
                                        </p:cTn>
                                        <p:tgtEl>
                                          <p:spTgt spid="83"/>
                                        </p:tgtEl>
                                        <p:attrNameLst>
                                          <p:attrName>style.visibility</p:attrName>
                                        </p:attrNameLst>
                                      </p:cBhvr>
                                      <p:to>
                                        <p:strVal val="hidden"/>
                                      </p:to>
                                    </p:set>
                                    <p:audio>
                                      <p:cMediaNode>
                                        <p:cTn display="0" masterRel="sameClick">
                                          <p:stCondLst>
                                            <p:cond evt="begin" delay="0">
                                              <p:tn val="371"/>
                                            </p:cond>
                                          </p:stCondLst>
                                          <p:endCondLst>
                                            <p:cond evt="onStopAudio" delay="0">
                                              <p:tgtEl>
                                                <p:sldTgt/>
                                              </p:tgtEl>
                                            </p:cond>
                                          </p:endCondLst>
                                        </p:cTn>
                                        <p:tgtEl>
                                          <p:sndTgt r:embed="rId3" name="click.wav"/>
                                        </p:tgtEl>
                                      </p:cMediaNode>
                                    </p:audio>
                                  </p:subTnLst>
                                </p:cTn>
                              </p:par>
                            </p:childTnLst>
                          </p:cTn>
                        </p:par>
                        <p:par>
                          <p:cTn id="373" fill="hold">
                            <p:stCondLst>
                              <p:cond delay="119000"/>
                            </p:stCondLst>
                            <p:childTnLst>
                              <p:par>
                                <p:cTn id="374" presetID="11" presetClass="entr" presetSubtype="0" fill="hold" grpId="0" nodeType="afterEffect">
                                  <p:stCondLst>
                                    <p:cond delay="0"/>
                                  </p:stCondLst>
                                  <p:childTnLst>
                                    <p:set>
                                      <p:cBhvr>
                                        <p:cTn id="375" dur="1000">
                                          <p:stCondLst>
                                            <p:cond delay="0"/>
                                          </p:stCondLst>
                                        </p:cTn>
                                        <p:tgtEl>
                                          <p:spTgt spid="84"/>
                                        </p:tgtEl>
                                        <p:attrNameLst>
                                          <p:attrName>style.visibility</p:attrName>
                                        </p:attrNameLst>
                                      </p:cBhvr>
                                      <p:to>
                                        <p:strVal val="visible"/>
                                      </p:to>
                                    </p:set>
                                  </p:childTnLst>
                                  <p:subTnLst>
                                    <p:audio>
                                      <p:cMediaNode>
                                        <p:cTn display="0" masterRel="sameClick">
                                          <p:stCondLst>
                                            <p:cond evt="begin" delay="0">
                                              <p:tn val="374"/>
                                            </p:cond>
                                          </p:stCondLst>
                                          <p:endCondLst>
                                            <p:cond evt="onStopAudio" delay="0">
                                              <p:tgtEl>
                                                <p:sldTgt/>
                                              </p:tgtEl>
                                            </p:cond>
                                          </p:endCondLst>
                                        </p:cTn>
                                        <p:tgtEl>
                                          <p:sndTgt r:embed="rId4" name="bell3.wav"/>
                                        </p:tgtEl>
                                      </p:cMediaNode>
                                    </p:audio>
                                  </p:subTnLst>
                                </p:cTn>
                              </p:par>
                            </p:childTnLst>
                          </p:cTn>
                        </p:par>
                      </p:childTnLst>
                    </p:cTn>
                  </p:par>
                </p:childTnLst>
              </p:cTn>
              <p:nextCondLst>
                <p:cond evt="onClick" delay="0">
                  <p:tgtEl>
                    <p:spTgt spid="86"/>
                  </p:tgtEl>
                </p:cond>
              </p:nextCondLst>
            </p:seq>
          </p:childTnLst>
        </p:cTn>
      </p:par>
    </p:tnLst>
    <p:bldLst>
      <p:bldP spid="22" grpId="0"/>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P spid="63" grpId="0"/>
      <p:bldP spid="63" grpId="1"/>
      <p:bldP spid="64" grpId="0"/>
      <p:bldP spid="64" grpId="1"/>
      <p:bldP spid="65" grpId="0"/>
      <p:bldP spid="65" grpId="1"/>
      <p:bldP spid="66" grpId="0"/>
      <p:bldP spid="66" grpId="1"/>
      <p:bldP spid="67" grpId="0"/>
      <p:bldP spid="67" grpId="1"/>
      <p:bldP spid="68" grpId="0"/>
      <p:bldP spid="68" grpId="1"/>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P spid="77" grpId="0"/>
      <p:bldP spid="77" grpId="1"/>
      <p:bldP spid="78" grpId="0"/>
      <p:bldP spid="78" grpId="1"/>
      <p:bldP spid="79" grpId="0"/>
      <p:bldP spid="79" grpId="1"/>
      <p:bldP spid="80" grpId="0"/>
      <p:bldP spid="80" grpId="1"/>
      <p:bldP spid="81" grpId="0"/>
      <p:bldP spid="81" grpId="1"/>
      <p:bldP spid="82" grpId="0"/>
      <p:bldP spid="82" grpId="1"/>
      <p:bldP spid="83" grpId="0"/>
      <p:bldP spid="83" grpId="1"/>
      <p:bldP spid="84" grpId="0"/>
      <p:bldP spid="84" grpId="1"/>
      <p:bldP spid="8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8FCFB"/>
        </a:solidFill>
        <a:effectLst/>
      </p:bgPr>
    </p:bg>
    <p:spTree>
      <p:nvGrpSpPr>
        <p:cNvPr id="1" name="Shape 204"/>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C8B76FB1-2A3E-4F47-8A7B-44DE5B82DF84}"/>
              </a:ext>
            </a:extLst>
          </p:cNvPr>
          <p:cNvGraphicFramePr>
            <a:graphicFrameLocks noGrp="1"/>
          </p:cNvGraphicFramePr>
          <p:nvPr/>
        </p:nvGraphicFramePr>
        <p:xfrm>
          <a:off x="-14738" y="0"/>
          <a:ext cx="9144000" cy="5301412"/>
        </p:xfrm>
        <a:graphic>
          <a:graphicData uri="http://schemas.openxmlformats.org/drawingml/2006/table">
            <a:tbl>
              <a:tblPr firstRow="1" bandRow="1">
                <a:tableStyleId>{85BE263C-DBD7-4A20-BB59-AAB30ACAA65A}</a:tableStyleId>
              </a:tblPr>
              <a:tblGrid>
                <a:gridCol w="560438">
                  <a:extLst>
                    <a:ext uri="{9D8B030D-6E8A-4147-A177-3AD203B41FA5}">
                      <a16:colId xmlns:a16="http://schemas.microsoft.com/office/drawing/2014/main" val="3237389381"/>
                    </a:ext>
                  </a:extLst>
                </a:gridCol>
                <a:gridCol w="1489587">
                  <a:extLst>
                    <a:ext uri="{9D8B030D-6E8A-4147-A177-3AD203B41FA5}">
                      <a16:colId xmlns:a16="http://schemas.microsoft.com/office/drawing/2014/main" val="2778855012"/>
                    </a:ext>
                  </a:extLst>
                </a:gridCol>
                <a:gridCol w="2507226">
                  <a:extLst>
                    <a:ext uri="{9D8B030D-6E8A-4147-A177-3AD203B41FA5}">
                      <a16:colId xmlns:a16="http://schemas.microsoft.com/office/drawing/2014/main" val="1212585327"/>
                    </a:ext>
                  </a:extLst>
                </a:gridCol>
                <a:gridCol w="4586749">
                  <a:extLst>
                    <a:ext uri="{9D8B030D-6E8A-4147-A177-3AD203B41FA5}">
                      <a16:colId xmlns:a16="http://schemas.microsoft.com/office/drawing/2014/main" val="152147837"/>
                    </a:ext>
                  </a:extLst>
                </a:gridCol>
              </a:tblGrid>
              <a:tr h="743007">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Stt</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T</a:t>
                      </a:r>
                      <a:r>
                        <a:rPr lang="en-VN" sz="2400" dirty="0">
                          <a:solidFill>
                            <a:schemeClr val="bg1">
                              <a:lumMod val="10000"/>
                            </a:schemeClr>
                          </a:solidFill>
                          <a:latin typeface="Times New Roman" panose="02020603050405020304" pitchFamily="18" charset="0"/>
                          <a:cs typeface="Times New Roman" panose="02020603050405020304" pitchFamily="18" charset="0"/>
                        </a:rPr>
                        <a:t>hời gian</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Tên cuộc nổi dậy</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K</a:t>
                      </a:r>
                      <a:r>
                        <a:rPr lang="en-VN" sz="2400" dirty="0">
                          <a:solidFill>
                            <a:schemeClr val="bg1">
                              <a:lumMod val="10000"/>
                            </a:schemeClr>
                          </a:solidFill>
                          <a:latin typeface="Times New Roman" panose="02020603050405020304" pitchFamily="18" charset="0"/>
                          <a:cs typeface="Times New Roman" panose="02020603050405020304" pitchFamily="18" charset="0"/>
                        </a:rPr>
                        <a:t>ết quả</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95676604"/>
                  </a:ext>
                </a:extLst>
              </a:tr>
              <a:tr h="146925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1</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39153338"/>
                  </a:ext>
                </a:extLst>
              </a:tr>
              <a:tr h="1622323">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2</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414501235"/>
                  </a:ext>
                </a:extLst>
              </a:tr>
              <a:tr h="146683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3</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806278126"/>
                  </a:ext>
                </a:extLst>
              </a:tr>
            </a:tbl>
          </a:graphicData>
        </a:graphic>
      </p:graphicFrame>
      <p:sp>
        <p:nvSpPr>
          <p:cNvPr id="14" name="TextBox 13">
            <a:extLst>
              <a:ext uri="{FF2B5EF4-FFF2-40B4-BE49-F238E27FC236}">
                <a16:creationId xmlns:a16="http://schemas.microsoft.com/office/drawing/2014/main" id="{81A25E8F-8BD5-D045-A0EF-28D581727BF2}"/>
              </a:ext>
            </a:extLst>
          </p:cNvPr>
          <p:cNvSpPr txBox="1"/>
          <p:nvPr/>
        </p:nvSpPr>
        <p:spPr>
          <a:xfrm>
            <a:off x="663673" y="2421856"/>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23/11/1940</a:t>
            </a:r>
          </a:p>
        </p:txBody>
      </p:sp>
      <p:sp>
        <p:nvSpPr>
          <p:cNvPr id="15" name="TextBox 14">
            <a:extLst>
              <a:ext uri="{FF2B5EF4-FFF2-40B4-BE49-F238E27FC236}">
                <a16:creationId xmlns:a16="http://schemas.microsoft.com/office/drawing/2014/main" id="{CABAFC5D-FC49-CF4E-9C76-3DE82B739F36}"/>
              </a:ext>
            </a:extLst>
          </p:cNvPr>
          <p:cNvSpPr txBox="1"/>
          <p:nvPr/>
        </p:nvSpPr>
        <p:spPr>
          <a:xfrm>
            <a:off x="2160630" y="2408897"/>
            <a:ext cx="219014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Khởi nghĩa Nam kì</a:t>
            </a:r>
          </a:p>
        </p:txBody>
      </p:sp>
      <p:sp>
        <p:nvSpPr>
          <p:cNvPr id="9" name="TextBox 8">
            <a:extLst>
              <a:ext uri="{FF2B5EF4-FFF2-40B4-BE49-F238E27FC236}">
                <a16:creationId xmlns:a16="http://schemas.microsoft.com/office/drawing/2014/main" id="{A193CC3A-0A04-0447-988F-965B99BB9F42}"/>
              </a:ext>
            </a:extLst>
          </p:cNvPr>
          <p:cNvSpPr txBox="1"/>
          <p:nvPr/>
        </p:nvSpPr>
        <p:spPr>
          <a:xfrm>
            <a:off x="4623629" y="2177266"/>
            <a:ext cx="450563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ghĩa quân đã triệt phá được 1 số đồn bốt giặc, thành lập được chính quyền…Sau đó bị thực dân Pháp đàn áp khốc liệt.</a:t>
            </a:r>
          </a:p>
        </p:txBody>
      </p:sp>
      <p:sp>
        <p:nvSpPr>
          <p:cNvPr id="10" name="TextBox 9">
            <a:extLst>
              <a:ext uri="{FF2B5EF4-FFF2-40B4-BE49-F238E27FC236}">
                <a16:creationId xmlns:a16="http://schemas.microsoft.com/office/drawing/2014/main" id="{EC640006-CF52-5846-A907-2EA2E13A144D}"/>
              </a:ext>
            </a:extLst>
          </p:cNvPr>
          <p:cNvSpPr txBox="1"/>
          <p:nvPr/>
        </p:nvSpPr>
        <p:spPr>
          <a:xfrm>
            <a:off x="4623629" y="3380934"/>
            <a:ext cx="32446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Cờ đỏ sao vàng xuất hiện.</a:t>
            </a:r>
          </a:p>
        </p:txBody>
      </p:sp>
      <p:sp>
        <p:nvSpPr>
          <p:cNvPr id="16" name="TextBox 15">
            <a:extLst>
              <a:ext uri="{FF2B5EF4-FFF2-40B4-BE49-F238E27FC236}">
                <a16:creationId xmlns:a16="http://schemas.microsoft.com/office/drawing/2014/main" id="{81A00824-25CE-DD4B-9CE3-8E72267D0189}"/>
              </a:ext>
            </a:extLst>
          </p:cNvPr>
          <p:cNvSpPr txBox="1"/>
          <p:nvPr/>
        </p:nvSpPr>
        <p:spPr>
          <a:xfrm>
            <a:off x="678420" y="1089525"/>
            <a:ext cx="1445342" cy="400110"/>
          </a:xfrm>
          <a:prstGeom prst="rect">
            <a:avLst/>
          </a:prstGeom>
          <a:noFill/>
        </p:spPr>
        <p:txBody>
          <a:bodyPr wrap="square" rtlCol="0">
            <a:spAutoFit/>
          </a:bodyPr>
          <a:lstStyle/>
          <a:p>
            <a:r>
              <a:rPr lang="en-VN" sz="2000" dirty="0">
                <a:latin typeface="Times New Roman" panose="02020603050405020304" pitchFamily="18" charset="0"/>
                <a:cs typeface="Times New Roman" panose="02020603050405020304" pitchFamily="18" charset="0"/>
              </a:rPr>
              <a:t>27/9/1940</a:t>
            </a:r>
          </a:p>
        </p:txBody>
      </p:sp>
      <p:sp>
        <p:nvSpPr>
          <p:cNvPr id="17" name="TextBox 16">
            <a:extLst>
              <a:ext uri="{FF2B5EF4-FFF2-40B4-BE49-F238E27FC236}">
                <a16:creationId xmlns:a16="http://schemas.microsoft.com/office/drawing/2014/main" id="{BE4C70E6-D451-BE4B-90BE-2F4B746A3266}"/>
              </a:ext>
            </a:extLst>
          </p:cNvPr>
          <p:cNvSpPr txBox="1"/>
          <p:nvPr/>
        </p:nvSpPr>
        <p:spPr>
          <a:xfrm>
            <a:off x="2197506" y="1031904"/>
            <a:ext cx="2374493" cy="400110"/>
          </a:xfrm>
          <a:prstGeom prst="rect">
            <a:avLst/>
          </a:prstGeom>
          <a:noFill/>
        </p:spPr>
        <p:txBody>
          <a:bodyPr wrap="square" rtlCol="0">
            <a:spAutoFit/>
          </a:bodyPr>
          <a:lstStyle/>
          <a:p>
            <a:r>
              <a:rPr lang="en-VN" sz="2000" dirty="0">
                <a:latin typeface="Times New Roman" panose="02020603050405020304" pitchFamily="18" charset="0"/>
                <a:cs typeface="Times New Roman" panose="02020603050405020304" pitchFamily="18" charset="0"/>
              </a:rPr>
              <a:t>Khởi nghĩa Bắc Sơn</a:t>
            </a:r>
          </a:p>
        </p:txBody>
      </p:sp>
      <p:sp>
        <p:nvSpPr>
          <p:cNvPr id="18" name="TextBox 17">
            <a:extLst>
              <a:ext uri="{FF2B5EF4-FFF2-40B4-BE49-F238E27FC236}">
                <a16:creationId xmlns:a16="http://schemas.microsoft.com/office/drawing/2014/main" id="{57D28404-D05D-A046-9B0E-017626F27188}"/>
              </a:ext>
            </a:extLst>
          </p:cNvPr>
          <p:cNvSpPr txBox="1"/>
          <p:nvPr/>
        </p:nvSpPr>
        <p:spPr>
          <a:xfrm>
            <a:off x="4616245" y="788787"/>
            <a:ext cx="4527755" cy="1015663"/>
          </a:xfrm>
          <a:prstGeom prst="rect">
            <a:avLst/>
          </a:prstGeom>
          <a:noFill/>
        </p:spPr>
        <p:txBody>
          <a:bodyPr wrap="square" rtlCol="0">
            <a:spAutoFit/>
          </a:bodyPr>
          <a:lstStyle/>
          <a:p>
            <a:r>
              <a:rPr lang="en-VN" sz="2000" dirty="0">
                <a:latin typeface="Times New Roman" panose="02020603050405020304" pitchFamily="18" charset="0"/>
                <a:cs typeface="Times New Roman" panose="02020603050405020304" pitchFamily="18" charset="0"/>
              </a:rPr>
              <a:t>- Đảng bộ Bắc Sơn lãnh đạo thành lập được chính quyền. Tuy nhiên, sau đó bị thực dân Pháp đàn áp</a:t>
            </a:r>
          </a:p>
        </p:txBody>
      </p:sp>
      <p:sp>
        <p:nvSpPr>
          <p:cNvPr id="19" name="TextBox 18">
            <a:extLst>
              <a:ext uri="{FF2B5EF4-FFF2-40B4-BE49-F238E27FC236}">
                <a16:creationId xmlns:a16="http://schemas.microsoft.com/office/drawing/2014/main" id="{A236F9DA-1AD6-9E4E-B0F8-4A457C8BA7D5}"/>
              </a:ext>
            </a:extLst>
          </p:cNvPr>
          <p:cNvSpPr txBox="1"/>
          <p:nvPr/>
        </p:nvSpPr>
        <p:spPr>
          <a:xfrm>
            <a:off x="4616244" y="1768505"/>
            <a:ext cx="4505633" cy="400110"/>
          </a:xfrm>
          <a:prstGeom prst="rect">
            <a:avLst/>
          </a:prstGeom>
          <a:noFill/>
        </p:spPr>
        <p:txBody>
          <a:bodyPr wrap="square" rtlCol="0">
            <a:spAutoFit/>
          </a:bodyPr>
          <a:lstStyle/>
          <a:p>
            <a:r>
              <a:rPr lang="en-VN" sz="2000" dirty="0">
                <a:latin typeface="Times New Roman" panose="02020603050405020304" pitchFamily="18" charset="0"/>
                <a:cs typeface="Times New Roman" panose="02020603050405020304" pitchFamily="18" charset="0"/>
              </a:rPr>
              <a:t>- Đội du kích Bắc Sơn được thành lập.</a:t>
            </a:r>
          </a:p>
        </p:txBody>
      </p:sp>
    </p:spTree>
    <p:extLst>
      <p:ext uri="{BB962C8B-B14F-4D97-AF65-F5344CB8AC3E}">
        <p14:creationId xmlns:p14="http://schemas.microsoft.com/office/powerpoint/2010/main" val="997342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out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outVertic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ác sơn.mp4" descr="bác sơn.mp4">
            <a:hlinkClick r:id="" action="ppaction://media"/>
            <a:extLst>
              <a:ext uri="{FF2B5EF4-FFF2-40B4-BE49-F238E27FC236}">
                <a16:creationId xmlns:a16="http://schemas.microsoft.com/office/drawing/2014/main" id="{D0F5CEAA-E29A-E849-9F70-D110D31FFCF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376830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0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1" descr="Untitled-1">
            <a:extLst>
              <a:ext uri="{FF2B5EF4-FFF2-40B4-BE49-F238E27FC236}">
                <a16:creationId xmlns:a16="http://schemas.microsoft.com/office/drawing/2014/main" id="{E5AF1467-CC82-C34C-A5F9-FCF566F8C5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55" t="2409" r="4385"/>
          <a:stretch>
            <a:fillRect/>
          </a:stretch>
        </p:blipFill>
        <p:spPr bwMode="auto">
          <a:xfrm>
            <a:off x="0" y="0"/>
            <a:ext cx="9144000" cy="5014452"/>
          </a:xfrm>
          <a:prstGeom prst="rect">
            <a:avLst/>
          </a:prstGeom>
          <a:solidFill>
            <a:srgbClr val="F9360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13" descr="ag00355_.gif">
            <a:hlinkClick r:id="rId3" action="ppaction://hlinkfile"/>
            <a:extLst>
              <a:ext uri="{FF2B5EF4-FFF2-40B4-BE49-F238E27FC236}">
                <a16:creationId xmlns:a16="http://schemas.microsoft.com/office/drawing/2014/main" id="{CA6ED429-8DDD-5242-B11B-9525A5837F3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583858" y="811161"/>
            <a:ext cx="838200" cy="9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3" descr="ag00355_.gif">
            <a:hlinkClick r:id="rId3" action="ppaction://hlinkfile"/>
            <a:extLst>
              <a:ext uri="{FF2B5EF4-FFF2-40B4-BE49-F238E27FC236}">
                <a16:creationId xmlns:a16="http://schemas.microsoft.com/office/drawing/2014/main" id="{1AA7ECAC-7E43-D143-9A5D-46F811F9455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155290"/>
            <a:ext cx="838200" cy="9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ag00355_.gif">
            <a:hlinkClick r:id="rId3" action="ppaction://hlinkfile"/>
            <a:extLst>
              <a:ext uri="{FF2B5EF4-FFF2-40B4-BE49-F238E27FC236}">
                <a16:creationId xmlns:a16="http://schemas.microsoft.com/office/drawing/2014/main" id="{87F91A66-05D1-9845-8933-8837EDE7DE6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645310" y="1282495"/>
            <a:ext cx="838200" cy="9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ag00355_.gif">
            <a:hlinkClick r:id="rId3" action="ppaction://hlinkfile"/>
            <a:extLst>
              <a:ext uri="{FF2B5EF4-FFF2-40B4-BE49-F238E27FC236}">
                <a16:creationId xmlns:a16="http://schemas.microsoft.com/office/drawing/2014/main" id="{6364DA55-ED9A-6042-9658-511DAE312FE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522406" y="1689305"/>
            <a:ext cx="838200" cy="9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38915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a:extLst>
              <a:ext uri="{FF2B5EF4-FFF2-40B4-BE49-F238E27FC236}">
                <a16:creationId xmlns:a16="http://schemas.microsoft.com/office/drawing/2014/main" id="{5E1BA2A0-943F-124F-9086-8C1BB48AA6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61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Subtitle 2">
            <a:extLst>
              <a:ext uri="{FF2B5EF4-FFF2-40B4-BE49-F238E27FC236}">
                <a16:creationId xmlns:a16="http://schemas.microsoft.com/office/drawing/2014/main" id="{9021FEA0-FC51-634D-947B-5DC614F32828}"/>
              </a:ext>
            </a:extLst>
          </p:cNvPr>
          <p:cNvSpPr txBox="1">
            <a:spLocks/>
          </p:cNvSpPr>
          <p:nvPr/>
        </p:nvSpPr>
        <p:spPr>
          <a:xfrm>
            <a:off x="868362" y="4724400"/>
            <a:ext cx="7407275" cy="533400"/>
          </a:xfrm>
          <a:prstGeom prst="rect">
            <a:avLst/>
          </a:prstGeom>
        </p:spPr>
        <p:txBody>
          <a:bodyPr tIns="0">
            <a:normAutofit/>
          </a:bodyPr>
          <a:lstStyle/>
          <a:p>
            <a:pPr algn="ctr" eaLnBrk="0" fontAlgn="base" hangingPunct="0">
              <a:spcBef>
                <a:spcPct val="0"/>
              </a:spcBef>
              <a:spcAft>
                <a:spcPct val="0"/>
              </a:spcAft>
              <a:buClrTx/>
              <a:buFontTx/>
              <a:buNone/>
              <a:defRPr/>
            </a:pPr>
            <a:r>
              <a:rPr lang="en-US" sz="2400" b="1" kern="1200" dirty="0">
                <a:solidFill>
                  <a:srgbClr val="FF0000"/>
                </a:solidFill>
                <a:latin typeface="Times New Roman" pitchFamily="18" charset="0"/>
                <a:ea typeface="+mn-ea"/>
                <a:cs typeface="Times New Roman" pitchFamily="18" charset="0"/>
              </a:rPr>
              <a:t>ĐỘI DU KÍCH BẮC SƠN RA ĐỜI</a:t>
            </a:r>
          </a:p>
          <a:p>
            <a:pPr algn="ctr" eaLnBrk="0" fontAlgn="base" hangingPunct="0">
              <a:spcBef>
                <a:spcPct val="0"/>
              </a:spcBef>
              <a:spcAft>
                <a:spcPct val="0"/>
              </a:spcAft>
              <a:buClrTx/>
              <a:buFontTx/>
              <a:buNone/>
              <a:defRPr/>
            </a:pPr>
            <a:endParaRPr lang="en-US" sz="2400" b="1" kern="1200" dirty="0">
              <a:solidFill>
                <a:prstClr val="black">
                  <a:lumMod val="95000"/>
                  <a:lumOff val="5000"/>
                </a:prstClr>
              </a:solidFill>
              <a:latin typeface="Times New Roman" pitchFamily="18" charset="0"/>
              <a:ea typeface="+mn-ea"/>
              <a:cs typeface="Times New Roman" pitchFamily="18" charset="0"/>
            </a:endParaRPr>
          </a:p>
          <a:p>
            <a:pPr algn="ctr" eaLnBrk="0" fontAlgn="base" hangingPunct="0">
              <a:spcBef>
                <a:spcPct val="0"/>
              </a:spcBef>
              <a:spcAft>
                <a:spcPct val="0"/>
              </a:spcAft>
              <a:buClrTx/>
              <a:buFontTx/>
              <a:buNone/>
              <a:defRPr/>
            </a:pPr>
            <a:endParaRPr lang="en-US" sz="2400" b="1" kern="1200" dirty="0">
              <a:solidFill>
                <a:prstClr val="black">
                  <a:lumMod val="95000"/>
                  <a:lumOff val="5000"/>
                </a:prstClr>
              </a:solidFill>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31521186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ungchikien.jpg">
            <a:extLst>
              <a:ext uri="{FF2B5EF4-FFF2-40B4-BE49-F238E27FC236}">
                <a16:creationId xmlns:a16="http://schemas.microsoft.com/office/drawing/2014/main" id="{CDD2EBBE-CA9B-ED47-9D89-62A017FE763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3156155" cy="387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AD2E39C-761A-2D45-96F4-AFBAC0D241AE}"/>
              </a:ext>
            </a:extLst>
          </p:cNvPr>
          <p:cNvSpPr/>
          <p:nvPr/>
        </p:nvSpPr>
        <p:spPr>
          <a:xfrm>
            <a:off x="-1" y="3878108"/>
            <a:ext cx="3156154" cy="129266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defTabSz="685800">
              <a:buClrTx/>
              <a:defRPr/>
            </a:pPr>
            <a:r>
              <a:rPr lang="vi-VN" sz="1950" i="1" kern="1200" dirty="0">
                <a:solidFill>
                  <a:prstClr val="black"/>
                </a:solidFill>
                <a:latin typeface="Times New Roman" panose="02020603050405020304" pitchFamily="18" charset="0"/>
              </a:rPr>
              <a:t>Đồng chí Phùng Chí Kiên (1901-1941), một trong những chỉ huy đầu tiên của đội du kích Bắc Sơn.</a:t>
            </a:r>
            <a:endParaRPr lang="en-US" sz="1950" kern="1200" dirty="0">
              <a:solidFill>
                <a:prstClr val="black"/>
              </a:solidFill>
              <a:latin typeface="Calibri"/>
            </a:endParaRPr>
          </a:p>
        </p:txBody>
      </p:sp>
      <p:pic>
        <p:nvPicPr>
          <p:cNvPr id="4" name="Picture 3" descr="nongvandoi.jpg">
            <a:extLst>
              <a:ext uri="{FF2B5EF4-FFF2-40B4-BE49-F238E27FC236}">
                <a16:creationId xmlns:a16="http://schemas.microsoft.com/office/drawing/2014/main" id="{622AD84E-15AC-ED4B-B674-AC0D751007F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0453" y="0"/>
            <a:ext cx="2850127" cy="387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uongngoai.jpg">
            <a:extLst>
              <a:ext uri="{FF2B5EF4-FFF2-40B4-BE49-F238E27FC236}">
                <a16:creationId xmlns:a16="http://schemas.microsoft.com/office/drawing/2014/main" id="{F6C413A1-BC52-D941-9BCA-7EDB506D85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20580" y="0"/>
            <a:ext cx="3023420" cy="387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BE927C14-3B97-A642-A6F5-789A95303762}"/>
              </a:ext>
            </a:extLst>
          </p:cNvPr>
          <p:cNvSpPr/>
          <p:nvPr/>
        </p:nvSpPr>
        <p:spPr>
          <a:xfrm>
            <a:off x="3410569" y="3914228"/>
            <a:ext cx="2577280" cy="129266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defTabSz="685800">
              <a:buClrTx/>
              <a:defRPr/>
            </a:pPr>
            <a:r>
              <a:rPr lang="vi-VN" sz="1950" i="1" kern="1200" dirty="0">
                <a:solidFill>
                  <a:prstClr val="black"/>
                </a:solidFill>
                <a:latin typeface="Times New Roman" panose="02020603050405020304" pitchFamily="18" charset="0"/>
              </a:rPr>
              <a:t>Đồng chí Nông Văn Đôi, thành viên đội du kích Bắc Sơn</a:t>
            </a:r>
          </a:p>
          <a:p>
            <a:pPr algn="ctr" defTabSz="685800">
              <a:buClrTx/>
              <a:defRPr/>
            </a:pPr>
            <a:endParaRPr lang="en-US" sz="1950" i="1" kern="1200" dirty="0">
              <a:solidFill>
                <a:prstClr val="black"/>
              </a:solidFill>
              <a:latin typeface="Calibri"/>
            </a:endParaRPr>
          </a:p>
        </p:txBody>
      </p:sp>
      <p:sp>
        <p:nvSpPr>
          <p:cNvPr id="8" name="Rectangle 7">
            <a:extLst>
              <a:ext uri="{FF2B5EF4-FFF2-40B4-BE49-F238E27FC236}">
                <a16:creationId xmlns:a16="http://schemas.microsoft.com/office/drawing/2014/main" id="{3D282599-DD0D-544B-8CF9-E8FFBAA58B6E}"/>
              </a:ext>
            </a:extLst>
          </p:cNvPr>
          <p:cNvSpPr/>
          <p:nvPr/>
        </p:nvSpPr>
        <p:spPr>
          <a:xfrm>
            <a:off x="6242265" y="3920851"/>
            <a:ext cx="2901735" cy="129266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defTabSz="685800">
              <a:buClrTx/>
              <a:defRPr/>
            </a:pPr>
            <a:r>
              <a:rPr lang="vi-VN" sz="1950" i="1" kern="1200" dirty="0">
                <a:solidFill>
                  <a:prstClr val="black"/>
                </a:solidFill>
                <a:latin typeface="Times New Roman" panose="02020603050405020304" pitchFamily="18" charset="0"/>
              </a:rPr>
              <a:t>Đồng chí Lương Ngọc Ái, thành viên đội du kích Bắc Sơn.</a:t>
            </a:r>
          </a:p>
          <a:p>
            <a:pPr algn="ctr" defTabSz="685800">
              <a:buClrTx/>
              <a:defRPr/>
            </a:pPr>
            <a:endParaRPr lang="en-US" sz="1950" kern="1200" dirty="0">
              <a:solidFill>
                <a:prstClr val="black"/>
              </a:solidFill>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4"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500"/>
                                        <p:tgtEl>
                                          <p:spTgt spid="5"/>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F8FCFB"/>
        </a:solidFill>
        <a:effectLst/>
      </p:bgPr>
    </p:bg>
    <p:spTree>
      <p:nvGrpSpPr>
        <p:cNvPr id="1" name="Shape 204"/>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C8B76FB1-2A3E-4F47-8A7B-44DE5B82DF84}"/>
              </a:ext>
            </a:extLst>
          </p:cNvPr>
          <p:cNvGraphicFramePr>
            <a:graphicFrameLocks noGrp="1"/>
          </p:cNvGraphicFramePr>
          <p:nvPr>
            <p:extLst>
              <p:ext uri="{D42A27DB-BD31-4B8C-83A1-F6EECF244321}">
                <p14:modId xmlns:p14="http://schemas.microsoft.com/office/powerpoint/2010/main" val="1893976235"/>
              </p:ext>
            </p:extLst>
          </p:nvPr>
        </p:nvGraphicFramePr>
        <p:xfrm>
          <a:off x="-14738" y="0"/>
          <a:ext cx="9144000" cy="5301412"/>
        </p:xfrm>
        <a:graphic>
          <a:graphicData uri="http://schemas.openxmlformats.org/drawingml/2006/table">
            <a:tbl>
              <a:tblPr firstRow="1" bandRow="1">
                <a:tableStyleId>{85BE263C-DBD7-4A20-BB59-AAB30ACAA65A}</a:tableStyleId>
              </a:tblPr>
              <a:tblGrid>
                <a:gridCol w="560438">
                  <a:extLst>
                    <a:ext uri="{9D8B030D-6E8A-4147-A177-3AD203B41FA5}">
                      <a16:colId xmlns:a16="http://schemas.microsoft.com/office/drawing/2014/main" val="3237389381"/>
                    </a:ext>
                  </a:extLst>
                </a:gridCol>
                <a:gridCol w="1489587">
                  <a:extLst>
                    <a:ext uri="{9D8B030D-6E8A-4147-A177-3AD203B41FA5}">
                      <a16:colId xmlns:a16="http://schemas.microsoft.com/office/drawing/2014/main" val="2778855012"/>
                    </a:ext>
                  </a:extLst>
                </a:gridCol>
                <a:gridCol w="2507226">
                  <a:extLst>
                    <a:ext uri="{9D8B030D-6E8A-4147-A177-3AD203B41FA5}">
                      <a16:colId xmlns:a16="http://schemas.microsoft.com/office/drawing/2014/main" val="1212585327"/>
                    </a:ext>
                  </a:extLst>
                </a:gridCol>
                <a:gridCol w="4586749">
                  <a:extLst>
                    <a:ext uri="{9D8B030D-6E8A-4147-A177-3AD203B41FA5}">
                      <a16:colId xmlns:a16="http://schemas.microsoft.com/office/drawing/2014/main" val="152147837"/>
                    </a:ext>
                  </a:extLst>
                </a:gridCol>
              </a:tblGrid>
              <a:tr h="743007">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Stt</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T</a:t>
                      </a:r>
                      <a:r>
                        <a:rPr lang="en-VN" sz="2400" dirty="0">
                          <a:solidFill>
                            <a:schemeClr val="bg1">
                              <a:lumMod val="10000"/>
                            </a:schemeClr>
                          </a:solidFill>
                          <a:latin typeface="Times New Roman" panose="02020603050405020304" pitchFamily="18" charset="0"/>
                          <a:cs typeface="Times New Roman" panose="02020603050405020304" pitchFamily="18" charset="0"/>
                        </a:rPr>
                        <a:t>hời gian</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Tên cuộc nổi dậy</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K</a:t>
                      </a:r>
                      <a:r>
                        <a:rPr lang="en-VN" sz="2400" dirty="0">
                          <a:solidFill>
                            <a:schemeClr val="bg1">
                              <a:lumMod val="10000"/>
                            </a:schemeClr>
                          </a:solidFill>
                          <a:latin typeface="Times New Roman" panose="02020603050405020304" pitchFamily="18" charset="0"/>
                          <a:cs typeface="Times New Roman" panose="02020603050405020304" pitchFamily="18" charset="0"/>
                        </a:rPr>
                        <a:t>ết quả</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95676604"/>
                  </a:ext>
                </a:extLst>
              </a:tr>
              <a:tr h="146925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1</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39153338"/>
                  </a:ext>
                </a:extLst>
              </a:tr>
              <a:tr h="1622323">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2</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414501235"/>
                  </a:ext>
                </a:extLst>
              </a:tr>
              <a:tr h="146683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3</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806278126"/>
                  </a:ext>
                </a:extLst>
              </a:tr>
            </a:tbl>
          </a:graphicData>
        </a:graphic>
      </p:graphicFrame>
      <p:sp>
        <p:nvSpPr>
          <p:cNvPr id="8" name="TextBox 7">
            <a:extLst>
              <a:ext uri="{FF2B5EF4-FFF2-40B4-BE49-F238E27FC236}">
                <a16:creationId xmlns:a16="http://schemas.microsoft.com/office/drawing/2014/main" id="{49FFA9CB-F94C-8648-B2FC-92EB5A129CD8}"/>
              </a:ext>
            </a:extLst>
          </p:cNvPr>
          <p:cNvSpPr txBox="1"/>
          <p:nvPr/>
        </p:nvSpPr>
        <p:spPr>
          <a:xfrm>
            <a:off x="678420" y="1089525"/>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27/9/1940</a:t>
            </a:r>
          </a:p>
        </p:txBody>
      </p:sp>
      <p:sp>
        <p:nvSpPr>
          <p:cNvPr id="11" name="TextBox 10">
            <a:extLst>
              <a:ext uri="{FF2B5EF4-FFF2-40B4-BE49-F238E27FC236}">
                <a16:creationId xmlns:a16="http://schemas.microsoft.com/office/drawing/2014/main" id="{D0B06D31-F868-C447-8A63-B3874EF4F8FE}"/>
              </a:ext>
            </a:extLst>
          </p:cNvPr>
          <p:cNvSpPr txBox="1"/>
          <p:nvPr/>
        </p:nvSpPr>
        <p:spPr>
          <a:xfrm>
            <a:off x="2197506" y="1031904"/>
            <a:ext cx="23744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Khởi nghĩa Bắc Sơn</a:t>
            </a:r>
          </a:p>
        </p:txBody>
      </p:sp>
      <p:sp>
        <p:nvSpPr>
          <p:cNvPr id="12" name="TextBox 11">
            <a:extLst>
              <a:ext uri="{FF2B5EF4-FFF2-40B4-BE49-F238E27FC236}">
                <a16:creationId xmlns:a16="http://schemas.microsoft.com/office/drawing/2014/main" id="{D30772C5-7B56-794F-AE0E-7CAA6710272E}"/>
              </a:ext>
            </a:extLst>
          </p:cNvPr>
          <p:cNvSpPr txBox="1"/>
          <p:nvPr/>
        </p:nvSpPr>
        <p:spPr>
          <a:xfrm>
            <a:off x="4616245" y="788787"/>
            <a:ext cx="452775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Đảng bộ Bắc Sơn lãnh đạo thành lập được chính quyền. Tuy nhiên, sau đó bị thực dân Pháp đàn áp</a:t>
            </a:r>
          </a:p>
        </p:txBody>
      </p:sp>
      <p:sp>
        <p:nvSpPr>
          <p:cNvPr id="13" name="TextBox 12">
            <a:extLst>
              <a:ext uri="{FF2B5EF4-FFF2-40B4-BE49-F238E27FC236}">
                <a16:creationId xmlns:a16="http://schemas.microsoft.com/office/drawing/2014/main" id="{422D02B2-30B4-1E42-A45B-94BB781A0E3A}"/>
              </a:ext>
            </a:extLst>
          </p:cNvPr>
          <p:cNvSpPr txBox="1"/>
          <p:nvPr/>
        </p:nvSpPr>
        <p:spPr>
          <a:xfrm>
            <a:off x="4616244" y="1768505"/>
            <a:ext cx="45056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Đội du kích Bắc Sơn được thành lập.</a:t>
            </a:r>
          </a:p>
        </p:txBody>
      </p:sp>
      <p:sp>
        <p:nvSpPr>
          <p:cNvPr id="14" name="TextBox 13">
            <a:extLst>
              <a:ext uri="{FF2B5EF4-FFF2-40B4-BE49-F238E27FC236}">
                <a16:creationId xmlns:a16="http://schemas.microsoft.com/office/drawing/2014/main" id="{81A25E8F-8BD5-D045-A0EF-28D581727BF2}"/>
              </a:ext>
            </a:extLst>
          </p:cNvPr>
          <p:cNvSpPr txBox="1"/>
          <p:nvPr/>
        </p:nvSpPr>
        <p:spPr>
          <a:xfrm>
            <a:off x="663673" y="2421856"/>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23/11/1940</a:t>
            </a:r>
          </a:p>
        </p:txBody>
      </p:sp>
      <p:sp>
        <p:nvSpPr>
          <p:cNvPr id="15" name="TextBox 14">
            <a:extLst>
              <a:ext uri="{FF2B5EF4-FFF2-40B4-BE49-F238E27FC236}">
                <a16:creationId xmlns:a16="http://schemas.microsoft.com/office/drawing/2014/main" id="{CABAFC5D-FC49-CF4E-9C76-3DE82B739F36}"/>
              </a:ext>
            </a:extLst>
          </p:cNvPr>
          <p:cNvSpPr txBox="1"/>
          <p:nvPr/>
        </p:nvSpPr>
        <p:spPr>
          <a:xfrm>
            <a:off x="2160630" y="2408897"/>
            <a:ext cx="219014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Khởi nghĩa Nam kì</a:t>
            </a:r>
          </a:p>
        </p:txBody>
      </p:sp>
      <p:sp>
        <p:nvSpPr>
          <p:cNvPr id="9" name="TextBox 8">
            <a:extLst>
              <a:ext uri="{FF2B5EF4-FFF2-40B4-BE49-F238E27FC236}">
                <a16:creationId xmlns:a16="http://schemas.microsoft.com/office/drawing/2014/main" id="{A193CC3A-0A04-0447-988F-965B99BB9F42}"/>
              </a:ext>
            </a:extLst>
          </p:cNvPr>
          <p:cNvSpPr txBox="1"/>
          <p:nvPr/>
        </p:nvSpPr>
        <p:spPr>
          <a:xfrm>
            <a:off x="4623629" y="2177266"/>
            <a:ext cx="450563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ghĩa quân đã triệt phá được 1 số đồn bốt giặc, thành lập được chính quyền…Sau đó bị thực dân Pháp đàn áp khốc liệt.</a:t>
            </a:r>
          </a:p>
        </p:txBody>
      </p:sp>
      <p:sp>
        <p:nvSpPr>
          <p:cNvPr id="10" name="TextBox 9">
            <a:extLst>
              <a:ext uri="{FF2B5EF4-FFF2-40B4-BE49-F238E27FC236}">
                <a16:creationId xmlns:a16="http://schemas.microsoft.com/office/drawing/2014/main" id="{EC640006-CF52-5846-A907-2EA2E13A144D}"/>
              </a:ext>
            </a:extLst>
          </p:cNvPr>
          <p:cNvSpPr txBox="1"/>
          <p:nvPr/>
        </p:nvSpPr>
        <p:spPr>
          <a:xfrm>
            <a:off x="4623629" y="3380934"/>
            <a:ext cx="32446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Cờ đỏ sao vàng xuất hiện.</a:t>
            </a:r>
          </a:p>
        </p:txBody>
      </p:sp>
    </p:spTree>
    <p:extLst>
      <p:ext uri="{BB962C8B-B14F-4D97-AF65-F5344CB8AC3E}">
        <p14:creationId xmlns:p14="http://schemas.microsoft.com/office/powerpoint/2010/main" val="31482746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ởi nghĩa nam kì.mp4" descr="khởi nghĩa nam kì.mp4">
            <a:hlinkClick r:id="" action="ppaction://media"/>
            <a:extLst>
              <a:ext uri="{FF2B5EF4-FFF2-40B4-BE49-F238E27FC236}">
                <a16:creationId xmlns:a16="http://schemas.microsoft.com/office/drawing/2014/main" id="{B88D2AB7-F366-0A48-BCCE-A4B77609CBA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86633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2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Untitled-2">
            <a:extLst>
              <a:ext uri="{FF2B5EF4-FFF2-40B4-BE49-F238E27FC236}">
                <a16:creationId xmlns:a16="http://schemas.microsoft.com/office/drawing/2014/main" id="{0B2269E0-DE47-D443-9B79-10C948CB8B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78" t="2353" r="2678"/>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9044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3D41F77A-C56C-894A-8B65-294072D056C0}"/>
              </a:ext>
            </a:extLst>
          </p:cNvPr>
          <p:cNvSpPr txBox="1">
            <a:spLocks noChangeArrowheads="1"/>
          </p:cNvSpPr>
          <p:nvPr/>
        </p:nvSpPr>
        <p:spPr bwMode="auto">
          <a:xfrm>
            <a:off x="4023443" y="309716"/>
            <a:ext cx="54102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spcBef>
                <a:spcPct val="50000"/>
              </a:spcBef>
            </a:pPr>
            <a:r>
              <a:rPr lang="en-US" altLang="en-VN" sz="2400" b="1" dirty="0" err="1">
                <a:solidFill>
                  <a:srgbClr val="0000FF"/>
                </a:solidFill>
                <a:latin typeface="Times New Roman" panose="02020603050405020304" pitchFamily="18" charset="0"/>
              </a:rPr>
              <a:t>Hỡi</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những</a:t>
            </a:r>
            <a:r>
              <a:rPr lang="en-US" altLang="en-VN" sz="2400" b="1" dirty="0">
                <a:solidFill>
                  <a:srgbClr val="0000FF"/>
                </a:solidFill>
                <a:latin typeface="Times New Roman" panose="02020603050405020304" pitchFamily="18" charset="0"/>
              </a:rPr>
              <a:t> ai </a:t>
            </a:r>
            <a:r>
              <a:rPr lang="en-US" altLang="en-VN" sz="2400" b="1" dirty="0" err="1">
                <a:solidFill>
                  <a:srgbClr val="0000FF"/>
                </a:solidFill>
                <a:latin typeface="Times New Roman" panose="02020603050405020304" pitchFamily="18" charset="0"/>
              </a:rPr>
              <a:t>máu</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đỏ</a:t>
            </a:r>
            <a:r>
              <a:rPr lang="en-US" altLang="en-VN" sz="2400" b="1" dirty="0">
                <a:solidFill>
                  <a:srgbClr val="0000FF"/>
                </a:solidFill>
                <a:latin typeface="Times New Roman" panose="02020603050405020304" pitchFamily="18" charset="0"/>
              </a:rPr>
              <a:t> da </a:t>
            </a:r>
            <a:r>
              <a:rPr lang="en-US" altLang="en-VN" sz="2400" b="1" dirty="0" err="1">
                <a:solidFill>
                  <a:srgbClr val="0000FF"/>
                </a:solidFill>
                <a:latin typeface="Times New Roman" panose="02020603050405020304" pitchFamily="18" charset="0"/>
              </a:rPr>
              <a:t>vàng</a:t>
            </a:r>
            <a:r>
              <a:rPr lang="en-US" altLang="en-VN" sz="2400" b="1" dirty="0">
                <a:solidFill>
                  <a:srgbClr val="0000FF"/>
                </a:solidFill>
                <a:latin typeface="Times New Roman" panose="02020603050405020304" pitchFamily="18" charset="0"/>
              </a:rPr>
              <a:t> </a:t>
            </a:r>
          </a:p>
          <a:p>
            <a:pPr>
              <a:spcBef>
                <a:spcPct val="50000"/>
              </a:spcBef>
            </a:pPr>
            <a:r>
              <a:rPr lang="en-US" altLang="en-VN" sz="2400" b="1" dirty="0" err="1">
                <a:solidFill>
                  <a:srgbClr val="0000FF"/>
                </a:solidFill>
                <a:latin typeface="Times New Roman" panose="02020603050405020304" pitchFamily="18" charset="0"/>
              </a:rPr>
              <a:t>Hãy</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chiến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đấu</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dưới</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cơ</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thiêng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Tổ</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quốc</a:t>
            </a: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err="1">
                <a:solidFill>
                  <a:srgbClr val="0000FF"/>
                </a:solidFill>
                <a:latin typeface="Times New Roman" panose="02020603050405020304" pitchFamily="18" charset="0"/>
              </a:rPr>
              <a:t>Nền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cơ</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thắm</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máu</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đào</a:t>
            </a:r>
            <a:r>
              <a:rPr lang="en-US" altLang="en-VN" sz="2400" b="1" dirty="0">
                <a:solidFill>
                  <a:srgbClr val="0000FF"/>
                </a:solidFill>
                <a:latin typeface="Times New Roman" panose="02020603050405020304" pitchFamily="18" charset="0"/>
              </a:rPr>
              <a:t> vì </a:t>
            </a:r>
            <a:r>
              <a:rPr lang="en-US" altLang="en-VN" sz="2400" b="1" dirty="0" err="1">
                <a:solidFill>
                  <a:srgbClr val="0000FF"/>
                </a:solidFill>
                <a:latin typeface="Times New Roman" panose="02020603050405020304" pitchFamily="18" charset="0"/>
              </a:rPr>
              <a:t>nước</a:t>
            </a: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a:solidFill>
                  <a:srgbClr val="0000FF"/>
                </a:solidFill>
                <a:latin typeface="Times New Roman" panose="02020603050405020304" pitchFamily="18" charset="0"/>
              </a:rPr>
              <a:t>Sao </a:t>
            </a:r>
            <a:r>
              <a:rPr lang="en-US" altLang="en-VN" sz="2400" b="1" dirty="0" err="1">
                <a:solidFill>
                  <a:srgbClr val="0000FF"/>
                </a:solidFill>
                <a:latin typeface="Times New Roman" panose="02020603050405020304" pitchFamily="18" charset="0"/>
              </a:rPr>
              <a:t>vàng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tươi</a:t>
            </a:r>
            <a:r>
              <a:rPr lang="en-US" altLang="en-VN" sz="2400" b="1" dirty="0">
                <a:solidFill>
                  <a:srgbClr val="0000FF"/>
                </a:solidFill>
                <a:latin typeface="Times New Roman" panose="02020603050405020304" pitchFamily="18" charset="0"/>
              </a:rPr>
              <a:t> da </a:t>
            </a:r>
            <a:r>
              <a:rPr lang="en-US" altLang="en-VN" sz="2400" b="1" dirty="0" err="1">
                <a:solidFill>
                  <a:srgbClr val="0000FF"/>
                </a:solidFill>
                <a:latin typeface="Times New Roman" panose="02020603050405020304" pitchFamily="18" charset="0"/>
              </a:rPr>
              <a:t>của</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giống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nòi</a:t>
            </a: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err="1">
                <a:solidFill>
                  <a:srgbClr val="0000FF"/>
                </a:solidFill>
                <a:latin typeface="Times New Roman" panose="02020603050405020304" pitchFamily="18" charset="0"/>
              </a:rPr>
              <a:t>Đứng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lên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mau</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hồn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nước</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gọi</a:t>
            </a:r>
            <a:r>
              <a:rPr lang="en-US" altLang="en-VN" sz="2400" b="1" dirty="0">
                <a:solidFill>
                  <a:srgbClr val="0000FF"/>
                </a:solidFill>
                <a:latin typeface="Times New Roman" panose="02020603050405020304" pitchFamily="18" charset="0"/>
              </a:rPr>
              <a:t> ta </a:t>
            </a:r>
            <a:r>
              <a:rPr lang="en-US" altLang="en-VN" sz="2400" b="1" dirty="0" err="1">
                <a:solidFill>
                  <a:srgbClr val="0000FF"/>
                </a:solidFill>
                <a:latin typeface="Times New Roman" panose="02020603050405020304" pitchFamily="18" charset="0"/>
              </a:rPr>
              <a:t>rồi</a:t>
            </a: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err="1">
                <a:solidFill>
                  <a:srgbClr val="0000FF"/>
                </a:solidFill>
                <a:latin typeface="Times New Roman" panose="02020603050405020304" pitchFamily="18" charset="0"/>
              </a:rPr>
              <a:t>Hỡi</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sỹ</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nông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công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thương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binh</a:t>
            </a: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err="1">
                <a:solidFill>
                  <a:srgbClr val="0000FF"/>
                </a:solidFill>
                <a:latin typeface="Times New Roman" panose="02020603050405020304" pitchFamily="18" charset="0"/>
              </a:rPr>
              <a:t>Đoàn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kết</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lại</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như</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sao</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vàng</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năm</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cánh</a:t>
            </a:r>
            <a:r>
              <a:rPr lang="en-US" altLang="en-VN" sz="2400" b="1" dirty="0">
                <a:solidFill>
                  <a:srgbClr val="0000FF"/>
                </a:solidFill>
                <a:latin typeface="Times New Roman" panose="02020603050405020304" pitchFamily="18" charset="0"/>
              </a:rPr>
              <a:t> </a:t>
            </a:r>
          </a:p>
          <a:p>
            <a:pPr>
              <a:spcBef>
                <a:spcPct val="50000"/>
              </a:spcBef>
            </a:pPr>
            <a:endParaRPr lang="en-US" altLang="en-VN" sz="2400" b="1" dirty="0">
              <a:solidFill>
                <a:srgbClr val="0000FF"/>
              </a:solidFill>
              <a:latin typeface="Times New Roman" panose="02020603050405020304" pitchFamily="18" charset="0"/>
            </a:endParaRPr>
          </a:p>
          <a:p>
            <a:pPr>
              <a:spcBef>
                <a:spcPct val="50000"/>
              </a:spcBef>
            </a:pP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Nguyễn</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Hữu</a:t>
            </a:r>
            <a:r>
              <a:rPr lang="en-US" altLang="en-VN" sz="2400" b="1" dirty="0">
                <a:solidFill>
                  <a:srgbClr val="0000FF"/>
                </a:solidFill>
                <a:latin typeface="Times New Roman" panose="02020603050405020304" pitchFamily="18" charset="0"/>
              </a:rPr>
              <a:t> </a:t>
            </a:r>
            <a:r>
              <a:rPr lang="en-US" altLang="en-VN" sz="2400" b="1" dirty="0" err="1">
                <a:solidFill>
                  <a:srgbClr val="0000FF"/>
                </a:solidFill>
                <a:latin typeface="Times New Roman" panose="02020603050405020304" pitchFamily="18" charset="0"/>
              </a:rPr>
              <a:t>Tiến</a:t>
            </a:r>
            <a:endParaRPr lang="en-US" altLang="en-VN" sz="2400" b="1" dirty="0">
              <a:solidFill>
                <a:srgbClr val="0000FF"/>
              </a:solidFill>
              <a:latin typeface="Times New Roman" panose="02020603050405020304" pitchFamily="18" charset="0"/>
            </a:endParaRPr>
          </a:p>
        </p:txBody>
      </p:sp>
      <p:pic>
        <p:nvPicPr>
          <p:cNvPr id="47106" name="Picture 2" descr="Vietnam Flag GIF | All Waving Flags">
            <a:extLst>
              <a:ext uri="{FF2B5EF4-FFF2-40B4-BE49-F238E27FC236}">
                <a16:creationId xmlns:a16="http://schemas.microsoft.com/office/drawing/2014/main" id="{6E81C2D3-3E78-EA4F-B5A5-79762BE13A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57625" cy="2571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Vietnam Flag GIF | All Waving Flags">
            <a:extLst>
              <a:ext uri="{FF2B5EF4-FFF2-40B4-BE49-F238E27FC236}">
                <a16:creationId xmlns:a16="http://schemas.microsoft.com/office/drawing/2014/main" id="{8C7BD2DD-DBDC-3A48-836A-A18F4886C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571750"/>
            <a:ext cx="3857625"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486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47106"/>
                                            </p:tgtEl>
                                            <p:attrNameLst>
                                              <p:attrName>style.visibility</p:attrName>
                                            </p:attrNameLst>
                                          </p:cBhvr>
                                          <p:to>
                                            <p:strVal val="visible"/>
                                          </p:to>
                                        </p:set>
                                        <p:anim calcmode="lin" valueType="num" p14:bounceEnd="50000">
                                          <p:cBhvr additive="base">
                                            <p:cTn id="11" dur="500" fill="hold"/>
                                            <p:tgtEl>
                                              <p:spTgt spid="4710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7106"/>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7106"/>
                                            </p:tgtEl>
                                            <p:attrNameLst>
                                              <p:attrName>style.visibility</p:attrName>
                                            </p:attrNameLst>
                                          </p:cBhvr>
                                          <p:to>
                                            <p:strVal val="visible"/>
                                          </p:to>
                                        </p:set>
                                        <p:anim calcmode="lin" valueType="num">
                                          <p:cBhvr additive="base">
                                            <p:cTn id="11" dur="500" fill="hold"/>
                                            <p:tgtEl>
                                              <p:spTgt spid="47106"/>
                                            </p:tgtEl>
                                            <p:attrNameLst>
                                              <p:attrName>ppt_x</p:attrName>
                                            </p:attrNameLst>
                                          </p:cBhvr>
                                          <p:tavLst>
                                            <p:tav tm="0">
                                              <p:val>
                                                <p:strVal val="0-#ppt_w/2"/>
                                              </p:val>
                                            </p:tav>
                                            <p:tav tm="100000">
                                              <p:val>
                                                <p:strVal val="#ppt_x"/>
                                              </p:val>
                                            </p:tav>
                                          </p:tavLst>
                                        </p:anim>
                                        <p:anim calcmode="lin" valueType="num">
                                          <p:cBhvr additive="base">
                                            <p:cTn id="12" dur="500" fill="hold"/>
                                            <p:tgtEl>
                                              <p:spTgt spid="47106"/>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grpSp>
        <p:nvGrpSpPr>
          <p:cNvPr id="765" name="Google Shape;765;p36"/>
          <p:cNvGrpSpPr/>
          <p:nvPr/>
        </p:nvGrpSpPr>
        <p:grpSpPr>
          <a:xfrm>
            <a:off x="-87356" y="2790288"/>
            <a:ext cx="9072558" cy="1487737"/>
            <a:chOff x="-1970511" y="2194752"/>
            <a:chExt cx="12958946" cy="2125035"/>
          </a:xfrm>
        </p:grpSpPr>
        <p:sp>
          <p:nvSpPr>
            <p:cNvPr id="766" name="Google Shape;766;p36"/>
            <p:cNvSpPr/>
            <p:nvPr/>
          </p:nvSpPr>
          <p:spPr>
            <a:xfrm>
              <a:off x="6954902" y="2194752"/>
              <a:ext cx="4033533" cy="204165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sp>
          <p:nvSpPr>
            <p:cNvPr id="767" name="Google Shape;767;p36"/>
            <p:cNvSpPr/>
            <p:nvPr/>
          </p:nvSpPr>
          <p:spPr>
            <a:xfrm>
              <a:off x="-1970511" y="2528538"/>
              <a:ext cx="3526508" cy="1791249"/>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sp>
          <p:nvSpPr>
            <p:cNvPr id="768" name="Google Shape;768;p36"/>
            <p:cNvSpPr/>
            <p:nvPr/>
          </p:nvSpPr>
          <p:spPr>
            <a:xfrm>
              <a:off x="5812365" y="2997920"/>
              <a:ext cx="2449489" cy="1238461"/>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defTabSz="914378"/>
              <a:endParaRPr>
                <a:ea typeface="+mn-ea"/>
              </a:endParaRPr>
            </a:p>
          </p:txBody>
        </p:sp>
      </p:grpSp>
      <p:grpSp>
        <p:nvGrpSpPr>
          <p:cNvPr id="771" name="Google Shape;771;p36"/>
          <p:cNvGrpSpPr/>
          <p:nvPr/>
        </p:nvGrpSpPr>
        <p:grpSpPr>
          <a:xfrm>
            <a:off x="-248700" y="4182224"/>
            <a:ext cx="9641100" cy="961287"/>
            <a:chOff x="-248700" y="4182223"/>
            <a:chExt cx="9641100" cy="961287"/>
          </a:xfrm>
        </p:grpSpPr>
        <p:grpSp>
          <p:nvGrpSpPr>
            <p:cNvPr id="772" name="Google Shape;772;p36"/>
            <p:cNvGrpSpPr/>
            <p:nvPr/>
          </p:nvGrpSpPr>
          <p:grpSpPr>
            <a:xfrm>
              <a:off x="-248629" y="4462202"/>
              <a:ext cx="9640980" cy="681308"/>
              <a:chOff x="131200" y="4480088"/>
              <a:chExt cx="8881603" cy="627644"/>
            </a:xfrm>
          </p:grpSpPr>
          <p:sp>
            <p:nvSpPr>
              <p:cNvPr id="773" name="Google Shape;773;p3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defTabSz="914378"/>
                <a:endParaRPr>
                  <a:ea typeface="+mn-ea"/>
                </a:endParaRPr>
              </a:p>
            </p:txBody>
          </p:sp>
          <p:sp>
            <p:nvSpPr>
              <p:cNvPr id="774" name="Google Shape;774;p3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defTabSz="914378"/>
                <a:endParaRPr>
                  <a:ea typeface="+mn-ea"/>
                </a:endParaRPr>
              </a:p>
            </p:txBody>
          </p:sp>
          <p:sp>
            <p:nvSpPr>
              <p:cNvPr id="775" name="Google Shape;775;p3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defTabSz="914378"/>
                <a:endParaRPr>
                  <a:ea typeface="+mn-ea"/>
                </a:endParaRPr>
              </a:p>
            </p:txBody>
          </p:sp>
        </p:grpSp>
        <p:sp>
          <p:nvSpPr>
            <p:cNvPr id="776" name="Google Shape;776;p3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defTabSz="914378"/>
              <a:endParaRPr>
                <a:ea typeface="+mn-ea"/>
              </a:endParaRPr>
            </a:p>
          </p:txBody>
        </p:sp>
      </p:grpSp>
      <p:sp>
        <p:nvSpPr>
          <p:cNvPr id="818" name="Google Shape;818;p36"/>
          <p:cNvSpPr/>
          <p:nvPr/>
        </p:nvSpPr>
        <p:spPr>
          <a:xfrm>
            <a:off x="309418" y="543115"/>
            <a:ext cx="2428250" cy="670125"/>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819" name="Google Shape;819;p36"/>
          <p:cNvSpPr/>
          <p:nvPr/>
        </p:nvSpPr>
        <p:spPr>
          <a:xfrm>
            <a:off x="7540901" y="1666751"/>
            <a:ext cx="1497259" cy="41319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6" name="Rectangle 5">
            <a:extLst>
              <a:ext uri="{FF2B5EF4-FFF2-40B4-BE49-F238E27FC236}">
                <a16:creationId xmlns:a16="http://schemas.microsoft.com/office/drawing/2014/main" id="{B6AF1348-FC92-5342-9348-20E63FF4DB0B}"/>
              </a:ext>
            </a:extLst>
          </p:cNvPr>
          <p:cNvSpPr/>
          <p:nvPr/>
        </p:nvSpPr>
        <p:spPr>
          <a:xfrm>
            <a:off x="609600" y="42289"/>
            <a:ext cx="8224982" cy="954107"/>
          </a:xfrm>
          <a:prstGeom prst="rect">
            <a:avLst/>
          </a:prstGeom>
        </p:spPr>
        <p:txBody>
          <a:bodyPr wrap="square">
            <a:spAutoFit/>
          </a:bodyPr>
          <a:lstStyle/>
          <a:p>
            <a:pPr algn="ctr" defTabSz="685800">
              <a:buClrTx/>
            </a:pPr>
            <a:r>
              <a:rPr lang="vi-VN" sz="2800" b="1" kern="1200" dirty="0">
                <a:solidFill>
                  <a:srgbClr val="0070C0"/>
                </a:solidFill>
                <a:latin typeface="Times New Roman" panose="02020603050405020304" pitchFamily="18" charset="0"/>
                <a:ea typeface="+mn-ea"/>
                <a:cs typeface="Times New Roman" panose="02020603050405020304" pitchFamily="18" charset="0"/>
              </a:rPr>
              <a:t>CHƯƠNG III: CUỘC VẬN ĐỘNG TIẾN TỚI CÁCH MẠNG THÁNG TÁM 1945</a:t>
            </a:r>
            <a:endParaRPr lang="en-VN" sz="2800" b="1" kern="1200" dirty="0">
              <a:solidFill>
                <a:srgbClr val="0070C0"/>
              </a:solidFill>
              <a:latin typeface="Times New Roman" panose="02020603050405020304" pitchFamily="18" charset="0"/>
              <a:ea typeface="+mn-ea"/>
              <a:cs typeface="Times New Roman" panose="02020603050405020304" pitchFamily="18" charset="0"/>
            </a:endParaRPr>
          </a:p>
        </p:txBody>
      </p:sp>
      <p:sp>
        <p:nvSpPr>
          <p:cNvPr id="7" name="Rectangle 6">
            <a:extLst>
              <a:ext uri="{FF2B5EF4-FFF2-40B4-BE49-F238E27FC236}">
                <a16:creationId xmlns:a16="http://schemas.microsoft.com/office/drawing/2014/main" id="{307D2D53-91CE-6E4E-900E-56DCBF1B1B63}"/>
              </a:ext>
            </a:extLst>
          </p:cNvPr>
          <p:cNvSpPr/>
          <p:nvPr/>
        </p:nvSpPr>
        <p:spPr>
          <a:xfrm>
            <a:off x="1366848" y="1122024"/>
            <a:ext cx="6710486" cy="1200329"/>
          </a:xfrm>
          <a:prstGeom prst="rect">
            <a:avLst/>
          </a:prstGeom>
        </p:spPr>
        <p:txBody>
          <a:bodyPr wrap="square">
            <a:spAutoFit/>
          </a:bodyPr>
          <a:lstStyle/>
          <a:p>
            <a:pPr algn="ctr" defTabSz="685800">
              <a:buClrTx/>
            </a:pPr>
            <a:r>
              <a:rPr lang="vi-VN" sz="3600" b="1" kern="1200" dirty="0">
                <a:solidFill>
                  <a:srgbClr val="24962F">
                    <a:lumMod val="60000"/>
                    <a:lumOff val="40000"/>
                  </a:srgbClr>
                </a:solidFill>
                <a:latin typeface="Times New Roman" panose="02020603050405020304" pitchFamily="18" charset="0"/>
                <a:ea typeface="+mn-ea"/>
                <a:cs typeface="Times New Roman" panose="02020603050405020304" pitchFamily="18" charset="0"/>
              </a:rPr>
              <a:t>Bài 21: VIỆT NAM TRONG NHỮNG NĂM 1939 - 1945</a:t>
            </a:r>
          </a:p>
        </p:txBody>
      </p:sp>
      <p:grpSp>
        <p:nvGrpSpPr>
          <p:cNvPr id="94" name="Google Shape;888;p40">
            <a:extLst>
              <a:ext uri="{FF2B5EF4-FFF2-40B4-BE49-F238E27FC236}">
                <a16:creationId xmlns:a16="http://schemas.microsoft.com/office/drawing/2014/main" id="{9DE4618B-B033-9540-A670-B46097B80A96}"/>
              </a:ext>
            </a:extLst>
          </p:cNvPr>
          <p:cNvGrpSpPr/>
          <p:nvPr/>
        </p:nvGrpSpPr>
        <p:grpSpPr>
          <a:xfrm>
            <a:off x="2519360" y="3406052"/>
            <a:ext cx="1675839" cy="776166"/>
            <a:chOff x="1520151" y="1188351"/>
            <a:chExt cx="6724877" cy="3114630"/>
          </a:xfrm>
        </p:grpSpPr>
        <p:sp>
          <p:nvSpPr>
            <p:cNvPr id="95" name="Google Shape;889;p40">
              <a:extLst>
                <a:ext uri="{FF2B5EF4-FFF2-40B4-BE49-F238E27FC236}">
                  <a16:creationId xmlns:a16="http://schemas.microsoft.com/office/drawing/2014/main" id="{C1A0FDE8-CA06-2C49-BD91-9D385D16552B}"/>
                </a:ext>
              </a:extLst>
            </p:cNvPr>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defTabSz="914378"/>
              <a:endParaRPr>
                <a:ea typeface="+mn-ea"/>
              </a:endParaRPr>
            </a:p>
          </p:txBody>
        </p:sp>
        <p:sp>
          <p:nvSpPr>
            <p:cNvPr id="96" name="Google Shape;890;p40">
              <a:extLst>
                <a:ext uri="{FF2B5EF4-FFF2-40B4-BE49-F238E27FC236}">
                  <a16:creationId xmlns:a16="http://schemas.microsoft.com/office/drawing/2014/main" id="{FB985461-3957-AB48-81D7-4CC7FD324726}"/>
                </a:ext>
              </a:extLst>
            </p:cNvPr>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defTabSz="914378"/>
              <a:endParaRPr>
                <a:ea typeface="+mn-ea"/>
              </a:endParaRPr>
            </a:p>
          </p:txBody>
        </p:sp>
        <p:sp>
          <p:nvSpPr>
            <p:cNvPr id="97" name="Google Shape;891;p40">
              <a:extLst>
                <a:ext uri="{FF2B5EF4-FFF2-40B4-BE49-F238E27FC236}">
                  <a16:creationId xmlns:a16="http://schemas.microsoft.com/office/drawing/2014/main" id="{0D6E95DE-431F-5049-8EE2-9A47737D42C1}"/>
                </a:ext>
              </a:extLst>
            </p:cNvPr>
            <p:cNvSpPr/>
            <p:nvPr/>
          </p:nvSpPr>
          <p:spPr>
            <a:xfrm>
              <a:off x="1520151" y="3103475"/>
              <a:ext cx="346761" cy="394521"/>
            </a:xfrm>
            <a:custGeom>
              <a:avLst/>
              <a:gdLst/>
              <a:ahLst/>
              <a:cxnLst/>
              <a:rect l="l" t="t" r="r" b="b"/>
              <a:pathLst>
                <a:path w="1895" h="2156" extrusionOk="0">
                  <a:moveTo>
                    <a:pt x="841" y="0"/>
                  </a:moveTo>
                  <a:cubicBezTo>
                    <a:pt x="515" y="0"/>
                    <a:pt x="371" y="492"/>
                    <a:pt x="703" y="658"/>
                  </a:cubicBezTo>
                  <a:cubicBezTo>
                    <a:pt x="665" y="647"/>
                    <a:pt x="628" y="642"/>
                    <a:pt x="594" y="642"/>
                  </a:cubicBezTo>
                  <a:cubicBezTo>
                    <a:pt x="247" y="642"/>
                    <a:pt x="128" y="1161"/>
                    <a:pt x="489" y="1300"/>
                  </a:cubicBezTo>
                  <a:cubicBezTo>
                    <a:pt x="466" y="1296"/>
                    <a:pt x="442" y="1294"/>
                    <a:pt x="419" y="1294"/>
                  </a:cubicBezTo>
                  <a:cubicBezTo>
                    <a:pt x="261" y="1294"/>
                    <a:pt x="115" y="1381"/>
                    <a:pt x="62" y="1514"/>
                  </a:cubicBezTo>
                  <a:cubicBezTo>
                    <a:pt x="1" y="1697"/>
                    <a:pt x="123" y="1880"/>
                    <a:pt x="306" y="1972"/>
                  </a:cubicBezTo>
                  <a:lnTo>
                    <a:pt x="367" y="1972"/>
                  </a:lnTo>
                  <a:lnTo>
                    <a:pt x="1131" y="2155"/>
                  </a:lnTo>
                  <a:cubicBezTo>
                    <a:pt x="1222" y="2064"/>
                    <a:pt x="1345" y="2002"/>
                    <a:pt x="1467" y="1972"/>
                  </a:cubicBezTo>
                  <a:cubicBezTo>
                    <a:pt x="1100" y="1514"/>
                    <a:pt x="1345" y="872"/>
                    <a:pt x="1895" y="750"/>
                  </a:cubicBezTo>
                  <a:cubicBezTo>
                    <a:pt x="1803" y="628"/>
                    <a:pt x="1742" y="506"/>
                    <a:pt x="1711" y="353"/>
                  </a:cubicBezTo>
                  <a:lnTo>
                    <a:pt x="948" y="17"/>
                  </a:lnTo>
                  <a:cubicBezTo>
                    <a:pt x="910" y="5"/>
                    <a:pt x="875" y="0"/>
                    <a:pt x="841"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98" name="Google Shape;892;p40">
              <a:extLst>
                <a:ext uri="{FF2B5EF4-FFF2-40B4-BE49-F238E27FC236}">
                  <a16:creationId xmlns:a16="http://schemas.microsoft.com/office/drawing/2014/main" id="{FC5B4647-AEDC-C34C-B9A5-0C3C0DCC721C}"/>
                </a:ext>
              </a:extLst>
            </p:cNvPr>
            <p:cNvSpPr/>
            <p:nvPr/>
          </p:nvSpPr>
          <p:spPr>
            <a:xfrm>
              <a:off x="3129136" y="1581403"/>
              <a:ext cx="409160" cy="373660"/>
            </a:xfrm>
            <a:custGeom>
              <a:avLst/>
              <a:gdLst/>
              <a:ahLst/>
              <a:cxnLst/>
              <a:rect l="l" t="t" r="r" b="b"/>
              <a:pathLst>
                <a:path w="2236" h="2042" extrusionOk="0">
                  <a:moveTo>
                    <a:pt x="1572" y="0"/>
                  </a:moveTo>
                  <a:cubicBezTo>
                    <a:pt x="1340" y="0"/>
                    <a:pt x="1122" y="243"/>
                    <a:pt x="1289" y="514"/>
                  </a:cubicBezTo>
                  <a:cubicBezTo>
                    <a:pt x="1213" y="431"/>
                    <a:pt x="1122" y="395"/>
                    <a:pt x="1033" y="395"/>
                  </a:cubicBezTo>
                  <a:cubicBezTo>
                    <a:pt x="796" y="395"/>
                    <a:pt x="575" y="645"/>
                    <a:pt x="708" y="912"/>
                  </a:cubicBezTo>
                  <a:cubicBezTo>
                    <a:pt x="636" y="831"/>
                    <a:pt x="548" y="797"/>
                    <a:pt x="463" y="797"/>
                  </a:cubicBezTo>
                  <a:cubicBezTo>
                    <a:pt x="224" y="797"/>
                    <a:pt x="1" y="1061"/>
                    <a:pt x="158" y="1309"/>
                  </a:cubicBezTo>
                  <a:cubicBezTo>
                    <a:pt x="189" y="1339"/>
                    <a:pt x="189" y="1339"/>
                    <a:pt x="219" y="1370"/>
                  </a:cubicBezTo>
                  <a:lnTo>
                    <a:pt x="678" y="1950"/>
                  </a:lnTo>
                  <a:cubicBezTo>
                    <a:pt x="830" y="1950"/>
                    <a:pt x="952" y="1981"/>
                    <a:pt x="1075" y="2042"/>
                  </a:cubicBezTo>
                  <a:cubicBezTo>
                    <a:pt x="1050" y="1581"/>
                    <a:pt x="1412" y="1235"/>
                    <a:pt x="1822" y="1235"/>
                  </a:cubicBezTo>
                  <a:cubicBezTo>
                    <a:pt x="1928" y="1235"/>
                    <a:pt x="2037" y="1258"/>
                    <a:pt x="2144" y="1309"/>
                  </a:cubicBezTo>
                  <a:cubicBezTo>
                    <a:pt x="2144" y="1156"/>
                    <a:pt x="2174" y="1003"/>
                    <a:pt x="2236" y="881"/>
                  </a:cubicBezTo>
                  <a:lnTo>
                    <a:pt x="1869" y="178"/>
                  </a:lnTo>
                  <a:cubicBezTo>
                    <a:pt x="1792" y="53"/>
                    <a:pt x="1680" y="0"/>
                    <a:pt x="1572"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99" name="Google Shape;893;p40">
              <a:extLst>
                <a:ext uri="{FF2B5EF4-FFF2-40B4-BE49-F238E27FC236}">
                  <a16:creationId xmlns:a16="http://schemas.microsoft.com/office/drawing/2014/main" id="{24C6382E-E658-4541-93C1-9B195F40309C}"/>
                </a:ext>
              </a:extLst>
            </p:cNvPr>
            <p:cNvSpPr/>
            <p:nvPr/>
          </p:nvSpPr>
          <p:spPr>
            <a:xfrm>
              <a:off x="4538667" y="1188351"/>
              <a:ext cx="380248" cy="286009"/>
            </a:xfrm>
            <a:custGeom>
              <a:avLst/>
              <a:gdLst/>
              <a:ahLst/>
              <a:cxnLst/>
              <a:rect l="l" t="t" r="r" b="b"/>
              <a:pathLst>
                <a:path w="2078" h="1563" extrusionOk="0">
                  <a:moveTo>
                    <a:pt x="1739" y="1"/>
                  </a:moveTo>
                  <a:cubicBezTo>
                    <a:pt x="1580" y="1"/>
                    <a:pt x="1421" y="108"/>
                    <a:pt x="1406" y="310"/>
                  </a:cubicBezTo>
                  <a:cubicBezTo>
                    <a:pt x="1378" y="112"/>
                    <a:pt x="1224" y="18"/>
                    <a:pt x="1071" y="18"/>
                  </a:cubicBezTo>
                  <a:cubicBezTo>
                    <a:pt x="894" y="18"/>
                    <a:pt x="717" y="142"/>
                    <a:pt x="734" y="371"/>
                  </a:cubicBezTo>
                  <a:cubicBezTo>
                    <a:pt x="706" y="207"/>
                    <a:pt x="556" y="92"/>
                    <a:pt x="393" y="92"/>
                  </a:cubicBezTo>
                  <a:cubicBezTo>
                    <a:pt x="375" y="92"/>
                    <a:pt x="356" y="93"/>
                    <a:pt x="337" y="96"/>
                  </a:cubicBezTo>
                  <a:cubicBezTo>
                    <a:pt x="153" y="127"/>
                    <a:pt x="1" y="280"/>
                    <a:pt x="31" y="493"/>
                  </a:cubicBezTo>
                  <a:lnTo>
                    <a:pt x="31" y="555"/>
                  </a:lnTo>
                  <a:lnTo>
                    <a:pt x="184" y="1318"/>
                  </a:lnTo>
                  <a:cubicBezTo>
                    <a:pt x="306" y="1349"/>
                    <a:pt x="428" y="1440"/>
                    <a:pt x="520" y="1563"/>
                  </a:cubicBezTo>
                  <a:cubicBezTo>
                    <a:pt x="654" y="1279"/>
                    <a:pt x="924" y="1132"/>
                    <a:pt x="1197" y="1132"/>
                  </a:cubicBezTo>
                  <a:cubicBezTo>
                    <a:pt x="1423" y="1132"/>
                    <a:pt x="1651" y="1233"/>
                    <a:pt x="1803" y="1440"/>
                  </a:cubicBezTo>
                  <a:cubicBezTo>
                    <a:pt x="1864" y="1318"/>
                    <a:pt x="1956" y="1196"/>
                    <a:pt x="2078" y="1135"/>
                  </a:cubicBezTo>
                  <a:lnTo>
                    <a:pt x="2078" y="310"/>
                  </a:lnTo>
                  <a:cubicBezTo>
                    <a:pt x="2048" y="100"/>
                    <a:pt x="1893" y="1"/>
                    <a:pt x="1739"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00" name="Google Shape;894;p40">
              <a:extLst>
                <a:ext uri="{FF2B5EF4-FFF2-40B4-BE49-F238E27FC236}">
                  <a16:creationId xmlns:a16="http://schemas.microsoft.com/office/drawing/2014/main" id="{8E24242E-36ED-284C-B1C8-56AF9C874E23}"/>
                </a:ext>
              </a:extLst>
            </p:cNvPr>
            <p:cNvSpPr/>
            <p:nvPr/>
          </p:nvSpPr>
          <p:spPr>
            <a:xfrm>
              <a:off x="6953517" y="1687352"/>
              <a:ext cx="380248" cy="390678"/>
            </a:xfrm>
            <a:custGeom>
              <a:avLst/>
              <a:gdLst/>
              <a:ahLst/>
              <a:cxnLst/>
              <a:rect l="l" t="t" r="r" b="b"/>
              <a:pathLst>
                <a:path w="2078" h="2135" extrusionOk="0">
                  <a:moveTo>
                    <a:pt x="812" y="0"/>
                  </a:moveTo>
                  <a:cubicBezTo>
                    <a:pt x="736" y="0"/>
                    <a:pt x="656" y="27"/>
                    <a:pt x="581" y="88"/>
                  </a:cubicBezTo>
                  <a:lnTo>
                    <a:pt x="550" y="119"/>
                  </a:lnTo>
                  <a:lnTo>
                    <a:pt x="1" y="669"/>
                  </a:lnTo>
                  <a:cubicBezTo>
                    <a:pt x="31" y="821"/>
                    <a:pt x="31" y="943"/>
                    <a:pt x="1" y="1096"/>
                  </a:cubicBezTo>
                  <a:cubicBezTo>
                    <a:pt x="53" y="1085"/>
                    <a:pt x="105" y="1079"/>
                    <a:pt x="155" y="1079"/>
                  </a:cubicBezTo>
                  <a:cubicBezTo>
                    <a:pt x="632" y="1079"/>
                    <a:pt x="994" y="1576"/>
                    <a:pt x="856" y="2074"/>
                  </a:cubicBezTo>
                  <a:cubicBezTo>
                    <a:pt x="889" y="2066"/>
                    <a:pt x="924" y="2062"/>
                    <a:pt x="960" y="2062"/>
                  </a:cubicBezTo>
                  <a:cubicBezTo>
                    <a:pt x="1058" y="2062"/>
                    <a:pt x="1164" y="2090"/>
                    <a:pt x="1253" y="2135"/>
                  </a:cubicBezTo>
                  <a:lnTo>
                    <a:pt x="1925" y="1646"/>
                  </a:lnTo>
                  <a:cubicBezTo>
                    <a:pt x="2078" y="1493"/>
                    <a:pt x="2078" y="1280"/>
                    <a:pt x="1986" y="1157"/>
                  </a:cubicBezTo>
                  <a:cubicBezTo>
                    <a:pt x="1915" y="1068"/>
                    <a:pt x="1813" y="1021"/>
                    <a:pt x="1716" y="1021"/>
                  </a:cubicBezTo>
                  <a:cubicBezTo>
                    <a:pt x="1646" y="1021"/>
                    <a:pt x="1579" y="1045"/>
                    <a:pt x="1528" y="1096"/>
                  </a:cubicBezTo>
                  <a:cubicBezTo>
                    <a:pt x="1724" y="851"/>
                    <a:pt x="1527" y="508"/>
                    <a:pt x="1268" y="508"/>
                  </a:cubicBezTo>
                  <a:cubicBezTo>
                    <a:pt x="1204" y="508"/>
                    <a:pt x="1136" y="529"/>
                    <a:pt x="1070" y="577"/>
                  </a:cubicBezTo>
                  <a:cubicBezTo>
                    <a:pt x="1283" y="316"/>
                    <a:pt x="1073" y="0"/>
                    <a:pt x="812"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01" name="Google Shape;895;p40">
              <a:extLst>
                <a:ext uri="{FF2B5EF4-FFF2-40B4-BE49-F238E27FC236}">
                  <a16:creationId xmlns:a16="http://schemas.microsoft.com/office/drawing/2014/main" id="{0FB4111E-6201-354C-B490-AD684048E312}"/>
                </a:ext>
              </a:extLst>
            </p:cNvPr>
            <p:cNvSpPr/>
            <p:nvPr/>
          </p:nvSpPr>
          <p:spPr>
            <a:xfrm>
              <a:off x="5762835" y="2612892"/>
              <a:ext cx="397083" cy="376405"/>
            </a:xfrm>
            <a:custGeom>
              <a:avLst/>
              <a:gdLst/>
              <a:ahLst/>
              <a:cxnLst/>
              <a:rect l="l" t="t" r="r" b="b"/>
              <a:pathLst>
                <a:path w="2170" h="2057" extrusionOk="0">
                  <a:moveTo>
                    <a:pt x="749" y="1"/>
                  </a:moveTo>
                  <a:cubicBezTo>
                    <a:pt x="652" y="1"/>
                    <a:pt x="557" y="48"/>
                    <a:pt x="490" y="132"/>
                  </a:cubicBezTo>
                  <a:lnTo>
                    <a:pt x="428" y="193"/>
                  </a:lnTo>
                  <a:lnTo>
                    <a:pt x="1" y="804"/>
                  </a:lnTo>
                  <a:cubicBezTo>
                    <a:pt x="62" y="926"/>
                    <a:pt x="62" y="1079"/>
                    <a:pt x="31" y="1231"/>
                  </a:cubicBezTo>
                  <a:cubicBezTo>
                    <a:pt x="115" y="1203"/>
                    <a:pt x="199" y="1190"/>
                    <a:pt x="281" y="1190"/>
                  </a:cubicBezTo>
                  <a:cubicBezTo>
                    <a:pt x="734" y="1190"/>
                    <a:pt x="1117" y="1590"/>
                    <a:pt x="1039" y="2056"/>
                  </a:cubicBezTo>
                  <a:cubicBezTo>
                    <a:pt x="1101" y="2041"/>
                    <a:pt x="1169" y="2033"/>
                    <a:pt x="1238" y="2033"/>
                  </a:cubicBezTo>
                  <a:cubicBezTo>
                    <a:pt x="1307" y="2033"/>
                    <a:pt x="1375" y="2041"/>
                    <a:pt x="1437" y="2056"/>
                  </a:cubicBezTo>
                  <a:lnTo>
                    <a:pt x="2048" y="1476"/>
                  </a:lnTo>
                  <a:cubicBezTo>
                    <a:pt x="2170" y="1354"/>
                    <a:pt x="2139" y="1109"/>
                    <a:pt x="2017" y="987"/>
                  </a:cubicBezTo>
                  <a:cubicBezTo>
                    <a:pt x="1941" y="941"/>
                    <a:pt x="1857" y="918"/>
                    <a:pt x="1773" y="918"/>
                  </a:cubicBezTo>
                  <a:cubicBezTo>
                    <a:pt x="1689" y="918"/>
                    <a:pt x="1605" y="941"/>
                    <a:pt x="1528" y="987"/>
                  </a:cubicBezTo>
                  <a:cubicBezTo>
                    <a:pt x="1650" y="865"/>
                    <a:pt x="1620" y="651"/>
                    <a:pt x="1498" y="559"/>
                  </a:cubicBezTo>
                  <a:cubicBezTo>
                    <a:pt x="1421" y="498"/>
                    <a:pt x="1337" y="468"/>
                    <a:pt x="1253" y="468"/>
                  </a:cubicBezTo>
                  <a:cubicBezTo>
                    <a:pt x="1169" y="468"/>
                    <a:pt x="1085" y="498"/>
                    <a:pt x="1009" y="559"/>
                  </a:cubicBezTo>
                  <a:cubicBezTo>
                    <a:pt x="1131" y="407"/>
                    <a:pt x="1101" y="193"/>
                    <a:pt x="978" y="101"/>
                  </a:cubicBezTo>
                  <a:cubicBezTo>
                    <a:pt x="910" y="32"/>
                    <a:pt x="828" y="1"/>
                    <a:pt x="749"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02" name="Google Shape;896;p40">
              <a:extLst>
                <a:ext uri="{FF2B5EF4-FFF2-40B4-BE49-F238E27FC236}">
                  <a16:creationId xmlns:a16="http://schemas.microsoft.com/office/drawing/2014/main" id="{7CD25486-E0AE-1A46-9AC8-9962AE4D1247}"/>
                </a:ext>
              </a:extLst>
            </p:cNvPr>
            <p:cNvSpPr/>
            <p:nvPr/>
          </p:nvSpPr>
          <p:spPr>
            <a:xfrm>
              <a:off x="3124378" y="3164592"/>
              <a:ext cx="397083" cy="378052"/>
            </a:xfrm>
            <a:custGeom>
              <a:avLst/>
              <a:gdLst/>
              <a:ahLst/>
              <a:cxnLst/>
              <a:rect l="l" t="t" r="r" b="b"/>
              <a:pathLst>
                <a:path w="2170" h="2066" extrusionOk="0">
                  <a:moveTo>
                    <a:pt x="1420" y="1"/>
                  </a:moveTo>
                  <a:cubicBezTo>
                    <a:pt x="1169" y="1"/>
                    <a:pt x="931" y="301"/>
                    <a:pt x="1131" y="569"/>
                  </a:cubicBezTo>
                  <a:cubicBezTo>
                    <a:pt x="1054" y="492"/>
                    <a:pt x="970" y="459"/>
                    <a:pt x="889" y="459"/>
                  </a:cubicBezTo>
                  <a:cubicBezTo>
                    <a:pt x="651" y="459"/>
                    <a:pt x="452" y="745"/>
                    <a:pt x="612" y="996"/>
                  </a:cubicBezTo>
                  <a:cubicBezTo>
                    <a:pt x="551" y="935"/>
                    <a:pt x="467" y="905"/>
                    <a:pt x="383" y="905"/>
                  </a:cubicBezTo>
                  <a:cubicBezTo>
                    <a:pt x="299" y="905"/>
                    <a:pt x="215" y="935"/>
                    <a:pt x="154" y="996"/>
                  </a:cubicBezTo>
                  <a:cubicBezTo>
                    <a:pt x="1" y="1119"/>
                    <a:pt x="1" y="1332"/>
                    <a:pt x="123" y="1485"/>
                  </a:cubicBezTo>
                  <a:lnTo>
                    <a:pt x="704" y="2066"/>
                  </a:lnTo>
                  <a:cubicBezTo>
                    <a:pt x="780" y="2050"/>
                    <a:pt x="849" y="2043"/>
                    <a:pt x="917" y="2043"/>
                  </a:cubicBezTo>
                  <a:cubicBezTo>
                    <a:pt x="986" y="2043"/>
                    <a:pt x="1055" y="2050"/>
                    <a:pt x="1131" y="2066"/>
                  </a:cubicBezTo>
                  <a:cubicBezTo>
                    <a:pt x="1070" y="1791"/>
                    <a:pt x="1192" y="1546"/>
                    <a:pt x="1376" y="1363"/>
                  </a:cubicBezTo>
                  <a:cubicBezTo>
                    <a:pt x="1525" y="1235"/>
                    <a:pt x="1704" y="1182"/>
                    <a:pt x="1881" y="1182"/>
                  </a:cubicBezTo>
                  <a:cubicBezTo>
                    <a:pt x="1958" y="1182"/>
                    <a:pt x="2035" y="1192"/>
                    <a:pt x="2109" y="1210"/>
                  </a:cubicBezTo>
                  <a:cubicBezTo>
                    <a:pt x="2109" y="1088"/>
                    <a:pt x="2109" y="935"/>
                    <a:pt x="2170" y="813"/>
                  </a:cubicBezTo>
                  <a:lnTo>
                    <a:pt x="1712" y="202"/>
                  </a:lnTo>
                  <a:cubicBezTo>
                    <a:pt x="1712" y="172"/>
                    <a:pt x="1681" y="141"/>
                    <a:pt x="1681" y="141"/>
                  </a:cubicBezTo>
                  <a:cubicBezTo>
                    <a:pt x="1607" y="42"/>
                    <a:pt x="1513" y="1"/>
                    <a:pt x="1420" y="1"/>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03" name="Google Shape;897;p40">
              <a:extLst>
                <a:ext uri="{FF2B5EF4-FFF2-40B4-BE49-F238E27FC236}">
                  <a16:creationId xmlns:a16="http://schemas.microsoft.com/office/drawing/2014/main" id="{6994E2CE-B884-5546-B37A-F3261A40D8FE}"/>
                </a:ext>
              </a:extLst>
            </p:cNvPr>
            <p:cNvSpPr/>
            <p:nvPr/>
          </p:nvSpPr>
          <p:spPr>
            <a:xfrm>
              <a:off x="7959750" y="3386004"/>
              <a:ext cx="285278" cy="374575"/>
            </a:xfrm>
            <a:custGeom>
              <a:avLst/>
              <a:gdLst/>
              <a:ahLst/>
              <a:cxnLst/>
              <a:rect l="l" t="t" r="r" b="b"/>
              <a:pathLst>
                <a:path w="1559" h="2047" extrusionOk="0">
                  <a:moveTo>
                    <a:pt x="1070" y="0"/>
                  </a:moveTo>
                  <a:lnTo>
                    <a:pt x="275" y="92"/>
                  </a:lnTo>
                  <a:cubicBezTo>
                    <a:pt x="214" y="214"/>
                    <a:pt x="123" y="336"/>
                    <a:pt x="0" y="397"/>
                  </a:cubicBezTo>
                  <a:cubicBezTo>
                    <a:pt x="489" y="703"/>
                    <a:pt x="489" y="1405"/>
                    <a:pt x="31" y="1711"/>
                  </a:cubicBezTo>
                  <a:cubicBezTo>
                    <a:pt x="153" y="1772"/>
                    <a:pt x="245" y="1864"/>
                    <a:pt x="306" y="1986"/>
                  </a:cubicBezTo>
                  <a:lnTo>
                    <a:pt x="1070" y="2047"/>
                  </a:lnTo>
                  <a:lnTo>
                    <a:pt x="1131" y="2047"/>
                  </a:lnTo>
                  <a:cubicBezTo>
                    <a:pt x="1558" y="2016"/>
                    <a:pt x="1558" y="1405"/>
                    <a:pt x="1161" y="1375"/>
                  </a:cubicBezTo>
                  <a:cubicBezTo>
                    <a:pt x="1344" y="1344"/>
                    <a:pt x="1467" y="1192"/>
                    <a:pt x="1467" y="1008"/>
                  </a:cubicBezTo>
                  <a:cubicBezTo>
                    <a:pt x="1467" y="825"/>
                    <a:pt x="1314" y="703"/>
                    <a:pt x="1131" y="672"/>
                  </a:cubicBezTo>
                  <a:cubicBezTo>
                    <a:pt x="1558" y="611"/>
                    <a:pt x="1528" y="0"/>
                    <a:pt x="1070" y="0"/>
                  </a:cubicBezTo>
                  <a:close/>
                </a:path>
              </a:pathLst>
            </a:custGeom>
            <a:solidFill>
              <a:schemeClr val="accent5"/>
            </a:solidFill>
            <a:ln>
              <a:noFill/>
            </a:ln>
          </p:spPr>
          <p:txBody>
            <a:bodyPr spcFirstLastPara="1" wrap="square" lIns="91425" tIns="91425" rIns="91425" bIns="91425" anchor="ctr" anchorCtr="0">
              <a:noAutofit/>
            </a:bodyPr>
            <a:lstStyle/>
            <a:p>
              <a:pPr defTabSz="914378"/>
              <a:endParaRPr>
                <a:ea typeface="+mn-ea"/>
              </a:endParaRPr>
            </a:p>
          </p:txBody>
        </p:sp>
        <p:sp>
          <p:nvSpPr>
            <p:cNvPr id="104" name="Google Shape;898;p40">
              <a:extLst>
                <a:ext uri="{FF2B5EF4-FFF2-40B4-BE49-F238E27FC236}">
                  <a16:creationId xmlns:a16="http://schemas.microsoft.com/office/drawing/2014/main" id="{DF246C34-561B-6041-9920-B1BDEA273630}"/>
                </a:ext>
              </a:extLst>
            </p:cNvPr>
            <p:cNvSpPr/>
            <p:nvPr/>
          </p:nvSpPr>
          <p:spPr>
            <a:xfrm>
              <a:off x="1922718" y="3184721"/>
              <a:ext cx="669917" cy="541643"/>
            </a:xfrm>
            <a:custGeom>
              <a:avLst/>
              <a:gdLst/>
              <a:ahLst/>
              <a:cxnLst/>
              <a:rect l="l" t="t" r="r" b="b"/>
              <a:pathLst>
                <a:path w="3661" h="2960" extrusionOk="0">
                  <a:moveTo>
                    <a:pt x="1008" y="0"/>
                  </a:moveTo>
                  <a:lnTo>
                    <a:pt x="1008" y="62"/>
                  </a:lnTo>
                  <a:cubicBezTo>
                    <a:pt x="916" y="306"/>
                    <a:pt x="703" y="489"/>
                    <a:pt x="428" y="550"/>
                  </a:cubicBezTo>
                  <a:cubicBezTo>
                    <a:pt x="794" y="1009"/>
                    <a:pt x="580" y="1650"/>
                    <a:pt x="0" y="1772"/>
                  </a:cubicBezTo>
                  <a:cubicBezTo>
                    <a:pt x="183" y="1986"/>
                    <a:pt x="244" y="2261"/>
                    <a:pt x="153" y="2536"/>
                  </a:cubicBezTo>
                  <a:lnTo>
                    <a:pt x="122" y="2597"/>
                  </a:lnTo>
                  <a:lnTo>
                    <a:pt x="1619" y="2903"/>
                  </a:lnTo>
                  <a:cubicBezTo>
                    <a:pt x="1750" y="2941"/>
                    <a:pt x="1875" y="2959"/>
                    <a:pt x="1993" y="2959"/>
                  </a:cubicBezTo>
                  <a:cubicBezTo>
                    <a:pt x="3171" y="2959"/>
                    <a:pt x="3660" y="1172"/>
                    <a:pt x="2383" y="673"/>
                  </a:cubicBezTo>
                  <a:lnTo>
                    <a:pt x="1008" y="0"/>
                  </a:ln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05" name="Google Shape;899;p40">
              <a:extLst>
                <a:ext uri="{FF2B5EF4-FFF2-40B4-BE49-F238E27FC236}">
                  <a16:creationId xmlns:a16="http://schemas.microsoft.com/office/drawing/2014/main" id="{728EB713-69A4-4E4D-9373-E3D5218463A3}"/>
                </a:ext>
              </a:extLst>
            </p:cNvPr>
            <p:cNvSpPr/>
            <p:nvPr/>
          </p:nvSpPr>
          <p:spPr>
            <a:xfrm>
              <a:off x="1638290" y="3013629"/>
              <a:ext cx="495164" cy="701391"/>
            </a:xfrm>
            <a:custGeom>
              <a:avLst/>
              <a:gdLst/>
              <a:ahLst/>
              <a:cxnLst/>
              <a:rect l="l" t="t" r="r" b="b"/>
              <a:pathLst>
                <a:path w="2706" h="3833" extrusionOk="0">
                  <a:moveTo>
                    <a:pt x="1862" y="0"/>
                  </a:moveTo>
                  <a:cubicBezTo>
                    <a:pt x="1554" y="0"/>
                    <a:pt x="1274" y="198"/>
                    <a:pt x="1178" y="508"/>
                  </a:cubicBezTo>
                  <a:cubicBezTo>
                    <a:pt x="1117" y="630"/>
                    <a:pt x="1117" y="752"/>
                    <a:pt x="1117" y="874"/>
                  </a:cubicBezTo>
                  <a:cubicBezTo>
                    <a:pt x="1148" y="997"/>
                    <a:pt x="1209" y="1119"/>
                    <a:pt x="1301" y="1241"/>
                  </a:cubicBezTo>
                  <a:cubicBezTo>
                    <a:pt x="751" y="1363"/>
                    <a:pt x="506" y="2035"/>
                    <a:pt x="873" y="2463"/>
                  </a:cubicBezTo>
                  <a:cubicBezTo>
                    <a:pt x="720" y="2493"/>
                    <a:pt x="598" y="2555"/>
                    <a:pt x="476" y="2677"/>
                  </a:cubicBezTo>
                  <a:cubicBezTo>
                    <a:pt x="1" y="3129"/>
                    <a:pt x="715" y="3833"/>
                    <a:pt x="1266" y="3833"/>
                  </a:cubicBezTo>
                  <a:cubicBezTo>
                    <a:pt x="1460" y="3833"/>
                    <a:pt x="1633" y="3746"/>
                    <a:pt x="1728" y="3532"/>
                  </a:cubicBezTo>
                  <a:lnTo>
                    <a:pt x="1728" y="3471"/>
                  </a:lnTo>
                  <a:cubicBezTo>
                    <a:pt x="1820" y="3227"/>
                    <a:pt x="1789" y="2921"/>
                    <a:pt x="1606" y="2738"/>
                  </a:cubicBezTo>
                  <a:cubicBezTo>
                    <a:pt x="2156" y="2616"/>
                    <a:pt x="2400" y="1944"/>
                    <a:pt x="2034" y="1516"/>
                  </a:cubicBezTo>
                  <a:cubicBezTo>
                    <a:pt x="2309" y="1455"/>
                    <a:pt x="2522" y="1271"/>
                    <a:pt x="2584" y="997"/>
                  </a:cubicBezTo>
                  <a:lnTo>
                    <a:pt x="2584" y="935"/>
                  </a:lnTo>
                  <a:cubicBezTo>
                    <a:pt x="2706" y="569"/>
                    <a:pt x="2492" y="172"/>
                    <a:pt x="2125" y="50"/>
                  </a:cubicBezTo>
                  <a:cubicBezTo>
                    <a:pt x="2038" y="16"/>
                    <a:pt x="1949" y="0"/>
                    <a:pt x="1862"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06" name="Google Shape;900;p40">
              <a:extLst>
                <a:ext uri="{FF2B5EF4-FFF2-40B4-BE49-F238E27FC236}">
                  <a16:creationId xmlns:a16="http://schemas.microsoft.com/office/drawing/2014/main" id="{131CEAC7-C811-3D4B-A7B1-28752A3E12CF}"/>
                </a:ext>
              </a:extLst>
            </p:cNvPr>
            <p:cNvSpPr/>
            <p:nvPr/>
          </p:nvSpPr>
          <p:spPr>
            <a:xfrm>
              <a:off x="3336824" y="1921390"/>
              <a:ext cx="657657" cy="590501"/>
            </a:xfrm>
            <a:custGeom>
              <a:avLst/>
              <a:gdLst/>
              <a:ahLst/>
              <a:cxnLst/>
              <a:rect l="l" t="t" r="r" b="b"/>
              <a:pathLst>
                <a:path w="3594" h="3227" extrusionOk="0">
                  <a:moveTo>
                    <a:pt x="2261" y="1"/>
                  </a:moveTo>
                  <a:lnTo>
                    <a:pt x="2200" y="31"/>
                  </a:lnTo>
                  <a:cubicBezTo>
                    <a:pt x="2076" y="120"/>
                    <a:pt x="1930" y="168"/>
                    <a:pt x="1782" y="168"/>
                  </a:cubicBezTo>
                  <a:cubicBezTo>
                    <a:pt x="1676" y="168"/>
                    <a:pt x="1569" y="143"/>
                    <a:pt x="1467" y="92"/>
                  </a:cubicBezTo>
                  <a:lnTo>
                    <a:pt x="1467" y="92"/>
                  </a:lnTo>
                  <a:cubicBezTo>
                    <a:pt x="1491" y="553"/>
                    <a:pt x="1111" y="899"/>
                    <a:pt x="693" y="899"/>
                  </a:cubicBezTo>
                  <a:cubicBezTo>
                    <a:pt x="585" y="899"/>
                    <a:pt x="474" y="876"/>
                    <a:pt x="367" y="825"/>
                  </a:cubicBezTo>
                  <a:lnTo>
                    <a:pt x="367" y="825"/>
                  </a:lnTo>
                  <a:cubicBezTo>
                    <a:pt x="398" y="1100"/>
                    <a:pt x="276" y="1345"/>
                    <a:pt x="31" y="1497"/>
                  </a:cubicBezTo>
                  <a:lnTo>
                    <a:pt x="1" y="1528"/>
                  </a:lnTo>
                  <a:lnTo>
                    <a:pt x="978" y="2689"/>
                  </a:lnTo>
                  <a:cubicBezTo>
                    <a:pt x="1235" y="3069"/>
                    <a:pt x="1583" y="3227"/>
                    <a:pt x="1928" y="3227"/>
                  </a:cubicBezTo>
                  <a:cubicBezTo>
                    <a:pt x="2773" y="3227"/>
                    <a:pt x="3593" y="2278"/>
                    <a:pt x="2964" y="1345"/>
                  </a:cubicBezTo>
                  <a:lnTo>
                    <a:pt x="2261" y="1"/>
                  </a:ln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07" name="Google Shape;901;p40">
              <a:extLst>
                <a:ext uri="{FF2B5EF4-FFF2-40B4-BE49-F238E27FC236}">
                  <a16:creationId xmlns:a16="http://schemas.microsoft.com/office/drawing/2014/main" id="{5C022D25-351D-F242-A852-A786511DD51D}"/>
                </a:ext>
              </a:extLst>
            </p:cNvPr>
            <p:cNvSpPr/>
            <p:nvPr/>
          </p:nvSpPr>
          <p:spPr>
            <a:xfrm>
              <a:off x="3103884" y="1672896"/>
              <a:ext cx="713834" cy="542009"/>
            </a:xfrm>
            <a:custGeom>
              <a:avLst/>
              <a:gdLst/>
              <a:ahLst/>
              <a:cxnLst/>
              <a:rect l="l" t="t" r="r" b="b"/>
              <a:pathLst>
                <a:path w="3901" h="2962" extrusionOk="0">
                  <a:moveTo>
                    <a:pt x="3055" y="0"/>
                  </a:moveTo>
                  <a:cubicBezTo>
                    <a:pt x="2907" y="0"/>
                    <a:pt x="2756" y="45"/>
                    <a:pt x="2618" y="137"/>
                  </a:cubicBezTo>
                  <a:cubicBezTo>
                    <a:pt x="2526" y="198"/>
                    <a:pt x="2435" y="289"/>
                    <a:pt x="2374" y="381"/>
                  </a:cubicBezTo>
                  <a:cubicBezTo>
                    <a:pt x="2312" y="503"/>
                    <a:pt x="2282" y="656"/>
                    <a:pt x="2282" y="809"/>
                  </a:cubicBezTo>
                  <a:cubicBezTo>
                    <a:pt x="2175" y="758"/>
                    <a:pt x="2066" y="735"/>
                    <a:pt x="1960" y="735"/>
                  </a:cubicBezTo>
                  <a:cubicBezTo>
                    <a:pt x="1550" y="735"/>
                    <a:pt x="1188" y="1081"/>
                    <a:pt x="1213" y="1542"/>
                  </a:cubicBezTo>
                  <a:cubicBezTo>
                    <a:pt x="1123" y="1497"/>
                    <a:pt x="1017" y="1469"/>
                    <a:pt x="907" y="1469"/>
                  </a:cubicBezTo>
                  <a:cubicBezTo>
                    <a:pt x="867" y="1469"/>
                    <a:pt x="826" y="1473"/>
                    <a:pt x="785" y="1481"/>
                  </a:cubicBezTo>
                  <a:cubicBezTo>
                    <a:pt x="0" y="1562"/>
                    <a:pt x="366" y="2961"/>
                    <a:pt x="1012" y="2961"/>
                  </a:cubicBezTo>
                  <a:cubicBezTo>
                    <a:pt x="1095" y="2961"/>
                    <a:pt x="1183" y="2938"/>
                    <a:pt x="1274" y="2886"/>
                  </a:cubicBezTo>
                  <a:lnTo>
                    <a:pt x="1304" y="2855"/>
                  </a:lnTo>
                  <a:cubicBezTo>
                    <a:pt x="1549" y="2703"/>
                    <a:pt x="1671" y="2458"/>
                    <a:pt x="1640" y="2183"/>
                  </a:cubicBezTo>
                  <a:lnTo>
                    <a:pt x="1640" y="2183"/>
                  </a:lnTo>
                  <a:cubicBezTo>
                    <a:pt x="1747" y="2234"/>
                    <a:pt x="1858" y="2257"/>
                    <a:pt x="1966" y="2257"/>
                  </a:cubicBezTo>
                  <a:cubicBezTo>
                    <a:pt x="2384" y="2257"/>
                    <a:pt x="2764" y="1911"/>
                    <a:pt x="2740" y="1450"/>
                  </a:cubicBezTo>
                  <a:lnTo>
                    <a:pt x="2740" y="1450"/>
                  </a:lnTo>
                  <a:cubicBezTo>
                    <a:pt x="2842" y="1501"/>
                    <a:pt x="2949" y="1526"/>
                    <a:pt x="3058" y="1526"/>
                  </a:cubicBezTo>
                  <a:cubicBezTo>
                    <a:pt x="3209" y="1526"/>
                    <a:pt x="3361" y="1478"/>
                    <a:pt x="3504" y="1389"/>
                  </a:cubicBezTo>
                  <a:lnTo>
                    <a:pt x="3534" y="1359"/>
                  </a:lnTo>
                  <a:cubicBezTo>
                    <a:pt x="3840" y="1114"/>
                    <a:pt x="3901" y="656"/>
                    <a:pt x="3687" y="350"/>
                  </a:cubicBezTo>
                  <a:cubicBezTo>
                    <a:pt x="3535" y="122"/>
                    <a:pt x="3299" y="0"/>
                    <a:pt x="3055"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08" name="Google Shape;902;p40">
              <a:extLst>
                <a:ext uri="{FF2B5EF4-FFF2-40B4-BE49-F238E27FC236}">
                  <a16:creationId xmlns:a16="http://schemas.microsoft.com/office/drawing/2014/main" id="{5193E81F-1BBE-B944-B319-0296ECFB47CA}"/>
                </a:ext>
              </a:extLst>
            </p:cNvPr>
            <p:cNvSpPr/>
            <p:nvPr/>
          </p:nvSpPr>
          <p:spPr>
            <a:xfrm>
              <a:off x="4522016" y="1540462"/>
              <a:ext cx="503948" cy="570006"/>
            </a:xfrm>
            <a:custGeom>
              <a:avLst/>
              <a:gdLst/>
              <a:ahLst/>
              <a:cxnLst/>
              <a:rect l="l" t="t" r="r" b="b"/>
              <a:pathLst>
                <a:path w="2754" h="3115" extrusionOk="0">
                  <a:moveTo>
                    <a:pt x="1955" y="1"/>
                  </a:moveTo>
                  <a:cubicBezTo>
                    <a:pt x="1864" y="245"/>
                    <a:pt x="1619" y="398"/>
                    <a:pt x="1344" y="428"/>
                  </a:cubicBezTo>
                  <a:cubicBezTo>
                    <a:pt x="1192" y="221"/>
                    <a:pt x="964" y="120"/>
                    <a:pt x="738" y="120"/>
                  </a:cubicBezTo>
                  <a:cubicBezTo>
                    <a:pt x="465" y="120"/>
                    <a:pt x="195" y="267"/>
                    <a:pt x="61" y="551"/>
                  </a:cubicBezTo>
                  <a:lnTo>
                    <a:pt x="0" y="551"/>
                  </a:lnTo>
                  <a:lnTo>
                    <a:pt x="306" y="2047"/>
                  </a:lnTo>
                  <a:cubicBezTo>
                    <a:pt x="377" y="2773"/>
                    <a:pt x="925" y="3114"/>
                    <a:pt x="1478" y="3114"/>
                  </a:cubicBezTo>
                  <a:cubicBezTo>
                    <a:pt x="2113" y="3114"/>
                    <a:pt x="2754" y="2666"/>
                    <a:pt x="2688" y="1834"/>
                  </a:cubicBezTo>
                  <a:lnTo>
                    <a:pt x="2719" y="306"/>
                  </a:lnTo>
                  <a:lnTo>
                    <a:pt x="2658" y="306"/>
                  </a:lnTo>
                  <a:cubicBezTo>
                    <a:pt x="2383" y="306"/>
                    <a:pt x="2138" y="215"/>
                    <a:pt x="1955" y="1"/>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09" name="Google Shape;903;p40">
              <a:extLst>
                <a:ext uri="{FF2B5EF4-FFF2-40B4-BE49-F238E27FC236}">
                  <a16:creationId xmlns:a16="http://schemas.microsoft.com/office/drawing/2014/main" id="{29BB3BEB-AFB5-E342-ACC6-954F9391A5A2}"/>
                </a:ext>
              </a:extLst>
            </p:cNvPr>
            <p:cNvSpPr/>
            <p:nvPr/>
          </p:nvSpPr>
          <p:spPr>
            <a:xfrm>
              <a:off x="6345459" y="1927063"/>
              <a:ext cx="686569" cy="593794"/>
            </a:xfrm>
            <a:custGeom>
              <a:avLst/>
              <a:gdLst/>
              <a:ahLst/>
              <a:cxnLst/>
              <a:rect l="l" t="t" r="r" b="b"/>
              <a:pathLst>
                <a:path w="3752" h="3245" extrusionOk="0">
                  <a:moveTo>
                    <a:pt x="1979" y="0"/>
                  </a:moveTo>
                  <a:lnTo>
                    <a:pt x="941" y="1130"/>
                  </a:lnTo>
                  <a:cubicBezTo>
                    <a:pt x="1" y="1950"/>
                    <a:pt x="772" y="3245"/>
                    <a:pt x="1725" y="3245"/>
                  </a:cubicBezTo>
                  <a:cubicBezTo>
                    <a:pt x="1980" y="3245"/>
                    <a:pt x="2247" y="3152"/>
                    <a:pt x="2499" y="2933"/>
                  </a:cubicBezTo>
                  <a:lnTo>
                    <a:pt x="3751" y="2077"/>
                  </a:lnTo>
                  <a:lnTo>
                    <a:pt x="3721" y="2016"/>
                  </a:lnTo>
                  <a:cubicBezTo>
                    <a:pt x="3537" y="1833"/>
                    <a:pt x="3476" y="1527"/>
                    <a:pt x="3568" y="1283"/>
                  </a:cubicBezTo>
                  <a:lnTo>
                    <a:pt x="3568" y="1283"/>
                  </a:lnTo>
                  <a:cubicBezTo>
                    <a:pt x="3525" y="1290"/>
                    <a:pt x="3483" y="1294"/>
                    <a:pt x="3441" y="1294"/>
                  </a:cubicBezTo>
                  <a:cubicBezTo>
                    <a:pt x="2946" y="1294"/>
                    <a:pt x="2544" y="813"/>
                    <a:pt x="2713" y="306"/>
                  </a:cubicBezTo>
                  <a:lnTo>
                    <a:pt x="2713" y="306"/>
                  </a:lnTo>
                  <a:cubicBezTo>
                    <a:pt x="2678" y="309"/>
                    <a:pt x="2644" y="311"/>
                    <a:pt x="2611" y="311"/>
                  </a:cubicBezTo>
                  <a:cubicBezTo>
                    <a:pt x="2378" y="311"/>
                    <a:pt x="2170" y="218"/>
                    <a:pt x="2010" y="31"/>
                  </a:cubicBezTo>
                  <a:cubicBezTo>
                    <a:pt x="2010" y="31"/>
                    <a:pt x="1979" y="0"/>
                    <a:pt x="1979"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0" name="Google Shape;904;p40">
              <a:extLst>
                <a:ext uri="{FF2B5EF4-FFF2-40B4-BE49-F238E27FC236}">
                  <a16:creationId xmlns:a16="http://schemas.microsoft.com/office/drawing/2014/main" id="{7EB0E85E-0B9B-B443-855D-BBC53A6AEB23}"/>
                </a:ext>
              </a:extLst>
            </p:cNvPr>
            <p:cNvSpPr/>
            <p:nvPr/>
          </p:nvSpPr>
          <p:spPr>
            <a:xfrm>
              <a:off x="6633477" y="1703638"/>
              <a:ext cx="655644" cy="642103"/>
            </a:xfrm>
            <a:custGeom>
              <a:avLst/>
              <a:gdLst/>
              <a:ahLst/>
              <a:cxnLst/>
              <a:rect l="l" t="t" r="r" b="b"/>
              <a:pathLst>
                <a:path w="3583" h="3509" extrusionOk="0">
                  <a:moveTo>
                    <a:pt x="1034" y="0"/>
                  </a:moveTo>
                  <a:cubicBezTo>
                    <a:pt x="491" y="0"/>
                    <a:pt x="0" y="636"/>
                    <a:pt x="405" y="1221"/>
                  </a:cubicBezTo>
                  <a:cubicBezTo>
                    <a:pt x="405" y="1221"/>
                    <a:pt x="436" y="1252"/>
                    <a:pt x="436" y="1252"/>
                  </a:cubicBezTo>
                  <a:cubicBezTo>
                    <a:pt x="596" y="1439"/>
                    <a:pt x="804" y="1532"/>
                    <a:pt x="1037" y="1532"/>
                  </a:cubicBezTo>
                  <a:cubicBezTo>
                    <a:pt x="1070" y="1532"/>
                    <a:pt x="1104" y="1530"/>
                    <a:pt x="1139" y="1527"/>
                  </a:cubicBezTo>
                  <a:lnTo>
                    <a:pt x="1139" y="1527"/>
                  </a:lnTo>
                  <a:cubicBezTo>
                    <a:pt x="970" y="2034"/>
                    <a:pt x="1372" y="2515"/>
                    <a:pt x="1867" y="2515"/>
                  </a:cubicBezTo>
                  <a:cubicBezTo>
                    <a:pt x="1909" y="2515"/>
                    <a:pt x="1951" y="2511"/>
                    <a:pt x="1994" y="2504"/>
                  </a:cubicBezTo>
                  <a:lnTo>
                    <a:pt x="1994" y="2504"/>
                  </a:lnTo>
                  <a:cubicBezTo>
                    <a:pt x="1902" y="2748"/>
                    <a:pt x="1963" y="3023"/>
                    <a:pt x="2147" y="3237"/>
                  </a:cubicBezTo>
                  <a:lnTo>
                    <a:pt x="2177" y="3298"/>
                  </a:lnTo>
                  <a:cubicBezTo>
                    <a:pt x="2335" y="3440"/>
                    <a:pt x="2524" y="3509"/>
                    <a:pt x="2713" y="3509"/>
                  </a:cubicBezTo>
                  <a:cubicBezTo>
                    <a:pt x="2891" y="3509"/>
                    <a:pt x="3068" y="3447"/>
                    <a:pt x="3216" y="3329"/>
                  </a:cubicBezTo>
                  <a:cubicBezTo>
                    <a:pt x="3552" y="3023"/>
                    <a:pt x="3583" y="2565"/>
                    <a:pt x="3308" y="2229"/>
                  </a:cubicBezTo>
                  <a:cubicBezTo>
                    <a:pt x="3216" y="2138"/>
                    <a:pt x="3124" y="2076"/>
                    <a:pt x="3002" y="2046"/>
                  </a:cubicBezTo>
                  <a:cubicBezTo>
                    <a:pt x="2913" y="2001"/>
                    <a:pt x="2807" y="1973"/>
                    <a:pt x="2709" y="1973"/>
                  </a:cubicBezTo>
                  <a:cubicBezTo>
                    <a:pt x="2673" y="1973"/>
                    <a:pt x="2638" y="1977"/>
                    <a:pt x="2605" y="1985"/>
                  </a:cubicBezTo>
                  <a:cubicBezTo>
                    <a:pt x="2743" y="1487"/>
                    <a:pt x="2381" y="990"/>
                    <a:pt x="1904" y="990"/>
                  </a:cubicBezTo>
                  <a:cubicBezTo>
                    <a:pt x="1854" y="990"/>
                    <a:pt x="1802" y="996"/>
                    <a:pt x="1750" y="1007"/>
                  </a:cubicBezTo>
                  <a:cubicBezTo>
                    <a:pt x="1811" y="732"/>
                    <a:pt x="1750" y="457"/>
                    <a:pt x="1597" y="274"/>
                  </a:cubicBezTo>
                  <a:cubicBezTo>
                    <a:pt x="1428" y="81"/>
                    <a:pt x="1228" y="0"/>
                    <a:pt x="1034"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1" name="Google Shape;905;p40">
              <a:extLst>
                <a:ext uri="{FF2B5EF4-FFF2-40B4-BE49-F238E27FC236}">
                  <a16:creationId xmlns:a16="http://schemas.microsoft.com/office/drawing/2014/main" id="{8BA5AD40-50C4-6443-BA8E-C07116B754FF}"/>
                </a:ext>
              </a:extLst>
            </p:cNvPr>
            <p:cNvSpPr/>
            <p:nvPr/>
          </p:nvSpPr>
          <p:spPr>
            <a:xfrm>
              <a:off x="5291809" y="2891899"/>
              <a:ext cx="656193" cy="579338"/>
            </a:xfrm>
            <a:custGeom>
              <a:avLst/>
              <a:gdLst/>
              <a:ahLst/>
              <a:cxnLst/>
              <a:rect l="l" t="t" r="r" b="b"/>
              <a:pathLst>
                <a:path w="3586" h="3166" extrusionOk="0">
                  <a:moveTo>
                    <a:pt x="1477" y="1"/>
                  </a:moveTo>
                  <a:lnTo>
                    <a:pt x="622" y="1284"/>
                  </a:lnTo>
                  <a:cubicBezTo>
                    <a:pt x="1" y="2181"/>
                    <a:pt x="749" y="3165"/>
                    <a:pt x="1600" y="3165"/>
                  </a:cubicBezTo>
                  <a:cubicBezTo>
                    <a:pt x="1878" y="3165"/>
                    <a:pt x="2168" y="3060"/>
                    <a:pt x="2424" y="2811"/>
                  </a:cubicBezTo>
                  <a:lnTo>
                    <a:pt x="3585" y="1772"/>
                  </a:lnTo>
                  <a:lnTo>
                    <a:pt x="3524" y="1742"/>
                  </a:lnTo>
                  <a:cubicBezTo>
                    <a:pt x="3310" y="1559"/>
                    <a:pt x="3219" y="1314"/>
                    <a:pt x="3249" y="1039"/>
                  </a:cubicBezTo>
                  <a:lnTo>
                    <a:pt x="3249" y="1039"/>
                  </a:lnTo>
                  <a:cubicBezTo>
                    <a:pt x="3165" y="1067"/>
                    <a:pt x="3082" y="1080"/>
                    <a:pt x="3000" y="1080"/>
                  </a:cubicBezTo>
                  <a:cubicBezTo>
                    <a:pt x="2547" y="1080"/>
                    <a:pt x="2163" y="676"/>
                    <a:pt x="2241" y="184"/>
                  </a:cubicBezTo>
                  <a:lnTo>
                    <a:pt x="2241" y="184"/>
                  </a:lnTo>
                  <a:cubicBezTo>
                    <a:pt x="2163" y="213"/>
                    <a:pt x="2081" y="227"/>
                    <a:pt x="2000" y="227"/>
                  </a:cubicBezTo>
                  <a:cubicBezTo>
                    <a:pt x="1827" y="227"/>
                    <a:pt x="1653" y="165"/>
                    <a:pt x="1508" y="62"/>
                  </a:cubicBezTo>
                  <a:cubicBezTo>
                    <a:pt x="1508" y="31"/>
                    <a:pt x="1477" y="31"/>
                    <a:pt x="1477" y="1"/>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2" name="Google Shape;906;p40">
              <a:extLst>
                <a:ext uri="{FF2B5EF4-FFF2-40B4-BE49-F238E27FC236}">
                  <a16:creationId xmlns:a16="http://schemas.microsoft.com/office/drawing/2014/main" id="{CEA07175-7CD9-5C47-8D55-F74D818F3D36}"/>
                </a:ext>
              </a:extLst>
            </p:cNvPr>
            <p:cNvSpPr/>
            <p:nvPr/>
          </p:nvSpPr>
          <p:spPr>
            <a:xfrm>
              <a:off x="5453591" y="2700724"/>
              <a:ext cx="717494" cy="559759"/>
            </a:xfrm>
            <a:custGeom>
              <a:avLst/>
              <a:gdLst/>
              <a:ahLst/>
              <a:cxnLst/>
              <a:rect l="l" t="t" r="r" b="b"/>
              <a:pathLst>
                <a:path w="3921" h="3059" extrusionOk="0">
                  <a:moveTo>
                    <a:pt x="1225" y="0"/>
                  </a:moveTo>
                  <a:cubicBezTo>
                    <a:pt x="688" y="0"/>
                    <a:pt x="0" y="680"/>
                    <a:pt x="469" y="1149"/>
                  </a:cubicBezTo>
                  <a:cubicBezTo>
                    <a:pt x="469" y="1149"/>
                    <a:pt x="469" y="1179"/>
                    <a:pt x="499" y="1179"/>
                  </a:cubicBezTo>
                  <a:cubicBezTo>
                    <a:pt x="647" y="1306"/>
                    <a:pt x="824" y="1374"/>
                    <a:pt x="1000" y="1374"/>
                  </a:cubicBezTo>
                  <a:cubicBezTo>
                    <a:pt x="1078" y="1374"/>
                    <a:pt x="1157" y="1360"/>
                    <a:pt x="1233" y="1332"/>
                  </a:cubicBezTo>
                  <a:lnTo>
                    <a:pt x="1233" y="1332"/>
                  </a:lnTo>
                  <a:cubicBezTo>
                    <a:pt x="1153" y="1809"/>
                    <a:pt x="1556" y="2217"/>
                    <a:pt x="2004" y="2217"/>
                  </a:cubicBezTo>
                  <a:cubicBezTo>
                    <a:pt x="2072" y="2217"/>
                    <a:pt x="2141" y="2207"/>
                    <a:pt x="2210" y="2187"/>
                  </a:cubicBezTo>
                  <a:lnTo>
                    <a:pt x="2210" y="2187"/>
                  </a:lnTo>
                  <a:cubicBezTo>
                    <a:pt x="2180" y="2432"/>
                    <a:pt x="2271" y="2707"/>
                    <a:pt x="2485" y="2890"/>
                  </a:cubicBezTo>
                  <a:lnTo>
                    <a:pt x="2546" y="2920"/>
                  </a:lnTo>
                  <a:cubicBezTo>
                    <a:pt x="2676" y="3012"/>
                    <a:pt x="2829" y="3058"/>
                    <a:pt x="2982" y="3058"/>
                  </a:cubicBezTo>
                  <a:cubicBezTo>
                    <a:pt x="3188" y="3058"/>
                    <a:pt x="3396" y="2973"/>
                    <a:pt x="3554" y="2798"/>
                  </a:cubicBezTo>
                  <a:cubicBezTo>
                    <a:pt x="3921" y="2371"/>
                    <a:pt x="3707" y="1729"/>
                    <a:pt x="3157" y="1576"/>
                  </a:cubicBezTo>
                  <a:cubicBezTo>
                    <a:pt x="3096" y="1561"/>
                    <a:pt x="3027" y="1553"/>
                    <a:pt x="2955" y="1553"/>
                  </a:cubicBezTo>
                  <a:cubicBezTo>
                    <a:pt x="2882" y="1553"/>
                    <a:pt x="2806" y="1561"/>
                    <a:pt x="2729" y="1576"/>
                  </a:cubicBezTo>
                  <a:cubicBezTo>
                    <a:pt x="2807" y="1084"/>
                    <a:pt x="2446" y="680"/>
                    <a:pt x="1999" y="680"/>
                  </a:cubicBezTo>
                  <a:cubicBezTo>
                    <a:pt x="1919" y="680"/>
                    <a:pt x="1836" y="693"/>
                    <a:pt x="1752" y="721"/>
                  </a:cubicBezTo>
                  <a:cubicBezTo>
                    <a:pt x="1782" y="599"/>
                    <a:pt x="1752" y="446"/>
                    <a:pt x="1691" y="324"/>
                  </a:cubicBezTo>
                  <a:cubicBezTo>
                    <a:pt x="1600" y="93"/>
                    <a:pt x="1423" y="0"/>
                    <a:pt x="1225"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3" name="Google Shape;907;p40">
              <a:extLst>
                <a:ext uri="{FF2B5EF4-FFF2-40B4-BE49-F238E27FC236}">
                  <a16:creationId xmlns:a16="http://schemas.microsoft.com/office/drawing/2014/main" id="{35E243F3-A5DA-6343-87C4-EE8255479858}"/>
                </a:ext>
              </a:extLst>
            </p:cNvPr>
            <p:cNvSpPr/>
            <p:nvPr/>
          </p:nvSpPr>
          <p:spPr>
            <a:xfrm>
              <a:off x="3370493" y="3464139"/>
              <a:ext cx="654363" cy="581717"/>
            </a:xfrm>
            <a:custGeom>
              <a:avLst/>
              <a:gdLst/>
              <a:ahLst/>
              <a:cxnLst/>
              <a:rect l="l" t="t" r="r" b="b"/>
              <a:pathLst>
                <a:path w="3576" h="3179" extrusionOk="0">
                  <a:moveTo>
                    <a:pt x="2077" y="1"/>
                  </a:moveTo>
                  <a:lnTo>
                    <a:pt x="2016" y="31"/>
                  </a:lnTo>
                  <a:cubicBezTo>
                    <a:pt x="1890" y="158"/>
                    <a:pt x="1719" y="226"/>
                    <a:pt x="1536" y="226"/>
                  </a:cubicBezTo>
                  <a:cubicBezTo>
                    <a:pt x="1453" y="226"/>
                    <a:pt x="1368" y="213"/>
                    <a:pt x="1283" y="184"/>
                  </a:cubicBezTo>
                  <a:lnTo>
                    <a:pt x="1283" y="184"/>
                  </a:lnTo>
                  <a:cubicBezTo>
                    <a:pt x="1361" y="676"/>
                    <a:pt x="999" y="1080"/>
                    <a:pt x="553" y="1080"/>
                  </a:cubicBezTo>
                  <a:cubicBezTo>
                    <a:pt x="472" y="1080"/>
                    <a:pt x="389" y="1067"/>
                    <a:pt x="306" y="1040"/>
                  </a:cubicBezTo>
                  <a:lnTo>
                    <a:pt x="306" y="1040"/>
                  </a:lnTo>
                  <a:cubicBezTo>
                    <a:pt x="336" y="1284"/>
                    <a:pt x="244" y="1559"/>
                    <a:pt x="31" y="1742"/>
                  </a:cubicBezTo>
                  <a:lnTo>
                    <a:pt x="0" y="1773"/>
                  </a:lnTo>
                  <a:lnTo>
                    <a:pt x="1100" y="2811"/>
                  </a:lnTo>
                  <a:cubicBezTo>
                    <a:pt x="1358" y="3069"/>
                    <a:pt x="1653" y="3178"/>
                    <a:pt x="1939" y="3178"/>
                  </a:cubicBezTo>
                  <a:cubicBezTo>
                    <a:pt x="2803" y="3178"/>
                    <a:pt x="3576" y="2179"/>
                    <a:pt x="2933" y="1284"/>
                  </a:cubicBezTo>
                  <a:lnTo>
                    <a:pt x="2077" y="1"/>
                  </a:ln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4" name="Google Shape;908;p40">
              <a:extLst>
                <a:ext uri="{FF2B5EF4-FFF2-40B4-BE49-F238E27FC236}">
                  <a16:creationId xmlns:a16="http://schemas.microsoft.com/office/drawing/2014/main" id="{8F88E775-5BFC-0347-AC52-00BFE58915FA}"/>
                </a:ext>
              </a:extLst>
            </p:cNvPr>
            <p:cNvSpPr/>
            <p:nvPr/>
          </p:nvSpPr>
          <p:spPr>
            <a:xfrm>
              <a:off x="3130051" y="3227905"/>
              <a:ext cx="709626" cy="588305"/>
            </a:xfrm>
            <a:custGeom>
              <a:avLst/>
              <a:gdLst/>
              <a:ahLst/>
              <a:cxnLst/>
              <a:rect l="l" t="t" r="r" b="b"/>
              <a:pathLst>
                <a:path w="3878" h="3215" extrusionOk="0">
                  <a:moveTo>
                    <a:pt x="2811" y="0"/>
                  </a:moveTo>
                  <a:cubicBezTo>
                    <a:pt x="2661" y="0"/>
                    <a:pt x="2503" y="49"/>
                    <a:pt x="2353" y="162"/>
                  </a:cubicBezTo>
                  <a:cubicBezTo>
                    <a:pt x="2261" y="253"/>
                    <a:pt x="2169" y="345"/>
                    <a:pt x="2139" y="467"/>
                  </a:cubicBezTo>
                  <a:cubicBezTo>
                    <a:pt x="2078" y="589"/>
                    <a:pt x="2078" y="742"/>
                    <a:pt x="2078" y="864"/>
                  </a:cubicBezTo>
                  <a:cubicBezTo>
                    <a:pt x="2004" y="846"/>
                    <a:pt x="1927" y="836"/>
                    <a:pt x="1850" y="836"/>
                  </a:cubicBezTo>
                  <a:cubicBezTo>
                    <a:pt x="1673" y="836"/>
                    <a:pt x="1494" y="889"/>
                    <a:pt x="1345" y="1017"/>
                  </a:cubicBezTo>
                  <a:cubicBezTo>
                    <a:pt x="1161" y="1200"/>
                    <a:pt x="1039" y="1445"/>
                    <a:pt x="1100" y="1720"/>
                  </a:cubicBezTo>
                  <a:cubicBezTo>
                    <a:pt x="1025" y="1691"/>
                    <a:pt x="943" y="1677"/>
                    <a:pt x="861" y="1677"/>
                  </a:cubicBezTo>
                  <a:cubicBezTo>
                    <a:pt x="678" y="1677"/>
                    <a:pt x="494" y="1746"/>
                    <a:pt x="367" y="1872"/>
                  </a:cubicBezTo>
                  <a:cubicBezTo>
                    <a:pt x="31" y="2147"/>
                    <a:pt x="0" y="2605"/>
                    <a:pt x="275" y="2941"/>
                  </a:cubicBezTo>
                  <a:cubicBezTo>
                    <a:pt x="418" y="3119"/>
                    <a:pt x="633" y="3214"/>
                    <a:pt x="854" y="3214"/>
                  </a:cubicBezTo>
                  <a:cubicBezTo>
                    <a:pt x="1012" y="3214"/>
                    <a:pt x="1174" y="3166"/>
                    <a:pt x="1314" y="3064"/>
                  </a:cubicBezTo>
                  <a:lnTo>
                    <a:pt x="1345" y="3033"/>
                  </a:lnTo>
                  <a:cubicBezTo>
                    <a:pt x="1558" y="2850"/>
                    <a:pt x="1650" y="2575"/>
                    <a:pt x="1620" y="2331"/>
                  </a:cubicBezTo>
                  <a:lnTo>
                    <a:pt x="1620" y="2331"/>
                  </a:lnTo>
                  <a:cubicBezTo>
                    <a:pt x="1703" y="2358"/>
                    <a:pt x="1786" y="2371"/>
                    <a:pt x="1867" y="2371"/>
                  </a:cubicBezTo>
                  <a:cubicBezTo>
                    <a:pt x="2313" y="2371"/>
                    <a:pt x="2675" y="1967"/>
                    <a:pt x="2597" y="1475"/>
                  </a:cubicBezTo>
                  <a:lnTo>
                    <a:pt x="2597" y="1475"/>
                  </a:lnTo>
                  <a:cubicBezTo>
                    <a:pt x="2682" y="1504"/>
                    <a:pt x="2767" y="1517"/>
                    <a:pt x="2850" y="1517"/>
                  </a:cubicBezTo>
                  <a:cubicBezTo>
                    <a:pt x="3033" y="1517"/>
                    <a:pt x="3204" y="1449"/>
                    <a:pt x="3330" y="1322"/>
                  </a:cubicBezTo>
                  <a:lnTo>
                    <a:pt x="3391" y="1292"/>
                  </a:lnTo>
                  <a:cubicBezTo>
                    <a:pt x="3877" y="733"/>
                    <a:pt x="3397" y="0"/>
                    <a:pt x="2811"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5" name="Google Shape;909;p40">
              <a:extLst>
                <a:ext uri="{FF2B5EF4-FFF2-40B4-BE49-F238E27FC236}">
                  <a16:creationId xmlns:a16="http://schemas.microsoft.com/office/drawing/2014/main" id="{F8A1230B-0075-7843-9105-94C137C407A6}"/>
                </a:ext>
              </a:extLst>
            </p:cNvPr>
            <p:cNvSpPr/>
            <p:nvPr/>
          </p:nvSpPr>
          <p:spPr>
            <a:xfrm>
              <a:off x="7175295" y="3335683"/>
              <a:ext cx="644848" cy="497726"/>
            </a:xfrm>
            <a:custGeom>
              <a:avLst/>
              <a:gdLst/>
              <a:ahLst/>
              <a:cxnLst/>
              <a:rect l="l" t="t" r="r" b="b"/>
              <a:pathLst>
                <a:path w="3524" h="2720" extrusionOk="0">
                  <a:moveTo>
                    <a:pt x="3096" y="0"/>
                  </a:moveTo>
                  <a:lnTo>
                    <a:pt x="1569" y="214"/>
                  </a:lnTo>
                  <a:cubicBezTo>
                    <a:pt x="0" y="244"/>
                    <a:pt x="40" y="2567"/>
                    <a:pt x="1570" y="2567"/>
                  </a:cubicBezTo>
                  <a:cubicBezTo>
                    <a:pt x="1590" y="2567"/>
                    <a:pt x="1610" y="2567"/>
                    <a:pt x="1630" y="2566"/>
                  </a:cubicBezTo>
                  <a:lnTo>
                    <a:pt x="3157" y="2719"/>
                  </a:lnTo>
                  <a:lnTo>
                    <a:pt x="3157" y="2658"/>
                  </a:lnTo>
                  <a:cubicBezTo>
                    <a:pt x="3157" y="2383"/>
                    <a:pt x="3279" y="2139"/>
                    <a:pt x="3524" y="2016"/>
                  </a:cubicBezTo>
                  <a:cubicBezTo>
                    <a:pt x="3279" y="1864"/>
                    <a:pt x="3126" y="1619"/>
                    <a:pt x="3126" y="1375"/>
                  </a:cubicBezTo>
                  <a:cubicBezTo>
                    <a:pt x="3126" y="1100"/>
                    <a:pt x="3249" y="856"/>
                    <a:pt x="3493" y="703"/>
                  </a:cubicBezTo>
                  <a:cubicBezTo>
                    <a:pt x="3249" y="550"/>
                    <a:pt x="3096" y="306"/>
                    <a:pt x="3096" y="61"/>
                  </a:cubicBezTo>
                  <a:lnTo>
                    <a:pt x="3096" y="0"/>
                  </a:ln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6" name="Google Shape;910;p40">
              <a:extLst>
                <a:ext uri="{FF2B5EF4-FFF2-40B4-BE49-F238E27FC236}">
                  <a16:creationId xmlns:a16="http://schemas.microsoft.com/office/drawing/2014/main" id="{5F55CF95-C752-F847-8A81-9248F877B1B8}"/>
                </a:ext>
              </a:extLst>
            </p:cNvPr>
            <p:cNvSpPr/>
            <p:nvPr/>
          </p:nvSpPr>
          <p:spPr>
            <a:xfrm>
              <a:off x="7741632" y="3201555"/>
              <a:ext cx="307785" cy="764156"/>
            </a:xfrm>
            <a:custGeom>
              <a:avLst/>
              <a:gdLst/>
              <a:ahLst/>
              <a:cxnLst/>
              <a:rect l="l" t="t" r="r" b="b"/>
              <a:pathLst>
                <a:path w="1682" h="4176" extrusionOk="0">
                  <a:moveTo>
                    <a:pt x="765" y="0"/>
                  </a:moveTo>
                  <a:cubicBezTo>
                    <a:pt x="337" y="0"/>
                    <a:pt x="1" y="336"/>
                    <a:pt x="1" y="733"/>
                  </a:cubicBezTo>
                  <a:lnTo>
                    <a:pt x="1" y="794"/>
                  </a:lnTo>
                  <a:cubicBezTo>
                    <a:pt x="1" y="1039"/>
                    <a:pt x="154" y="1314"/>
                    <a:pt x="368" y="1436"/>
                  </a:cubicBezTo>
                  <a:cubicBezTo>
                    <a:pt x="154" y="1589"/>
                    <a:pt x="1" y="1833"/>
                    <a:pt x="31" y="2108"/>
                  </a:cubicBezTo>
                  <a:cubicBezTo>
                    <a:pt x="31" y="2352"/>
                    <a:pt x="184" y="2597"/>
                    <a:pt x="398" y="2749"/>
                  </a:cubicBezTo>
                  <a:cubicBezTo>
                    <a:pt x="184" y="2872"/>
                    <a:pt x="31" y="3116"/>
                    <a:pt x="62" y="3391"/>
                  </a:cubicBezTo>
                  <a:lnTo>
                    <a:pt x="62" y="3452"/>
                  </a:lnTo>
                  <a:cubicBezTo>
                    <a:pt x="91" y="3944"/>
                    <a:pt x="449" y="4176"/>
                    <a:pt x="812" y="4176"/>
                  </a:cubicBezTo>
                  <a:cubicBezTo>
                    <a:pt x="1214" y="4176"/>
                    <a:pt x="1622" y="3891"/>
                    <a:pt x="1589" y="3360"/>
                  </a:cubicBezTo>
                  <a:cubicBezTo>
                    <a:pt x="1589" y="3238"/>
                    <a:pt x="1559" y="3116"/>
                    <a:pt x="1498" y="3024"/>
                  </a:cubicBezTo>
                  <a:cubicBezTo>
                    <a:pt x="1406" y="2902"/>
                    <a:pt x="1315" y="2780"/>
                    <a:pt x="1192" y="2719"/>
                  </a:cubicBezTo>
                  <a:cubicBezTo>
                    <a:pt x="1681" y="2413"/>
                    <a:pt x="1651" y="1711"/>
                    <a:pt x="1162" y="1405"/>
                  </a:cubicBezTo>
                  <a:cubicBezTo>
                    <a:pt x="1284" y="1344"/>
                    <a:pt x="1376" y="1222"/>
                    <a:pt x="1437" y="1100"/>
                  </a:cubicBezTo>
                  <a:cubicBezTo>
                    <a:pt x="1498" y="978"/>
                    <a:pt x="1528" y="886"/>
                    <a:pt x="1528" y="764"/>
                  </a:cubicBezTo>
                  <a:cubicBezTo>
                    <a:pt x="1498" y="336"/>
                    <a:pt x="1162" y="0"/>
                    <a:pt x="765" y="0"/>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sp>
          <p:nvSpPr>
            <p:cNvPr id="117" name="Google Shape;911;p40">
              <a:extLst>
                <a:ext uri="{FF2B5EF4-FFF2-40B4-BE49-F238E27FC236}">
                  <a16:creationId xmlns:a16="http://schemas.microsoft.com/office/drawing/2014/main" id="{1E7B0F0E-4EC5-F846-940F-1AA3AD5415E1}"/>
                </a:ext>
              </a:extLst>
            </p:cNvPr>
            <p:cNvSpPr/>
            <p:nvPr/>
          </p:nvSpPr>
          <p:spPr>
            <a:xfrm>
              <a:off x="4322562" y="1373166"/>
              <a:ext cx="819967" cy="324986"/>
            </a:xfrm>
            <a:custGeom>
              <a:avLst/>
              <a:gdLst/>
              <a:ahLst/>
              <a:cxnLst/>
              <a:rect l="l" t="t" r="r" b="b"/>
              <a:pathLst>
                <a:path w="4481" h="1776" extrusionOk="0">
                  <a:moveTo>
                    <a:pt x="3654" y="1"/>
                  </a:moveTo>
                  <a:cubicBezTo>
                    <a:pt x="3634" y="1"/>
                    <a:pt x="3615" y="1"/>
                    <a:pt x="3595" y="3"/>
                  </a:cubicBezTo>
                  <a:cubicBezTo>
                    <a:pt x="3473" y="3"/>
                    <a:pt x="3351" y="64"/>
                    <a:pt x="3259" y="125"/>
                  </a:cubicBezTo>
                  <a:cubicBezTo>
                    <a:pt x="3137" y="186"/>
                    <a:pt x="3045" y="308"/>
                    <a:pt x="2984" y="430"/>
                  </a:cubicBezTo>
                  <a:cubicBezTo>
                    <a:pt x="2832" y="223"/>
                    <a:pt x="2604" y="122"/>
                    <a:pt x="2378" y="122"/>
                  </a:cubicBezTo>
                  <a:cubicBezTo>
                    <a:pt x="2105" y="122"/>
                    <a:pt x="1835" y="269"/>
                    <a:pt x="1701" y="553"/>
                  </a:cubicBezTo>
                  <a:cubicBezTo>
                    <a:pt x="1609" y="430"/>
                    <a:pt x="1487" y="339"/>
                    <a:pt x="1365" y="278"/>
                  </a:cubicBezTo>
                  <a:cubicBezTo>
                    <a:pt x="1279" y="256"/>
                    <a:pt x="1192" y="235"/>
                    <a:pt x="1106" y="235"/>
                  </a:cubicBezTo>
                  <a:cubicBezTo>
                    <a:pt x="1070" y="235"/>
                    <a:pt x="1034" y="238"/>
                    <a:pt x="998" y="247"/>
                  </a:cubicBezTo>
                  <a:cubicBezTo>
                    <a:pt x="0" y="277"/>
                    <a:pt x="50" y="1775"/>
                    <a:pt x="1059" y="1775"/>
                  </a:cubicBezTo>
                  <a:cubicBezTo>
                    <a:pt x="1070" y="1775"/>
                    <a:pt x="1080" y="1775"/>
                    <a:pt x="1090" y="1775"/>
                  </a:cubicBezTo>
                  <a:lnTo>
                    <a:pt x="1151" y="1775"/>
                  </a:lnTo>
                  <a:cubicBezTo>
                    <a:pt x="1285" y="1491"/>
                    <a:pt x="1555" y="1344"/>
                    <a:pt x="1828" y="1344"/>
                  </a:cubicBezTo>
                  <a:cubicBezTo>
                    <a:pt x="2054" y="1344"/>
                    <a:pt x="2282" y="1445"/>
                    <a:pt x="2434" y="1652"/>
                  </a:cubicBezTo>
                  <a:cubicBezTo>
                    <a:pt x="2568" y="1368"/>
                    <a:pt x="2848" y="1221"/>
                    <a:pt x="3129" y="1221"/>
                  </a:cubicBezTo>
                  <a:cubicBezTo>
                    <a:pt x="3362" y="1221"/>
                    <a:pt x="3595" y="1322"/>
                    <a:pt x="3748" y="1530"/>
                  </a:cubicBezTo>
                  <a:lnTo>
                    <a:pt x="3809" y="1530"/>
                  </a:lnTo>
                  <a:cubicBezTo>
                    <a:pt x="4206" y="1469"/>
                    <a:pt x="4481" y="1103"/>
                    <a:pt x="4420" y="705"/>
                  </a:cubicBezTo>
                  <a:cubicBezTo>
                    <a:pt x="4391" y="297"/>
                    <a:pt x="4056" y="1"/>
                    <a:pt x="3654" y="1"/>
                  </a:cubicBezTo>
                  <a:close/>
                </a:path>
              </a:pathLst>
            </a:custGeom>
            <a:solidFill>
              <a:schemeClr val="accent3"/>
            </a:solidFill>
            <a:ln>
              <a:noFill/>
            </a:ln>
          </p:spPr>
          <p:txBody>
            <a:bodyPr spcFirstLastPara="1" wrap="square" lIns="91425" tIns="91425" rIns="91425" bIns="91425" anchor="ctr" anchorCtr="0">
              <a:noAutofit/>
            </a:bodyPr>
            <a:lstStyle/>
            <a:p>
              <a:pPr defTabSz="914378"/>
              <a:endParaRPr>
                <a:ea typeface="+mn-ea"/>
              </a:endParaRPr>
            </a:p>
          </p:txBody>
        </p:sp>
      </p:grpSp>
      <p:grpSp>
        <p:nvGrpSpPr>
          <p:cNvPr id="118" name="Google Shape;912;p40">
            <a:extLst>
              <a:ext uri="{FF2B5EF4-FFF2-40B4-BE49-F238E27FC236}">
                <a16:creationId xmlns:a16="http://schemas.microsoft.com/office/drawing/2014/main" id="{D9CED744-9789-CD45-8A4F-9CDBC8619F72}"/>
              </a:ext>
            </a:extLst>
          </p:cNvPr>
          <p:cNvGrpSpPr/>
          <p:nvPr/>
        </p:nvGrpSpPr>
        <p:grpSpPr>
          <a:xfrm flipH="1">
            <a:off x="3575242" y="3165360"/>
            <a:ext cx="2094473" cy="1058227"/>
            <a:chOff x="1866724" y="1193292"/>
            <a:chExt cx="6154785" cy="3109690"/>
          </a:xfrm>
        </p:grpSpPr>
        <p:sp>
          <p:nvSpPr>
            <p:cNvPr id="119" name="Google Shape;913;p40">
              <a:extLst>
                <a:ext uri="{FF2B5EF4-FFF2-40B4-BE49-F238E27FC236}">
                  <a16:creationId xmlns:a16="http://schemas.microsoft.com/office/drawing/2014/main" id="{9732C09B-83DA-784D-8366-0BF7004A02A0}"/>
                </a:ext>
              </a:extLst>
            </p:cNvPr>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defTabSz="914378"/>
              <a:endParaRPr>
                <a:ea typeface="+mn-ea"/>
              </a:endParaRPr>
            </a:p>
          </p:txBody>
        </p:sp>
        <p:sp>
          <p:nvSpPr>
            <p:cNvPr id="120" name="Google Shape;914;p40">
              <a:extLst>
                <a:ext uri="{FF2B5EF4-FFF2-40B4-BE49-F238E27FC236}">
                  <a16:creationId xmlns:a16="http://schemas.microsoft.com/office/drawing/2014/main" id="{2D42150B-F1A5-DF46-9A31-5DE5603408E6}"/>
                </a:ext>
              </a:extLst>
            </p:cNvPr>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defTabSz="914378"/>
              <a:endParaRPr>
                <a:ea typeface="+mn-ea"/>
              </a:endParaRPr>
            </a:p>
          </p:txBody>
        </p:sp>
      </p:grpSp>
    </p:spTree>
    <p:extLst>
      <p:ext uri="{BB962C8B-B14F-4D97-AF65-F5344CB8AC3E}">
        <p14:creationId xmlns:p14="http://schemas.microsoft.com/office/powerpoint/2010/main" val="1612440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1">
            <a:extLst>
              <a:ext uri="{FF2B5EF4-FFF2-40B4-BE49-F238E27FC236}">
                <a16:creationId xmlns:a16="http://schemas.microsoft.com/office/drawing/2014/main" id="{76198155-3AA6-3A44-9F39-31882E9FB6F2}"/>
              </a:ext>
            </a:extLst>
          </p:cNvPr>
          <p:cNvGrpSpPr>
            <a:grpSpLocks/>
          </p:cNvGrpSpPr>
          <p:nvPr/>
        </p:nvGrpSpPr>
        <p:grpSpPr bwMode="auto">
          <a:xfrm>
            <a:off x="-1" y="-1"/>
            <a:ext cx="3170903" cy="4165351"/>
            <a:chOff x="0" y="0"/>
            <a:chExt cx="1824" cy="3134"/>
          </a:xfrm>
        </p:grpSpPr>
        <p:pic>
          <p:nvPicPr>
            <p:cNvPr id="18442" name="Picture 12" descr="A08-SU9-PhanDangLuu 1901-1941">
              <a:extLst>
                <a:ext uri="{FF2B5EF4-FFF2-40B4-BE49-F238E27FC236}">
                  <a16:creationId xmlns:a16="http://schemas.microsoft.com/office/drawing/2014/main" id="{05DD5319-59CE-BA45-8B0C-4193F5361B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0" cy="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3" name="Text Box 13">
              <a:extLst>
                <a:ext uri="{FF2B5EF4-FFF2-40B4-BE49-F238E27FC236}">
                  <a16:creationId xmlns:a16="http://schemas.microsoft.com/office/drawing/2014/main" id="{F6D8BF9D-24B6-E546-8A24-653E43183E89}"/>
                </a:ext>
              </a:extLst>
            </p:cNvPr>
            <p:cNvSpPr txBox="1">
              <a:spLocks noChangeArrowheads="1"/>
            </p:cNvSpPr>
            <p:nvPr/>
          </p:nvSpPr>
          <p:spPr bwMode="auto">
            <a:xfrm>
              <a:off x="0" y="2496"/>
              <a:ext cx="1824" cy="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50000"/>
                </a:spcBef>
                <a:spcAft>
                  <a:spcPct val="0"/>
                </a:spcAft>
                <a:buClrTx/>
              </a:pPr>
              <a:r>
                <a:rPr lang="en-US" altLang="en-VN" sz="1500" b="1" kern="1200">
                  <a:solidFill>
                    <a:prstClr val="black"/>
                  </a:solidFill>
                  <a:latin typeface="Times New Roman" panose="02020603050405020304" pitchFamily="18" charset="0"/>
                  <a:ea typeface="+mn-ea"/>
                </a:rPr>
                <a:t>Phan Đăng Lưu</a:t>
              </a:r>
            </a:p>
            <a:p>
              <a:pPr algn="ctr" defTabSz="685800" eaLnBrk="0" fontAlgn="base" hangingPunct="0">
                <a:spcBef>
                  <a:spcPct val="50000"/>
                </a:spcBef>
                <a:spcAft>
                  <a:spcPct val="0"/>
                </a:spcAft>
                <a:buClrTx/>
              </a:pPr>
              <a:r>
                <a:rPr lang="en-US" altLang="en-VN" sz="1500" b="1" kern="1200">
                  <a:solidFill>
                    <a:prstClr val="black"/>
                  </a:solidFill>
                  <a:latin typeface="Times New Roman" panose="02020603050405020304" pitchFamily="18" charset="0"/>
                  <a:ea typeface="+mn-ea"/>
                </a:rPr>
                <a:t>(1902-1941</a:t>
              </a:r>
              <a:r>
                <a:rPr lang="en-US" altLang="en-VN" sz="1500" b="1" kern="1200">
                  <a:solidFill>
                    <a:prstClr val="black"/>
                  </a:solidFill>
                  <a:latin typeface="Verdana" panose="020B0604030504040204" pitchFamily="34" charset="0"/>
                  <a:ea typeface="+mn-ea"/>
                </a:rPr>
                <a:t>)</a:t>
              </a:r>
            </a:p>
          </p:txBody>
        </p:sp>
      </p:grpSp>
      <p:grpSp>
        <p:nvGrpSpPr>
          <p:cNvPr id="18435" name="Group 14">
            <a:extLst>
              <a:ext uri="{FF2B5EF4-FFF2-40B4-BE49-F238E27FC236}">
                <a16:creationId xmlns:a16="http://schemas.microsoft.com/office/drawing/2014/main" id="{22C45B52-CE87-F449-88B6-03EE4A579A4E}"/>
              </a:ext>
            </a:extLst>
          </p:cNvPr>
          <p:cNvGrpSpPr>
            <a:grpSpLocks/>
          </p:cNvGrpSpPr>
          <p:nvPr/>
        </p:nvGrpSpPr>
        <p:grpSpPr bwMode="auto">
          <a:xfrm>
            <a:off x="6172200" y="-46776"/>
            <a:ext cx="3170903" cy="4353305"/>
            <a:chOff x="3696" y="0"/>
            <a:chExt cx="1920" cy="3040"/>
          </a:xfrm>
        </p:grpSpPr>
        <p:pic>
          <p:nvPicPr>
            <p:cNvPr id="18440" name="Picture 15" descr="A08-Su9-Nguyen_Thi_Minh_Khai 1910-1941">
              <a:extLst>
                <a:ext uri="{FF2B5EF4-FFF2-40B4-BE49-F238E27FC236}">
                  <a16:creationId xmlns:a16="http://schemas.microsoft.com/office/drawing/2014/main" id="{A07A8DFC-FA61-3649-B0E7-4CD2451982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 y="0"/>
              <a:ext cx="1733" cy="2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 Box 16">
              <a:extLst>
                <a:ext uri="{FF2B5EF4-FFF2-40B4-BE49-F238E27FC236}">
                  <a16:creationId xmlns:a16="http://schemas.microsoft.com/office/drawing/2014/main" id="{1CDD16C4-7DCA-064F-BEBF-260945F5467E}"/>
                </a:ext>
              </a:extLst>
            </p:cNvPr>
            <p:cNvSpPr txBox="1">
              <a:spLocks noChangeArrowheads="1"/>
            </p:cNvSpPr>
            <p:nvPr/>
          </p:nvSpPr>
          <p:spPr bwMode="auto">
            <a:xfrm>
              <a:off x="3696" y="2448"/>
              <a:ext cx="1920"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defTabSz="685800" eaLnBrk="0" fontAlgn="base" hangingPunct="0">
                <a:spcBef>
                  <a:spcPct val="50000"/>
                </a:spcBef>
                <a:spcAft>
                  <a:spcPct val="0"/>
                </a:spcAft>
                <a:buClrTx/>
              </a:pPr>
              <a:r>
                <a:rPr lang="en-US" altLang="en-VN" sz="1500" b="1" kern="1200">
                  <a:solidFill>
                    <a:prstClr val="black"/>
                  </a:solidFill>
                  <a:latin typeface="Times New Roman" panose="02020603050405020304" pitchFamily="18" charset="0"/>
                  <a:ea typeface="+mn-ea"/>
                </a:rPr>
                <a:t>Nguyễn Thị Minh Khai</a:t>
              </a:r>
            </a:p>
            <a:p>
              <a:pPr algn="ctr" defTabSz="685800" eaLnBrk="0" fontAlgn="base" hangingPunct="0">
                <a:spcBef>
                  <a:spcPct val="50000"/>
                </a:spcBef>
                <a:spcAft>
                  <a:spcPct val="0"/>
                </a:spcAft>
                <a:buClrTx/>
              </a:pPr>
              <a:r>
                <a:rPr lang="en-US" altLang="en-VN" sz="1500" b="1" kern="1200">
                  <a:solidFill>
                    <a:prstClr val="black"/>
                  </a:solidFill>
                  <a:latin typeface="Times New Roman" panose="02020603050405020304" pitchFamily="18" charset="0"/>
                  <a:ea typeface="+mn-ea"/>
                </a:rPr>
                <a:t>(1911-1941)</a:t>
              </a:r>
            </a:p>
          </p:txBody>
        </p:sp>
      </p:grpSp>
      <p:sp>
        <p:nvSpPr>
          <p:cNvPr id="18436" name="Text Box 17">
            <a:extLst>
              <a:ext uri="{FF2B5EF4-FFF2-40B4-BE49-F238E27FC236}">
                <a16:creationId xmlns:a16="http://schemas.microsoft.com/office/drawing/2014/main" id="{AADD41B5-D4B9-3541-A63A-3D9D9F9D7B39}"/>
              </a:ext>
            </a:extLst>
          </p:cNvPr>
          <p:cNvSpPr txBox="1">
            <a:spLocks noChangeArrowheads="1"/>
          </p:cNvSpPr>
          <p:nvPr/>
        </p:nvSpPr>
        <p:spPr bwMode="auto">
          <a:xfrm>
            <a:off x="75143" y="4264975"/>
            <a:ext cx="919281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defTabSz="685800" fontAlgn="base">
              <a:spcBef>
                <a:spcPct val="50000"/>
              </a:spcBef>
              <a:spcAft>
                <a:spcPct val="0"/>
              </a:spcAft>
              <a:buClrTx/>
            </a:pPr>
            <a:r>
              <a:rPr lang="en-US" altLang="en-VN" b="1" kern="1200" dirty="0" err="1">
                <a:solidFill>
                  <a:srgbClr val="FF0000"/>
                </a:solidFill>
                <a:latin typeface="Times New Roman" panose="02020603050405020304" pitchFamily="18" charset="0"/>
                <a:ea typeface="+mn-ea"/>
                <a:cs typeface="Times New Roman" panose="02020603050405020304" pitchFamily="18" charset="0"/>
              </a:rPr>
              <a:t>Các</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chiến</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sĩ</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cách</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mạng</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bị</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bắt</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và</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xử</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bắn</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sau</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khởi</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nghĩa</a:t>
            </a:r>
            <a:r>
              <a:rPr lang="en-US" altLang="en-VN" b="1" kern="1200" dirty="0">
                <a:solidFill>
                  <a:srgbClr val="FF0000"/>
                </a:solidFill>
                <a:latin typeface="Times New Roman" panose="02020603050405020304" pitchFamily="18" charset="0"/>
                <a:ea typeface="+mn-ea"/>
                <a:cs typeface="Times New Roman" panose="02020603050405020304" pitchFamily="18" charset="0"/>
              </a:rPr>
              <a:t> Nam </a:t>
            </a:r>
            <a:r>
              <a:rPr lang="en-US" altLang="en-VN" b="1" kern="1200" dirty="0" err="1">
                <a:solidFill>
                  <a:srgbClr val="FF0000"/>
                </a:solidFill>
                <a:latin typeface="Times New Roman" panose="02020603050405020304" pitchFamily="18" charset="0"/>
                <a:ea typeface="+mn-ea"/>
                <a:cs typeface="Times New Roman" panose="02020603050405020304" pitchFamily="18" charset="0"/>
              </a:rPr>
              <a:t>Kỳ</a:t>
            </a:r>
            <a:r>
              <a:rPr lang="en-US" altLang="en-VN" b="1" kern="1200" dirty="0">
                <a:solidFill>
                  <a:srgbClr val="FF0000"/>
                </a:solidFill>
                <a:latin typeface="Times New Roman" panose="02020603050405020304" pitchFamily="18" charset="0"/>
                <a:ea typeface="+mn-ea"/>
                <a:cs typeface="Times New Roman" panose="02020603050405020304" pitchFamily="18" charset="0"/>
              </a:rPr>
              <a:t> </a:t>
            </a:r>
          </a:p>
        </p:txBody>
      </p:sp>
      <p:grpSp>
        <p:nvGrpSpPr>
          <p:cNvPr id="18437" name="Group 6">
            <a:extLst>
              <a:ext uri="{FF2B5EF4-FFF2-40B4-BE49-F238E27FC236}">
                <a16:creationId xmlns:a16="http://schemas.microsoft.com/office/drawing/2014/main" id="{B1E6E395-0B24-B846-AD99-3CBBCD1E5829}"/>
              </a:ext>
            </a:extLst>
          </p:cNvPr>
          <p:cNvGrpSpPr>
            <a:grpSpLocks/>
          </p:cNvGrpSpPr>
          <p:nvPr/>
        </p:nvGrpSpPr>
        <p:grpSpPr bwMode="auto">
          <a:xfrm>
            <a:off x="3170901" y="-393"/>
            <a:ext cx="3201565" cy="4309409"/>
            <a:chOff x="1920" y="33"/>
            <a:chExt cx="1824" cy="3066"/>
          </a:xfrm>
        </p:grpSpPr>
        <p:pic>
          <p:nvPicPr>
            <p:cNvPr id="18438" name="Picture 7" descr="A08-SU9-Ha Huy Tap 1906-1941)">
              <a:extLst>
                <a:ext uri="{FF2B5EF4-FFF2-40B4-BE49-F238E27FC236}">
                  <a16:creationId xmlns:a16="http://schemas.microsoft.com/office/drawing/2014/main" id="{55862F7B-88BA-A545-8991-699D74B7EC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 y="33"/>
              <a:ext cx="1736" cy="2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 Box 8">
              <a:extLst>
                <a:ext uri="{FF2B5EF4-FFF2-40B4-BE49-F238E27FC236}">
                  <a16:creationId xmlns:a16="http://schemas.microsoft.com/office/drawing/2014/main" id="{8CD13599-51B5-C443-BF26-F58115D065D9}"/>
                </a:ext>
              </a:extLst>
            </p:cNvPr>
            <p:cNvSpPr txBox="1">
              <a:spLocks noChangeArrowheads="1"/>
            </p:cNvSpPr>
            <p:nvPr/>
          </p:nvSpPr>
          <p:spPr bwMode="auto">
            <a:xfrm>
              <a:off x="1920" y="2496"/>
              <a:ext cx="1824"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defTabSz="685800" fontAlgn="base">
                <a:spcBef>
                  <a:spcPct val="50000"/>
                </a:spcBef>
                <a:spcAft>
                  <a:spcPct val="0"/>
                </a:spcAft>
                <a:buClrTx/>
              </a:pPr>
              <a:r>
                <a:rPr lang="en-US" altLang="en-VN" sz="1500" b="1" kern="1200" dirty="0">
                  <a:solidFill>
                    <a:prstClr val="black"/>
                  </a:solidFill>
                  <a:latin typeface="Times New Roman" panose="02020603050405020304" pitchFamily="18" charset="0"/>
                  <a:ea typeface="+mn-ea"/>
                  <a:cs typeface="Times New Roman" panose="02020603050405020304" pitchFamily="18" charset="0"/>
                </a:rPr>
                <a:t>Hà </a:t>
              </a:r>
              <a:r>
                <a:rPr lang="en-US" altLang="en-VN" sz="1500" b="1" kern="1200" dirty="0" err="1">
                  <a:solidFill>
                    <a:prstClr val="black"/>
                  </a:solidFill>
                  <a:latin typeface="Times New Roman" panose="02020603050405020304" pitchFamily="18" charset="0"/>
                  <a:ea typeface="+mn-ea"/>
                  <a:cs typeface="Times New Roman" panose="02020603050405020304" pitchFamily="18" charset="0"/>
                </a:rPr>
                <a:t>Huy</a:t>
              </a:r>
              <a:r>
                <a:rPr lang="en-US" altLang="en-VN" sz="1500" b="1" kern="1200" dirty="0">
                  <a:solidFill>
                    <a:prstClr val="black"/>
                  </a:solidFill>
                  <a:latin typeface="Times New Roman" panose="02020603050405020304" pitchFamily="18" charset="0"/>
                  <a:ea typeface="+mn-ea"/>
                  <a:cs typeface="Times New Roman" panose="02020603050405020304" pitchFamily="18" charset="0"/>
                </a:rPr>
                <a:t> </a:t>
              </a:r>
              <a:r>
                <a:rPr lang="en-US" altLang="en-VN" sz="1500" b="1" kern="1200" dirty="0" err="1">
                  <a:solidFill>
                    <a:prstClr val="black"/>
                  </a:solidFill>
                  <a:latin typeface="Times New Roman" panose="02020603050405020304" pitchFamily="18" charset="0"/>
                  <a:ea typeface="+mn-ea"/>
                  <a:cs typeface="Times New Roman" panose="02020603050405020304" pitchFamily="18" charset="0"/>
                </a:rPr>
                <a:t>Tập</a:t>
              </a:r>
              <a:endParaRPr lang="en-US" altLang="en-VN" sz="1500" b="1" kern="1200" dirty="0">
                <a:solidFill>
                  <a:prstClr val="black"/>
                </a:solidFill>
                <a:latin typeface="Times New Roman" panose="02020603050405020304" pitchFamily="18" charset="0"/>
                <a:ea typeface="+mn-ea"/>
                <a:cs typeface="Times New Roman" panose="02020603050405020304" pitchFamily="18" charset="0"/>
              </a:endParaRPr>
            </a:p>
            <a:p>
              <a:pPr algn="ctr" defTabSz="685800" fontAlgn="base">
                <a:spcBef>
                  <a:spcPct val="50000"/>
                </a:spcBef>
                <a:spcAft>
                  <a:spcPct val="0"/>
                </a:spcAft>
                <a:buClrTx/>
              </a:pPr>
              <a:r>
                <a:rPr lang="en-US" altLang="en-VN" sz="1500" b="1" kern="1200" dirty="0">
                  <a:solidFill>
                    <a:prstClr val="black"/>
                  </a:solidFill>
                  <a:latin typeface="Times New Roman" panose="02020603050405020304" pitchFamily="18" charset="0"/>
                  <a:ea typeface="+mn-ea"/>
                  <a:cs typeface="Times New Roman" panose="02020603050405020304" pitchFamily="18" charset="0"/>
                </a:rPr>
                <a:t>(1906-1941)</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800" decel="100000"/>
                                        <p:tgtEl>
                                          <p:spTgt spid="18434"/>
                                        </p:tgtEl>
                                      </p:cBhvr>
                                    </p:animEffect>
                                    <p:anim calcmode="lin" valueType="num">
                                      <p:cBhvr>
                                        <p:cTn id="8" dur="800" decel="100000" fill="hold"/>
                                        <p:tgtEl>
                                          <p:spTgt spid="18434"/>
                                        </p:tgtEl>
                                        <p:attrNameLst>
                                          <p:attrName>style.rotation</p:attrName>
                                        </p:attrNameLst>
                                      </p:cBhvr>
                                      <p:tavLst>
                                        <p:tav tm="0">
                                          <p:val>
                                            <p:fltVal val="-90"/>
                                          </p:val>
                                        </p:tav>
                                        <p:tav tm="100000">
                                          <p:val>
                                            <p:fltVal val="0"/>
                                          </p:val>
                                        </p:tav>
                                      </p:tavLst>
                                    </p:anim>
                                    <p:anim calcmode="lin" valueType="num">
                                      <p:cBhvr>
                                        <p:cTn id="9" dur="800" decel="100000" fill="hold"/>
                                        <p:tgtEl>
                                          <p:spTgt spid="18434"/>
                                        </p:tgtEl>
                                        <p:attrNameLst>
                                          <p:attrName>ppt_x</p:attrName>
                                        </p:attrNameLst>
                                      </p:cBhvr>
                                      <p:tavLst>
                                        <p:tav tm="0">
                                          <p:val>
                                            <p:strVal val="#ppt_x+0.4"/>
                                          </p:val>
                                        </p:tav>
                                        <p:tav tm="100000">
                                          <p:val>
                                            <p:strVal val="#ppt_x-0.05"/>
                                          </p:val>
                                        </p:tav>
                                      </p:tavLst>
                                    </p:anim>
                                    <p:anim calcmode="lin" valueType="num">
                                      <p:cBhvr>
                                        <p:cTn id="10" dur="800" decel="100000" fill="hold"/>
                                        <p:tgtEl>
                                          <p:spTgt spid="184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4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434"/>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8435"/>
                                        </p:tgtEl>
                                        <p:attrNameLst>
                                          <p:attrName>style.visibility</p:attrName>
                                        </p:attrNameLst>
                                      </p:cBhvr>
                                      <p:to>
                                        <p:strVal val="visible"/>
                                      </p:to>
                                    </p:set>
                                    <p:animEffect transition="in" filter="fade">
                                      <p:cBhvr>
                                        <p:cTn id="15" dur="800" decel="100000"/>
                                        <p:tgtEl>
                                          <p:spTgt spid="18435"/>
                                        </p:tgtEl>
                                      </p:cBhvr>
                                    </p:animEffect>
                                    <p:anim calcmode="lin" valueType="num">
                                      <p:cBhvr>
                                        <p:cTn id="16" dur="800" decel="100000" fill="hold"/>
                                        <p:tgtEl>
                                          <p:spTgt spid="18435"/>
                                        </p:tgtEl>
                                        <p:attrNameLst>
                                          <p:attrName>style.rotation</p:attrName>
                                        </p:attrNameLst>
                                      </p:cBhvr>
                                      <p:tavLst>
                                        <p:tav tm="0">
                                          <p:val>
                                            <p:fltVal val="-90"/>
                                          </p:val>
                                        </p:tav>
                                        <p:tav tm="100000">
                                          <p:val>
                                            <p:fltVal val="0"/>
                                          </p:val>
                                        </p:tav>
                                      </p:tavLst>
                                    </p:anim>
                                    <p:anim calcmode="lin" valueType="num">
                                      <p:cBhvr>
                                        <p:cTn id="17" dur="800" decel="100000" fill="hold"/>
                                        <p:tgtEl>
                                          <p:spTgt spid="18435"/>
                                        </p:tgtEl>
                                        <p:attrNameLst>
                                          <p:attrName>ppt_x</p:attrName>
                                        </p:attrNameLst>
                                      </p:cBhvr>
                                      <p:tavLst>
                                        <p:tav tm="0">
                                          <p:val>
                                            <p:strVal val="#ppt_x+0.4"/>
                                          </p:val>
                                        </p:tav>
                                        <p:tav tm="100000">
                                          <p:val>
                                            <p:strVal val="#ppt_x-0.05"/>
                                          </p:val>
                                        </p:tav>
                                      </p:tavLst>
                                    </p:anim>
                                    <p:anim calcmode="lin" valueType="num">
                                      <p:cBhvr>
                                        <p:cTn id="18" dur="800" decel="100000" fill="hold"/>
                                        <p:tgtEl>
                                          <p:spTgt spid="1843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843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8435"/>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18436"/>
                                        </p:tgtEl>
                                        <p:attrNameLst>
                                          <p:attrName>style.visibility</p:attrName>
                                        </p:attrNameLst>
                                      </p:cBhvr>
                                      <p:to>
                                        <p:strVal val="visible"/>
                                      </p:to>
                                    </p:set>
                                    <p:animEffect transition="in" filter="fade">
                                      <p:cBhvr>
                                        <p:cTn id="23" dur="800" decel="100000"/>
                                        <p:tgtEl>
                                          <p:spTgt spid="18436"/>
                                        </p:tgtEl>
                                      </p:cBhvr>
                                    </p:animEffect>
                                    <p:anim calcmode="lin" valueType="num">
                                      <p:cBhvr>
                                        <p:cTn id="24" dur="800" decel="100000" fill="hold"/>
                                        <p:tgtEl>
                                          <p:spTgt spid="18436"/>
                                        </p:tgtEl>
                                        <p:attrNameLst>
                                          <p:attrName>style.rotation</p:attrName>
                                        </p:attrNameLst>
                                      </p:cBhvr>
                                      <p:tavLst>
                                        <p:tav tm="0">
                                          <p:val>
                                            <p:fltVal val="-90"/>
                                          </p:val>
                                        </p:tav>
                                        <p:tav tm="100000">
                                          <p:val>
                                            <p:fltVal val="0"/>
                                          </p:val>
                                        </p:tav>
                                      </p:tavLst>
                                    </p:anim>
                                    <p:anim calcmode="lin" valueType="num">
                                      <p:cBhvr>
                                        <p:cTn id="25" dur="800" decel="100000" fill="hold"/>
                                        <p:tgtEl>
                                          <p:spTgt spid="18436"/>
                                        </p:tgtEl>
                                        <p:attrNameLst>
                                          <p:attrName>ppt_x</p:attrName>
                                        </p:attrNameLst>
                                      </p:cBhvr>
                                      <p:tavLst>
                                        <p:tav tm="0">
                                          <p:val>
                                            <p:strVal val="#ppt_x+0.4"/>
                                          </p:val>
                                        </p:tav>
                                        <p:tav tm="100000">
                                          <p:val>
                                            <p:strVal val="#ppt_x-0.05"/>
                                          </p:val>
                                        </p:tav>
                                      </p:tavLst>
                                    </p:anim>
                                    <p:anim calcmode="lin" valueType="num">
                                      <p:cBhvr>
                                        <p:cTn id="26" dur="800" decel="100000" fill="hold"/>
                                        <p:tgtEl>
                                          <p:spTgt spid="1843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843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8436"/>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18437"/>
                                        </p:tgtEl>
                                        <p:attrNameLst>
                                          <p:attrName>style.visibility</p:attrName>
                                        </p:attrNameLst>
                                      </p:cBhvr>
                                      <p:to>
                                        <p:strVal val="visible"/>
                                      </p:to>
                                    </p:set>
                                    <p:animEffect transition="in" filter="fade">
                                      <p:cBhvr>
                                        <p:cTn id="31" dur="800" decel="100000"/>
                                        <p:tgtEl>
                                          <p:spTgt spid="18437"/>
                                        </p:tgtEl>
                                      </p:cBhvr>
                                    </p:animEffect>
                                    <p:anim calcmode="lin" valueType="num">
                                      <p:cBhvr>
                                        <p:cTn id="32" dur="800" decel="100000" fill="hold"/>
                                        <p:tgtEl>
                                          <p:spTgt spid="18437"/>
                                        </p:tgtEl>
                                        <p:attrNameLst>
                                          <p:attrName>style.rotation</p:attrName>
                                        </p:attrNameLst>
                                      </p:cBhvr>
                                      <p:tavLst>
                                        <p:tav tm="0">
                                          <p:val>
                                            <p:fltVal val="-90"/>
                                          </p:val>
                                        </p:tav>
                                        <p:tav tm="100000">
                                          <p:val>
                                            <p:fltVal val="0"/>
                                          </p:val>
                                        </p:tav>
                                      </p:tavLst>
                                    </p:anim>
                                    <p:anim calcmode="lin" valueType="num">
                                      <p:cBhvr>
                                        <p:cTn id="33" dur="800" decel="100000" fill="hold"/>
                                        <p:tgtEl>
                                          <p:spTgt spid="18437"/>
                                        </p:tgtEl>
                                        <p:attrNameLst>
                                          <p:attrName>ppt_x</p:attrName>
                                        </p:attrNameLst>
                                      </p:cBhvr>
                                      <p:tavLst>
                                        <p:tav tm="0">
                                          <p:val>
                                            <p:strVal val="#ppt_x+0.4"/>
                                          </p:val>
                                        </p:tav>
                                        <p:tav tm="100000">
                                          <p:val>
                                            <p:strVal val="#ppt_x-0.05"/>
                                          </p:val>
                                        </p:tav>
                                      </p:tavLst>
                                    </p:anim>
                                    <p:anim calcmode="lin" valueType="num">
                                      <p:cBhvr>
                                        <p:cTn id="34" dur="800" decel="100000" fill="hold"/>
                                        <p:tgtEl>
                                          <p:spTgt spid="1843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843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843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F8FCFB"/>
        </a:solidFill>
        <a:effectLst/>
      </p:bgPr>
    </p:bg>
    <p:spTree>
      <p:nvGrpSpPr>
        <p:cNvPr id="1" name="Shape 204"/>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C8B76FB1-2A3E-4F47-8A7B-44DE5B82DF84}"/>
              </a:ext>
            </a:extLst>
          </p:cNvPr>
          <p:cNvGraphicFramePr>
            <a:graphicFrameLocks noGrp="1"/>
          </p:cNvGraphicFramePr>
          <p:nvPr/>
        </p:nvGraphicFramePr>
        <p:xfrm>
          <a:off x="-14738" y="0"/>
          <a:ext cx="9144000" cy="5301412"/>
        </p:xfrm>
        <a:graphic>
          <a:graphicData uri="http://schemas.openxmlformats.org/drawingml/2006/table">
            <a:tbl>
              <a:tblPr firstRow="1" bandRow="1">
                <a:tableStyleId>{85BE263C-DBD7-4A20-BB59-AAB30ACAA65A}</a:tableStyleId>
              </a:tblPr>
              <a:tblGrid>
                <a:gridCol w="560438">
                  <a:extLst>
                    <a:ext uri="{9D8B030D-6E8A-4147-A177-3AD203B41FA5}">
                      <a16:colId xmlns:a16="http://schemas.microsoft.com/office/drawing/2014/main" val="3237389381"/>
                    </a:ext>
                  </a:extLst>
                </a:gridCol>
                <a:gridCol w="1489587">
                  <a:extLst>
                    <a:ext uri="{9D8B030D-6E8A-4147-A177-3AD203B41FA5}">
                      <a16:colId xmlns:a16="http://schemas.microsoft.com/office/drawing/2014/main" val="2778855012"/>
                    </a:ext>
                  </a:extLst>
                </a:gridCol>
                <a:gridCol w="2507226">
                  <a:extLst>
                    <a:ext uri="{9D8B030D-6E8A-4147-A177-3AD203B41FA5}">
                      <a16:colId xmlns:a16="http://schemas.microsoft.com/office/drawing/2014/main" val="1212585327"/>
                    </a:ext>
                  </a:extLst>
                </a:gridCol>
                <a:gridCol w="4586749">
                  <a:extLst>
                    <a:ext uri="{9D8B030D-6E8A-4147-A177-3AD203B41FA5}">
                      <a16:colId xmlns:a16="http://schemas.microsoft.com/office/drawing/2014/main" val="152147837"/>
                    </a:ext>
                  </a:extLst>
                </a:gridCol>
              </a:tblGrid>
              <a:tr h="743007">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Stt</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T</a:t>
                      </a:r>
                      <a:r>
                        <a:rPr lang="en-VN" sz="2400" dirty="0">
                          <a:solidFill>
                            <a:schemeClr val="bg1">
                              <a:lumMod val="10000"/>
                            </a:schemeClr>
                          </a:solidFill>
                          <a:latin typeface="Times New Roman" panose="02020603050405020304" pitchFamily="18" charset="0"/>
                          <a:cs typeface="Times New Roman" panose="02020603050405020304" pitchFamily="18" charset="0"/>
                        </a:rPr>
                        <a:t>hời gian</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Tên cuộc nổi dậy</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r>
                        <a:rPr lang="en-US" sz="2400" dirty="0">
                          <a:solidFill>
                            <a:schemeClr val="bg1">
                              <a:lumMod val="10000"/>
                            </a:schemeClr>
                          </a:solidFill>
                          <a:latin typeface="Times New Roman" panose="02020603050405020304" pitchFamily="18" charset="0"/>
                          <a:cs typeface="Times New Roman" panose="02020603050405020304" pitchFamily="18" charset="0"/>
                        </a:rPr>
                        <a:t>K</a:t>
                      </a:r>
                      <a:r>
                        <a:rPr lang="en-VN" sz="2400" dirty="0">
                          <a:solidFill>
                            <a:schemeClr val="bg1">
                              <a:lumMod val="10000"/>
                            </a:schemeClr>
                          </a:solidFill>
                          <a:latin typeface="Times New Roman" panose="02020603050405020304" pitchFamily="18" charset="0"/>
                          <a:cs typeface="Times New Roman" panose="02020603050405020304" pitchFamily="18" charset="0"/>
                        </a:rPr>
                        <a:t>ết quả</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95676604"/>
                  </a:ext>
                </a:extLst>
              </a:tr>
              <a:tr h="146925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1</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239153338"/>
                  </a:ext>
                </a:extLst>
              </a:tr>
              <a:tr h="1622323">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2</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414501235"/>
                  </a:ext>
                </a:extLst>
              </a:tr>
              <a:tr h="1466831">
                <a:tc>
                  <a:txBody>
                    <a:bodyPr/>
                    <a:lstStyle/>
                    <a:p>
                      <a:pPr algn="ctr"/>
                      <a:r>
                        <a:rPr lang="en-VN" sz="2400" dirty="0">
                          <a:solidFill>
                            <a:schemeClr val="bg1">
                              <a:lumMod val="10000"/>
                            </a:schemeClr>
                          </a:solidFill>
                          <a:latin typeface="Times New Roman" panose="02020603050405020304" pitchFamily="18" charset="0"/>
                          <a:cs typeface="Times New Roman" panose="02020603050405020304" pitchFamily="18" charset="0"/>
                        </a:rPr>
                        <a:t>3</a:t>
                      </a: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tc>
                  <a:txBody>
                    <a:bodyPr/>
                    <a:lstStyle/>
                    <a:p>
                      <a:pPr algn="ctr"/>
                      <a:endParaRPr lang="en-VN" sz="2400" dirty="0">
                        <a:solidFill>
                          <a:schemeClr val="bg1">
                            <a:lumMod val="10000"/>
                          </a:schemeClr>
                        </a:solidFill>
                        <a:latin typeface="Times New Roman" panose="02020603050405020304" pitchFamily="18" charset="0"/>
                        <a:cs typeface="Times New Roman" panose="02020603050405020304" pitchFamily="18" charset="0"/>
                      </a:endParaRPr>
                    </a:p>
                  </a:txBody>
                  <a:tcPr>
                    <a:lnL w="12700" cap="flat" cmpd="sng" algn="ctr">
                      <a:solidFill>
                        <a:schemeClr val="accent5">
                          <a:lumMod val="10000"/>
                        </a:schemeClr>
                      </a:solidFill>
                      <a:prstDash val="solid"/>
                      <a:round/>
                      <a:headEnd type="none" w="med" len="med"/>
                      <a:tailEnd type="none" w="med" len="med"/>
                    </a:lnL>
                    <a:lnR w="12700" cap="flat" cmpd="sng" algn="ctr">
                      <a:solidFill>
                        <a:schemeClr val="accent5">
                          <a:lumMod val="10000"/>
                        </a:schemeClr>
                      </a:solidFill>
                      <a:prstDash val="solid"/>
                      <a:round/>
                      <a:headEnd type="none" w="med" len="med"/>
                      <a:tailEnd type="none" w="med" len="med"/>
                    </a:lnR>
                    <a:lnT w="12700" cap="flat" cmpd="sng" algn="ctr">
                      <a:solidFill>
                        <a:schemeClr val="accent5">
                          <a:lumMod val="10000"/>
                        </a:schemeClr>
                      </a:solidFill>
                      <a:prstDash val="solid"/>
                      <a:round/>
                      <a:headEnd type="none" w="med" len="med"/>
                      <a:tailEnd type="none" w="med" len="med"/>
                    </a:lnT>
                    <a:lnB w="12700" cap="flat" cmpd="sng" algn="ctr">
                      <a:solidFill>
                        <a:schemeClr val="accent5">
                          <a:lumMod val="10000"/>
                        </a:schemeClr>
                      </a:solidFill>
                      <a:prstDash val="solid"/>
                      <a:round/>
                      <a:headEnd type="none" w="med" len="med"/>
                      <a:tailEnd type="none" w="med" len="med"/>
                    </a:lnB>
                  </a:tcPr>
                </a:tc>
                <a:extLst>
                  <a:ext uri="{0D108BD9-81ED-4DB2-BD59-A6C34878D82A}">
                    <a16:rowId xmlns:a16="http://schemas.microsoft.com/office/drawing/2014/main" val="2806278126"/>
                  </a:ext>
                </a:extLst>
              </a:tr>
            </a:tbl>
          </a:graphicData>
        </a:graphic>
      </p:graphicFrame>
      <p:sp>
        <p:nvSpPr>
          <p:cNvPr id="8" name="TextBox 7">
            <a:extLst>
              <a:ext uri="{FF2B5EF4-FFF2-40B4-BE49-F238E27FC236}">
                <a16:creationId xmlns:a16="http://schemas.microsoft.com/office/drawing/2014/main" id="{49FFA9CB-F94C-8648-B2FC-92EB5A129CD8}"/>
              </a:ext>
            </a:extLst>
          </p:cNvPr>
          <p:cNvSpPr txBox="1"/>
          <p:nvPr/>
        </p:nvSpPr>
        <p:spPr>
          <a:xfrm>
            <a:off x="678420" y="1089525"/>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27/9/1940</a:t>
            </a:r>
          </a:p>
        </p:txBody>
      </p:sp>
      <p:sp>
        <p:nvSpPr>
          <p:cNvPr id="11" name="TextBox 10">
            <a:extLst>
              <a:ext uri="{FF2B5EF4-FFF2-40B4-BE49-F238E27FC236}">
                <a16:creationId xmlns:a16="http://schemas.microsoft.com/office/drawing/2014/main" id="{D0B06D31-F868-C447-8A63-B3874EF4F8FE}"/>
              </a:ext>
            </a:extLst>
          </p:cNvPr>
          <p:cNvSpPr txBox="1"/>
          <p:nvPr/>
        </p:nvSpPr>
        <p:spPr>
          <a:xfrm>
            <a:off x="2197506" y="1031904"/>
            <a:ext cx="23744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Khởi nghĩa Bắc Sơn</a:t>
            </a:r>
          </a:p>
        </p:txBody>
      </p:sp>
      <p:sp>
        <p:nvSpPr>
          <p:cNvPr id="12" name="TextBox 11">
            <a:extLst>
              <a:ext uri="{FF2B5EF4-FFF2-40B4-BE49-F238E27FC236}">
                <a16:creationId xmlns:a16="http://schemas.microsoft.com/office/drawing/2014/main" id="{D30772C5-7B56-794F-AE0E-7CAA6710272E}"/>
              </a:ext>
            </a:extLst>
          </p:cNvPr>
          <p:cNvSpPr txBox="1"/>
          <p:nvPr/>
        </p:nvSpPr>
        <p:spPr>
          <a:xfrm>
            <a:off x="4616245" y="788787"/>
            <a:ext cx="452775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Đảng bộ Bắc Sơn lãnh đạo thành lập được chính quyền. Tuy nhiên, sau đó bị thực dân Pháp đàn áp</a:t>
            </a:r>
          </a:p>
        </p:txBody>
      </p:sp>
      <p:sp>
        <p:nvSpPr>
          <p:cNvPr id="13" name="TextBox 12">
            <a:extLst>
              <a:ext uri="{FF2B5EF4-FFF2-40B4-BE49-F238E27FC236}">
                <a16:creationId xmlns:a16="http://schemas.microsoft.com/office/drawing/2014/main" id="{422D02B2-30B4-1E42-A45B-94BB781A0E3A}"/>
              </a:ext>
            </a:extLst>
          </p:cNvPr>
          <p:cNvSpPr txBox="1"/>
          <p:nvPr/>
        </p:nvSpPr>
        <p:spPr>
          <a:xfrm>
            <a:off x="4616244" y="1768505"/>
            <a:ext cx="45056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Đội du kích Bắc Sơn được thành lập.</a:t>
            </a:r>
          </a:p>
        </p:txBody>
      </p:sp>
      <p:sp>
        <p:nvSpPr>
          <p:cNvPr id="14" name="TextBox 13">
            <a:extLst>
              <a:ext uri="{FF2B5EF4-FFF2-40B4-BE49-F238E27FC236}">
                <a16:creationId xmlns:a16="http://schemas.microsoft.com/office/drawing/2014/main" id="{81A25E8F-8BD5-D045-A0EF-28D581727BF2}"/>
              </a:ext>
            </a:extLst>
          </p:cNvPr>
          <p:cNvSpPr txBox="1"/>
          <p:nvPr/>
        </p:nvSpPr>
        <p:spPr>
          <a:xfrm>
            <a:off x="663673" y="2421856"/>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23/11/1940</a:t>
            </a:r>
          </a:p>
        </p:txBody>
      </p:sp>
      <p:sp>
        <p:nvSpPr>
          <p:cNvPr id="15" name="TextBox 14">
            <a:extLst>
              <a:ext uri="{FF2B5EF4-FFF2-40B4-BE49-F238E27FC236}">
                <a16:creationId xmlns:a16="http://schemas.microsoft.com/office/drawing/2014/main" id="{CABAFC5D-FC49-CF4E-9C76-3DE82B739F36}"/>
              </a:ext>
            </a:extLst>
          </p:cNvPr>
          <p:cNvSpPr txBox="1"/>
          <p:nvPr/>
        </p:nvSpPr>
        <p:spPr>
          <a:xfrm>
            <a:off x="2160630" y="2408897"/>
            <a:ext cx="219014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Khởi nghĩa Nam kì</a:t>
            </a:r>
          </a:p>
        </p:txBody>
      </p:sp>
      <p:sp>
        <p:nvSpPr>
          <p:cNvPr id="9" name="TextBox 8">
            <a:extLst>
              <a:ext uri="{FF2B5EF4-FFF2-40B4-BE49-F238E27FC236}">
                <a16:creationId xmlns:a16="http://schemas.microsoft.com/office/drawing/2014/main" id="{A193CC3A-0A04-0447-988F-965B99BB9F42}"/>
              </a:ext>
            </a:extLst>
          </p:cNvPr>
          <p:cNvSpPr txBox="1"/>
          <p:nvPr/>
        </p:nvSpPr>
        <p:spPr>
          <a:xfrm>
            <a:off x="4623629" y="2177266"/>
            <a:ext cx="450563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a:t>
            </a: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ghĩa quân đã triệt phá được 1 số đồn bốt giặc, thành lập được chính quyền…Sau đó bị thực dân Pháp đàn áp khốc liệt.</a:t>
            </a:r>
          </a:p>
        </p:txBody>
      </p:sp>
      <p:sp>
        <p:nvSpPr>
          <p:cNvPr id="10" name="TextBox 9">
            <a:extLst>
              <a:ext uri="{FF2B5EF4-FFF2-40B4-BE49-F238E27FC236}">
                <a16:creationId xmlns:a16="http://schemas.microsoft.com/office/drawing/2014/main" id="{EC640006-CF52-5846-A907-2EA2E13A144D}"/>
              </a:ext>
            </a:extLst>
          </p:cNvPr>
          <p:cNvSpPr txBox="1"/>
          <p:nvPr/>
        </p:nvSpPr>
        <p:spPr>
          <a:xfrm>
            <a:off x="4623629" y="3380934"/>
            <a:ext cx="32446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Cờ đỏ sao vàng xuất hiện.</a:t>
            </a:r>
          </a:p>
        </p:txBody>
      </p:sp>
      <p:sp>
        <p:nvSpPr>
          <p:cNvPr id="16" name="TextBox 15">
            <a:extLst>
              <a:ext uri="{FF2B5EF4-FFF2-40B4-BE49-F238E27FC236}">
                <a16:creationId xmlns:a16="http://schemas.microsoft.com/office/drawing/2014/main" id="{CF0A7097-F46E-4A4F-B5E4-8CD75D0084B8}"/>
              </a:ext>
            </a:extLst>
          </p:cNvPr>
          <p:cNvSpPr txBox="1"/>
          <p:nvPr/>
        </p:nvSpPr>
        <p:spPr>
          <a:xfrm>
            <a:off x="2050025" y="4136050"/>
            <a:ext cx="24777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Binh biến Đô Lương</a:t>
            </a:r>
          </a:p>
        </p:txBody>
      </p:sp>
      <p:sp>
        <p:nvSpPr>
          <p:cNvPr id="17" name="TextBox 16">
            <a:extLst>
              <a:ext uri="{FF2B5EF4-FFF2-40B4-BE49-F238E27FC236}">
                <a16:creationId xmlns:a16="http://schemas.microsoft.com/office/drawing/2014/main" id="{036EB9A4-3896-894E-9092-82A09D77C59C}"/>
              </a:ext>
            </a:extLst>
          </p:cNvPr>
          <p:cNvSpPr txBox="1"/>
          <p:nvPr/>
        </p:nvSpPr>
        <p:spPr>
          <a:xfrm>
            <a:off x="486697" y="4113888"/>
            <a:ext cx="14453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13/1/1941</a:t>
            </a:r>
          </a:p>
        </p:txBody>
      </p:sp>
      <p:sp>
        <p:nvSpPr>
          <p:cNvPr id="18" name="TextBox 17">
            <a:extLst>
              <a:ext uri="{FF2B5EF4-FFF2-40B4-BE49-F238E27FC236}">
                <a16:creationId xmlns:a16="http://schemas.microsoft.com/office/drawing/2014/main" id="{4740711F-06BD-A24C-B383-981F3B2FB065}"/>
              </a:ext>
            </a:extLst>
          </p:cNvPr>
          <p:cNvSpPr txBox="1"/>
          <p:nvPr/>
        </p:nvSpPr>
        <p:spPr>
          <a:xfrm>
            <a:off x="4616244" y="3852279"/>
            <a:ext cx="4527756"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Dưới sự chỉ huy của Đội Cung các binh lính đồn chợ Rạng đá đánh chiếm đồn Đô Lương. Thực dân Pháp đàn áp, Đội Cung bị bắt và xử tử.</a:t>
            </a:r>
          </a:p>
        </p:txBody>
      </p:sp>
    </p:spTree>
    <p:extLst>
      <p:ext uri="{BB962C8B-B14F-4D97-AF65-F5344CB8AC3E}">
        <p14:creationId xmlns:p14="http://schemas.microsoft.com/office/powerpoint/2010/main" val="3801746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descr="Kỷ niệm 72 năm nổ ra cuộc binh biến Đô Lương (13/1/1941-13/1/2013)">
            <a:extLst>
              <a:ext uri="{FF2B5EF4-FFF2-40B4-BE49-F238E27FC236}">
                <a16:creationId xmlns:a16="http://schemas.microsoft.com/office/drawing/2014/main" id="{A1844036-40FE-A843-AC83-E8746AD640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2659" y="0"/>
            <a:ext cx="3731342" cy="451300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0972980-255E-524D-8DDC-FE4B80C671D1}"/>
              </a:ext>
            </a:extLst>
          </p:cNvPr>
          <p:cNvSpPr/>
          <p:nvPr/>
        </p:nvSpPr>
        <p:spPr>
          <a:xfrm>
            <a:off x="5265174" y="4620279"/>
            <a:ext cx="3878826" cy="523220"/>
          </a:xfrm>
          <a:prstGeom prst="rect">
            <a:avLst/>
          </a:prstGeom>
        </p:spPr>
        <p:txBody>
          <a:bodyPr wrap="square">
            <a:spAutoFit/>
          </a:bodyPr>
          <a:lstStyle/>
          <a:p>
            <a:pPr algn="ctr"/>
            <a:r>
              <a:rPr lang="vi-VN" b="1" dirty="0">
                <a:latin typeface="Times New Roman" panose="02020603050405020304" pitchFamily="18" charset="0"/>
                <a:cs typeface="Times New Roman" panose="02020603050405020304" pitchFamily="18" charset="0"/>
              </a:rPr>
              <a:t>Đội Cung - Nguyễn Văn Cung (1903 -1941), người chỉ huy cuộc binh biến Đô Lương</a:t>
            </a:r>
            <a:endParaRPr lang="en-VN" b="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2E2618C5-EE4E-3E49-86F8-E8A3427817CE}"/>
              </a:ext>
            </a:extLst>
          </p:cNvPr>
          <p:cNvPicPr>
            <a:picLocks noChangeAspect="1"/>
          </p:cNvPicPr>
          <p:nvPr/>
        </p:nvPicPr>
        <p:blipFill>
          <a:blip r:embed="rId3"/>
          <a:stretch>
            <a:fillRect/>
          </a:stretch>
        </p:blipFill>
        <p:spPr>
          <a:xfrm>
            <a:off x="0" y="-1"/>
            <a:ext cx="5548045" cy="5143500"/>
          </a:xfrm>
          <a:prstGeom prst="rect">
            <a:avLst/>
          </a:prstGeom>
        </p:spPr>
      </p:pic>
    </p:spTree>
    <p:extLst>
      <p:ext uri="{BB962C8B-B14F-4D97-AF65-F5344CB8AC3E}">
        <p14:creationId xmlns:p14="http://schemas.microsoft.com/office/powerpoint/2010/main" val="39369545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fade">
                                      <p:cBhvr>
                                        <p:cTn id="7" dur="1000"/>
                                        <p:tgtEl>
                                          <p:spTgt spid="74756"/>
                                        </p:tgtEl>
                                      </p:cBhvr>
                                    </p:animEffect>
                                    <p:anim calcmode="lin" valueType="num">
                                      <p:cBhvr>
                                        <p:cTn id="8" dur="1000" fill="hold"/>
                                        <p:tgtEl>
                                          <p:spTgt spid="74756"/>
                                        </p:tgtEl>
                                        <p:attrNameLst>
                                          <p:attrName>style.rotation</p:attrName>
                                        </p:attrNameLst>
                                      </p:cBhvr>
                                      <p:tavLst>
                                        <p:tav tm="0">
                                          <p:val>
                                            <p:fltVal val="720"/>
                                          </p:val>
                                        </p:tav>
                                        <p:tav tm="100000">
                                          <p:val>
                                            <p:fltVal val="0"/>
                                          </p:val>
                                        </p:tav>
                                      </p:tavLst>
                                    </p:anim>
                                    <p:anim calcmode="lin" valueType="num">
                                      <p:cBhvr>
                                        <p:cTn id="9" dur="1000" fill="hold"/>
                                        <p:tgtEl>
                                          <p:spTgt spid="74756"/>
                                        </p:tgtEl>
                                        <p:attrNameLst>
                                          <p:attrName>ppt_h</p:attrName>
                                        </p:attrNameLst>
                                      </p:cBhvr>
                                      <p:tavLst>
                                        <p:tav tm="0">
                                          <p:val>
                                            <p:fltVal val="0"/>
                                          </p:val>
                                        </p:tav>
                                        <p:tav tm="100000">
                                          <p:val>
                                            <p:strVal val="#ppt_h"/>
                                          </p:val>
                                        </p:tav>
                                      </p:tavLst>
                                    </p:anim>
                                    <p:anim calcmode="lin" valueType="num">
                                      <p:cBhvr>
                                        <p:cTn id="10" dur="1000" fill="hold"/>
                                        <p:tgtEl>
                                          <p:spTgt spid="7475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style.rotation</p:attrName>
                                        </p:attrNameLst>
                                      </p:cBhvr>
                                      <p:tavLst>
                                        <p:tav tm="0">
                                          <p:val>
                                            <p:fltVal val="720"/>
                                          </p:val>
                                        </p:tav>
                                        <p:tav tm="100000">
                                          <p:val>
                                            <p:fltVal val="0"/>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style.rotation</p:attrName>
                                        </p:attrNameLst>
                                      </p:cBhvr>
                                      <p:tavLst>
                                        <p:tav tm="0">
                                          <p:val>
                                            <p:fltVal val="720"/>
                                          </p:val>
                                        </p:tav>
                                        <p:tav tm="100000">
                                          <p:val>
                                            <p:fltVal val="0"/>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16" name="Rectangle 15">
            <a:extLst>
              <a:ext uri="{FF2B5EF4-FFF2-40B4-BE49-F238E27FC236}">
                <a16:creationId xmlns:a16="http://schemas.microsoft.com/office/drawing/2014/main" id="{4F9C9E01-FF6F-2E48-BC6A-B4D4F825B320}"/>
              </a:ext>
            </a:extLst>
          </p:cNvPr>
          <p:cNvSpPr/>
          <p:nvPr/>
        </p:nvSpPr>
        <p:spPr>
          <a:xfrm>
            <a:off x="-1" y="0"/>
            <a:ext cx="9144001" cy="830997"/>
          </a:xfrm>
          <a:prstGeom prst="rect">
            <a:avLst/>
          </a:prstGeom>
        </p:spPr>
        <p:txBody>
          <a:bodyPr wrap="square">
            <a:spAutoFit/>
          </a:bodyPr>
          <a:lstStyle/>
          <a:p>
            <a:pPr algn="ctr">
              <a:spcBef>
                <a:spcPct val="0"/>
              </a:spcBef>
            </a:pP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Vì</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sao</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các</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cuộc</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khởi</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nghĩa</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thất</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bại</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a:t>
            </a:r>
          </a:p>
          <a:p>
            <a:pPr algn="ctr">
              <a:spcBef>
                <a:spcPct val="0"/>
              </a:spcBef>
            </a:pP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Các</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cuộc</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khởi</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nghĩa</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có</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ý</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nghĩa</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bài</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học</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như</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thế</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 </a:t>
            </a:r>
            <a:r>
              <a:rPr lang="en-US" altLang="en-US" sz="2400" b="1" dirty="0" err="1">
                <a:solidFill>
                  <a:srgbClr val="F2E1D8">
                    <a:lumMod val="10000"/>
                  </a:srgbClr>
                </a:solidFill>
                <a:latin typeface="Times New Roman" panose="02020603050405020304" pitchFamily="18" charset="0"/>
                <a:cs typeface="Times New Roman" panose="02020603050405020304" pitchFamily="18" charset="0"/>
              </a:rPr>
              <a:t>nào</a:t>
            </a:r>
            <a:r>
              <a:rPr lang="en-US" altLang="en-US" sz="2400" b="1" dirty="0">
                <a:solidFill>
                  <a:srgbClr val="F2E1D8">
                    <a:lumMod val="10000"/>
                  </a:srgbClr>
                </a:solidFill>
                <a:latin typeface="Times New Roman" panose="02020603050405020304" pitchFamily="18" charset="0"/>
                <a:cs typeface="Times New Roman" panose="02020603050405020304" pitchFamily="18" charset="0"/>
              </a:rPr>
              <a:t>?</a:t>
            </a:r>
          </a:p>
        </p:txBody>
      </p:sp>
      <p:sp>
        <p:nvSpPr>
          <p:cNvPr id="17" name="Rectangle 16">
            <a:extLst>
              <a:ext uri="{FF2B5EF4-FFF2-40B4-BE49-F238E27FC236}">
                <a16:creationId xmlns:a16="http://schemas.microsoft.com/office/drawing/2014/main" id="{D698CF80-0EE2-7E4E-9153-18A6FC55DA97}"/>
              </a:ext>
            </a:extLst>
          </p:cNvPr>
          <p:cNvSpPr/>
          <p:nvPr/>
        </p:nvSpPr>
        <p:spPr>
          <a:xfrm>
            <a:off x="0" y="972114"/>
            <a:ext cx="8893277" cy="2308324"/>
          </a:xfrm>
          <a:prstGeom prst="rect">
            <a:avLst/>
          </a:prstGeom>
        </p:spPr>
        <p:txBody>
          <a:bodyPr wrap="square">
            <a:spAutoFit/>
          </a:bodyPr>
          <a:lstStyle/>
          <a:p>
            <a:pPr algn="just">
              <a:defRPr/>
            </a:pPr>
            <a:r>
              <a:rPr lang="vi-VN"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Nguyên nhân thất bại:</a:t>
            </a:r>
            <a:r>
              <a:rPr lang="vi-VN" sz="2400" dirty="0">
                <a:latin typeface="Times New Roman" panose="02020603050405020304" pitchFamily="18" charset="0"/>
                <a:cs typeface="Times New Roman" panose="02020603050405020304" pitchFamily="18" charset="0"/>
              </a:rPr>
              <a:t> Các cuộc khởi nghĩa chưa có sự chuẩn bị kĩ, mới chỉ nổ ra ở một phạm vi nhỏ, thời cơ chưa đến, thực dân Pháp còn mạnh.</a:t>
            </a:r>
          </a:p>
          <a:p>
            <a:pPr algn="just">
              <a:defRPr/>
            </a:pPr>
            <a:r>
              <a:rPr lang="vi-VN"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Ý nghĩa: </a:t>
            </a:r>
            <a:r>
              <a:rPr lang="vi-VN" sz="2400" dirty="0">
                <a:latin typeface="Times New Roman" panose="02020603050405020304" pitchFamily="18" charset="0"/>
                <a:cs typeface="Times New Roman" panose="02020603050405020304" pitchFamily="18" charset="0"/>
              </a:rPr>
              <a:t>Các cuộc khởi nghĩa đã thể hiện tinh thần yêu nước.</a:t>
            </a:r>
          </a:p>
          <a:p>
            <a:pPr algn="just">
              <a:defRPr/>
            </a:pPr>
            <a:r>
              <a:rPr lang="vi-VN"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học:   </a:t>
            </a:r>
            <a:r>
              <a:rPr lang="vi-VN" sz="2400" dirty="0">
                <a:latin typeface="Times New Roman" panose="02020603050405020304" pitchFamily="18" charset="0"/>
                <a:cs typeface="Times New Roman" panose="02020603050405020304" pitchFamily="18" charset="0"/>
              </a:rPr>
              <a:t>Để lại bài học  về khởi nghĩa vũ trang, xây dựng lực lượng vũ trang, thời cơ khởi nghĩa và chiến tranh du kích.</a:t>
            </a:r>
          </a:p>
        </p:txBody>
      </p:sp>
    </p:spTree>
    <p:extLst>
      <p:ext uri="{BB962C8B-B14F-4D97-AF65-F5344CB8AC3E}">
        <p14:creationId xmlns:p14="http://schemas.microsoft.com/office/powerpoint/2010/main" val="3343155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plus(in)">
                                      <p:cBhvr>
                                        <p:cTn id="7" dur="10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plus(in)">
                                      <p:cBhvr>
                                        <p:cTn id="12" dur="10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plus(in)">
                                      <p:cBhvr>
                                        <p:cTn id="17" dur="10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4"/>
          <p:cNvSpPr txBox="1">
            <a:spLocks noGrp="1"/>
          </p:cNvSpPr>
          <p:nvPr>
            <p:ph type="ctrTitle"/>
          </p:nvPr>
        </p:nvSpPr>
        <p:spPr>
          <a:xfrm>
            <a:off x="2710225" y="1310850"/>
            <a:ext cx="5476800" cy="2521800"/>
          </a:xfrm>
          <a:prstGeom prst="rect">
            <a:avLst/>
          </a:prstGeom>
        </p:spPr>
        <p:txBody>
          <a:bodyPr spcFirstLastPara="1" wrap="square" lIns="91425" tIns="91425" rIns="91425" bIns="91425" anchor="ctr" anchorCtr="0">
            <a:noAutofit/>
          </a:bodyPr>
          <a:lstStyle/>
          <a:p>
            <a:r>
              <a:rPr lang="en" sz="12450">
                <a:latin typeface="SVN-Blenda Script" panose="02000804000000020003" pitchFamily="2" charset="0"/>
              </a:rPr>
              <a:t>Củng</a:t>
            </a:r>
            <a:r>
              <a:rPr lang="en" sz="12450" dirty="0">
                <a:latin typeface="SVN-Blenda Script" panose="02000804000000020003" pitchFamily="2" charset="0"/>
              </a:rPr>
              <a:t> </a:t>
            </a:r>
            <a:r>
              <a:rPr lang="en" sz="12450" dirty="0" err="1">
                <a:latin typeface="SVN-Blenda Script" panose="02000804000000020003" pitchFamily="2" charset="0"/>
              </a:rPr>
              <a:t>cố</a:t>
            </a:r>
            <a:endParaRPr sz="12450" dirty="0">
              <a:latin typeface="SVN-Blenda Script" panose="02000804000000020003"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7303169" y="4355431"/>
            <a:ext cx="794084" cy="78806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Arial"/>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3754270" y="0"/>
            <a:ext cx="1797385" cy="806700"/>
          </a:xfrm>
        </p:spPr>
        <p:txBody>
          <a:bodyPr/>
          <a:lstStyle/>
          <a:p>
            <a:r>
              <a:rPr lang="en-VN" sz="4050" dirty="0"/>
              <a:t>Câu 1</a:t>
            </a:r>
          </a:p>
        </p:txBody>
      </p:sp>
      <p:sp>
        <p:nvSpPr>
          <p:cNvPr id="9" name="Rectangle 8">
            <a:extLst>
              <a:ext uri="{FF2B5EF4-FFF2-40B4-BE49-F238E27FC236}">
                <a16:creationId xmlns:a16="http://schemas.microsoft.com/office/drawing/2014/main" id="{2D45B4AA-5E6F-4443-9080-FD363D3A4884}"/>
              </a:ext>
            </a:extLst>
          </p:cNvPr>
          <p:cNvSpPr/>
          <p:nvPr/>
        </p:nvSpPr>
        <p:spPr>
          <a:xfrm>
            <a:off x="3140241" y="1014645"/>
            <a:ext cx="5847347" cy="1338828"/>
          </a:xfrm>
          <a:prstGeom prst="rect">
            <a:avLst/>
          </a:prstGeom>
        </p:spPr>
        <p:txBody>
          <a:bodyPr wrap="square">
            <a:spAutoFit/>
          </a:bodyPr>
          <a:lstStyle/>
          <a:p>
            <a:pPr algn="ctr" defTabSz="685800">
              <a:buClrTx/>
            </a:pPr>
            <a:r>
              <a:rPr lang="en-US" sz="2700" kern="1200" dirty="0" err="1">
                <a:solidFill>
                  <a:srgbClr val="0070C0"/>
                </a:solidFill>
                <a:latin typeface="Times New Roman" panose="02020603050405020304" pitchFamily="18" charset="0"/>
                <a:ea typeface="+mn-ea"/>
                <a:cs typeface="Times New Roman" panose="02020603050405020304" pitchFamily="18" charset="0"/>
              </a:rPr>
              <a:t>Sự</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kiện</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nào</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trên</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thế</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giới</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có</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tác</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động</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sâu</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sắc</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nhất</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tới</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tình</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hình</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Việt</a:t>
            </a:r>
            <a:r>
              <a:rPr lang="en-US" sz="2700" kern="1200" dirty="0">
                <a:solidFill>
                  <a:srgbClr val="0070C0"/>
                </a:solidFill>
                <a:latin typeface="Times New Roman" panose="02020603050405020304" pitchFamily="18" charset="0"/>
                <a:ea typeface="+mn-ea"/>
                <a:cs typeface="Times New Roman" panose="02020603050405020304" pitchFamily="18" charset="0"/>
              </a:rPr>
              <a:t> Nam </a:t>
            </a:r>
            <a:r>
              <a:rPr lang="en-US" sz="2700" kern="1200" dirty="0" err="1">
                <a:solidFill>
                  <a:srgbClr val="0070C0"/>
                </a:solidFill>
                <a:latin typeface="Times New Roman" panose="02020603050405020304" pitchFamily="18" charset="0"/>
                <a:ea typeface="+mn-ea"/>
                <a:cs typeface="Times New Roman" panose="02020603050405020304" pitchFamily="18" charset="0"/>
              </a:rPr>
              <a:t>giai</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đoạn</a:t>
            </a:r>
            <a:r>
              <a:rPr lang="en-US" sz="2700" kern="1200" dirty="0">
                <a:solidFill>
                  <a:srgbClr val="0070C0"/>
                </a:solidFill>
                <a:latin typeface="Times New Roman" panose="02020603050405020304" pitchFamily="18" charset="0"/>
                <a:ea typeface="+mn-ea"/>
                <a:cs typeface="Times New Roman" panose="02020603050405020304" pitchFamily="18" charset="0"/>
              </a:rPr>
              <a:t> 1939-1945?</a:t>
            </a:r>
            <a:endParaRPr lang="en-VN" sz="2700" kern="1200" dirty="0">
              <a:solidFill>
                <a:srgbClr val="0070C0"/>
              </a:solidFill>
              <a:latin typeface="Times New Roman" panose="02020603050405020304" pitchFamily="18" charset="0"/>
              <a:ea typeface="+mn-ea"/>
              <a:cs typeface="Times New Roman" panose="02020603050405020304" pitchFamily="18" charset="0"/>
            </a:endParaRPr>
          </a:p>
        </p:txBody>
      </p:sp>
      <p:sp>
        <p:nvSpPr>
          <p:cNvPr id="10" name="Rectangle 9">
            <a:extLst>
              <a:ext uri="{FF2B5EF4-FFF2-40B4-BE49-F238E27FC236}">
                <a16:creationId xmlns:a16="http://schemas.microsoft.com/office/drawing/2014/main" id="{329D2B36-7CB6-EC49-9E84-97F2B835CB98}"/>
              </a:ext>
            </a:extLst>
          </p:cNvPr>
          <p:cNvSpPr/>
          <p:nvPr/>
        </p:nvSpPr>
        <p:spPr>
          <a:xfrm>
            <a:off x="3140242" y="2223855"/>
            <a:ext cx="5847347" cy="2457981"/>
          </a:xfrm>
          <a:prstGeom prst="rect">
            <a:avLst/>
          </a:prstGeom>
        </p:spPr>
        <p:txBody>
          <a:bodyPr wrap="square">
            <a:spAutoFit/>
          </a:bodyPr>
          <a:lstStyle/>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A. Chiến tranh thế giới thứ diễn ra.</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B. Trục phát xít được hình thành.</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C. Nhật và Pháp ký “Hiệp ước phòng thủ chung Đông Dương”.</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D. Pháp đầu hàng phát xít Đức.</a:t>
            </a:r>
          </a:p>
        </p:txBody>
      </p:sp>
      <p:sp>
        <p:nvSpPr>
          <p:cNvPr id="11" name="Oval 10">
            <a:extLst>
              <a:ext uri="{FF2B5EF4-FFF2-40B4-BE49-F238E27FC236}">
                <a16:creationId xmlns:a16="http://schemas.microsoft.com/office/drawing/2014/main" id="{53A8D684-7BE7-AA41-8A47-D1DAEE01623D}"/>
              </a:ext>
            </a:extLst>
          </p:cNvPr>
          <p:cNvSpPr/>
          <p:nvPr/>
        </p:nvSpPr>
        <p:spPr>
          <a:xfrm>
            <a:off x="3043989" y="2261733"/>
            <a:ext cx="505327" cy="531377"/>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pPr>
            <a:endParaRPr lang="en-VN" sz="1350" kern="1200">
              <a:solidFill>
                <a:srgbClr val="000000"/>
              </a:solidFill>
              <a:latin typeface="Arial"/>
            </a:endParaRPr>
          </a:p>
        </p:txBody>
      </p:sp>
    </p:spTree>
    <p:extLst>
      <p:ext uri="{BB962C8B-B14F-4D97-AF65-F5344CB8AC3E}">
        <p14:creationId xmlns:p14="http://schemas.microsoft.com/office/powerpoint/2010/main" val="1112162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7303169" y="4355431"/>
            <a:ext cx="794084" cy="78806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Arial"/>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3754270" y="0"/>
            <a:ext cx="1797385" cy="806700"/>
          </a:xfrm>
        </p:spPr>
        <p:txBody>
          <a:bodyPr/>
          <a:lstStyle/>
          <a:p>
            <a:r>
              <a:rPr lang="en-VN" sz="4050" dirty="0"/>
              <a:t>Câu 2</a:t>
            </a:r>
          </a:p>
        </p:txBody>
      </p:sp>
      <p:sp>
        <p:nvSpPr>
          <p:cNvPr id="9" name="Rectangle 8">
            <a:extLst>
              <a:ext uri="{FF2B5EF4-FFF2-40B4-BE49-F238E27FC236}">
                <a16:creationId xmlns:a16="http://schemas.microsoft.com/office/drawing/2014/main" id="{2D45B4AA-5E6F-4443-9080-FD363D3A4884}"/>
              </a:ext>
            </a:extLst>
          </p:cNvPr>
          <p:cNvSpPr/>
          <p:nvPr/>
        </p:nvSpPr>
        <p:spPr>
          <a:xfrm>
            <a:off x="3140242" y="1084093"/>
            <a:ext cx="6003758" cy="923330"/>
          </a:xfrm>
          <a:prstGeom prst="rect">
            <a:avLst/>
          </a:prstGeom>
        </p:spPr>
        <p:txBody>
          <a:bodyPr wrap="square">
            <a:spAutoFit/>
          </a:bodyPr>
          <a:lstStyle/>
          <a:p>
            <a:pPr algn="ctr" defTabSz="685800">
              <a:buClrTx/>
            </a:pPr>
            <a:r>
              <a:rPr lang="vi-VN" sz="2700" kern="1200" dirty="0">
                <a:solidFill>
                  <a:srgbClr val="0070C0"/>
                </a:solidFill>
                <a:latin typeface="Times New Roman" panose="02020603050405020304" pitchFamily="18" charset="0"/>
                <a:ea typeface="+mn-ea"/>
                <a:cs typeface="Times New Roman" panose="02020603050405020304" pitchFamily="18" charset="0"/>
              </a:rPr>
              <a:t>Đội du kích Bắc Sơn là tiền thân của tổ chức nào sau đây?</a:t>
            </a:r>
            <a:endParaRPr lang="en-US" sz="2700" kern="1200" dirty="0">
              <a:solidFill>
                <a:srgbClr val="0070C0"/>
              </a:solidFill>
              <a:latin typeface="Times New Roman" panose="02020603050405020304" pitchFamily="18" charset="0"/>
              <a:ea typeface="+mn-ea"/>
              <a:cs typeface="Times New Roman" panose="02020603050405020304" pitchFamily="18" charset="0"/>
            </a:endParaRPr>
          </a:p>
        </p:txBody>
      </p:sp>
      <p:sp>
        <p:nvSpPr>
          <p:cNvPr id="10" name="Rectangle 9">
            <a:extLst>
              <a:ext uri="{FF2B5EF4-FFF2-40B4-BE49-F238E27FC236}">
                <a16:creationId xmlns:a16="http://schemas.microsoft.com/office/drawing/2014/main" id="{329D2B36-7CB6-EC49-9E84-97F2B835CB98}"/>
              </a:ext>
            </a:extLst>
          </p:cNvPr>
          <p:cNvSpPr/>
          <p:nvPr/>
        </p:nvSpPr>
        <p:spPr>
          <a:xfrm>
            <a:off x="3140242" y="2223854"/>
            <a:ext cx="6003758" cy="1973232"/>
          </a:xfrm>
          <a:prstGeom prst="rect">
            <a:avLst/>
          </a:prstGeom>
        </p:spPr>
        <p:txBody>
          <a:bodyPr wrap="square">
            <a:spAutoFit/>
          </a:bodyPr>
          <a:lstStyle/>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A. Đội Việt Nam tuyên truyền giải phóng quân.</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B. Đội thiếu niên Tiền phong Hồ Chí Minh.</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C. Cứu quốc quân.</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D. Mặt trận Việt Minh.</a:t>
            </a:r>
          </a:p>
        </p:txBody>
      </p:sp>
      <p:sp>
        <p:nvSpPr>
          <p:cNvPr id="11" name="Oval 10">
            <a:extLst>
              <a:ext uri="{FF2B5EF4-FFF2-40B4-BE49-F238E27FC236}">
                <a16:creationId xmlns:a16="http://schemas.microsoft.com/office/drawing/2014/main" id="{53A8D684-7BE7-AA41-8A47-D1DAEE01623D}"/>
              </a:ext>
            </a:extLst>
          </p:cNvPr>
          <p:cNvSpPr/>
          <p:nvPr/>
        </p:nvSpPr>
        <p:spPr>
          <a:xfrm>
            <a:off x="3140242" y="3333510"/>
            <a:ext cx="382118" cy="362039"/>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pPr>
            <a:endParaRPr lang="en-VN" sz="1350" kern="1200">
              <a:solidFill>
                <a:srgbClr val="000000"/>
              </a:solidFill>
              <a:latin typeface="Arial"/>
            </a:endParaRPr>
          </a:p>
        </p:txBody>
      </p:sp>
    </p:spTree>
    <p:extLst>
      <p:ext uri="{BB962C8B-B14F-4D97-AF65-F5344CB8AC3E}">
        <p14:creationId xmlns:p14="http://schemas.microsoft.com/office/powerpoint/2010/main" val="977197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7303169" y="4355431"/>
            <a:ext cx="794084" cy="78806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Arial"/>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3754270" y="0"/>
            <a:ext cx="1797385" cy="806700"/>
          </a:xfrm>
        </p:spPr>
        <p:txBody>
          <a:bodyPr/>
          <a:lstStyle/>
          <a:p>
            <a:r>
              <a:rPr lang="en-VN" sz="4050" dirty="0"/>
              <a:t>Câu 3</a:t>
            </a:r>
          </a:p>
        </p:txBody>
      </p:sp>
      <p:sp>
        <p:nvSpPr>
          <p:cNvPr id="9" name="Rectangle 8">
            <a:extLst>
              <a:ext uri="{FF2B5EF4-FFF2-40B4-BE49-F238E27FC236}">
                <a16:creationId xmlns:a16="http://schemas.microsoft.com/office/drawing/2014/main" id="{2D45B4AA-5E6F-4443-9080-FD363D3A4884}"/>
              </a:ext>
            </a:extLst>
          </p:cNvPr>
          <p:cNvSpPr/>
          <p:nvPr/>
        </p:nvSpPr>
        <p:spPr>
          <a:xfrm>
            <a:off x="3140242" y="975809"/>
            <a:ext cx="6003758" cy="923330"/>
          </a:xfrm>
          <a:prstGeom prst="rect">
            <a:avLst/>
          </a:prstGeom>
        </p:spPr>
        <p:txBody>
          <a:bodyPr wrap="square">
            <a:spAutoFit/>
          </a:bodyPr>
          <a:lstStyle/>
          <a:p>
            <a:pPr algn="ctr" defTabSz="685800">
              <a:buClrTx/>
            </a:pPr>
            <a:r>
              <a:rPr lang="en-US" sz="2700" kern="1200" dirty="0" err="1">
                <a:solidFill>
                  <a:srgbClr val="0070C0"/>
                </a:solidFill>
                <a:latin typeface="Times New Roman" panose="02020603050405020304" pitchFamily="18" charset="0"/>
                <a:ea typeface="+mn-ea"/>
                <a:cs typeface="Times New Roman" panose="02020603050405020304" pitchFamily="18" charset="0"/>
              </a:rPr>
              <a:t>Ngày</a:t>
            </a:r>
            <a:r>
              <a:rPr lang="en-US" sz="2700" kern="1200" dirty="0">
                <a:solidFill>
                  <a:srgbClr val="0070C0"/>
                </a:solidFill>
                <a:latin typeface="Times New Roman" panose="02020603050405020304" pitchFamily="18" charset="0"/>
                <a:ea typeface="+mn-ea"/>
                <a:cs typeface="Times New Roman" panose="02020603050405020304" pitchFamily="18" charset="0"/>
              </a:rPr>
              <a:t> 23/7/1941, </a:t>
            </a:r>
            <a:r>
              <a:rPr lang="en-US" sz="2700" kern="1200" dirty="0" err="1">
                <a:solidFill>
                  <a:srgbClr val="0070C0"/>
                </a:solidFill>
                <a:latin typeface="Times New Roman" panose="02020603050405020304" pitchFamily="18" charset="0"/>
                <a:ea typeface="+mn-ea"/>
                <a:cs typeface="Times New Roman" panose="02020603050405020304" pitchFamily="18" charset="0"/>
              </a:rPr>
              <a:t>Chính</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phủ</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Pháp</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đã</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kí</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với</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Nhật</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văn</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kiện</a:t>
            </a:r>
            <a:r>
              <a:rPr lang="en-US" sz="2700" kern="1200" dirty="0">
                <a:solidFill>
                  <a:srgbClr val="0070C0"/>
                </a:solidFill>
                <a:latin typeface="Times New Roman" panose="02020603050405020304" pitchFamily="18" charset="0"/>
                <a:ea typeface="+mn-ea"/>
                <a:cs typeface="Times New Roman" panose="02020603050405020304" pitchFamily="18" charset="0"/>
              </a:rPr>
              <a:t> </a:t>
            </a:r>
            <a:r>
              <a:rPr lang="en-US" sz="2700" kern="1200" dirty="0" err="1">
                <a:solidFill>
                  <a:srgbClr val="0070C0"/>
                </a:solidFill>
                <a:latin typeface="Times New Roman" panose="02020603050405020304" pitchFamily="18" charset="0"/>
                <a:ea typeface="+mn-ea"/>
                <a:cs typeface="Times New Roman" panose="02020603050405020304" pitchFamily="18" charset="0"/>
              </a:rPr>
              <a:t>gì</a:t>
            </a:r>
            <a:r>
              <a:rPr lang="en-US" sz="2700" kern="1200" dirty="0">
                <a:solidFill>
                  <a:srgbClr val="0070C0"/>
                </a:solidFill>
                <a:latin typeface="Times New Roman" panose="02020603050405020304" pitchFamily="18" charset="0"/>
                <a:ea typeface="+mn-ea"/>
                <a:cs typeface="Times New Roman" panose="02020603050405020304" pitchFamily="18" charset="0"/>
              </a:rPr>
              <a:t>?</a:t>
            </a:r>
          </a:p>
        </p:txBody>
      </p:sp>
      <p:sp>
        <p:nvSpPr>
          <p:cNvPr id="10" name="Rectangle 9">
            <a:extLst>
              <a:ext uri="{FF2B5EF4-FFF2-40B4-BE49-F238E27FC236}">
                <a16:creationId xmlns:a16="http://schemas.microsoft.com/office/drawing/2014/main" id="{329D2B36-7CB6-EC49-9E84-97F2B835CB98}"/>
              </a:ext>
            </a:extLst>
          </p:cNvPr>
          <p:cNvSpPr/>
          <p:nvPr/>
        </p:nvSpPr>
        <p:spPr>
          <a:xfrm>
            <a:off x="3140241" y="2244857"/>
            <a:ext cx="6003758" cy="1973232"/>
          </a:xfrm>
          <a:prstGeom prst="rect">
            <a:avLst/>
          </a:prstGeom>
        </p:spPr>
        <p:txBody>
          <a:bodyPr wrap="square">
            <a:spAutoFit/>
          </a:bodyPr>
          <a:lstStyle/>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A. Hiệp ước tấn công Đông Dương.</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B. Hiệp ước mở cửa Đông Dương.</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C. Hiệp ước hòa bình Đông Dương.</a:t>
            </a:r>
          </a:p>
          <a:p>
            <a:pPr algn="just" defTabSz="685800">
              <a:lnSpc>
                <a:spcPct val="150000"/>
              </a:lnSpc>
              <a:buClrTx/>
            </a:pPr>
            <a:r>
              <a:rPr lang="vi-VN" sz="2100" kern="1200" dirty="0">
                <a:latin typeface="Times New Roman" panose="02020603050405020304" pitchFamily="18" charset="0"/>
                <a:ea typeface="+mn-ea"/>
                <a:cs typeface="Times New Roman" panose="02020603050405020304" pitchFamily="18" charset="0"/>
              </a:rPr>
              <a:t>D. Hiệp ước phòng thủ chung Đông Dương.</a:t>
            </a:r>
          </a:p>
        </p:txBody>
      </p:sp>
      <p:sp>
        <p:nvSpPr>
          <p:cNvPr id="11" name="Oval 10">
            <a:extLst>
              <a:ext uri="{FF2B5EF4-FFF2-40B4-BE49-F238E27FC236}">
                <a16:creationId xmlns:a16="http://schemas.microsoft.com/office/drawing/2014/main" id="{53A8D684-7BE7-AA41-8A47-D1DAEE01623D}"/>
              </a:ext>
            </a:extLst>
          </p:cNvPr>
          <p:cNvSpPr/>
          <p:nvPr/>
        </p:nvSpPr>
        <p:spPr>
          <a:xfrm>
            <a:off x="3140240" y="3802165"/>
            <a:ext cx="399632" cy="394035"/>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pPr>
            <a:endParaRPr lang="en-VN" sz="1350" kern="1200">
              <a:solidFill>
                <a:srgbClr val="000000"/>
              </a:solidFill>
              <a:latin typeface="Arial"/>
            </a:endParaRPr>
          </a:p>
        </p:txBody>
      </p:sp>
    </p:spTree>
    <p:extLst>
      <p:ext uri="{BB962C8B-B14F-4D97-AF65-F5344CB8AC3E}">
        <p14:creationId xmlns:p14="http://schemas.microsoft.com/office/powerpoint/2010/main" val="3094529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9000" t="-7000" r="14000"/>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51CD5DD-A6C8-2B4A-AF71-B37B0105F039}"/>
              </a:ext>
            </a:extLst>
          </p:cNvPr>
          <p:cNvSpPr/>
          <p:nvPr/>
        </p:nvSpPr>
        <p:spPr>
          <a:xfrm>
            <a:off x="7303169" y="4355431"/>
            <a:ext cx="794084" cy="78806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VN" sz="1350" kern="1200">
              <a:solidFill>
                <a:srgbClr val="FFFFFF"/>
              </a:solidFill>
              <a:latin typeface="Arial"/>
            </a:endParaRPr>
          </a:p>
        </p:txBody>
      </p:sp>
      <p:sp>
        <p:nvSpPr>
          <p:cNvPr id="8" name="Title 1">
            <a:extLst>
              <a:ext uri="{FF2B5EF4-FFF2-40B4-BE49-F238E27FC236}">
                <a16:creationId xmlns:a16="http://schemas.microsoft.com/office/drawing/2014/main" id="{DF13A74C-80B5-7A4F-9FCF-B3BB1C84BA80}"/>
              </a:ext>
            </a:extLst>
          </p:cNvPr>
          <p:cNvSpPr>
            <a:spLocks noGrp="1"/>
          </p:cNvSpPr>
          <p:nvPr>
            <p:ph type="title"/>
          </p:nvPr>
        </p:nvSpPr>
        <p:spPr>
          <a:xfrm>
            <a:off x="3754270" y="0"/>
            <a:ext cx="1797385" cy="806700"/>
          </a:xfrm>
        </p:spPr>
        <p:txBody>
          <a:bodyPr/>
          <a:lstStyle/>
          <a:p>
            <a:r>
              <a:rPr lang="en-VN" sz="4050" dirty="0"/>
              <a:t>Câu 4</a:t>
            </a:r>
          </a:p>
        </p:txBody>
      </p:sp>
      <p:sp>
        <p:nvSpPr>
          <p:cNvPr id="9" name="Rectangle 8">
            <a:extLst>
              <a:ext uri="{FF2B5EF4-FFF2-40B4-BE49-F238E27FC236}">
                <a16:creationId xmlns:a16="http://schemas.microsoft.com/office/drawing/2014/main" id="{2D45B4AA-5E6F-4443-9080-FD363D3A4884}"/>
              </a:ext>
            </a:extLst>
          </p:cNvPr>
          <p:cNvSpPr/>
          <p:nvPr/>
        </p:nvSpPr>
        <p:spPr>
          <a:xfrm>
            <a:off x="3043989" y="979116"/>
            <a:ext cx="6003758" cy="830997"/>
          </a:xfrm>
          <a:prstGeom prst="rect">
            <a:avLst/>
          </a:prstGeom>
        </p:spPr>
        <p:txBody>
          <a:bodyPr wrap="square">
            <a:spAutoFit/>
          </a:bodyPr>
          <a:lstStyle/>
          <a:p>
            <a:pPr algn="ctr" defTabSz="685800">
              <a:buClrTx/>
            </a:pPr>
            <a:r>
              <a:rPr lang="en-US" sz="2400" kern="1200" dirty="0" err="1">
                <a:solidFill>
                  <a:srgbClr val="0070C0"/>
                </a:solidFill>
                <a:latin typeface="Times New Roman" panose="02020603050405020304" pitchFamily="18" charset="0"/>
                <a:ea typeface="+mn-ea"/>
                <a:cs typeface="Times New Roman" panose="02020603050405020304" pitchFamily="18" charset="0"/>
              </a:rPr>
              <a:t>Các</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cuộc</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khởi</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nghĩa</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và</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binh</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biến</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đầu</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tiên</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trong</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năm</a:t>
            </a:r>
            <a:r>
              <a:rPr lang="en-US" sz="2400" kern="1200" dirty="0">
                <a:solidFill>
                  <a:srgbClr val="0070C0"/>
                </a:solidFill>
                <a:latin typeface="Times New Roman" panose="02020603050405020304" pitchFamily="18" charset="0"/>
                <a:ea typeface="+mn-ea"/>
                <a:cs typeface="Times New Roman" panose="02020603050405020304" pitchFamily="18" charset="0"/>
              </a:rPr>
              <a:t> 1940-1941 </a:t>
            </a:r>
            <a:r>
              <a:rPr lang="en-US" sz="2400" kern="1200" dirty="0" err="1">
                <a:solidFill>
                  <a:srgbClr val="0070C0"/>
                </a:solidFill>
                <a:latin typeface="Times New Roman" panose="02020603050405020304" pitchFamily="18" charset="0"/>
                <a:ea typeface="+mn-ea"/>
                <a:cs typeface="Times New Roman" panose="02020603050405020304" pitchFamily="18" charset="0"/>
              </a:rPr>
              <a:t>có</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ý</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nghĩa</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lớn</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nhất</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là</a:t>
            </a:r>
            <a:r>
              <a:rPr lang="en-US" sz="2400" kern="1200" dirty="0">
                <a:solidFill>
                  <a:srgbClr val="0070C0"/>
                </a:solidFill>
                <a:latin typeface="Times New Roman" panose="02020603050405020304" pitchFamily="18" charset="0"/>
                <a:ea typeface="+mn-ea"/>
                <a:cs typeface="Times New Roman" panose="02020603050405020304" pitchFamily="18" charset="0"/>
              </a:rPr>
              <a:t> </a:t>
            </a:r>
            <a:r>
              <a:rPr lang="en-US" sz="2400" kern="1200" dirty="0" err="1">
                <a:solidFill>
                  <a:srgbClr val="0070C0"/>
                </a:solidFill>
                <a:latin typeface="Times New Roman" panose="02020603050405020304" pitchFamily="18" charset="0"/>
                <a:ea typeface="+mn-ea"/>
                <a:cs typeface="Times New Roman" panose="02020603050405020304" pitchFamily="18" charset="0"/>
              </a:rPr>
              <a:t>gì</a:t>
            </a:r>
            <a:r>
              <a:rPr lang="en-US" sz="2400" kern="1200" dirty="0">
                <a:solidFill>
                  <a:srgbClr val="0070C0"/>
                </a:solidFill>
                <a:latin typeface="Times New Roman" panose="02020603050405020304" pitchFamily="18" charset="0"/>
                <a:ea typeface="+mn-ea"/>
                <a:cs typeface="Times New Roman" panose="02020603050405020304" pitchFamily="18" charset="0"/>
              </a:rPr>
              <a:t>?</a:t>
            </a:r>
          </a:p>
        </p:txBody>
      </p:sp>
      <p:sp>
        <p:nvSpPr>
          <p:cNvPr id="10" name="Rectangle 9">
            <a:extLst>
              <a:ext uri="{FF2B5EF4-FFF2-40B4-BE49-F238E27FC236}">
                <a16:creationId xmlns:a16="http://schemas.microsoft.com/office/drawing/2014/main" id="{329D2B36-7CB6-EC49-9E84-97F2B835CB98}"/>
              </a:ext>
            </a:extLst>
          </p:cNvPr>
          <p:cNvSpPr/>
          <p:nvPr/>
        </p:nvSpPr>
        <p:spPr>
          <a:xfrm>
            <a:off x="3043989" y="2140755"/>
            <a:ext cx="6003758" cy="3002745"/>
          </a:xfrm>
          <a:prstGeom prst="rect">
            <a:avLst/>
          </a:prstGeom>
        </p:spPr>
        <p:txBody>
          <a:bodyPr wrap="square">
            <a:spAutoFit/>
          </a:bodyPr>
          <a:lstStyle/>
          <a:p>
            <a:pPr algn="just" defTabSz="685800">
              <a:lnSpc>
                <a:spcPct val="150000"/>
              </a:lnSpc>
              <a:buClrTx/>
            </a:pPr>
            <a:r>
              <a:rPr lang="vi-VN" sz="1600" kern="1200" dirty="0">
                <a:latin typeface="Times New Roman" panose="02020603050405020304" pitchFamily="18" charset="0"/>
                <a:ea typeface="+mn-ea"/>
                <a:cs typeface="Times New Roman" panose="02020603050405020304" pitchFamily="18" charset="0"/>
              </a:rPr>
              <a:t>A. Rút ra những bài học kinh nghiệm về xây dựng lực lượng và chiến thuật , chuẩn bị trực tiếp cho Tổng khởi nghĩa Cách mạng Tháng Tám.</a:t>
            </a:r>
          </a:p>
          <a:p>
            <a:pPr algn="just" defTabSz="685800">
              <a:lnSpc>
                <a:spcPct val="150000"/>
              </a:lnSpc>
              <a:buClrTx/>
            </a:pPr>
            <a:r>
              <a:rPr lang="vi-VN" sz="1600" kern="1200" dirty="0">
                <a:latin typeface="Times New Roman" panose="02020603050405020304" pitchFamily="18" charset="0"/>
                <a:ea typeface="+mn-ea"/>
                <a:cs typeface="Times New Roman" panose="02020603050405020304" pitchFamily="18" charset="0"/>
              </a:rPr>
              <a:t>B. Làm cho âm mưu câu kết giữa chính phủ Pháp và phát xít Nhật bị hoàn toàn thất bại.</a:t>
            </a:r>
          </a:p>
          <a:p>
            <a:pPr algn="just" defTabSz="685800">
              <a:lnSpc>
                <a:spcPct val="150000"/>
              </a:lnSpc>
              <a:buClrTx/>
            </a:pPr>
            <a:r>
              <a:rPr lang="vi-VN" sz="1600" kern="1200" dirty="0">
                <a:latin typeface="Times New Roman" panose="02020603050405020304" pitchFamily="18" charset="0"/>
                <a:ea typeface="+mn-ea"/>
                <a:cs typeface="Times New Roman" panose="02020603050405020304" pitchFamily="18" charset="0"/>
              </a:rPr>
              <a:t>C. Làm cho Cách mạng Việt Nam phục hồi và phát triển lực lượng, chuẩn bị tiến lên Tổng khởi nghĩa.</a:t>
            </a:r>
          </a:p>
          <a:p>
            <a:pPr algn="just" defTabSz="685800">
              <a:lnSpc>
                <a:spcPct val="150000"/>
              </a:lnSpc>
              <a:buClrTx/>
            </a:pPr>
            <a:r>
              <a:rPr lang="vi-VN" sz="1600" kern="1200" dirty="0">
                <a:latin typeface="Times New Roman" panose="02020603050405020304" pitchFamily="18" charset="0"/>
                <a:ea typeface="+mn-ea"/>
                <a:cs typeface="Times New Roman" panose="02020603050405020304" pitchFamily="18" charset="0"/>
              </a:rPr>
              <a:t>D. Thể hiện tinh thần yêu nước bất diệt của mọi tầng lớp nhân dân Việt Nam.</a:t>
            </a:r>
          </a:p>
        </p:txBody>
      </p:sp>
      <p:sp>
        <p:nvSpPr>
          <p:cNvPr id="11" name="Oval 10">
            <a:extLst>
              <a:ext uri="{FF2B5EF4-FFF2-40B4-BE49-F238E27FC236}">
                <a16:creationId xmlns:a16="http://schemas.microsoft.com/office/drawing/2014/main" id="{53A8D684-7BE7-AA41-8A47-D1DAEE01623D}"/>
              </a:ext>
            </a:extLst>
          </p:cNvPr>
          <p:cNvSpPr/>
          <p:nvPr/>
        </p:nvSpPr>
        <p:spPr>
          <a:xfrm>
            <a:off x="2959312" y="2224357"/>
            <a:ext cx="362622" cy="347393"/>
          </a:xfrm>
          <a:prstGeom prst="ellipse">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defTabSz="685800">
              <a:buClrTx/>
            </a:pPr>
            <a:endParaRPr lang="en-VN" sz="1350" kern="1200">
              <a:solidFill>
                <a:srgbClr val="000000"/>
              </a:solidFill>
              <a:latin typeface="Arial"/>
            </a:endParaRPr>
          </a:p>
        </p:txBody>
      </p:sp>
    </p:spTree>
    <p:extLst>
      <p:ext uri="{BB962C8B-B14F-4D97-AF65-F5344CB8AC3E}">
        <p14:creationId xmlns:p14="http://schemas.microsoft.com/office/powerpoint/2010/main" val="790530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49466" y="131344"/>
            <a:ext cx="457094" cy="457094"/>
          </a:xfrm>
          <a:prstGeom prst="rect">
            <a:avLst/>
          </a:prstGeom>
        </p:spPr>
      </p:pic>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4911" y="3140426"/>
            <a:ext cx="2391539" cy="2003383"/>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2611" y="-249174"/>
            <a:ext cx="2379838" cy="2570225"/>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25313" y="3252153"/>
            <a:ext cx="2698438" cy="2099938"/>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061986" y="-10613"/>
            <a:ext cx="1271022" cy="1621429"/>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31751" y="3503914"/>
            <a:ext cx="2698438" cy="2914313"/>
          </a:xfrm>
          <a:prstGeom prst="rect">
            <a:avLst/>
          </a:prstGeom>
        </p:spPr>
      </p:pic>
      <p:sp>
        <p:nvSpPr>
          <p:cNvPr id="15" name="TextBox 14">
            <a:extLst>
              <a:ext uri="{FF2B5EF4-FFF2-40B4-BE49-F238E27FC236}">
                <a16:creationId xmlns:a16="http://schemas.microsoft.com/office/drawing/2014/main" id="{6BD2C7EC-F87B-EA4A-84F2-933E81030387}"/>
              </a:ext>
            </a:extLst>
          </p:cNvPr>
          <p:cNvSpPr txBox="1"/>
          <p:nvPr>
            <p:custDataLst>
              <p:tags r:id="rId3"/>
            </p:custDataLst>
          </p:nvPr>
        </p:nvSpPr>
        <p:spPr>
          <a:xfrm>
            <a:off x="1202182" y="1759030"/>
            <a:ext cx="6739634" cy="1015663"/>
          </a:xfrm>
          <a:prstGeom prst="rect">
            <a:avLst/>
          </a:prstGeom>
          <a:noFill/>
        </p:spPr>
        <p:txBody>
          <a:bodyPr wrap="square" rtlCol="0">
            <a:spAutoFit/>
          </a:bodyPr>
          <a:lstStyle/>
          <a:p>
            <a:pPr algn="ctr" defTabSz="914378">
              <a:defRPr/>
            </a:pPr>
            <a:r>
              <a:rPr lang="en-US" sz="3000" b="1" dirty="0">
                <a:solidFill>
                  <a:srgbClr val="FF0000"/>
                </a:solidFill>
                <a:latin typeface="Times New Roman" panose="02020603050405020304" pitchFamily="18" charset="0"/>
                <a:ea typeface="+mn-ea"/>
                <a:cs typeface="Times New Roman" panose="02020603050405020304" pitchFamily="18" charset="0"/>
              </a:rPr>
              <a:t>XIN CHÂN THÀNH CẢM ƠN QUÝ THẦY, CÔ VÀ CÁC EM HỌC SINH.</a:t>
            </a:r>
          </a:p>
        </p:txBody>
      </p:sp>
      <p:sp>
        <p:nvSpPr>
          <p:cNvPr id="11" name="TextBox 10">
            <a:extLst>
              <a:ext uri="{FF2B5EF4-FFF2-40B4-BE49-F238E27FC236}">
                <a16:creationId xmlns:a16="http://schemas.microsoft.com/office/drawing/2014/main" id="{693D7041-1B19-AF4D-BEE9-F2A09A8930C0}"/>
              </a:ext>
            </a:extLst>
          </p:cNvPr>
          <p:cNvSpPr txBox="1"/>
          <p:nvPr>
            <p:custDataLst>
              <p:tags r:id="rId4"/>
            </p:custDataLst>
          </p:nvPr>
        </p:nvSpPr>
        <p:spPr>
          <a:xfrm>
            <a:off x="2066416" y="858863"/>
            <a:ext cx="5011166" cy="600164"/>
          </a:xfrm>
          <a:prstGeom prst="rect">
            <a:avLst/>
          </a:prstGeom>
          <a:noFill/>
        </p:spPr>
        <p:txBody>
          <a:bodyPr wrap="square" rtlCol="0">
            <a:spAutoFit/>
          </a:bodyPr>
          <a:lstStyle/>
          <a:p>
            <a:pPr algn="ctr" defTabSz="914378">
              <a:defRPr/>
            </a:pPr>
            <a:r>
              <a:rPr lang="en-US" sz="3300" b="1" dirty="0">
                <a:solidFill>
                  <a:srgbClr val="0070C0"/>
                </a:solidFill>
                <a:latin typeface="Times New Roman" panose="02020603050405020304" pitchFamily="18" charset="0"/>
                <a:ea typeface="+mn-ea"/>
                <a:cs typeface="Times New Roman" panose="02020603050405020304" pitchFamily="18" charset="0"/>
              </a:rPr>
              <a:t>BÀI HỌC KẾT THÚC.</a:t>
            </a:r>
          </a:p>
        </p:txBody>
      </p:sp>
    </p:spTree>
    <p:extLst>
      <p:ext uri="{BB962C8B-B14F-4D97-AF65-F5344CB8AC3E}">
        <p14:creationId xmlns:p14="http://schemas.microsoft.com/office/powerpoint/2010/main" val="19245023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audio>
              <p:cMediaNode vol="100000" numSld="999">
                <p:cTn id="2" repeatCount="indefinite" fill="hold" display="0">
                  <p:stCondLst>
                    <p:cond delay="indefinite"/>
                  </p:stCondLst>
                  <p:endCondLst>
                    <p:cond evt="onStopAudio" delay="0">
                      <p:tgtEl>
                        <p:sldTgt/>
                      </p:tgtEl>
                    </p:cond>
                  </p:endCondLst>
                </p:cTn>
                <p:tgtEl>
                  <p:spTgt spid="6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9" name="Freeform 18">
            <a:extLst>
              <a:ext uri="{FF2B5EF4-FFF2-40B4-BE49-F238E27FC236}">
                <a16:creationId xmlns:a16="http://schemas.microsoft.com/office/drawing/2014/main" id="{144F0633-B8E1-2C46-B61D-848A422F4AC6}"/>
              </a:ext>
            </a:extLst>
          </p:cNvPr>
          <p:cNvSpPr/>
          <p:nvPr/>
        </p:nvSpPr>
        <p:spPr>
          <a:xfrm>
            <a:off x="0" y="0"/>
            <a:ext cx="4433104" cy="5143500"/>
          </a:xfrm>
          <a:custGeom>
            <a:avLst/>
            <a:gdLst>
              <a:gd name="connsiteX0" fmla="*/ 0 w 4433104"/>
              <a:gd name="connsiteY0" fmla="*/ 0 h 5143500"/>
              <a:gd name="connsiteX1" fmla="*/ 2944403 w 4433104"/>
              <a:gd name="connsiteY1" fmla="*/ 0 h 5143500"/>
              <a:gd name="connsiteX2" fmla="*/ 3069771 w 4433104"/>
              <a:gd name="connsiteY2" fmla="*/ 74123 h 5143500"/>
              <a:gd name="connsiteX3" fmla="*/ 4433104 w 4433104"/>
              <a:gd name="connsiteY3" fmla="*/ 2569580 h 5143500"/>
              <a:gd name="connsiteX4" fmla="*/ 3069771 w 4433104"/>
              <a:gd name="connsiteY4" fmla="*/ 5065036 h 5143500"/>
              <a:gd name="connsiteX5" fmla="*/ 2937061 w 4433104"/>
              <a:gd name="connsiteY5" fmla="*/ 5143500 h 5143500"/>
              <a:gd name="connsiteX6" fmla="*/ 0 w 4433104"/>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3104" h="5143500">
                <a:moveTo>
                  <a:pt x="0" y="0"/>
                </a:moveTo>
                <a:lnTo>
                  <a:pt x="2944403" y="0"/>
                </a:lnTo>
                <a:lnTo>
                  <a:pt x="3069771" y="74123"/>
                </a:lnTo>
                <a:cubicBezTo>
                  <a:pt x="3892308" y="614937"/>
                  <a:pt x="4433104" y="1530795"/>
                  <a:pt x="4433104" y="2569580"/>
                </a:cubicBezTo>
                <a:cubicBezTo>
                  <a:pt x="4433104" y="3608365"/>
                  <a:pt x="3892308" y="4524223"/>
                  <a:pt x="3069771" y="5065036"/>
                </a:cubicBezTo>
                <a:lnTo>
                  <a:pt x="2937061" y="5143500"/>
                </a:lnTo>
                <a:lnTo>
                  <a:pt x="0" y="5143500"/>
                </a:lnTo>
                <a:close/>
              </a:path>
            </a:pathLst>
          </a:cu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a:p>
        </p:txBody>
      </p:sp>
      <p:grpSp>
        <p:nvGrpSpPr>
          <p:cNvPr id="18" name="Group 17">
            <a:extLst>
              <a:ext uri="{FF2B5EF4-FFF2-40B4-BE49-F238E27FC236}">
                <a16:creationId xmlns:a16="http://schemas.microsoft.com/office/drawing/2014/main" id="{C7421D16-70F3-854A-91EF-6FBE3CCE45E1}"/>
              </a:ext>
            </a:extLst>
          </p:cNvPr>
          <p:cNvGrpSpPr/>
          <p:nvPr/>
        </p:nvGrpSpPr>
        <p:grpSpPr>
          <a:xfrm>
            <a:off x="4166404" y="864661"/>
            <a:ext cx="4595632" cy="1307939"/>
            <a:chOff x="4305300" y="1284023"/>
            <a:chExt cx="4595632" cy="1307939"/>
          </a:xfrm>
        </p:grpSpPr>
        <p:sp>
          <p:nvSpPr>
            <p:cNvPr id="16" name="Terminator 15">
              <a:extLst>
                <a:ext uri="{FF2B5EF4-FFF2-40B4-BE49-F238E27FC236}">
                  <a16:creationId xmlns:a16="http://schemas.microsoft.com/office/drawing/2014/main" id="{88F0FB8C-B53E-6849-BCDE-F3B1B71BDA21}"/>
                </a:ext>
              </a:extLst>
            </p:cNvPr>
            <p:cNvSpPr/>
            <p:nvPr/>
          </p:nvSpPr>
          <p:spPr>
            <a:xfrm>
              <a:off x="4433104" y="1284023"/>
              <a:ext cx="4467828" cy="1307939"/>
            </a:xfrm>
            <a:prstGeom prst="flowChartTerminator">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Text Box 3">
              <a:extLst>
                <a:ext uri="{FF2B5EF4-FFF2-40B4-BE49-F238E27FC236}">
                  <a16:creationId xmlns:a16="http://schemas.microsoft.com/office/drawing/2014/main" id="{8E3BA2CF-CB92-294A-9443-9B6D2DC18777}"/>
                </a:ext>
              </a:extLst>
            </p:cNvPr>
            <p:cNvSpPr txBox="1">
              <a:spLocks noChangeArrowheads="1"/>
            </p:cNvSpPr>
            <p:nvPr/>
          </p:nvSpPr>
          <p:spPr bwMode="auto">
            <a:xfrm>
              <a:off x="4305300" y="1393944"/>
              <a:ext cx="4282633" cy="1079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lvl="1" algn="ctr" fontAlgn="base">
                <a:spcBef>
                  <a:spcPts val="1500"/>
                </a:spcBef>
                <a:spcAft>
                  <a:spcPct val="0"/>
                </a:spcAft>
                <a:buClrTx/>
                <a:buFontTx/>
                <a:buNone/>
              </a:pP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I.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Tình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hình</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thế</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giới</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và</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Đông</a:t>
              </a:r>
              <a:r>
                <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rPr>
                <a:t> </a:t>
              </a:r>
              <a:r>
                <a:rPr lang="en-US" altLang="en-US" sz="3200" b="1" kern="1200" dirty="0" err="1">
                  <a:solidFill>
                    <a:schemeClr val="bg1">
                      <a:lumMod val="10000"/>
                    </a:schemeClr>
                  </a:solidFill>
                  <a:latin typeface="Times New Roman" panose="02020603050405020304" pitchFamily="18" charset="0"/>
                  <a:ea typeface="+mn-ea"/>
                  <a:cs typeface="Times New Roman" panose="02020603050405020304" pitchFamily="18" charset="0"/>
                </a:rPr>
                <a:t>Dương</a:t>
              </a:r>
              <a:endParaRPr lang="en-US" altLang="en-US" sz="3200" b="1" kern="1200" dirty="0">
                <a:solidFill>
                  <a:schemeClr val="bg1">
                    <a:lumMod val="10000"/>
                  </a:schemeClr>
                </a:solidFill>
                <a:latin typeface="Times New Roman" panose="02020603050405020304" pitchFamily="18" charset="0"/>
                <a:ea typeface="+mn-ea"/>
                <a:cs typeface="Times New Roman" panose="02020603050405020304" pitchFamily="18" charset="0"/>
              </a:endParaRPr>
            </a:p>
          </p:txBody>
        </p:sp>
      </p:grpSp>
      <p:grpSp>
        <p:nvGrpSpPr>
          <p:cNvPr id="20" name="Group 19">
            <a:extLst>
              <a:ext uri="{FF2B5EF4-FFF2-40B4-BE49-F238E27FC236}">
                <a16:creationId xmlns:a16="http://schemas.microsoft.com/office/drawing/2014/main" id="{5567E940-1E66-1645-86D6-F2334299AB17}"/>
              </a:ext>
            </a:extLst>
          </p:cNvPr>
          <p:cNvGrpSpPr/>
          <p:nvPr/>
        </p:nvGrpSpPr>
        <p:grpSpPr>
          <a:xfrm>
            <a:off x="4433104" y="2944771"/>
            <a:ext cx="4467828" cy="1307939"/>
            <a:chOff x="4433104" y="3067291"/>
            <a:chExt cx="4467828" cy="1307939"/>
          </a:xfrm>
        </p:grpSpPr>
        <p:sp>
          <p:nvSpPr>
            <p:cNvPr id="21" name="Terminator 20">
              <a:extLst>
                <a:ext uri="{FF2B5EF4-FFF2-40B4-BE49-F238E27FC236}">
                  <a16:creationId xmlns:a16="http://schemas.microsoft.com/office/drawing/2014/main" id="{536D968F-2918-D344-B5DF-C0C4A40FBC39}"/>
                </a:ext>
              </a:extLst>
            </p:cNvPr>
            <p:cNvSpPr/>
            <p:nvPr/>
          </p:nvSpPr>
          <p:spPr>
            <a:xfrm>
              <a:off x="4433104" y="3067291"/>
              <a:ext cx="4467828" cy="1307939"/>
            </a:xfrm>
            <a:prstGeom prst="flowChartTerminator">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5" name="Text Box 3">
              <a:extLst>
                <a:ext uri="{FF2B5EF4-FFF2-40B4-BE49-F238E27FC236}">
                  <a16:creationId xmlns:a16="http://schemas.microsoft.com/office/drawing/2014/main" id="{C189A946-A337-084E-9562-C435712A5F65}"/>
                </a:ext>
              </a:extLst>
            </p:cNvPr>
            <p:cNvSpPr txBox="1">
              <a:spLocks noChangeArrowheads="1"/>
            </p:cNvSpPr>
            <p:nvPr/>
          </p:nvSpPr>
          <p:spPr bwMode="auto">
            <a:xfrm>
              <a:off x="4711379" y="3175788"/>
              <a:ext cx="3911278" cy="1079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fontAlgn="base">
                <a:spcBef>
                  <a:spcPts val="1500"/>
                </a:spcBef>
                <a:spcAft>
                  <a:spcPct val="0"/>
                </a:spcAft>
                <a:buClrTx/>
                <a:buFontTx/>
                <a:buNone/>
              </a:pPr>
              <a:r>
                <a:rPr lang="en-US" altLang="en-US" kern="1200" dirty="0">
                  <a:solidFill>
                    <a:srgbClr val="0070C0"/>
                  </a:solidFill>
                  <a:latin typeface="Times New Roman" panose="02020603050405020304" pitchFamily="18" charset="0"/>
                  <a:ea typeface="+mn-ea"/>
                  <a:cs typeface="Times New Roman" panose="02020603050405020304" pitchFamily="18" charset="0"/>
                </a:rPr>
                <a:t>II.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Những</a:t>
              </a:r>
              <a:r>
                <a:rPr lang="en-US" altLang="en-US" kern="1200" dirty="0">
                  <a:solidFill>
                    <a:srgbClr val="0070C0"/>
                  </a:solidFill>
                  <a:latin typeface="Times New Roman" panose="02020603050405020304" pitchFamily="18" charset="0"/>
                  <a:ea typeface="+mn-ea"/>
                  <a:cs typeface="Times New Roman" panose="02020603050405020304" pitchFamily="18" charset="0"/>
                </a:rPr>
                <a:t>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cuộc</a:t>
              </a:r>
              <a:r>
                <a:rPr lang="en-US" altLang="en-US" kern="1200" dirty="0">
                  <a:solidFill>
                    <a:srgbClr val="0070C0"/>
                  </a:solidFill>
                  <a:latin typeface="Times New Roman" panose="02020603050405020304" pitchFamily="18" charset="0"/>
                  <a:ea typeface="+mn-ea"/>
                  <a:cs typeface="Times New Roman" panose="02020603050405020304" pitchFamily="18" charset="0"/>
                </a:rPr>
                <a:t>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nổi</a:t>
              </a:r>
              <a:r>
                <a:rPr lang="en-US" altLang="en-US" kern="1200" dirty="0">
                  <a:solidFill>
                    <a:srgbClr val="0070C0"/>
                  </a:solidFill>
                  <a:latin typeface="Times New Roman" panose="02020603050405020304" pitchFamily="18" charset="0"/>
                  <a:ea typeface="+mn-ea"/>
                  <a:cs typeface="Times New Roman" panose="02020603050405020304" pitchFamily="18" charset="0"/>
                </a:rPr>
                <a:t>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dậy</a:t>
              </a:r>
              <a:r>
                <a:rPr lang="en-US" altLang="en-US" kern="1200" dirty="0">
                  <a:solidFill>
                    <a:srgbClr val="0070C0"/>
                  </a:solidFill>
                  <a:latin typeface="Times New Roman" panose="02020603050405020304" pitchFamily="18" charset="0"/>
                  <a:ea typeface="+mn-ea"/>
                  <a:cs typeface="Times New Roman" panose="02020603050405020304" pitchFamily="18" charset="0"/>
                </a:rPr>
                <a:t>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đầu</a:t>
              </a:r>
              <a:r>
                <a:rPr lang="en-US" altLang="en-US" kern="1200" dirty="0">
                  <a:solidFill>
                    <a:srgbClr val="0070C0"/>
                  </a:solidFill>
                  <a:latin typeface="Times New Roman" panose="02020603050405020304" pitchFamily="18" charset="0"/>
                  <a:ea typeface="+mn-ea"/>
                  <a:cs typeface="Times New Roman" panose="02020603050405020304" pitchFamily="18" charset="0"/>
                </a:rPr>
                <a:t> </a:t>
              </a:r>
              <a:r>
                <a:rPr lang="en-US" altLang="en-US" kern="1200" dirty="0" err="1">
                  <a:solidFill>
                    <a:srgbClr val="0070C0"/>
                  </a:solidFill>
                  <a:latin typeface="Times New Roman" panose="02020603050405020304" pitchFamily="18" charset="0"/>
                  <a:ea typeface="+mn-ea"/>
                  <a:cs typeface="Times New Roman" panose="02020603050405020304" pitchFamily="18" charset="0"/>
                </a:rPr>
                <a:t>tiên</a:t>
              </a:r>
              <a:endParaRPr lang="en-US" altLang="en-US" kern="1200" dirty="0">
                <a:solidFill>
                  <a:srgbClr val="0070C0"/>
                </a:solidFill>
                <a:latin typeface="Times New Roman" panose="02020603050405020304" pitchFamily="18" charset="0"/>
                <a:ea typeface="+mn-ea"/>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5"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5" y="2826851"/>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5"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4" cy="424932"/>
          </a:xfrm>
          <a:prstGeom prst="rect">
            <a:avLst/>
          </a:prstGeom>
        </p:spPr>
      </p:pic>
      <p:sp>
        <p:nvSpPr>
          <p:cNvPr id="4" name="Snip Diagonal Corner Rectangle 3"/>
          <p:cNvSpPr/>
          <p:nvPr/>
        </p:nvSpPr>
        <p:spPr>
          <a:xfrm>
            <a:off x="650439" y="79539"/>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Câu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1: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Đại hội Quốc tế cộng sản lần thứ VII (7/1935) xác định kẻ thù trước mắt nguy hiểm của nhân dân thế giới là gì?</a:t>
            </a:r>
          </a:p>
        </p:txBody>
      </p:sp>
      <p:sp>
        <p:nvSpPr>
          <p:cNvPr id="26" name="Rectangle 25"/>
          <p:cNvSpPr/>
          <p:nvPr/>
        </p:nvSpPr>
        <p:spPr>
          <a:xfrm>
            <a:off x="228601" y="1462012"/>
            <a:ext cx="4284164"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A. Chủ nghĩa phát xít.</a:t>
            </a:r>
          </a:p>
        </p:txBody>
      </p:sp>
      <p:sp>
        <p:nvSpPr>
          <p:cNvPr id="40" name="Cloud 39"/>
          <p:cNvSpPr/>
          <p:nvPr/>
        </p:nvSpPr>
        <p:spPr>
          <a:xfrm>
            <a:off x="-512510"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4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1" name="Cloud 40"/>
          <p:cNvSpPr/>
          <p:nvPr/>
        </p:nvSpPr>
        <p:spPr>
          <a:xfrm>
            <a:off x="10224451" y="3526877"/>
            <a:ext cx="668565" cy="41168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2" name="Rectangle 41"/>
          <p:cNvSpPr/>
          <p:nvPr/>
        </p:nvSpPr>
        <p:spPr>
          <a:xfrm>
            <a:off x="4597962" y="1465152"/>
            <a:ext cx="4507938" cy="78159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B.  Chủ nghĩa thực dân mới.</a:t>
            </a:r>
          </a:p>
        </p:txBody>
      </p:sp>
      <p:sp>
        <p:nvSpPr>
          <p:cNvPr id="43" name="Rectangle 42"/>
          <p:cNvSpPr/>
          <p:nvPr/>
        </p:nvSpPr>
        <p:spPr>
          <a:xfrm>
            <a:off x="228601" y="2421088"/>
            <a:ext cx="4284164"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 Chủ nghĩa phân biệt chủng tộc.</a:t>
            </a:r>
          </a:p>
        </p:txBody>
      </p:sp>
      <p:sp>
        <p:nvSpPr>
          <p:cNvPr id="44" name="Rectangle 43"/>
          <p:cNvSpPr/>
          <p:nvPr/>
        </p:nvSpPr>
        <p:spPr>
          <a:xfrm>
            <a:off x="4656639" y="2425295"/>
            <a:ext cx="4449262" cy="8286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D. Chủ nghĩa thực dân cũ.</a:t>
            </a: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848912" y="1705925"/>
            <a:ext cx="663853" cy="531045"/>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879136" y="2721695"/>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02344" y="2719364"/>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38694" y="1646568"/>
            <a:ext cx="603557" cy="530398"/>
          </a:xfrm>
          <a:prstGeom prst="rect">
            <a:avLst/>
          </a:prstGeom>
        </p:spPr>
      </p:pic>
      <p:sp>
        <p:nvSpPr>
          <p:cNvPr id="57" name="Cloud 56">
            <a:hlinkClick r:id="rId14" action="ppaction://hlinksldjump"/>
          </p:cNvPr>
          <p:cNvSpPr/>
          <p:nvPr/>
        </p:nvSpPr>
        <p:spPr>
          <a:xfrm>
            <a:off x="3500622" y="3381231"/>
            <a:ext cx="2208190" cy="97432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BACK</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FBBD0921-1ABE-47BB-A94E-5AF53A84CD2B}"/>
              </a:ext>
            </a:extLst>
          </p:cNvPr>
          <p:cNvSpPr/>
          <p:nvPr/>
        </p:nvSpPr>
        <p:spPr>
          <a:xfrm>
            <a:off x="7771485" y="4968240"/>
            <a:ext cx="1334416" cy="156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5"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Tree>
    <p:extLst>
      <p:ext uri="{BB962C8B-B14F-4D97-AF65-F5344CB8AC3E}">
        <p14:creationId xmlns:p14="http://schemas.microsoft.com/office/powerpoint/2010/main" val="3802238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5" y="2826851"/>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5"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4" cy="424932"/>
          </a:xfrm>
          <a:prstGeom prst="rect">
            <a:avLst/>
          </a:prstGeom>
        </p:spPr>
      </p:pic>
      <p:sp>
        <p:nvSpPr>
          <p:cNvPr id="4" name="Snip Diagonal Corner Rectangle 3"/>
          <p:cNvSpPr/>
          <p:nvPr/>
        </p:nvSpPr>
        <p:spPr>
          <a:xfrm>
            <a:off x="650439" y="79539"/>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Câu</a:t>
            </a: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2: </a:t>
            </a:r>
            <a:r>
              <a:rPr kumimoji="0" lang="vi-V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Năm 1936 Đảng ta chủ trương thành lập mặt trận gì?</a:t>
            </a:r>
          </a:p>
        </p:txBody>
      </p:sp>
      <p:sp>
        <p:nvSpPr>
          <p:cNvPr id="26" name="Rectangle 25"/>
          <p:cNvSpPr/>
          <p:nvPr/>
        </p:nvSpPr>
        <p:spPr>
          <a:xfrm>
            <a:off x="4631236" y="2418811"/>
            <a:ext cx="4474664"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D. Mặt trận nhân dân phản đế Đông Dương.</a:t>
            </a:r>
          </a:p>
        </p:txBody>
      </p:sp>
      <p:sp>
        <p:nvSpPr>
          <p:cNvPr id="40" name="Cloud 39"/>
          <p:cNvSpPr/>
          <p:nvPr/>
        </p:nvSpPr>
        <p:spPr>
          <a:xfrm>
            <a:off x="-512510"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1" name="Cloud 40"/>
          <p:cNvSpPr/>
          <p:nvPr/>
        </p:nvSpPr>
        <p:spPr>
          <a:xfrm>
            <a:off x="10224451" y="3526877"/>
            <a:ext cx="668565" cy="41168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2" name="Rectangle 41"/>
          <p:cNvSpPr/>
          <p:nvPr/>
        </p:nvSpPr>
        <p:spPr>
          <a:xfrm>
            <a:off x="4597962" y="1465152"/>
            <a:ext cx="4507938" cy="78159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B. Mặt trận Dân chủ Đông Dương.</a:t>
            </a:r>
          </a:p>
        </p:txBody>
      </p:sp>
      <p:sp>
        <p:nvSpPr>
          <p:cNvPr id="43" name="Rectangle 42"/>
          <p:cNvSpPr/>
          <p:nvPr/>
        </p:nvSpPr>
        <p:spPr>
          <a:xfrm>
            <a:off x="228601" y="2421088"/>
            <a:ext cx="4284164" cy="82867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 Mặt trận Dân chủ thống nhất Đông Dương.</a:t>
            </a:r>
          </a:p>
        </p:txBody>
      </p:sp>
      <p:sp>
        <p:nvSpPr>
          <p:cNvPr id="44" name="Rectangle 43"/>
          <p:cNvSpPr/>
          <p:nvPr/>
        </p:nvSpPr>
        <p:spPr>
          <a:xfrm>
            <a:off x="228990" y="1418070"/>
            <a:ext cx="4253549" cy="8286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A. Mặt trận nhân dân Đông Dương.</a:t>
            </a: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8278062" y="2585005"/>
            <a:ext cx="663853" cy="531045"/>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879136" y="2721695"/>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78981" y="1590748"/>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38694" y="1646568"/>
            <a:ext cx="603557" cy="530398"/>
          </a:xfrm>
          <a:prstGeom prst="rect">
            <a:avLst/>
          </a:prstGeom>
        </p:spPr>
      </p:pic>
      <p:sp>
        <p:nvSpPr>
          <p:cNvPr id="2" name="Rectangle 1">
            <a:extLst>
              <a:ext uri="{FF2B5EF4-FFF2-40B4-BE49-F238E27FC236}">
                <a16:creationId xmlns:a16="http://schemas.microsoft.com/office/drawing/2014/main" id="{FBBD0921-1ABE-47BB-A94E-5AF53A84CD2B}"/>
              </a:ext>
            </a:extLst>
          </p:cNvPr>
          <p:cNvSpPr/>
          <p:nvPr/>
        </p:nvSpPr>
        <p:spPr>
          <a:xfrm>
            <a:off x="7771485" y="4968240"/>
            <a:ext cx="1334416" cy="156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5"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8" name="Cloud 17">
            <a:hlinkClick r:id="rId14" action="ppaction://hlinksldjump"/>
            <a:extLst>
              <a:ext uri="{FF2B5EF4-FFF2-40B4-BE49-F238E27FC236}">
                <a16:creationId xmlns:a16="http://schemas.microsoft.com/office/drawing/2014/main" id="{F0AA4EEF-5964-5D46-8885-5F348CD7E3D9}"/>
              </a:ext>
            </a:extLst>
          </p:cNvPr>
          <p:cNvSpPr/>
          <p:nvPr/>
        </p:nvSpPr>
        <p:spPr>
          <a:xfrm>
            <a:off x="3500622" y="3780025"/>
            <a:ext cx="2208190" cy="97432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BACK</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endParaRPr>
          </a:p>
        </p:txBody>
      </p:sp>
    </p:spTree>
    <p:extLst>
      <p:ext uri="{BB962C8B-B14F-4D97-AF65-F5344CB8AC3E}">
        <p14:creationId xmlns:p14="http://schemas.microsoft.com/office/powerpoint/2010/main" val="3282431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anim calcmode="lin" valueType="num">
                                      <p:cBhvr>
                                        <p:cTn id="13" dur="500" fill="hold"/>
                                        <p:tgtEl>
                                          <p:spTgt spid="44"/>
                                        </p:tgtEl>
                                        <p:attrNameLst>
                                          <p:attrName>ppt_x</p:attrName>
                                        </p:attrNameLst>
                                      </p:cBhvr>
                                      <p:tavLst>
                                        <p:tav tm="0">
                                          <p:val>
                                            <p:strVal val="#ppt_x"/>
                                          </p:val>
                                        </p:tav>
                                        <p:tav tm="100000">
                                          <p:val>
                                            <p:strVal val="#ppt_x"/>
                                          </p:val>
                                        </p:tav>
                                      </p:tavLst>
                                    </p:anim>
                                    <p:anim calcmode="lin" valueType="num">
                                      <p:cBhvr>
                                        <p:cTn id="14" dur="500" fill="hold"/>
                                        <p:tgtEl>
                                          <p:spTgt spid="4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strVal val="#ppt_x"/>
                                          </p:val>
                                        </p:tav>
                                        <p:tav tm="100000">
                                          <p:val>
                                            <p:strVal val="#ppt_x"/>
                                          </p:val>
                                        </p:tav>
                                      </p:tavLst>
                                    </p:anim>
                                    <p:anim calcmode="lin" valueType="num">
                                      <p:cBhvr>
                                        <p:cTn id="29" dur="500" fill="hold"/>
                                        <p:tgtEl>
                                          <p:spTgt spid="26"/>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5" y="2826851"/>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5"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4" cy="424932"/>
          </a:xfrm>
          <a:prstGeom prst="rect">
            <a:avLst/>
          </a:prstGeom>
        </p:spPr>
      </p:pic>
      <p:sp>
        <p:nvSpPr>
          <p:cNvPr id="4" name="Snip Diagonal Corner Rectangle 3"/>
          <p:cNvSpPr/>
          <p:nvPr/>
        </p:nvSpPr>
        <p:spPr>
          <a:xfrm>
            <a:off x="634003" y="49874"/>
            <a:ext cx="7757523" cy="1271559"/>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Câu</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3: </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Trong năm 1936, Mặt trận nhân dân nước nào làm nòng cốt, thắng cử vào Nghị viện, lên cầm quyền và ban hành một số chính sách tiến bộ cho các nước thuộc địa.</a:t>
            </a:r>
          </a:p>
        </p:txBody>
      </p:sp>
      <p:sp>
        <p:nvSpPr>
          <p:cNvPr id="26" name="Rectangle 25"/>
          <p:cNvSpPr/>
          <p:nvPr/>
        </p:nvSpPr>
        <p:spPr>
          <a:xfrm>
            <a:off x="548641" y="1462010"/>
            <a:ext cx="3964125" cy="74411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A.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Đức</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0" name="Cloud 39"/>
          <p:cNvSpPr/>
          <p:nvPr/>
        </p:nvSpPr>
        <p:spPr>
          <a:xfrm>
            <a:off x="-512510"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1" name="Cloud 40"/>
          <p:cNvSpPr/>
          <p:nvPr/>
        </p:nvSpPr>
        <p:spPr>
          <a:xfrm>
            <a:off x="10224451" y="3526877"/>
            <a:ext cx="668565" cy="41168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2" name="Rectangle 41"/>
          <p:cNvSpPr/>
          <p:nvPr/>
        </p:nvSpPr>
        <p:spPr>
          <a:xfrm>
            <a:off x="4631238" y="1422672"/>
            <a:ext cx="4474664" cy="78345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B. Pháp</a:t>
            </a:r>
          </a:p>
        </p:txBody>
      </p:sp>
      <p:sp>
        <p:nvSpPr>
          <p:cNvPr id="43" name="Rectangle 42"/>
          <p:cNvSpPr/>
          <p:nvPr/>
        </p:nvSpPr>
        <p:spPr>
          <a:xfrm>
            <a:off x="548641" y="2348633"/>
            <a:ext cx="3964125" cy="88719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Nhật</a:t>
            </a:r>
            <a:endPar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4" name="Rectangle 43"/>
          <p:cNvSpPr/>
          <p:nvPr/>
        </p:nvSpPr>
        <p:spPr>
          <a:xfrm>
            <a:off x="4597964" y="2351774"/>
            <a:ext cx="4507938" cy="8840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400" b="0" i="0" u="none" strike="noStrike" kern="1200" cap="none" spc="0" normalizeH="0" baseline="0" noProof="0" dirty="0">
                <a:ln>
                  <a:noFill/>
                </a:ln>
                <a:solidFill>
                  <a:prstClr val="white">
                    <a:lumMod val="10000"/>
                  </a:prstClr>
                </a:solidFill>
                <a:effectLst/>
                <a:uLnTx/>
                <a:uFillTx/>
                <a:latin typeface="Times New Roman" panose="02020603050405020304" pitchFamily="18" charset="0"/>
                <a:ea typeface="+mn-ea"/>
                <a:cs typeface="Times New Roman" panose="02020603050405020304" pitchFamily="18" charset="0"/>
                <a:sym typeface="Arial"/>
              </a:rPr>
              <a:t>D. </a:t>
            </a:r>
            <a:r>
              <a:rPr kumimoji="0" lang="en-US" sz="2400" b="0" i="0" u="none" strike="noStrike" kern="1200" cap="none" spc="0" normalizeH="0" baseline="0" noProof="0" dirty="0">
                <a:ln>
                  <a:noFill/>
                </a:ln>
                <a:solidFill>
                  <a:prstClr val="white">
                    <a:lumMod val="10000"/>
                  </a:prstClr>
                </a:solidFill>
                <a:effectLst/>
                <a:uLnTx/>
                <a:uFillTx/>
                <a:latin typeface="Times New Roman" panose="02020603050405020304" pitchFamily="18" charset="0"/>
                <a:ea typeface="+mn-ea"/>
                <a:cs typeface="Times New Roman" panose="02020603050405020304" pitchFamily="18" charset="0"/>
                <a:sym typeface="Arial"/>
              </a:rPr>
              <a:t>Anh</a:t>
            </a:r>
            <a:endParaRPr kumimoji="0" lang="vi-VN" sz="2400" b="0" i="0" u="none" strike="noStrike" kern="1200" cap="none" spc="0" normalizeH="0" baseline="0" noProof="0" dirty="0">
              <a:ln>
                <a:noFill/>
              </a:ln>
              <a:solidFill>
                <a:prstClr val="white">
                  <a:lumMod val="10000"/>
                </a:prstClr>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322" y="1629578"/>
            <a:ext cx="604292" cy="531045"/>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1" y="2529645"/>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91526" y="2732219"/>
            <a:ext cx="688755"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83721" y="1677778"/>
            <a:ext cx="603557" cy="482845"/>
          </a:xfrm>
          <a:prstGeom prst="rect">
            <a:avLst/>
          </a:prstGeom>
        </p:spPr>
      </p:pic>
      <p:sp>
        <p:nvSpPr>
          <p:cNvPr id="17" name="Rectangle 16">
            <a:extLst>
              <a:ext uri="{FF2B5EF4-FFF2-40B4-BE49-F238E27FC236}">
                <a16:creationId xmlns:a16="http://schemas.microsoft.com/office/drawing/2014/main" id="{B1150BBE-D379-4518-ABA4-3463BB36EF7B}"/>
              </a:ext>
            </a:extLst>
          </p:cNvPr>
          <p:cNvSpPr/>
          <p:nvPr/>
        </p:nvSpPr>
        <p:spPr>
          <a:xfrm>
            <a:off x="7771485" y="4968240"/>
            <a:ext cx="1334416" cy="156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5"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8" name="Cloud 17">
            <a:hlinkClick r:id="rId14" action="ppaction://hlinksldjump"/>
            <a:extLst>
              <a:ext uri="{FF2B5EF4-FFF2-40B4-BE49-F238E27FC236}">
                <a16:creationId xmlns:a16="http://schemas.microsoft.com/office/drawing/2014/main" id="{033F6B6B-AA81-594F-9961-662D24CA2796}"/>
              </a:ext>
            </a:extLst>
          </p:cNvPr>
          <p:cNvSpPr/>
          <p:nvPr/>
        </p:nvSpPr>
        <p:spPr>
          <a:xfrm>
            <a:off x="3500622" y="3614874"/>
            <a:ext cx="2208190" cy="97432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BACK</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endParaRPr>
          </a:p>
        </p:txBody>
      </p:sp>
    </p:spTree>
    <p:extLst>
      <p:ext uri="{BB962C8B-B14F-4D97-AF65-F5344CB8AC3E}">
        <p14:creationId xmlns:p14="http://schemas.microsoft.com/office/powerpoint/2010/main" val="1997435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5" y="2826851"/>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5"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4" cy="424932"/>
          </a:xfrm>
          <a:prstGeom prst="rect">
            <a:avLst/>
          </a:prstGeom>
        </p:spPr>
      </p:pic>
      <p:sp>
        <p:nvSpPr>
          <p:cNvPr id="4" name="Snip Diagonal Corner Rectangle 3"/>
          <p:cNvSpPr/>
          <p:nvPr/>
        </p:nvSpPr>
        <p:spPr>
          <a:xfrm>
            <a:off x="486865" y="50355"/>
            <a:ext cx="8051497" cy="1271559"/>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Câu</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4: </a:t>
            </a: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Lực lượng tham gia đông đảo nhất trong cuộc vận động dân chủ trong những năm 1936-1939?</a:t>
            </a:r>
          </a:p>
        </p:txBody>
      </p:sp>
      <p:sp>
        <p:nvSpPr>
          <p:cNvPr id="26" name="Rectangle 25"/>
          <p:cNvSpPr/>
          <p:nvPr/>
        </p:nvSpPr>
        <p:spPr>
          <a:xfrm>
            <a:off x="548641" y="1462010"/>
            <a:ext cx="3964125" cy="74411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A. Tư sản và công nhân.</a:t>
            </a:r>
          </a:p>
        </p:txBody>
      </p:sp>
      <p:sp>
        <p:nvSpPr>
          <p:cNvPr id="40" name="Cloud 39"/>
          <p:cNvSpPr/>
          <p:nvPr/>
        </p:nvSpPr>
        <p:spPr>
          <a:xfrm>
            <a:off x="-512510"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1" name="Cloud 40"/>
          <p:cNvSpPr/>
          <p:nvPr/>
        </p:nvSpPr>
        <p:spPr>
          <a:xfrm>
            <a:off x="10224451" y="3526877"/>
            <a:ext cx="668565" cy="41168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endParaRPr kumimoji="0" lang="vi-VN"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2" name="Rectangle 41"/>
          <p:cNvSpPr/>
          <p:nvPr/>
        </p:nvSpPr>
        <p:spPr>
          <a:xfrm>
            <a:off x="4631238" y="1422672"/>
            <a:ext cx="4474664" cy="78345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B. Công nhân và nông dân.</a:t>
            </a:r>
          </a:p>
        </p:txBody>
      </p:sp>
      <p:sp>
        <p:nvSpPr>
          <p:cNvPr id="43" name="Rectangle 42"/>
          <p:cNvSpPr/>
          <p:nvPr/>
        </p:nvSpPr>
        <p:spPr>
          <a:xfrm>
            <a:off x="548641" y="2348633"/>
            <a:ext cx="3964125" cy="88719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C.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Nông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dân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và</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trí</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thức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a:t>
            </a:r>
            <a:endPar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44" name="Rectangle 43"/>
          <p:cNvSpPr/>
          <p:nvPr/>
        </p:nvSpPr>
        <p:spPr>
          <a:xfrm>
            <a:off x="4597964" y="2351774"/>
            <a:ext cx="4507938" cy="8840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685766"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Arial"/>
              </a:rPr>
              <a:t>D. Tư sản và Nông nhân</a:t>
            </a: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322" y="1629578"/>
            <a:ext cx="604292" cy="531045"/>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1" y="2529645"/>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91526" y="2732219"/>
            <a:ext cx="688755"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83721" y="1677778"/>
            <a:ext cx="603557" cy="482845"/>
          </a:xfrm>
          <a:prstGeom prst="rect">
            <a:avLst/>
          </a:prstGeom>
        </p:spPr>
      </p:pic>
      <p:sp>
        <p:nvSpPr>
          <p:cNvPr id="17" name="Rectangle 16">
            <a:extLst>
              <a:ext uri="{FF2B5EF4-FFF2-40B4-BE49-F238E27FC236}">
                <a16:creationId xmlns:a16="http://schemas.microsoft.com/office/drawing/2014/main" id="{B1150BBE-D379-4518-ABA4-3463BB36EF7B}"/>
              </a:ext>
            </a:extLst>
          </p:cNvPr>
          <p:cNvSpPr/>
          <p:nvPr/>
        </p:nvSpPr>
        <p:spPr>
          <a:xfrm>
            <a:off x="7771485" y="4968240"/>
            <a:ext cx="1334416" cy="1562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5"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8" name="Cloud 17">
            <a:hlinkClick r:id="rId14" action="ppaction://hlinksldjump"/>
            <a:extLst>
              <a:ext uri="{FF2B5EF4-FFF2-40B4-BE49-F238E27FC236}">
                <a16:creationId xmlns:a16="http://schemas.microsoft.com/office/drawing/2014/main" id="{F75CE188-1A4C-EB49-8295-B1E50A2F4150}"/>
              </a:ext>
            </a:extLst>
          </p:cNvPr>
          <p:cNvSpPr/>
          <p:nvPr/>
        </p:nvSpPr>
        <p:spPr>
          <a:xfrm>
            <a:off x="3527142" y="3573159"/>
            <a:ext cx="2208190" cy="97432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66" rtl="0" eaLnBrk="1" fontAlgn="auto" latinLnBrk="0" hangingPunct="1">
              <a:lnSpc>
                <a:spcPct val="100000"/>
              </a:lnSpc>
              <a:spcBef>
                <a:spcPts val="0"/>
              </a:spcBef>
              <a:spcAft>
                <a:spcPts val="0"/>
              </a:spcAft>
              <a:buClrTx/>
              <a:buSzTx/>
              <a:buFont typeface="Arial"/>
              <a:buNone/>
              <a:tabLs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BACK</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endParaRPr>
          </a:p>
        </p:txBody>
      </p:sp>
    </p:spTree>
    <p:extLst>
      <p:ext uri="{BB962C8B-B14F-4D97-AF65-F5344CB8AC3E}">
        <p14:creationId xmlns:p14="http://schemas.microsoft.com/office/powerpoint/2010/main" val="3281063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17" name="Rectangle 16">
            <a:extLst>
              <a:ext uri="{FF2B5EF4-FFF2-40B4-BE49-F238E27FC236}">
                <a16:creationId xmlns:a16="http://schemas.microsoft.com/office/drawing/2014/main" id="{CC2300D6-9545-1D41-982D-89BA438F2487}"/>
              </a:ext>
            </a:extLst>
          </p:cNvPr>
          <p:cNvSpPr/>
          <p:nvPr/>
        </p:nvSpPr>
        <p:spPr>
          <a:xfrm>
            <a:off x="0" y="0"/>
            <a:ext cx="8715737" cy="584775"/>
          </a:xfrm>
          <a:prstGeom prst="rect">
            <a:avLst/>
          </a:prstGeom>
        </p:spPr>
        <p:txBody>
          <a:bodyPr wrap="square">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cs typeface="Times New Roman" panose="02020603050405020304" pitchFamily="18" charset="0"/>
              </a:rPr>
              <a:t> 21: </a:t>
            </a:r>
            <a:r>
              <a:rPr lang="en-US" sz="3200" b="1" dirty="0" err="1">
                <a:solidFill>
                  <a:srgbClr val="FF0000"/>
                </a:solidFill>
                <a:latin typeface="Times New Roman" panose="02020603050405020304" pitchFamily="18" charset="0"/>
                <a:cs typeface="Times New Roman" panose="02020603050405020304" pitchFamily="18" charset="0"/>
              </a:rPr>
              <a:t>Việt</a:t>
            </a:r>
            <a:r>
              <a:rPr lang="en-US" sz="3200" b="1" dirty="0">
                <a:solidFill>
                  <a:srgbClr val="FF0000"/>
                </a:solidFill>
                <a:latin typeface="Times New Roman" panose="02020603050405020304" pitchFamily="18" charset="0"/>
                <a:cs typeface="Times New Roman" panose="02020603050405020304" pitchFamily="18" charset="0"/>
              </a:rPr>
              <a:t> Nam </a:t>
            </a:r>
            <a:r>
              <a:rPr lang="en-US" sz="3200" b="1" dirty="0" err="1">
                <a:solidFill>
                  <a:srgbClr val="FF0000"/>
                </a:solidFill>
                <a:latin typeface="Times New Roman" panose="02020603050405020304" pitchFamily="18" charset="0"/>
                <a:cs typeface="Times New Roman" panose="02020603050405020304" pitchFamily="18" charset="0"/>
              </a:rPr>
              <a:t>trong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những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năm</a:t>
            </a:r>
            <a:r>
              <a:rPr lang="en-US" sz="3200" b="1" dirty="0">
                <a:solidFill>
                  <a:srgbClr val="FF0000"/>
                </a:solidFill>
                <a:latin typeface="Times New Roman" panose="02020603050405020304" pitchFamily="18" charset="0"/>
                <a:cs typeface="Times New Roman" panose="02020603050405020304" pitchFamily="18" charset="0"/>
              </a:rPr>
              <a:t> 1939 - 1945</a:t>
            </a:r>
          </a:p>
        </p:txBody>
      </p:sp>
      <p:sp>
        <p:nvSpPr>
          <p:cNvPr id="18" name="Text Box 3">
            <a:extLst>
              <a:ext uri="{FF2B5EF4-FFF2-40B4-BE49-F238E27FC236}">
                <a16:creationId xmlns:a16="http://schemas.microsoft.com/office/drawing/2014/main" id="{2352250D-4D55-284B-8287-B39E2F01FE3C}"/>
              </a:ext>
            </a:extLst>
          </p:cNvPr>
          <p:cNvSpPr txBox="1">
            <a:spLocks noChangeArrowheads="1"/>
          </p:cNvSpPr>
          <p:nvPr/>
        </p:nvSpPr>
        <p:spPr bwMode="auto">
          <a:xfrm>
            <a:off x="-177800" y="638592"/>
            <a:ext cx="54356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lvl="1" fontAlgn="base">
              <a:spcBef>
                <a:spcPts val="1500"/>
              </a:spcBef>
              <a:spcAft>
                <a:spcPct val="0"/>
              </a:spcAft>
              <a:buClrTx/>
              <a:buFontTx/>
              <a:buNone/>
            </a:pP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I.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Tình</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hình</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thế</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giới</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và</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Đông</a:t>
            </a:r>
            <a:r>
              <a:rPr lang="en-US" altLang="en-US" sz="24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0070C0"/>
                </a:solidFill>
                <a:latin typeface="Times New Roman" panose="02020603050405020304" pitchFamily="18" charset="0"/>
                <a:ea typeface="+mn-ea"/>
                <a:cs typeface="Times New Roman" panose="02020603050405020304" pitchFamily="18" charset="0"/>
              </a:rPr>
              <a:t>Dương</a:t>
            </a:r>
            <a:endParaRPr lang="en-US" altLang="en-US" sz="2400" b="1" kern="1200" dirty="0">
              <a:solidFill>
                <a:srgbClr val="0070C0"/>
              </a:solidFill>
              <a:latin typeface="Times New Roman" panose="02020603050405020304" pitchFamily="18" charset="0"/>
              <a:ea typeface="+mn-ea"/>
              <a:cs typeface="Times New Roman" panose="02020603050405020304" pitchFamily="18" charset="0"/>
            </a:endParaRPr>
          </a:p>
        </p:txBody>
      </p:sp>
      <p:pic>
        <p:nvPicPr>
          <p:cNvPr id="3" name="Picture 2">
            <a:extLst>
              <a:ext uri="{FF2B5EF4-FFF2-40B4-BE49-F238E27FC236}">
                <a16:creationId xmlns:a16="http://schemas.microsoft.com/office/drawing/2014/main" id="{E0F20A9E-EC12-494B-A6F4-C3B3711838FC}"/>
              </a:ext>
            </a:extLst>
          </p:cNvPr>
          <p:cNvPicPr>
            <a:picLocks noChangeAspect="1"/>
          </p:cNvPicPr>
          <p:nvPr/>
        </p:nvPicPr>
        <p:blipFill rotWithShape="1">
          <a:blip r:embed="rId5"/>
          <a:srcRect l="1301" r="1934"/>
          <a:stretch/>
        </p:blipFill>
        <p:spPr>
          <a:xfrm>
            <a:off x="5257800" y="706114"/>
            <a:ext cx="3721100" cy="4030986"/>
          </a:xfrm>
          <a:prstGeom prst="rect">
            <a:avLst/>
          </a:prstGeom>
        </p:spPr>
      </p:pic>
      <p:sp>
        <p:nvSpPr>
          <p:cNvPr id="26" name="Text Box 12">
            <a:extLst>
              <a:ext uri="{FF2B5EF4-FFF2-40B4-BE49-F238E27FC236}">
                <a16:creationId xmlns:a16="http://schemas.microsoft.com/office/drawing/2014/main" id="{344C54AB-0A40-B54F-994B-E70AD76B98C9}"/>
              </a:ext>
            </a:extLst>
          </p:cNvPr>
          <p:cNvSpPr txBox="1">
            <a:spLocks noChangeArrowheads="1"/>
          </p:cNvSpPr>
          <p:nvPr/>
        </p:nvSpPr>
        <p:spPr bwMode="auto">
          <a:xfrm>
            <a:off x="1338263" y="2320279"/>
            <a:ext cx="13287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01</a:t>
            </a:r>
          </a:p>
        </p:txBody>
      </p:sp>
      <p:sp>
        <p:nvSpPr>
          <p:cNvPr id="27" name="Oval 13">
            <a:extLst>
              <a:ext uri="{FF2B5EF4-FFF2-40B4-BE49-F238E27FC236}">
                <a16:creationId xmlns:a16="http://schemas.microsoft.com/office/drawing/2014/main" id="{565ECC6A-2801-BA4F-88FA-6E32F93A475F}"/>
              </a:ext>
            </a:extLst>
          </p:cNvPr>
          <p:cNvSpPr>
            <a:spLocks noChangeArrowheads="1"/>
          </p:cNvSpPr>
          <p:nvPr/>
        </p:nvSpPr>
        <p:spPr bwMode="auto">
          <a:xfrm>
            <a:off x="2514600" y="2631429"/>
            <a:ext cx="149225" cy="152400"/>
          </a:xfrm>
          <a:prstGeom prst="ellipse">
            <a:avLst/>
          </a:prstGeom>
          <a:solidFill>
            <a:srgbClr val="FF00FF"/>
          </a:solidFill>
          <a:ln w="9525">
            <a:solidFill>
              <a:srgbClr val="FF00FF"/>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VN" altLang="en-VN" sz="6000">
              <a:solidFill>
                <a:srgbClr val="FF0000"/>
              </a:solidFill>
              <a:latin typeface="Verdana" panose="020B0604030504040204" pitchFamily="34" charset="0"/>
            </a:endParaRPr>
          </a:p>
        </p:txBody>
      </p:sp>
      <p:sp>
        <p:nvSpPr>
          <p:cNvPr id="28" name="Oval 14">
            <a:extLst>
              <a:ext uri="{FF2B5EF4-FFF2-40B4-BE49-F238E27FC236}">
                <a16:creationId xmlns:a16="http://schemas.microsoft.com/office/drawing/2014/main" id="{25D6B69D-1BA1-2142-9789-DFDCFFBA6935}"/>
              </a:ext>
            </a:extLst>
          </p:cNvPr>
          <p:cNvSpPr>
            <a:spLocks noChangeArrowheads="1"/>
          </p:cNvSpPr>
          <p:nvPr/>
        </p:nvSpPr>
        <p:spPr bwMode="auto">
          <a:xfrm>
            <a:off x="2514600" y="2860029"/>
            <a:ext cx="152400" cy="152400"/>
          </a:xfrm>
          <a:prstGeom prst="ellipse">
            <a:avLst/>
          </a:prstGeom>
          <a:solidFill>
            <a:srgbClr val="FF00FF"/>
          </a:solidFill>
          <a:ln w="9525">
            <a:solidFill>
              <a:srgbClr val="FF00FF"/>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en-VN" altLang="en-VN" sz="6000">
              <a:solidFill>
                <a:srgbClr val="FF0000"/>
              </a:solidFill>
              <a:latin typeface="Verdana" panose="020B0604030504040204" pitchFamily="34" charset="0"/>
            </a:endParaRPr>
          </a:p>
        </p:txBody>
      </p:sp>
      <p:sp>
        <p:nvSpPr>
          <p:cNvPr id="29" name="Text Box 16">
            <a:extLst>
              <a:ext uri="{FF2B5EF4-FFF2-40B4-BE49-F238E27FC236}">
                <a16:creationId xmlns:a16="http://schemas.microsoft.com/office/drawing/2014/main" id="{A20A9872-0843-2946-A80D-0AC5D70F6D86}"/>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59</a:t>
            </a:r>
          </a:p>
        </p:txBody>
      </p:sp>
      <p:sp>
        <p:nvSpPr>
          <p:cNvPr id="30" name="Text Box 75">
            <a:extLst>
              <a:ext uri="{FF2B5EF4-FFF2-40B4-BE49-F238E27FC236}">
                <a16:creationId xmlns:a16="http://schemas.microsoft.com/office/drawing/2014/main" id="{B1FF0467-5E0A-6740-8A0E-F9EB982729B8}"/>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58</a:t>
            </a:r>
          </a:p>
        </p:txBody>
      </p:sp>
      <p:sp>
        <p:nvSpPr>
          <p:cNvPr id="31" name="Text Box 76">
            <a:extLst>
              <a:ext uri="{FF2B5EF4-FFF2-40B4-BE49-F238E27FC236}">
                <a16:creationId xmlns:a16="http://schemas.microsoft.com/office/drawing/2014/main" id="{E1A32C8F-7BFD-EE4E-9CB6-96305026CDFC}"/>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57</a:t>
            </a:r>
          </a:p>
        </p:txBody>
      </p:sp>
      <p:sp>
        <p:nvSpPr>
          <p:cNvPr id="32" name="Text Box 77">
            <a:extLst>
              <a:ext uri="{FF2B5EF4-FFF2-40B4-BE49-F238E27FC236}">
                <a16:creationId xmlns:a16="http://schemas.microsoft.com/office/drawing/2014/main" id="{4BE06402-4300-A645-86B5-752A9EC88E2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56</a:t>
            </a:r>
          </a:p>
        </p:txBody>
      </p:sp>
      <p:sp>
        <p:nvSpPr>
          <p:cNvPr id="33" name="Text Box 78">
            <a:extLst>
              <a:ext uri="{FF2B5EF4-FFF2-40B4-BE49-F238E27FC236}">
                <a16:creationId xmlns:a16="http://schemas.microsoft.com/office/drawing/2014/main" id="{B9A6C5D6-B9D9-9A4B-B603-E38F061A26C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55</a:t>
            </a:r>
          </a:p>
        </p:txBody>
      </p:sp>
      <p:sp>
        <p:nvSpPr>
          <p:cNvPr id="34" name="Text Box 79">
            <a:extLst>
              <a:ext uri="{FF2B5EF4-FFF2-40B4-BE49-F238E27FC236}">
                <a16:creationId xmlns:a16="http://schemas.microsoft.com/office/drawing/2014/main" id="{2D165A0A-B2A5-AD46-9F97-3E865E1DC2A5}"/>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54</a:t>
            </a:r>
          </a:p>
        </p:txBody>
      </p:sp>
      <p:sp>
        <p:nvSpPr>
          <p:cNvPr id="35" name="Text Box 80">
            <a:extLst>
              <a:ext uri="{FF2B5EF4-FFF2-40B4-BE49-F238E27FC236}">
                <a16:creationId xmlns:a16="http://schemas.microsoft.com/office/drawing/2014/main" id="{3F6DF1F3-76F2-9F42-83C3-CBB2A959BC2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53</a:t>
            </a:r>
          </a:p>
        </p:txBody>
      </p:sp>
      <p:sp>
        <p:nvSpPr>
          <p:cNvPr id="36" name="Text Box 81">
            <a:extLst>
              <a:ext uri="{FF2B5EF4-FFF2-40B4-BE49-F238E27FC236}">
                <a16:creationId xmlns:a16="http://schemas.microsoft.com/office/drawing/2014/main" id="{45DDC65E-0094-644D-9812-A3FEB03D769C}"/>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52</a:t>
            </a:r>
          </a:p>
        </p:txBody>
      </p:sp>
      <p:sp>
        <p:nvSpPr>
          <p:cNvPr id="37" name="Text Box 82">
            <a:extLst>
              <a:ext uri="{FF2B5EF4-FFF2-40B4-BE49-F238E27FC236}">
                <a16:creationId xmlns:a16="http://schemas.microsoft.com/office/drawing/2014/main" id="{FC65DD17-A872-8247-A312-29811E663D1C}"/>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51</a:t>
            </a:r>
          </a:p>
        </p:txBody>
      </p:sp>
      <p:sp>
        <p:nvSpPr>
          <p:cNvPr id="38" name="Text Box 83">
            <a:extLst>
              <a:ext uri="{FF2B5EF4-FFF2-40B4-BE49-F238E27FC236}">
                <a16:creationId xmlns:a16="http://schemas.microsoft.com/office/drawing/2014/main" id="{3FC7C62C-EC82-2F48-BF5D-1D665E20624D}"/>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50</a:t>
            </a:r>
          </a:p>
        </p:txBody>
      </p:sp>
      <p:sp>
        <p:nvSpPr>
          <p:cNvPr id="39" name="Text Box 84">
            <a:extLst>
              <a:ext uri="{FF2B5EF4-FFF2-40B4-BE49-F238E27FC236}">
                <a16:creationId xmlns:a16="http://schemas.microsoft.com/office/drawing/2014/main" id="{91EC910F-ABBB-5543-A11B-D78F46946F6B}"/>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49</a:t>
            </a:r>
          </a:p>
        </p:txBody>
      </p:sp>
      <p:sp>
        <p:nvSpPr>
          <p:cNvPr id="40" name="Text Box 85">
            <a:extLst>
              <a:ext uri="{FF2B5EF4-FFF2-40B4-BE49-F238E27FC236}">
                <a16:creationId xmlns:a16="http://schemas.microsoft.com/office/drawing/2014/main" id="{698A6A86-4DF4-8943-A919-D09939B1166A}"/>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48</a:t>
            </a:r>
          </a:p>
        </p:txBody>
      </p:sp>
      <p:sp>
        <p:nvSpPr>
          <p:cNvPr id="41" name="Text Box 86">
            <a:extLst>
              <a:ext uri="{FF2B5EF4-FFF2-40B4-BE49-F238E27FC236}">
                <a16:creationId xmlns:a16="http://schemas.microsoft.com/office/drawing/2014/main" id="{DCB998CB-C6FB-CE4A-9FC8-3742D720947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47</a:t>
            </a:r>
          </a:p>
        </p:txBody>
      </p:sp>
      <p:sp>
        <p:nvSpPr>
          <p:cNvPr id="42" name="Text Box 87">
            <a:extLst>
              <a:ext uri="{FF2B5EF4-FFF2-40B4-BE49-F238E27FC236}">
                <a16:creationId xmlns:a16="http://schemas.microsoft.com/office/drawing/2014/main" id="{7F132855-9CA2-474C-937A-EDB2A1639322}"/>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46</a:t>
            </a:r>
          </a:p>
        </p:txBody>
      </p:sp>
      <p:sp>
        <p:nvSpPr>
          <p:cNvPr id="43" name="Text Box 88">
            <a:extLst>
              <a:ext uri="{FF2B5EF4-FFF2-40B4-BE49-F238E27FC236}">
                <a16:creationId xmlns:a16="http://schemas.microsoft.com/office/drawing/2014/main" id="{5BD240F4-4BA5-204D-BCF3-7D382C6DC8E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45</a:t>
            </a:r>
          </a:p>
        </p:txBody>
      </p:sp>
      <p:sp>
        <p:nvSpPr>
          <p:cNvPr id="44" name="Text Box 89">
            <a:extLst>
              <a:ext uri="{FF2B5EF4-FFF2-40B4-BE49-F238E27FC236}">
                <a16:creationId xmlns:a16="http://schemas.microsoft.com/office/drawing/2014/main" id="{690B911A-DF11-C14D-94C8-16A1D251622D}"/>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44</a:t>
            </a:r>
          </a:p>
        </p:txBody>
      </p:sp>
      <p:sp>
        <p:nvSpPr>
          <p:cNvPr id="45" name="Text Box 90">
            <a:extLst>
              <a:ext uri="{FF2B5EF4-FFF2-40B4-BE49-F238E27FC236}">
                <a16:creationId xmlns:a16="http://schemas.microsoft.com/office/drawing/2014/main" id="{48D6C41C-E030-CB48-AD6C-FD06FECA4E0E}"/>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43</a:t>
            </a:r>
          </a:p>
        </p:txBody>
      </p:sp>
      <p:sp>
        <p:nvSpPr>
          <p:cNvPr id="46" name="Text Box 91">
            <a:extLst>
              <a:ext uri="{FF2B5EF4-FFF2-40B4-BE49-F238E27FC236}">
                <a16:creationId xmlns:a16="http://schemas.microsoft.com/office/drawing/2014/main" id="{9FA0B83A-64D1-C843-8D49-BB03F67D5624}"/>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42</a:t>
            </a:r>
          </a:p>
        </p:txBody>
      </p:sp>
      <p:sp>
        <p:nvSpPr>
          <p:cNvPr id="47" name="Text Box 92">
            <a:extLst>
              <a:ext uri="{FF2B5EF4-FFF2-40B4-BE49-F238E27FC236}">
                <a16:creationId xmlns:a16="http://schemas.microsoft.com/office/drawing/2014/main" id="{49333345-9434-844E-A34C-934C48D32808}"/>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41</a:t>
            </a:r>
          </a:p>
        </p:txBody>
      </p:sp>
      <p:sp>
        <p:nvSpPr>
          <p:cNvPr id="48" name="Text Box 93">
            <a:extLst>
              <a:ext uri="{FF2B5EF4-FFF2-40B4-BE49-F238E27FC236}">
                <a16:creationId xmlns:a16="http://schemas.microsoft.com/office/drawing/2014/main" id="{C7560945-BA08-CA42-9E9D-1F5DC38E7615}"/>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40</a:t>
            </a:r>
          </a:p>
        </p:txBody>
      </p:sp>
      <p:sp>
        <p:nvSpPr>
          <p:cNvPr id="49" name="Text Box 94">
            <a:extLst>
              <a:ext uri="{FF2B5EF4-FFF2-40B4-BE49-F238E27FC236}">
                <a16:creationId xmlns:a16="http://schemas.microsoft.com/office/drawing/2014/main" id="{D0A549FC-629A-5C4B-B993-F051F5FCFA22}"/>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39</a:t>
            </a:r>
          </a:p>
        </p:txBody>
      </p:sp>
      <p:sp>
        <p:nvSpPr>
          <p:cNvPr id="50" name="Text Box 95">
            <a:extLst>
              <a:ext uri="{FF2B5EF4-FFF2-40B4-BE49-F238E27FC236}">
                <a16:creationId xmlns:a16="http://schemas.microsoft.com/office/drawing/2014/main" id="{73A4C289-5D9B-7845-A3ED-0E9B47B15BEE}"/>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38</a:t>
            </a:r>
          </a:p>
        </p:txBody>
      </p:sp>
      <p:sp>
        <p:nvSpPr>
          <p:cNvPr id="51" name="Text Box 96">
            <a:extLst>
              <a:ext uri="{FF2B5EF4-FFF2-40B4-BE49-F238E27FC236}">
                <a16:creationId xmlns:a16="http://schemas.microsoft.com/office/drawing/2014/main" id="{1ED1E810-EF9A-AD41-B865-E8C53BDD65C3}"/>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37</a:t>
            </a:r>
          </a:p>
        </p:txBody>
      </p:sp>
      <p:sp>
        <p:nvSpPr>
          <p:cNvPr id="52" name="Text Box 97">
            <a:extLst>
              <a:ext uri="{FF2B5EF4-FFF2-40B4-BE49-F238E27FC236}">
                <a16:creationId xmlns:a16="http://schemas.microsoft.com/office/drawing/2014/main" id="{BAE6D575-D5BF-9F4A-85FA-69495029681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36</a:t>
            </a:r>
          </a:p>
        </p:txBody>
      </p:sp>
      <p:sp>
        <p:nvSpPr>
          <p:cNvPr id="53" name="Text Box 98">
            <a:extLst>
              <a:ext uri="{FF2B5EF4-FFF2-40B4-BE49-F238E27FC236}">
                <a16:creationId xmlns:a16="http://schemas.microsoft.com/office/drawing/2014/main" id="{36845678-81D2-3C44-8ABF-92B365D7B61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35</a:t>
            </a:r>
          </a:p>
        </p:txBody>
      </p:sp>
      <p:sp>
        <p:nvSpPr>
          <p:cNvPr id="54" name="Text Box 99">
            <a:extLst>
              <a:ext uri="{FF2B5EF4-FFF2-40B4-BE49-F238E27FC236}">
                <a16:creationId xmlns:a16="http://schemas.microsoft.com/office/drawing/2014/main" id="{1B9423FE-D632-7043-9563-5FCBB400A6D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34</a:t>
            </a:r>
          </a:p>
        </p:txBody>
      </p:sp>
      <p:sp>
        <p:nvSpPr>
          <p:cNvPr id="55" name="Text Box 100">
            <a:extLst>
              <a:ext uri="{FF2B5EF4-FFF2-40B4-BE49-F238E27FC236}">
                <a16:creationId xmlns:a16="http://schemas.microsoft.com/office/drawing/2014/main" id="{F684FA38-1B8F-7246-9F45-FD9A6C5DF1D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33</a:t>
            </a:r>
          </a:p>
        </p:txBody>
      </p:sp>
      <p:sp>
        <p:nvSpPr>
          <p:cNvPr id="56" name="Text Box 102">
            <a:extLst>
              <a:ext uri="{FF2B5EF4-FFF2-40B4-BE49-F238E27FC236}">
                <a16:creationId xmlns:a16="http://schemas.microsoft.com/office/drawing/2014/main" id="{6D9350E0-270B-8048-A497-79A86DB796FB}"/>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32</a:t>
            </a:r>
          </a:p>
        </p:txBody>
      </p:sp>
      <p:sp>
        <p:nvSpPr>
          <p:cNvPr id="57" name="Text Box 103">
            <a:extLst>
              <a:ext uri="{FF2B5EF4-FFF2-40B4-BE49-F238E27FC236}">
                <a16:creationId xmlns:a16="http://schemas.microsoft.com/office/drawing/2014/main" id="{66915B83-E34C-E041-BF1A-94F90F418D51}"/>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31</a:t>
            </a:r>
          </a:p>
        </p:txBody>
      </p:sp>
      <p:sp>
        <p:nvSpPr>
          <p:cNvPr id="58" name="Text Box 104">
            <a:extLst>
              <a:ext uri="{FF2B5EF4-FFF2-40B4-BE49-F238E27FC236}">
                <a16:creationId xmlns:a16="http://schemas.microsoft.com/office/drawing/2014/main" id="{ED26F436-B034-FC4E-B271-2F635AC2D2B4}"/>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30</a:t>
            </a:r>
          </a:p>
        </p:txBody>
      </p:sp>
      <p:sp>
        <p:nvSpPr>
          <p:cNvPr id="59" name="Text Box 105">
            <a:extLst>
              <a:ext uri="{FF2B5EF4-FFF2-40B4-BE49-F238E27FC236}">
                <a16:creationId xmlns:a16="http://schemas.microsoft.com/office/drawing/2014/main" id="{E6D44E38-3533-9548-9550-847B14B8C10D}"/>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29</a:t>
            </a:r>
          </a:p>
        </p:txBody>
      </p:sp>
      <p:sp>
        <p:nvSpPr>
          <p:cNvPr id="60" name="Text Box 106">
            <a:extLst>
              <a:ext uri="{FF2B5EF4-FFF2-40B4-BE49-F238E27FC236}">
                <a16:creationId xmlns:a16="http://schemas.microsoft.com/office/drawing/2014/main" id="{10941531-DBE3-2547-9819-3C571260688E}"/>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28</a:t>
            </a:r>
          </a:p>
        </p:txBody>
      </p:sp>
      <p:sp>
        <p:nvSpPr>
          <p:cNvPr id="61" name="Text Box 107">
            <a:extLst>
              <a:ext uri="{FF2B5EF4-FFF2-40B4-BE49-F238E27FC236}">
                <a16:creationId xmlns:a16="http://schemas.microsoft.com/office/drawing/2014/main" id="{5C43625D-E730-6B43-B142-C9FA3E83770D}"/>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27</a:t>
            </a:r>
          </a:p>
        </p:txBody>
      </p:sp>
      <p:sp>
        <p:nvSpPr>
          <p:cNvPr id="62" name="Text Box 108">
            <a:extLst>
              <a:ext uri="{FF2B5EF4-FFF2-40B4-BE49-F238E27FC236}">
                <a16:creationId xmlns:a16="http://schemas.microsoft.com/office/drawing/2014/main" id="{CC43BAA0-A3FC-4A42-A003-B217BF4E05B3}"/>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26</a:t>
            </a:r>
          </a:p>
        </p:txBody>
      </p:sp>
      <p:sp>
        <p:nvSpPr>
          <p:cNvPr id="63" name="Text Box 109">
            <a:extLst>
              <a:ext uri="{FF2B5EF4-FFF2-40B4-BE49-F238E27FC236}">
                <a16:creationId xmlns:a16="http://schemas.microsoft.com/office/drawing/2014/main" id="{8D728D6B-BA01-A34E-A6CF-A6E00C2D6BD5}"/>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25</a:t>
            </a:r>
          </a:p>
        </p:txBody>
      </p:sp>
      <p:sp>
        <p:nvSpPr>
          <p:cNvPr id="64" name="Text Box 110">
            <a:extLst>
              <a:ext uri="{FF2B5EF4-FFF2-40B4-BE49-F238E27FC236}">
                <a16:creationId xmlns:a16="http://schemas.microsoft.com/office/drawing/2014/main" id="{498F6C6E-53D6-6D45-BD6C-0AB0F43B047C}"/>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24</a:t>
            </a:r>
          </a:p>
        </p:txBody>
      </p:sp>
      <p:sp>
        <p:nvSpPr>
          <p:cNvPr id="65" name="Text Box 111">
            <a:extLst>
              <a:ext uri="{FF2B5EF4-FFF2-40B4-BE49-F238E27FC236}">
                <a16:creationId xmlns:a16="http://schemas.microsoft.com/office/drawing/2014/main" id="{B47DF054-A809-C746-8445-C9453E7EC7FA}"/>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23</a:t>
            </a:r>
          </a:p>
        </p:txBody>
      </p:sp>
      <p:sp>
        <p:nvSpPr>
          <p:cNvPr id="66" name="Text Box 112">
            <a:extLst>
              <a:ext uri="{FF2B5EF4-FFF2-40B4-BE49-F238E27FC236}">
                <a16:creationId xmlns:a16="http://schemas.microsoft.com/office/drawing/2014/main" id="{552D2259-B960-C64D-8F26-03173902C356}"/>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22</a:t>
            </a:r>
          </a:p>
        </p:txBody>
      </p:sp>
      <p:sp>
        <p:nvSpPr>
          <p:cNvPr id="67" name="Text Box 113">
            <a:extLst>
              <a:ext uri="{FF2B5EF4-FFF2-40B4-BE49-F238E27FC236}">
                <a16:creationId xmlns:a16="http://schemas.microsoft.com/office/drawing/2014/main" id="{CB1C12CD-7448-3B4B-9D75-D683E24308EF}"/>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21</a:t>
            </a:r>
          </a:p>
        </p:txBody>
      </p:sp>
      <p:sp>
        <p:nvSpPr>
          <p:cNvPr id="68" name="Text Box 114">
            <a:extLst>
              <a:ext uri="{FF2B5EF4-FFF2-40B4-BE49-F238E27FC236}">
                <a16:creationId xmlns:a16="http://schemas.microsoft.com/office/drawing/2014/main" id="{9A1029D5-F05C-2749-B78C-E3EBECA82108}"/>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20</a:t>
            </a:r>
          </a:p>
        </p:txBody>
      </p:sp>
      <p:sp>
        <p:nvSpPr>
          <p:cNvPr id="69" name="Text Box 115">
            <a:extLst>
              <a:ext uri="{FF2B5EF4-FFF2-40B4-BE49-F238E27FC236}">
                <a16:creationId xmlns:a16="http://schemas.microsoft.com/office/drawing/2014/main" id="{CD9047A6-F9DC-1E46-A55B-8B8E42E802EB}"/>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19</a:t>
            </a:r>
          </a:p>
        </p:txBody>
      </p:sp>
      <p:sp>
        <p:nvSpPr>
          <p:cNvPr id="70" name="Text Box 116">
            <a:extLst>
              <a:ext uri="{FF2B5EF4-FFF2-40B4-BE49-F238E27FC236}">
                <a16:creationId xmlns:a16="http://schemas.microsoft.com/office/drawing/2014/main" id="{D1902583-08AA-014E-9BDF-4D3E91E4A06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18</a:t>
            </a:r>
          </a:p>
        </p:txBody>
      </p:sp>
      <p:sp>
        <p:nvSpPr>
          <p:cNvPr id="71" name="Text Box 117">
            <a:extLst>
              <a:ext uri="{FF2B5EF4-FFF2-40B4-BE49-F238E27FC236}">
                <a16:creationId xmlns:a16="http://schemas.microsoft.com/office/drawing/2014/main" id="{74D4B2BB-0251-2643-9A63-AE3F7D63CAAD}"/>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17</a:t>
            </a:r>
          </a:p>
        </p:txBody>
      </p:sp>
      <p:sp>
        <p:nvSpPr>
          <p:cNvPr id="72" name="Text Box 118">
            <a:extLst>
              <a:ext uri="{FF2B5EF4-FFF2-40B4-BE49-F238E27FC236}">
                <a16:creationId xmlns:a16="http://schemas.microsoft.com/office/drawing/2014/main" id="{CC934CDF-526E-EC49-B21C-F550D805D72A}"/>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16</a:t>
            </a:r>
          </a:p>
        </p:txBody>
      </p:sp>
      <p:sp>
        <p:nvSpPr>
          <p:cNvPr id="73" name="Text Box 119">
            <a:extLst>
              <a:ext uri="{FF2B5EF4-FFF2-40B4-BE49-F238E27FC236}">
                <a16:creationId xmlns:a16="http://schemas.microsoft.com/office/drawing/2014/main" id="{FB1C9104-ABA8-4948-86BC-E2E2CAA55D44}"/>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15</a:t>
            </a:r>
          </a:p>
        </p:txBody>
      </p:sp>
      <p:sp>
        <p:nvSpPr>
          <p:cNvPr id="74" name="Text Box 120">
            <a:extLst>
              <a:ext uri="{FF2B5EF4-FFF2-40B4-BE49-F238E27FC236}">
                <a16:creationId xmlns:a16="http://schemas.microsoft.com/office/drawing/2014/main" id="{314C02E3-AE1A-C24B-9784-9D39E6FC901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14</a:t>
            </a:r>
          </a:p>
        </p:txBody>
      </p:sp>
      <p:sp>
        <p:nvSpPr>
          <p:cNvPr id="75" name="Text Box 121">
            <a:extLst>
              <a:ext uri="{FF2B5EF4-FFF2-40B4-BE49-F238E27FC236}">
                <a16:creationId xmlns:a16="http://schemas.microsoft.com/office/drawing/2014/main" id="{E2644D88-1D20-854B-B10F-9B11C31DF001}"/>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13</a:t>
            </a:r>
          </a:p>
        </p:txBody>
      </p:sp>
      <p:sp>
        <p:nvSpPr>
          <p:cNvPr id="76" name="Text Box 122">
            <a:extLst>
              <a:ext uri="{FF2B5EF4-FFF2-40B4-BE49-F238E27FC236}">
                <a16:creationId xmlns:a16="http://schemas.microsoft.com/office/drawing/2014/main" id="{9C181DAB-D9AA-994C-91A2-9E09ECFF9FE1}"/>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12</a:t>
            </a:r>
          </a:p>
        </p:txBody>
      </p:sp>
      <p:sp>
        <p:nvSpPr>
          <p:cNvPr id="77" name="Text Box 123">
            <a:extLst>
              <a:ext uri="{FF2B5EF4-FFF2-40B4-BE49-F238E27FC236}">
                <a16:creationId xmlns:a16="http://schemas.microsoft.com/office/drawing/2014/main" id="{2BF583C5-973E-E144-9439-6B84014CAF22}"/>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11</a:t>
            </a:r>
          </a:p>
        </p:txBody>
      </p:sp>
      <p:sp>
        <p:nvSpPr>
          <p:cNvPr id="78" name="Text Box 124">
            <a:extLst>
              <a:ext uri="{FF2B5EF4-FFF2-40B4-BE49-F238E27FC236}">
                <a16:creationId xmlns:a16="http://schemas.microsoft.com/office/drawing/2014/main" id="{8A8B5A18-F640-4F48-951D-2D0576FDCFB6}"/>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10</a:t>
            </a:r>
          </a:p>
        </p:txBody>
      </p:sp>
      <p:sp>
        <p:nvSpPr>
          <p:cNvPr id="79" name="Text Box 125">
            <a:extLst>
              <a:ext uri="{FF2B5EF4-FFF2-40B4-BE49-F238E27FC236}">
                <a16:creationId xmlns:a16="http://schemas.microsoft.com/office/drawing/2014/main" id="{FE2DB3CD-0881-C24D-9E41-4C795A91639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09</a:t>
            </a:r>
          </a:p>
        </p:txBody>
      </p:sp>
      <p:sp>
        <p:nvSpPr>
          <p:cNvPr id="80" name="Text Box 126">
            <a:extLst>
              <a:ext uri="{FF2B5EF4-FFF2-40B4-BE49-F238E27FC236}">
                <a16:creationId xmlns:a16="http://schemas.microsoft.com/office/drawing/2014/main" id="{43732C10-B592-A643-8902-82BD24DF28FB}"/>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08</a:t>
            </a:r>
          </a:p>
        </p:txBody>
      </p:sp>
      <p:sp>
        <p:nvSpPr>
          <p:cNvPr id="81" name="Text Box 127">
            <a:extLst>
              <a:ext uri="{FF2B5EF4-FFF2-40B4-BE49-F238E27FC236}">
                <a16:creationId xmlns:a16="http://schemas.microsoft.com/office/drawing/2014/main" id="{4E096536-E738-0544-A556-EEFEA4E45314}"/>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07</a:t>
            </a:r>
          </a:p>
        </p:txBody>
      </p:sp>
      <p:sp>
        <p:nvSpPr>
          <p:cNvPr id="82" name="Text Box 128">
            <a:extLst>
              <a:ext uri="{FF2B5EF4-FFF2-40B4-BE49-F238E27FC236}">
                <a16:creationId xmlns:a16="http://schemas.microsoft.com/office/drawing/2014/main" id="{3B0B9513-4C8B-CD40-92D9-3981844FE372}"/>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06</a:t>
            </a:r>
          </a:p>
        </p:txBody>
      </p:sp>
      <p:sp>
        <p:nvSpPr>
          <p:cNvPr id="83" name="Text Box 129">
            <a:extLst>
              <a:ext uri="{FF2B5EF4-FFF2-40B4-BE49-F238E27FC236}">
                <a16:creationId xmlns:a16="http://schemas.microsoft.com/office/drawing/2014/main" id="{F925B8B3-51DE-664A-A050-6F32BDA362E5}"/>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05</a:t>
            </a:r>
          </a:p>
        </p:txBody>
      </p:sp>
      <p:sp>
        <p:nvSpPr>
          <p:cNvPr id="84" name="Text Box 130">
            <a:extLst>
              <a:ext uri="{FF2B5EF4-FFF2-40B4-BE49-F238E27FC236}">
                <a16:creationId xmlns:a16="http://schemas.microsoft.com/office/drawing/2014/main" id="{2B059956-0608-C24F-BA7D-97098B1CED55}"/>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04</a:t>
            </a:r>
          </a:p>
        </p:txBody>
      </p:sp>
      <p:sp>
        <p:nvSpPr>
          <p:cNvPr id="85" name="Text Box 131">
            <a:extLst>
              <a:ext uri="{FF2B5EF4-FFF2-40B4-BE49-F238E27FC236}">
                <a16:creationId xmlns:a16="http://schemas.microsoft.com/office/drawing/2014/main" id="{D3BFDC99-C7F9-D147-BDD4-4064B4174AEE}"/>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03</a:t>
            </a:r>
          </a:p>
        </p:txBody>
      </p:sp>
      <p:sp>
        <p:nvSpPr>
          <p:cNvPr id="86" name="Text Box 132">
            <a:extLst>
              <a:ext uri="{FF2B5EF4-FFF2-40B4-BE49-F238E27FC236}">
                <a16:creationId xmlns:a16="http://schemas.microsoft.com/office/drawing/2014/main" id="{C0E28D5F-7BCF-1449-924B-E0FF10734E8C}"/>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02</a:t>
            </a:r>
          </a:p>
        </p:txBody>
      </p:sp>
      <p:sp>
        <p:nvSpPr>
          <p:cNvPr id="87" name="Text Box 133">
            <a:extLst>
              <a:ext uri="{FF2B5EF4-FFF2-40B4-BE49-F238E27FC236}">
                <a16:creationId xmlns:a16="http://schemas.microsoft.com/office/drawing/2014/main" id="{0773BD4C-B714-B047-B342-A90505CC3080}"/>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01</a:t>
            </a:r>
          </a:p>
        </p:txBody>
      </p:sp>
      <p:sp>
        <p:nvSpPr>
          <p:cNvPr id="88" name="Text Box 137">
            <a:extLst>
              <a:ext uri="{FF2B5EF4-FFF2-40B4-BE49-F238E27FC236}">
                <a16:creationId xmlns:a16="http://schemas.microsoft.com/office/drawing/2014/main" id="{713D387F-50F0-494D-AB5D-14B5F0FF2727}"/>
              </a:ext>
            </a:extLst>
          </p:cNvPr>
          <p:cNvSpPr txBox="1">
            <a:spLocks noChangeArrowheads="1"/>
          </p:cNvSpPr>
          <p:nvPr/>
        </p:nvSpPr>
        <p:spPr bwMode="auto">
          <a:xfrm>
            <a:off x="2590800" y="2326629"/>
            <a:ext cx="13716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00</a:t>
            </a:r>
          </a:p>
        </p:txBody>
      </p:sp>
      <p:sp>
        <p:nvSpPr>
          <p:cNvPr id="89" name="Text Box 12">
            <a:extLst>
              <a:ext uri="{FF2B5EF4-FFF2-40B4-BE49-F238E27FC236}">
                <a16:creationId xmlns:a16="http://schemas.microsoft.com/office/drawing/2014/main" id="{FB8EC8E1-BFFB-2A4D-995D-0D59295845C4}"/>
              </a:ext>
            </a:extLst>
          </p:cNvPr>
          <p:cNvSpPr txBox="1">
            <a:spLocks noChangeArrowheads="1"/>
          </p:cNvSpPr>
          <p:nvPr/>
        </p:nvSpPr>
        <p:spPr bwMode="auto">
          <a:xfrm>
            <a:off x="1338263" y="2326629"/>
            <a:ext cx="13287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Bef>
                <a:spcPct val="50000"/>
              </a:spcBef>
            </a:pPr>
            <a:r>
              <a:rPr lang="en-US" altLang="en-VN" sz="6000" b="1">
                <a:solidFill>
                  <a:srgbClr val="FF0000"/>
                </a:solidFill>
                <a:latin typeface="Verdana" panose="020B0604030504040204" pitchFamily="34" charset="0"/>
              </a:rPr>
              <a:t>00</a:t>
            </a:r>
          </a:p>
        </p:txBody>
      </p:sp>
      <p:pic>
        <p:nvPicPr>
          <p:cNvPr id="90" name="Picture 68">
            <a:extLst>
              <a:ext uri="{FF2B5EF4-FFF2-40B4-BE49-F238E27FC236}">
                <a16:creationId xmlns:a16="http://schemas.microsoft.com/office/drawing/2014/main" id="{A6E46679-65D5-724A-B589-45F3C986A3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756716"/>
            <a:ext cx="3429000" cy="2093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495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0"/>
                    </p:tgtEl>
                  </p:cond>
                </p:stCondLst>
                <p:endSync evt="end" delay="0">
                  <p:rtn val="all"/>
                </p:endSync>
                <p:childTnLst>
                  <p:par>
                    <p:cTn id="3" fill="hold">
                      <p:stCondLst>
                        <p:cond delay="0"/>
                      </p:stCondLst>
                      <p:childTnLst>
                        <p:par>
                          <p:cTn id="4" fill="hold">
                            <p:stCondLst>
                              <p:cond delay="0"/>
                            </p:stCondLst>
                            <p:childTnLst>
                              <p:par>
                                <p:cTn id="5" presetID="11" presetClass="entr" presetSubtype="0" fill="hold" grpId="1" nodeType="afterEffect">
                                  <p:stCondLst>
                                    <p:cond delay="0"/>
                                  </p:stCondLst>
                                  <p:childTnLst>
                                    <p:set>
                                      <p:cBhvr>
                                        <p:cTn id="6" dur="1000">
                                          <p:stCondLst>
                                            <p:cond delay="0"/>
                                          </p:stCondLst>
                                        </p:cTn>
                                        <p:tgtEl>
                                          <p:spTgt spid="29"/>
                                        </p:tgtEl>
                                        <p:attrNameLst>
                                          <p:attrName>style.visibility</p:attrName>
                                        </p:attrNameLst>
                                      </p:cBhvr>
                                      <p:to>
                                        <p:strVal val="visible"/>
                                      </p:to>
                                    </p:set>
                                  </p:childTnLst>
                                </p:cTn>
                              </p:par>
                            </p:childTnLst>
                          </p:cTn>
                        </p:par>
                        <p:par>
                          <p:cTn id="7" fill="hold">
                            <p:stCondLst>
                              <p:cond delay="1000"/>
                            </p:stCondLst>
                            <p:childTnLst>
                              <p:par>
                                <p:cTn id="8" presetID="11" presetClass="entr" presetSubtype="0" fill="hold" grpId="1" nodeType="afterEffect">
                                  <p:stCondLst>
                                    <p:cond delay="0"/>
                                  </p:stCondLst>
                                  <p:childTnLst>
                                    <p:set>
                                      <p:cBhvr>
                                        <p:cTn id="9" dur="1000">
                                          <p:stCondLst>
                                            <p:cond delay="0"/>
                                          </p:stCondLst>
                                        </p:cTn>
                                        <p:tgtEl>
                                          <p:spTgt spid="30"/>
                                        </p:tgtEl>
                                        <p:attrNameLst>
                                          <p:attrName>style.visibility</p:attrName>
                                        </p:attrNameLst>
                                      </p:cBhvr>
                                      <p:to>
                                        <p:strVal val="visible"/>
                                      </p:to>
                                    </p:set>
                                  </p:childTnLst>
                                </p:cTn>
                              </p:par>
                            </p:childTnLst>
                          </p:cTn>
                        </p:par>
                        <p:par>
                          <p:cTn id="10" fill="hold">
                            <p:stCondLst>
                              <p:cond delay="2000"/>
                            </p:stCondLst>
                            <p:childTnLst>
                              <p:par>
                                <p:cTn id="11" presetID="11" presetClass="entr" presetSubtype="0" fill="hold" grpId="1" nodeType="afterEffect">
                                  <p:stCondLst>
                                    <p:cond delay="0"/>
                                  </p:stCondLst>
                                  <p:childTnLst>
                                    <p:set>
                                      <p:cBhvr>
                                        <p:cTn id="12" dur="1000">
                                          <p:stCondLst>
                                            <p:cond delay="0"/>
                                          </p:stCondLst>
                                        </p:cTn>
                                        <p:tgtEl>
                                          <p:spTgt spid="31"/>
                                        </p:tgtEl>
                                        <p:attrNameLst>
                                          <p:attrName>style.visibility</p:attrName>
                                        </p:attrNameLst>
                                      </p:cBhvr>
                                      <p:to>
                                        <p:strVal val="visible"/>
                                      </p:to>
                                    </p:set>
                                  </p:childTnLst>
                                </p:cTn>
                              </p:par>
                            </p:childTnLst>
                          </p:cTn>
                        </p:par>
                        <p:par>
                          <p:cTn id="13" fill="hold">
                            <p:stCondLst>
                              <p:cond delay="3000"/>
                            </p:stCondLst>
                            <p:childTnLst>
                              <p:par>
                                <p:cTn id="14" presetID="11" presetClass="entr" presetSubtype="0" fill="hold" grpId="1" nodeType="afterEffect">
                                  <p:stCondLst>
                                    <p:cond delay="0"/>
                                  </p:stCondLst>
                                  <p:childTnLst>
                                    <p:set>
                                      <p:cBhvr>
                                        <p:cTn id="15" dur="1000">
                                          <p:stCondLst>
                                            <p:cond delay="0"/>
                                          </p:stCondLst>
                                        </p:cTn>
                                        <p:tgtEl>
                                          <p:spTgt spid="32"/>
                                        </p:tgtEl>
                                        <p:attrNameLst>
                                          <p:attrName>style.visibility</p:attrName>
                                        </p:attrNameLst>
                                      </p:cBhvr>
                                      <p:to>
                                        <p:strVal val="visible"/>
                                      </p:to>
                                    </p:set>
                                  </p:childTnLst>
                                </p:cTn>
                              </p:par>
                            </p:childTnLst>
                          </p:cTn>
                        </p:par>
                        <p:par>
                          <p:cTn id="16" fill="hold">
                            <p:stCondLst>
                              <p:cond delay="4000"/>
                            </p:stCondLst>
                            <p:childTnLst>
                              <p:par>
                                <p:cTn id="17" presetID="11" presetClass="entr" presetSubtype="0" fill="hold" grpId="1" nodeType="afterEffect">
                                  <p:stCondLst>
                                    <p:cond delay="0"/>
                                  </p:stCondLst>
                                  <p:childTnLst>
                                    <p:set>
                                      <p:cBhvr>
                                        <p:cTn id="18" dur="1000">
                                          <p:stCondLst>
                                            <p:cond delay="0"/>
                                          </p:stCondLst>
                                        </p:cTn>
                                        <p:tgtEl>
                                          <p:spTgt spid="33"/>
                                        </p:tgtEl>
                                        <p:attrNameLst>
                                          <p:attrName>style.visibility</p:attrName>
                                        </p:attrNameLst>
                                      </p:cBhvr>
                                      <p:to>
                                        <p:strVal val="visible"/>
                                      </p:to>
                                    </p:set>
                                  </p:childTnLst>
                                </p:cTn>
                              </p:par>
                            </p:childTnLst>
                          </p:cTn>
                        </p:par>
                        <p:par>
                          <p:cTn id="19" fill="hold">
                            <p:stCondLst>
                              <p:cond delay="5000"/>
                            </p:stCondLst>
                            <p:childTnLst>
                              <p:par>
                                <p:cTn id="20" presetID="11" presetClass="entr" presetSubtype="0" fill="hold" grpId="1" nodeType="afterEffect">
                                  <p:stCondLst>
                                    <p:cond delay="0"/>
                                  </p:stCondLst>
                                  <p:childTnLst>
                                    <p:set>
                                      <p:cBhvr>
                                        <p:cTn id="21" dur="1000">
                                          <p:stCondLst>
                                            <p:cond delay="0"/>
                                          </p:stCondLst>
                                        </p:cTn>
                                        <p:tgtEl>
                                          <p:spTgt spid="34"/>
                                        </p:tgtEl>
                                        <p:attrNameLst>
                                          <p:attrName>style.visibility</p:attrName>
                                        </p:attrNameLst>
                                      </p:cBhvr>
                                      <p:to>
                                        <p:strVal val="visible"/>
                                      </p:to>
                                    </p:set>
                                  </p:childTnLst>
                                </p:cTn>
                              </p:par>
                            </p:childTnLst>
                          </p:cTn>
                        </p:par>
                        <p:par>
                          <p:cTn id="22" fill="hold">
                            <p:stCondLst>
                              <p:cond delay="6000"/>
                            </p:stCondLst>
                            <p:childTnLst>
                              <p:par>
                                <p:cTn id="23" presetID="11" presetClass="entr" presetSubtype="0" fill="hold" grpId="1" nodeType="afterEffect">
                                  <p:stCondLst>
                                    <p:cond delay="0"/>
                                  </p:stCondLst>
                                  <p:childTnLst>
                                    <p:set>
                                      <p:cBhvr>
                                        <p:cTn id="24" dur="1000">
                                          <p:stCondLst>
                                            <p:cond delay="0"/>
                                          </p:stCondLst>
                                        </p:cTn>
                                        <p:tgtEl>
                                          <p:spTgt spid="35"/>
                                        </p:tgtEl>
                                        <p:attrNameLst>
                                          <p:attrName>style.visibility</p:attrName>
                                        </p:attrNameLst>
                                      </p:cBhvr>
                                      <p:to>
                                        <p:strVal val="visible"/>
                                      </p:to>
                                    </p:set>
                                  </p:childTnLst>
                                </p:cTn>
                              </p:par>
                            </p:childTnLst>
                          </p:cTn>
                        </p:par>
                        <p:par>
                          <p:cTn id="25" fill="hold">
                            <p:stCondLst>
                              <p:cond delay="7000"/>
                            </p:stCondLst>
                            <p:childTnLst>
                              <p:par>
                                <p:cTn id="26" presetID="11" presetClass="entr" presetSubtype="0" fill="hold" grpId="1" nodeType="afterEffect">
                                  <p:stCondLst>
                                    <p:cond delay="0"/>
                                  </p:stCondLst>
                                  <p:childTnLst>
                                    <p:set>
                                      <p:cBhvr>
                                        <p:cTn id="27" dur="1000">
                                          <p:stCondLst>
                                            <p:cond delay="0"/>
                                          </p:stCondLst>
                                        </p:cTn>
                                        <p:tgtEl>
                                          <p:spTgt spid="36"/>
                                        </p:tgtEl>
                                        <p:attrNameLst>
                                          <p:attrName>style.visibility</p:attrName>
                                        </p:attrNameLst>
                                      </p:cBhvr>
                                      <p:to>
                                        <p:strVal val="visible"/>
                                      </p:to>
                                    </p:set>
                                  </p:childTnLst>
                                </p:cTn>
                              </p:par>
                            </p:childTnLst>
                          </p:cTn>
                        </p:par>
                        <p:par>
                          <p:cTn id="28" fill="hold">
                            <p:stCondLst>
                              <p:cond delay="8000"/>
                            </p:stCondLst>
                            <p:childTnLst>
                              <p:par>
                                <p:cTn id="29" presetID="11" presetClass="entr" presetSubtype="0" fill="hold" grpId="1" nodeType="afterEffect">
                                  <p:stCondLst>
                                    <p:cond delay="0"/>
                                  </p:stCondLst>
                                  <p:childTnLst>
                                    <p:set>
                                      <p:cBhvr>
                                        <p:cTn id="30" dur="1000">
                                          <p:stCondLst>
                                            <p:cond delay="0"/>
                                          </p:stCondLst>
                                        </p:cTn>
                                        <p:tgtEl>
                                          <p:spTgt spid="37"/>
                                        </p:tgtEl>
                                        <p:attrNameLst>
                                          <p:attrName>style.visibility</p:attrName>
                                        </p:attrNameLst>
                                      </p:cBhvr>
                                      <p:to>
                                        <p:strVal val="visible"/>
                                      </p:to>
                                    </p:set>
                                  </p:childTnLst>
                                </p:cTn>
                              </p:par>
                            </p:childTnLst>
                          </p:cTn>
                        </p:par>
                        <p:par>
                          <p:cTn id="31" fill="hold">
                            <p:stCondLst>
                              <p:cond delay="9000"/>
                            </p:stCondLst>
                            <p:childTnLst>
                              <p:par>
                                <p:cTn id="32" presetID="11" presetClass="entr" presetSubtype="0" fill="hold" grpId="1" nodeType="afterEffect">
                                  <p:stCondLst>
                                    <p:cond delay="0"/>
                                  </p:stCondLst>
                                  <p:childTnLst>
                                    <p:set>
                                      <p:cBhvr>
                                        <p:cTn id="33" dur="1000">
                                          <p:stCondLst>
                                            <p:cond delay="0"/>
                                          </p:stCondLst>
                                        </p:cTn>
                                        <p:tgtEl>
                                          <p:spTgt spid="38"/>
                                        </p:tgtEl>
                                        <p:attrNameLst>
                                          <p:attrName>style.visibility</p:attrName>
                                        </p:attrNameLst>
                                      </p:cBhvr>
                                      <p:to>
                                        <p:strVal val="visible"/>
                                      </p:to>
                                    </p:set>
                                  </p:childTnLst>
                                </p:cTn>
                              </p:par>
                            </p:childTnLst>
                          </p:cTn>
                        </p:par>
                        <p:par>
                          <p:cTn id="34" fill="hold">
                            <p:stCondLst>
                              <p:cond delay="10000"/>
                            </p:stCondLst>
                            <p:childTnLst>
                              <p:par>
                                <p:cTn id="35" presetID="11" presetClass="entr" presetSubtype="0" fill="hold" grpId="1" nodeType="afterEffect">
                                  <p:stCondLst>
                                    <p:cond delay="0"/>
                                  </p:stCondLst>
                                  <p:childTnLst>
                                    <p:set>
                                      <p:cBhvr>
                                        <p:cTn id="36" dur="1000">
                                          <p:stCondLst>
                                            <p:cond delay="0"/>
                                          </p:stCondLst>
                                        </p:cTn>
                                        <p:tgtEl>
                                          <p:spTgt spid="39"/>
                                        </p:tgtEl>
                                        <p:attrNameLst>
                                          <p:attrName>style.visibility</p:attrName>
                                        </p:attrNameLst>
                                      </p:cBhvr>
                                      <p:to>
                                        <p:strVal val="visible"/>
                                      </p:to>
                                    </p:set>
                                  </p:childTnLst>
                                </p:cTn>
                              </p:par>
                            </p:childTnLst>
                          </p:cTn>
                        </p:par>
                        <p:par>
                          <p:cTn id="37" fill="hold">
                            <p:stCondLst>
                              <p:cond delay="11000"/>
                            </p:stCondLst>
                            <p:childTnLst>
                              <p:par>
                                <p:cTn id="38" presetID="11" presetClass="entr" presetSubtype="0" fill="hold" grpId="1" nodeType="afterEffect">
                                  <p:stCondLst>
                                    <p:cond delay="0"/>
                                  </p:stCondLst>
                                  <p:childTnLst>
                                    <p:set>
                                      <p:cBhvr>
                                        <p:cTn id="39" dur="1000">
                                          <p:stCondLst>
                                            <p:cond delay="0"/>
                                          </p:stCondLst>
                                        </p:cTn>
                                        <p:tgtEl>
                                          <p:spTgt spid="40"/>
                                        </p:tgtEl>
                                        <p:attrNameLst>
                                          <p:attrName>style.visibility</p:attrName>
                                        </p:attrNameLst>
                                      </p:cBhvr>
                                      <p:to>
                                        <p:strVal val="visible"/>
                                      </p:to>
                                    </p:set>
                                  </p:childTnLst>
                                </p:cTn>
                              </p:par>
                            </p:childTnLst>
                          </p:cTn>
                        </p:par>
                        <p:par>
                          <p:cTn id="40" fill="hold">
                            <p:stCondLst>
                              <p:cond delay="12000"/>
                            </p:stCondLst>
                            <p:childTnLst>
                              <p:par>
                                <p:cTn id="41" presetID="11" presetClass="entr" presetSubtype="0" fill="hold" grpId="1" nodeType="afterEffect">
                                  <p:stCondLst>
                                    <p:cond delay="0"/>
                                  </p:stCondLst>
                                  <p:childTnLst>
                                    <p:set>
                                      <p:cBhvr>
                                        <p:cTn id="42" dur="1000">
                                          <p:stCondLst>
                                            <p:cond delay="0"/>
                                          </p:stCondLst>
                                        </p:cTn>
                                        <p:tgtEl>
                                          <p:spTgt spid="41"/>
                                        </p:tgtEl>
                                        <p:attrNameLst>
                                          <p:attrName>style.visibility</p:attrName>
                                        </p:attrNameLst>
                                      </p:cBhvr>
                                      <p:to>
                                        <p:strVal val="visible"/>
                                      </p:to>
                                    </p:set>
                                  </p:childTnLst>
                                </p:cTn>
                              </p:par>
                            </p:childTnLst>
                          </p:cTn>
                        </p:par>
                        <p:par>
                          <p:cTn id="43" fill="hold">
                            <p:stCondLst>
                              <p:cond delay="13000"/>
                            </p:stCondLst>
                            <p:childTnLst>
                              <p:par>
                                <p:cTn id="44" presetID="11" presetClass="entr" presetSubtype="0" fill="hold" grpId="1" nodeType="afterEffect">
                                  <p:stCondLst>
                                    <p:cond delay="0"/>
                                  </p:stCondLst>
                                  <p:childTnLst>
                                    <p:set>
                                      <p:cBhvr>
                                        <p:cTn id="45" dur="1000">
                                          <p:stCondLst>
                                            <p:cond delay="0"/>
                                          </p:stCondLst>
                                        </p:cTn>
                                        <p:tgtEl>
                                          <p:spTgt spid="42"/>
                                        </p:tgtEl>
                                        <p:attrNameLst>
                                          <p:attrName>style.visibility</p:attrName>
                                        </p:attrNameLst>
                                      </p:cBhvr>
                                      <p:to>
                                        <p:strVal val="visible"/>
                                      </p:to>
                                    </p:set>
                                  </p:childTnLst>
                                </p:cTn>
                              </p:par>
                            </p:childTnLst>
                          </p:cTn>
                        </p:par>
                        <p:par>
                          <p:cTn id="46" fill="hold">
                            <p:stCondLst>
                              <p:cond delay="14000"/>
                            </p:stCondLst>
                            <p:childTnLst>
                              <p:par>
                                <p:cTn id="47" presetID="11" presetClass="entr" presetSubtype="0" fill="hold" grpId="1" nodeType="afterEffect">
                                  <p:stCondLst>
                                    <p:cond delay="0"/>
                                  </p:stCondLst>
                                  <p:childTnLst>
                                    <p:set>
                                      <p:cBhvr>
                                        <p:cTn id="48" dur="1000">
                                          <p:stCondLst>
                                            <p:cond delay="0"/>
                                          </p:stCondLst>
                                        </p:cTn>
                                        <p:tgtEl>
                                          <p:spTgt spid="43"/>
                                        </p:tgtEl>
                                        <p:attrNameLst>
                                          <p:attrName>style.visibility</p:attrName>
                                        </p:attrNameLst>
                                      </p:cBhvr>
                                      <p:to>
                                        <p:strVal val="visible"/>
                                      </p:to>
                                    </p:set>
                                  </p:childTnLst>
                                </p:cTn>
                              </p:par>
                            </p:childTnLst>
                          </p:cTn>
                        </p:par>
                        <p:par>
                          <p:cTn id="49" fill="hold">
                            <p:stCondLst>
                              <p:cond delay="15000"/>
                            </p:stCondLst>
                            <p:childTnLst>
                              <p:par>
                                <p:cTn id="50" presetID="11" presetClass="entr" presetSubtype="0" fill="hold" grpId="1" nodeType="afterEffect">
                                  <p:stCondLst>
                                    <p:cond delay="0"/>
                                  </p:stCondLst>
                                  <p:childTnLst>
                                    <p:set>
                                      <p:cBhvr>
                                        <p:cTn id="51" dur="1000">
                                          <p:stCondLst>
                                            <p:cond delay="0"/>
                                          </p:stCondLst>
                                        </p:cTn>
                                        <p:tgtEl>
                                          <p:spTgt spid="44"/>
                                        </p:tgtEl>
                                        <p:attrNameLst>
                                          <p:attrName>style.visibility</p:attrName>
                                        </p:attrNameLst>
                                      </p:cBhvr>
                                      <p:to>
                                        <p:strVal val="visible"/>
                                      </p:to>
                                    </p:set>
                                  </p:childTnLst>
                                </p:cTn>
                              </p:par>
                            </p:childTnLst>
                          </p:cTn>
                        </p:par>
                        <p:par>
                          <p:cTn id="52" fill="hold">
                            <p:stCondLst>
                              <p:cond delay="16000"/>
                            </p:stCondLst>
                            <p:childTnLst>
                              <p:par>
                                <p:cTn id="53" presetID="11" presetClass="entr" presetSubtype="0" fill="hold" grpId="1" nodeType="afterEffect">
                                  <p:stCondLst>
                                    <p:cond delay="0"/>
                                  </p:stCondLst>
                                  <p:childTnLst>
                                    <p:set>
                                      <p:cBhvr>
                                        <p:cTn id="54" dur="1000">
                                          <p:stCondLst>
                                            <p:cond delay="0"/>
                                          </p:stCondLst>
                                        </p:cTn>
                                        <p:tgtEl>
                                          <p:spTgt spid="45"/>
                                        </p:tgtEl>
                                        <p:attrNameLst>
                                          <p:attrName>style.visibility</p:attrName>
                                        </p:attrNameLst>
                                      </p:cBhvr>
                                      <p:to>
                                        <p:strVal val="visible"/>
                                      </p:to>
                                    </p:set>
                                  </p:childTnLst>
                                </p:cTn>
                              </p:par>
                            </p:childTnLst>
                          </p:cTn>
                        </p:par>
                        <p:par>
                          <p:cTn id="55" fill="hold">
                            <p:stCondLst>
                              <p:cond delay="17000"/>
                            </p:stCondLst>
                            <p:childTnLst>
                              <p:par>
                                <p:cTn id="56" presetID="11" presetClass="entr" presetSubtype="0" fill="hold" grpId="1" nodeType="afterEffect">
                                  <p:stCondLst>
                                    <p:cond delay="0"/>
                                  </p:stCondLst>
                                  <p:childTnLst>
                                    <p:set>
                                      <p:cBhvr>
                                        <p:cTn id="57" dur="1000">
                                          <p:stCondLst>
                                            <p:cond delay="0"/>
                                          </p:stCondLst>
                                        </p:cTn>
                                        <p:tgtEl>
                                          <p:spTgt spid="46"/>
                                        </p:tgtEl>
                                        <p:attrNameLst>
                                          <p:attrName>style.visibility</p:attrName>
                                        </p:attrNameLst>
                                      </p:cBhvr>
                                      <p:to>
                                        <p:strVal val="visible"/>
                                      </p:to>
                                    </p:set>
                                  </p:childTnLst>
                                </p:cTn>
                              </p:par>
                            </p:childTnLst>
                          </p:cTn>
                        </p:par>
                        <p:par>
                          <p:cTn id="58" fill="hold">
                            <p:stCondLst>
                              <p:cond delay="18000"/>
                            </p:stCondLst>
                            <p:childTnLst>
                              <p:par>
                                <p:cTn id="59" presetID="11" presetClass="entr" presetSubtype="0" fill="hold" grpId="1" nodeType="afterEffect">
                                  <p:stCondLst>
                                    <p:cond delay="0"/>
                                  </p:stCondLst>
                                  <p:childTnLst>
                                    <p:set>
                                      <p:cBhvr>
                                        <p:cTn id="60" dur="1000">
                                          <p:stCondLst>
                                            <p:cond delay="0"/>
                                          </p:stCondLst>
                                        </p:cTn>
                                        <p:tgtEl>
                                          <p:spTgt spid="47"/>
                                        </p:tgtEl>
                                        <p:attrNameLst>
                                          <p:attrName>style.visibility</p:attrName>
                                        </p:attrNameLst>
                                      </p:cBhvr>
                                      <p:to>
                                        <p:strVal val="visible"/>
                                      </p:to>
                                    </p:set>
                                  </p:childTnLst>
                                </p:cTn>
                              </p:par>
                            </p:childTnLst>
                          </p:cTn>
                        </p:par>
                        <p:par>
                          <p:cTn id="61" fill="hold">
                            <p:stCondLst>
                              <p:cond delay="19000"/>
                            </p:stCondLst>
                            <p:childTnLst>
                              <p:par>
                                <p:cTn id="62" presetID="11" presetClass="entr" presetSubtype="0" fill="hold" grpId="1" nodeType="afterEffect">
                                  <p:stCondLst>
                                    <p:cond delay="0"/>
                                  </p:stCondLst>
                                  <p:childTnLst>
                                    <p:set>
                                      <p:cBhvr>
                                        <p:cTn id="63" dur="1000">
                                          <p:stCondLst>
                                            <p:cond delay="0"/>
                                          </p:stCondLst>
                                        </p:cTn>
                                        <p:tgtEl>
                                          <p:spTgt spid="48"/>
                                        </p:tgtEl>
                                        <p:attrNameLst>
                                          <p:attrName>style.visibility</p:attrName>
                                        </p:attrNameLst>
                                      </p:cBhvr>
                                      <p:to>
                                        <p:strVal val="visible"/>
                                      </p:to>
                                    </p:set>
                                  </p:childTnLst>
                                </p:cTn>
                              </p:par>
                            </p:childTnLst>
                          </p:cTn>
                        </p:par>
                        <p:par>
                          <p:cTn id="64" fill="hold">
                            <p:stCondLst>
                              <p:cond delay="20000"/>
                            </p:stCondLst>
                            <p:childTnLst>
                              <p:par>
                                <p:cTn id="65" presetID="11" presetClass="entr" presetSubtype="0" fill="hold" grpId="1" nodeType="afterEffect">
                                  <p:stCondLst>
                                    <p:cond delay="0"/>
                                  </p:stCondLst>
                                  <p:childTnLst>
                                    <p:set>
                                      <p:cBhvr>
                                        <p:cTn id="66" dur="1000">
                                          <p:stCondLst>
                                            <p:cond delay="0"/>
                                          </p:stCondLst>
                                        </p:cTn>
                                        <p:tgtEl>
                                          <p:spTgt spid="49"/>
                                        </p:tgtEl>
                                        <p:attrNameLst>
                                          <p:attrName>style.visibility</p:attrName>
                                        </p:attrNameLst>
                                      </p:cBhvr>
                                      <p:to>
                                        <p:strVal val="visible"/>
                                      </p:to>
                                    </p:set>
                                  </p:childTnLst>
                                </p:cTn>
                              </p:par>
                            </p:childTnLst>
                          </p:cTn>
                        </p:par>
                        <p:par>
                          <p:cTn id="67" fill="hold">
                            <p:stCondLst>
                              <p:cond delay="21000"/>
                            </p:stCondLst>
                            <p:childTnLst>
                              <p:par>
                                <p:cTn id="68" presetID="11" presetClass="entr" presetSubtype="0" fill="hold" grpId="1" nodeType="afterEffect">
                                  <p:stCondLst>
                                    <p:cond delay="0"/>
                                  </p:stCondLst>
                                  <p:childTnLst>
                                    <p:set>
                                      <p:cBhvr>
                                        <p:cTn id="69" dur="1000">
                                          <p:stCondLst>
                                            <p:cond delay="0"/>
                                          </p:stCondLst>
                                        </p:cTn>
                                        <p:tgtEl>
                                          <p:spTgt spid="50"/>
                                        </p:tgtEl>
                                        <p:attrNameLst>
                                          <p:attrName>style.visibility</p:attrName>
                                        </p:attrNameLst>
                                      </p:cBhvr>
                                      <p:to>
                                        <p:strVal val="visible"/>
                                      </p:to>
                                    </p:set>
                                  </p:childTnLst>
                                </p:cTn>
                              </p:par>
                            </p:childTnLst>
                          </p:cTn>
                        </p:par>
                        <p:par>
                          <p:cTn id="70" fill="hold">
                            <p:stCondLst>
                              <p:cond delay="22000"/>
                            </p:stCondLst>
                            <p:childTnLst>
                              <p:par>
                                <p:cTn id="71" presetID="11" presetClass="entr" presetSubtype="0" fill="hold" grpId="1" nodeType="afterEffect">
                                  <p:stCondLst>
                                    <p:cond delay="0"/>
                                  </p:stCondLst>
                                  <p:childTnLst>
                                    <p:set>
                                      <p:cBhvr>
                                        <p:cTn id="72" dur="1000">
                                          <p:stCondLst>
                                            <p:cond delay="0"/>
                                          </p:stCondLst>
                                        </p:cTn>
                                        <p:tgtEl>
                                          <p:spTgt spid="51"/>
                                        </p:tgtEl>
                                        <p:attrNameLst>
                                          <p:attrName>style.visibility</p:attrName>
                                        </p:attrNameLst>
                                      </p:cBhvr>
                                      <p:to>
                                        <p:strVal val="visible"/>
                                      </p:to>
                                    </p:set>
                                  </p:childTnLst>
                                </p:cTn>
                              </p:par>
                            </p:childTnLst>
                          </p:cTn>
                        </p:par>
                        <p:par>
                          <p:cTn id="73" fill="hold">
                            <p:stCondLst>
                              <p:cond delay="23000"/>
                            </p:stCondLst>
                            <p:childTnLst>
                              <p:par>
                                <p:cTn id="74" presetID="11" presetClass="entr" presetSubtype="0" fill="hold" grpId="1" nodeType="afterEffect">
                                  <p:stCondLst>
                                    <p:cond delay="0"/>
                                  </p:stCondLst>
                                  <p:childTnLst>
                                    <p:set>
                                      <p:cBhvr>
                                        <p:cTn id="75" dur="1000">
                                          <p:stCondLst>
                                            <p:cond delay="0"/>
                                          </p:stCondLst>
                                        </p:cTn>
                                        <p:tgtEl>
                                          <p:spTgt spid="52"/>
                                        </p:tgtEl>
                                        <p:attrNameLst>
                                          <p:attrName>style.visibility</p:attrName>
                                        </p:attrNameLst>
                                      </p:cBhvr>
                                      <p:to>
                                        <p:strVal val="visible"/>
                                      </p:to>
                                    </p:set>
                                  </p:childTnLst>
                                </p:cTn>
                              </p:par>
                            </p:childTnLst>
                          </p:cTn>
                        </p:par>
                        <p:par>
                          <p:cTn id="76" fill="hold">
                            <p:stCondLst>
                              <p:cond delay="24000"/>
                            </p:stCondLst>
                            <p:childTnLst>
                              <p:par>
                                <p:cTn id="77" presetID="11" presetClass="entr" presetSubtype="0" fill="hold" grpId="1" nodeType="afterEffect">
                                  <p:stCondLst>
                                    <p:cond delay="0"/>
                                  </p:stCondLst>
                                  <p:childTnLst>
                                    <p:set>
                                      <p:cBhvr>
                                        <p:cTn id="78" dur="1000">
                                          <p:stCondLst>
                                            <p:cond delay="0"/>
                                          </p:stCondLst>
                                        </p:cTn>
                                        <p:tgtEl>
                                          <p:spTgt spid="53"/>
                                        </p:tgtEl>
                                        <p:attrNameLst>
                                          <p:attrName>style.visibility</p:attrName>
                                        </p:attrNameLst>
                                      </p:cBhvr>
                                      <p:to>
                                        <p:strVal val="visible"/>
                                      </p:to>
                                    </p:set>
                                  </p:childTnLst>
                                </p:cTn>
                              </p:par>
                            </p:childTnLst>
                          </p:cTn>
                        </p:par>
                        <p:par>
                          <p:cTn id="79" fill="hold">
                            <p:stCondLst>
                              <p:cond delay="25000"/>
                            </p:stCondLst>
                            <p:childTnLst>
                              <p:par>
                                <p:cTn id="80" presetID="11" presetClass="entr" presetSubtype="0" fill="hold" grpId="1" nodeType="afterEffect">
                                  <p:stCondLst>
                                    <p:cond delay="0"/>
                                  </p:stCondLst>
                                  <p:childTnLst>
                                    <p:set>
                                      <p:cBhvr>
                                        <p:cTn id="81" dur="1000">
                                          <p:stCondLst>
                                            <p:cond delay="0"/>
                                          </p:stCondLst>
                                        </p:cTn>
                                        <p:tgtEl>
                                          <p:spTgt spid="54"/>
                                        </p:tgtEl>
                                        <p:attrNameLst>
                                          <p:attrName>style.visibility</p:attrName>
                                        </p:attrNameLst>
                                      </p:cBhvr>
                                      <p:to>
                                        <p:strVal val="visible"/>
                                      </p:to>
                                    </p:set>
                                  </p:childTnLst>
                                </p:cTn>
                              </p:par>
                            </p:childTnLst>
                          </p:cTn>
                        </p:par>
                        <p:par>
                          <p:cTn id="82" fill="hold">
                            <p:stCondLst>
                              <p:cond delay="26000"/>
                            </p:stCondLst>
                            <p:childTnLst>
                              <p:par>
                                <p:cTn id="83" presetID="11" presetClass="entr" presetSubtype="0" fill="hold" grpId="1" nodeType="afterEffect">
                                  <p:stCondLst>
                                    <p:cond delay="0"/>
                                  </p:stCondLst>
                                  <p:childTnLst>
                                    <p:set>
                                      <p:cBhvr>
                                        <p:cTn id="84" dur="1000">
                                          <p:stCondLst>
                                            <p:cond delay="0"/>
                                          </p:stCondLst>
                                        </p:cTn>
                                        <p:tgtEl>
                                          <p:spTgt spid="55"/>
                                        </p:tgtEl>
                                        <p:attrNameLst>
                                          <p:attrName>style.visibility</p:attrName>
                                        </p:attrNameLst>
                                      </p:cBhvr>
                                      <p:to>
                                        <p:strVal val="visible"/>
                                      </p:to>
                                    </p:set>
                                  </p:childTnLst>
                                </p:cTn>
                              </p:par>
                            </p:childTnLst>
                          </p:cTn>
                        </p:par>
                        <p:par>
                          <p:cTn id="85" fill="hold">
                            <p:stCondLst>
                              <p:cond delay="27000"/>
                            </p:stCondLst>
                            <p:childTnLst>
                              <p:par>
                                <p:cTn id="86" presetID="11" presetClass="entr" presetSubtype="0" fill="hold" grpId="1" nodeType="afterEffect">
                                  <p:stCondLst>
                                    <p:cond delay="0"/>
                                  </p:stCondLst>
                                  <p:childTnLst>
                                    <p:set>
                                      <p:cBhvr>
                                        <p:cTn id="87" dur="1000">
                                          <p:stCondLst>
                                            <p:cond delay="0"/>
                                          </p:stCondLst>
                                        </p:cTn>
                                        <p:tgtEl>
                                          <p:spTgt spid="56"/>
                                        </p:tgtEl>
                                        <p:attrNameLst>
                                          <p:attrName>style.visibility</p:attrName>
                                        </p:attrNameLst>
                                      </p:cBhvr>
                                      <p:to>
                                        <p:strVal val="visible"/>
                                      </p:to>
                                    </p:set>
                                  </p:childTnLst>
                                </p:cTn>
                              </p:par>
                            </p:childTnLst>
                          </p:cTn>
                        </p:par>
                        <p:par>
                          <p:cTn id="88" fill="hold">
                            <p:stCondLst>
                              <p:cond delay="28000"/>
                            </p:stCondLst>
                            <p:childTnLst>
                              <p:par>
                                <p:cTn id="89" presetID="11" presetClass="entr" presetSubtype="0" fill="hold" grpId="1" nodeType="afterEffect">
                                  <p:stCondLst>
                                    <p:cond delay="0"/>
                                  </p:stCondLst>
                                  <p:childTnLst>
                                    <p:set>
                                      <p:cBhvr>
                                        <p:cTn id="90" dur="1000">
                                          <p:stCondLst>
                                            <p:cond delay="0"/>
                                          </p:stCondLst>
                                        </p:cTn>
                                        <p:tgtEl>
                                          <p:spTgt spid="57"/>
                                        </p:tgtEl>
                                        <p:attrNameLst>
                                          <p:attrName>style.visibility</p:attrName>
                                        </p:attrNameLst>
                                      </p:cBhvr>
                                      <p:to>
                                        <p:strVal val="visible"/>
                                      </p:to>
                                    </p:set>
                                  </p:childTnLst>
                                </p:cTn>
                              </p:par>
                            </p:childTnLst>
                          </p:cTn>
                        </p:par>
                        <p:par>
                          <p:cTn id="91" fill="hold">
                            <p:stCondLst>
                              <p:cond delay="29000"/>
                            </p:stCondLst>
                            <p:childTnLst>
                              <p:par>
                                <p:cTn id="92" presetID="11" presetClass="entr" presetSubtype="0" fill="hold" grpId="1" nodeType="afterEffect">
                                  <p:stCondLst>
                                    <p:cond delay="0"/>
                                  </p:stCondLst>
                                  <p:childTnLst>
                                    <p:set>
                                      <p:cBhvr>
                                        <p:cTn id="93" dur="1000">
                                          <p:stCondLst>
                                            <p:cond delay="0"/>
                                          </p:stCondLst>
                                        </p:cTn>
                                        <p:tgtEl>
                                          <p:spTgt spid="58"/>
                                        </p:tgtEl>
                                        <p:attrNameLst>
                                          <p:attrName>style.visibility</p:attrName>
                                        </p:attrNameLst>
                                      </p:cBhvr>
                                      <p:to>
                                        <p:strVal val="visible"/>
                                      </p:to>
                                    </p:set>
                                  </p:childTnLst>
                                </p:cTn>
                              </p:par>
                            </p:childTnLst>
                          </p:cTn>
                        </p:par>
                        <p:par>
                          <p:cTn id="94" fill="hold">
                            <p:stCondLst>
                              <p:cond delay="30000"/>
                            </p:stCondLst>
                            <p:childTnLst>
                              <p:par>
                                <p:cTn id="95" presetID="11" presetClass="entr" presetSubtype="0" fill="hold" grpId="1" nodeType="afterEffect">
                                  <p:stCondLst>
                                    <p:cond delay="0"/>
                                  </p:stCondLst>
                                  <p:childTnLst>
                                    <p:set>
                                      <p:cBhvr>
                                        <p:cTn id="96" dur="1000">
                                          <p:stCondLst>
                                            <p:cond delay="0"/>
                                          </p:stCondLst>
                                        </p:cTn>
                                        <p:tgtEl>
                                          <p:spTgt spid="59"/>
                                        </p:tgtEl>
                                        <p:attrNameLst>
                                          <p:attrName>style.visibility</p:attrName>
                                        </p:attrNameLst>
                                      </p:cBhvr>
                                      <p:to>
                                        <p:strVal val="visible"/>
                                      </p:to>
                                    </p:set>
                                  </p:childTnLst>
                                </p:cTn>
                              </p:par>
                            </p:childTnLst>
                          </p:cTn>
                        </p:par>
                        <p:par>
                          <p:cTn id="97" fill="hold">
                            <p:stCondLst>
                              <p:cond delay="31000"/>
                            </p:stCondLst>
                            <p:childTnLst>
                              <p:par>
                                <p:cTn id="98" presetID="11" presetClass="entr" presetSubtype="0" fill="hold" grpId="1" nodeType="afterEffect">
                                  <p:stCondLst>
                                    <p:cond delay="0"/>
                                  </p:stCondLst>
                                  <p:childTnLst>
                                    <p:set>
                                      <p:cBhvr>
                                        <p:cTn id="99" dur="1000">
                                          <p:stCondLst>
                                            <p:cond delay="0"/>
                                          </p:stCondLst>
                                        </p:cTn>
                                        <p:tgtEl>
                                          <p:spTgt spid="60"/>
                                        </p:tgtEl>
                                        <p:attrNameLst>
                                          <p:attrName>style.visibility</p:attrName>
                                        </p:attrNameLst>
                                      </p:cBhvr>
                                      <p:to>
                                        <p:strVal val="visible"/>
                                      </p:to>
                                    </p:set>
                                  </p:childTnLst>
                                </p:cTn>
                              </p:par>
                            </p:childTnLst>
                          </p:cTn>
                        </p:par>
                        <p:par>
                          <p:cTn id="100" fill="hold">
                            <p:stCondLst>
                              <p:cond delay="32000"/>
                            </p:stCondLst>
                            <p:childTnLst>
                              <p:par>
                                <p:cTn id="101" presetID="11" presetClass="entr" presetSubtype="0" fill="hold" grpId="1" nodeType="afterEffect">
                                  <p:stCondLst>
                                    <p:cond delay="0"/>
                                  </p:stCondLst>
                                  <p:childTnLst>
                                    <p:set>
                                      <p:cBhvr>
                                        <p:cTn id="102" dur="1000">
                                          <p:stCondLst>
                                            <p:cond delay="0"/>
                                          </p:stCondLst>
                                        </p:cTn>
                                        <p:tgtEl>
                                          <p:spTgt spid="61"/>
                                        </p:tgtEl>
                                        <p:attrNameLst>
                                          <p:attrName>style.visibility</p:attrName>
                                        </p:attrNameLst>
                                      </p:cBhvr>
                                      <p:to>
                                        <p:strVal val="visible"/>
                                      </p:to>
                                    </p:set>
                                  </p:childTnLst>
                                </p:cTn>
                              </p:par>
                            </p:childTnLst>
                          </p:cTn>
                        </p:par>
                        <p:par>
                          <p:cTn id="103" fill="hold">
                            <p:stCondLst>
                              <p:cond delay="33000"/>
                            </p:stCondLst>
                            <p:childTnLst>
                              <p:par>
                                <p:cTn id="104" presetID="11" presetClass="entr" presetSubtype="0" fill="hold" grpId="1" nodeType="afterEffect">
                                  <p:stCondLst>
                                    <p:cond delay="0"/>
                                  </p:stCondLst>
                                  <p:childTnLst>
                                    <p:set>
                                      <p:cBhvr>
                                        <p:cTn id="105" dur="1000">
                                          <p:stCondLst>
                                            <p:cond delay="0"/>
                                          </p:stCondLst>
                                        </p:cTn>
                                        <p:tgtEl>
                                          <p:spTgt spid="62"/>
                                        </p:tgtEl>
                                        <p:attrNameLst>
                                          <p:attrName>style.visibility</p:attrName>
                                        </p:attrNameLst>
                                      </p:cBhvr>
                                      <p:to>
                                        <p:strVal val="visible"/>
                                      </p:to>
                                    </p:set>
                                  </p:childTnLst>
                                </p:cTn>
                              </p:par>
                            </p:childTnLst>
                          </p:cTn>
                        </p:par>
                        <p:par>
                          <p:cTn id="106" fill="hold">
                            <p:stCondLst>
                              <p:cond delay="34000"/>
                            </p:stCondLst>
                            <p:childTnLst>
                              <p:par>
                                <p:cTn id="107" presetID="11" presetClass="entr" presetSubtype="0" fill="hold" grpId="1" nodeType="afterEffect">
                                  <p:stCondLst>
                                    <p:cond delay="0"/>
                                  </p:stCondLst>
                                  <p:childTnLst>
                                    <p:set>
                                      <p:cBhvr>
                                        <p:cTn id="108" dur="1000">
                                          <p:stCondLst>
                                            <p:cond delay="0"/>
                                          </p:stCondLst>
                                        </p:cTn>
                                        <p:tgtEl>
                                          <p:spTgt spid="63"/>
                                        </p:tgtEl>
                                        <p:attrNameLst>
                                          <p:attrName>style.visibility</p:attrName>
                                        </p:attrNameLst>
                                      </p:cBhvr>
                                      <p:to>
                                        <p:strVal val="visible"/>
                                      </p:to>
                                    </p:set>
                                  </p:childTnLst>
                                </p:cTn>
                              </p:par>
                            </p:childTnLst>
                          </p:cTn>
                        </p:par>
                        <p:par>
                          <p:cTn id="109" fill="hold">
                            <p:stCondLst>
                              <p:cond delay="35000"/>
                            </p:stCondLst>
                            <p:childTnLst>
                              <p:par>
                                <p:cTn id="110" presetID="11" presetClass="entr" presetSubtype="0" fill="hold" grpId="1" nodeType="afterEffect">
                                  <p:stCondLst>
                                    <p:cond delay="0"/>
                                  </p:stCondLst>
                                  <p:childTnLst>
                                    <p:set>
                                      <p:cBhvr>
                                        <p:cTn id="111" dur="1000">
                                          <p:stCondLst>
                                            <p:cond delay="0"/>
                                          </p:stCondLst>
                                        </p:cTn>
                                        <p:tgtEl>
                                          <p:spTgt spid="64"/>
                                        </p:tgtEl>
                                        <p:attrNameLst>
                                          <p:attrName>style.visibility</p:attrName>
                                        </p:attrNameLst>
                                      </p:cBhvr>
                                      <p:to>
                                        <p:strVal val="visible"/>
                                      </p:to>
                                    </p:set>
                                  </p:childTnLst>
                                </p:cTn>
                              </p:par>
                            </p:childTnLst>
                          </p:cTn>
                        </p:par>
                        <p:par>
                          <p:cTn id="112" fill="hold">
                            <p:stCondLst>
                              <p:cond delay="36000"/>
                            </p:stCondLst>
                            <p:childTnLst>
                              <p:par>
                                <p:cTn id="113" presetID="11" presetClass="entr" presetSubtype="0" fill="hold" grpId="1" nodeType="afterEffect">
                                  <p:stCondLst>
                                    <p:cond delay="0"/>
                                  </p:stCondLst>
                                  <p:childTnLst>
                                    <p:set>
                                      <p:cBhvr>
                                        <p:cTn id="114" dur="1000">
                                          <p:stCondLst>
                                            <p:cond delay="0"/>
                                          </p:stCondLst>
                                        </p:cTn>
                                        <p:tgtEl>
                                          <p:spTgt spid="65"/>
                                        </p:tgtEl>
                                        <p:attrNameLst>
                                          <p:attrName>style.visibility</p:attrName>
                                        </p:attrNameLst>
                                      </p:cBhvr>
                                      <p:to>
                                        <p:strVal val="visible"/>
                                      </p:to>
                                    </p:set>
                                  </p:childTnLst>
                                </p:cTn>
                              </p:par>
                            </p:childTnLst>
                          </p:cTn>
                        </p:par>
                        <p:par>
                          <p:cTn id="115" fill="hold">
                            <p:stCondLst>
                              <p:cond delay="37000"/>
                            </p:stCondLst>
                            <p:childTnLst>
                              <p:par>
                                <p:cTn id="116" presetID="11" presetClass="entr" presetSubtype="0" fill="hold" grpId="1" nodeType="afterEffect">
                                  <p:stCondLst>
                                    <p:cond delay="0"/>
                                  </p:stCondLst>
                                  <p:childTnLst>
                                    <p:set>
                                      <p:cBhvr>
                                        <p:cTn id="117" dur="1000">
                                          <p:stCondLst>
                                            <p:cond delay="0"/>
                                          </p:stCondLst>
                                        </p:cTn>
                                        <p:tgtEl>
                                          <p:spTgt spid="66"/>
                                        </p:tgtEl>
                                        <p:attrNameLst>
                                          <p:attrName>style.visibility</p:attrName>
                                        </p:attrNameLst>
                                      </p:cBhvr>
                                      <p:to>
                                        <p:strVal val="visible"/>
                                      </p:to>
                                    </p:set>
                                  </p:childTnLst>
                                </p:cTn>
                              </p:par>
                            </p:childTnLst>
                          </p:cTn>
                        </p:par>
                        <p:par>
                          <p:cTn id="118" fill="hold">
                            <p:stCondLst>
                              <p:cond delay="38000"/>
                            </p:stCondLst>
                            <p:childTnLst>
                              <p:par>
                                <p:cTn id="119" presetID="11" presetClass="entr" presetSubtype="0" fill="hold" grpId="1" nodeType="afterEffect">
                                  <p:stCondLst>
                                    <p:cond delay="0"/>
                                  </p:stCondLst>
                                  <p:childTnLst>
                                    <p:set>
                                      <p:cBhvr>
                                        <p:cTn id="120" dur="1000">
                                          <p:stCondLst>
                                            <p:cond delay="0"/>
                                          </p:stCondLst>
                                        </p:cTn>
                                        <p:tgtEl>
                                          <p:spTgt spid="67"/>
                                        </p:tgtEl>
                                        <p:attrNameLst>
                                          <p:attrName>style.visibility</p:attrName>
                                        </p:attrNameLst>
                                      </p:cBhvr>
                                      <p:to>
                                        <p:strVal val="visible"/>
                                      </p:to>
                                    </p:set>
                                  </p:childTnLst>
                                </p:cTn>
                              </p:par>
                            </p:childTnLst>
                          </p:cTn>
                        </p:par>
                        <p:par>
                          <p:cTn id="121" fill="hold">
                            <p:stCondLst>
                              <p:cond delay="39000"/>
                            </p:stCondLst>
                            <p:childTnLst>
                              <p:par>
                                <p:cTn id="122" presetID="11" presetClass="entr" presetSubtype="0" fill="hold" grpId="1" nodeType="afterEffect">
                                  <p:stCondLst>
                                    <p:cond delay="0"/>
                                  </p:stCondLst>
                                  <p:childTnLst>
                                    <p:set>
                                      <p:cBhvr>
                                        <p:cTn id="123" dur="1000">
                                          <p:stCondLst>
                                            <p:cond delay="0"/>
                                          </p:stCondLst>
                                        </p:cTn>
                                        <p:tgtEl>
                                          <p:spTgt spid="68"/>
                                        </p:tgtEl>
                                        <p:attrNameLst>
                                          <p:attrName>style.visibility</p:attrName>
                                        </p:attrNameLst>
                                      </p:cBhvr>
                                      <p:to>
                                        <p:strVal val="visible"/>
                                      </p:to>
                                    </p:set>
                                  </p:childTnLst>
                                </p:cTn>
                              </p:par>
                            </p:childTnLst>
                          </p:cTn>
                        </p:par>
                        <p:par>
                          <p:cTn id="124" fill="hold">
                            <p:stCondLst>
                              <p:cond delay="40000"/>
                            </p:stCondLst>
                            <p:childTnLst>
                              <p:par>
                                <p:cTn id="125" presetID="11" presetClass="entr" presetSubtype="0" fill="hold" grpId="1" nodeType="afterEffect">
                                  <p:stCondLst>
                                    <p:cond delay="0"/>
                                  </p:stCondLst>
                                  <p:childTnLst>
                                    <p:set>
                                      <p:cBhvr>
                                        <p:cTn id="126" dur="1000">
                                          <p:stCondLst>
                                            <p:cond delay="0"/>
                                          </p:stCondLst>
                                        </p:cTn>
                                        <p:tgtEl>
                                          <p:spTgt spid="69"/>
                                        </p:tgtEl>
                                        <p:attrNameLst>
                                          <p:attrName>style.visibility</p:attrName>
                                        </p:attrNameLst>
                                      </p:cBhvr>
                                      <p:to>
                                        <p:strVal val="visible"/>
                                      </p:to>
                                    </p:set>
                                  </p:childTnLst>
                                </p:cTn>
                              </p:par>
                            </p:childTnLst>
                          </p:cTn>
                        </p:par>
                        <p:par>
                          <p:cTn id="127" fill="hold">
                            <p:stCondLst>
                              <p:cond delay="41000"/>
                            </p:stCondLst>
                            <p:childTnLst>
                              <p:par>
                                <p:cTn id="128" presetID="11" presetClass="entr" presetSubtype="0" fill="hold" grpId="1" nodeType="afterEffect">
                                  <p:stCondLst>
                                    <p:cond delay="0"/>
                                  </p:stCondLst>
                                  <p:childTnLst>
                                    <p:set>
                                      <p:cBhvr>
                                        <p:cTn id="129" dur="1000">
                                          <p:stCondLst>
                                            <p:cond delay="0"/>
                                          </p:stCondLst>
                                        </p:cTn>
                                        <p:tgtEl>
                                          <p:spTgt spid="70"/>
                                        </p:tgtEl>
                                        <p:attrNameLst>
                                          <p:attrName>style.visibility</p:attrName>
                                        </p:attrNameLst>
                                      </p:cBhvr>
                                      <p:to>
                                        <p:strVal val="visible"/>
                                      </p:to>
                                    </p:set>
                                  </p:childTnLst>
                                </p:cTn>
                              </p:par>
                            </p:childTnLst>
                          </p:cTn>
                        </p:par>
                        <p:par>
                          <p:cTn id="130" fill="hold">
                            <p:stCondLst>
                              <p:cond delay="42000"/>
                            </p:stCondLst>
                            <p:childTnLst>
                              <p:par>
                                <p:cTn id="131" presetID="11" presetClass="entr" presetSubtype="0" fill="hold" grpId="1" nodeType="afterEffect">
                                  <p:stCondLst>
                                    <p:cond delay="0"/>
                                  </p:stCondLst>
                                  <p:childTnLst>
                                    <p:set>
                                      <p:cBhvr>
                                        <p:cTn id="132" dur="1000">
                                          <p:stCondLst>
                                            <p:cond delay="0"/>
                                          </p:stCondLst>
                                        </p:cTn>
                                        <p:tgtEl>
                                          <p:spTgt spid="71"/>
                                        </p:tgtEl>
                                        <p:attrNameLst>
                                          <p:attrName>style.visibility</p:attrName>
                                        </p:attrNameLst>
                                      </p:cBhvr>
                                      <p:to>
                                        <p:strVal val="visible"/>
                                      </p:to>
                                    </p:set>
                                  </p:childTnLst>
                                </p:cTn>
                              </p:par>
                            </p:childTnLst>
                          </p:cTn>
                        </p:par>
                        <p:par>
                          <p:cTn id="133" fill="hold">
                            <p:stCondLst>
                              <p:cond delay="43000"/>
                            </p:stCondLst>
                            <p:childTnLst>
                              <p:par>
                                <p:cTn id="134" presetID="11" presetClass="entr" presetSubtype="0" fill="hold" grpId="1" nodeType="afterEffect">
                                  <p:stCondLst>
                                    <p:cond delay="0"/>
                                  </p:stCondLst>
                                  <p:childTnLst>
                                    <p:set>
                                      <p:cBhvr>
                                        <p:cTn id="135" dur="1000">
                                          <p:stCondLst>
                                            <p:cond delay="0"/>
                                          </p:stCondLst>
                                        </p:cTn>
                                        <p:tgtEl>
                                          <p:spTgt spid="72"/>
                                        </p:tgtEl>
                                        <p:attrNameLst>
                                          <p:attrName>style.visibility</p:attrName>
                                        </p:attrNameLst>
                                      </p:cBhvr>
                                      <p:to>
                                        <p:strVal val="visible"/>
                                      </p:to>
                                    </p:set>
                                  </p:childTnLst>
                                </p:cTn>
                              </p:par>
                            </p:childTnLst>
                          </p:cTn>
                        </p:par>
                        <p:par>
                          <p:cTn id="136" fill="hold">
                            <p:stCondLst>
                              <p:cond delay="44000"/>
                            </p:stCondLst>
                            <p:childTnLst>
                              <p:par>
                                <p:cTn id="137" presetID="11" presetClass="entr" presetSubtype="0" fill="hold" grpId="1" nodeType="afterEffect">
                                  <p:stCondLst>
                                    <p:cond delay="0"/>
                                  </p:stCondLst>
                                  <p:childTnLst>
                                    <p:set>
                                      <p:cBhvr>
                                        <p:cTn id="138" dur="1000">
                                          <p:stCondLst>
                                            <p:cond delay="0"/>
                                          </p:stCondLst>
                                        </p:cTn>
                                        <p:tgtEl>
                                          <p:spTgt spid="73"/>
                                        </p:tgtEl>
                                        <p:attrNameLst>
                                          <p:attrName>style.visibility</p:attrName>
                                        </p:attrNameLst>
                                      </p:cBhvr>
                                      <p:to>
                                        <p:strVal val="visible"/>
                                      </p:to>
                                    </p:set>
                                  </p:childTnLst>
                                </p:cTn>
                              </p:par>
                            </p:childTnLst>
                          </p:cTn>
                        </p:par>
                        <p:par>
                          <p:cTn id="139" fill="hold">
                            <p:stCondLst>
                              <p:cond delay="45000"/>
                            </p:stCondLst>
                            <p:childTnLst>
                              <p:par>
                                <p:cTn id="140" presetID="11" presetClass="entr" presetSubtype="0" fill="hold" grpId="1" nodeType="afterEffect">
                                  <p:stCondLst>
                                    <p:cond delay="0"/>
                                  </p:stCondLst>
                                  <p:childTnLst>
                                    <p:set>
                                      <p:cBhvr>
                                        <p:cTn id="141" dur="1000">
                                          <p:stCondLst>
                                            <p:cond delay="0"/>
                                          </p:stCondLst>
                                        </p:cTn>
                                        <p:tgtEl>
                                          <p:spTgt spid="74"/>
                                        </p:tgtEl>
                                        <p:attrNameLst>
                                          <p:attrName>style.visibility</p:attrName>
                                        </p:attrNameLst>
                                      </p:cBhvr>
                                      <p:to>
                                        <p:strVal val="visible"/>
                                      </p:to>
                                    </p:set>
                                  </p:childTnLst>
                                </p:cTn>
                              </p:par>
                            </p:childTnLst>
                          </p:cTn>
                        </p:par>
                        <p:par>
                          <p:cTn id="142" fill="hold">
                            <p:stCondLst>
                              <p:cond delay="46000"/>
                            </p:stCondLst>
                            <p:childTnLst>
                              <p:par>
                                <p:cTn id="143" presetID="11" presetClass="entr" presetSubtype="0" fill="hold" grpId="1" nodeType="afterEffect">
                                  <p:stCondLst>
                                    <p:cond delay="0"/>
                                  </p:stCondLst>
                                  <p:childTnLst>
                                    <p:set>
                                      <p:cBhvr>
                                        <p:cTn id="144" dur="1000">
                                          <p:stCondLst>
                                            <p:cond delay="0"/>
                                          </p:stCondLst>
                                        </p:cTn>
                                        <p:tgtEl>
                                          <p:spTgt spid="75"/>
                                        </p:tgtEl>
                                        <p:attrNameLst>
                                          <p:attrName>style.visibility</p:attrName>
                                        </p:attrNameLst>
                                      </p:cBhvr>
                                      <p:to>
                                        <p:strVal val="visible"/>
                                      </p:to>
                                    </p:set>
                                  </p:childTnLst>
                                </p:cTn>
                              </p:par>
                            </p:childTnLst>
                          </p:cTn>
                        </p:par>
                        <p:par>
                          <p:cTn id="145" fill="hold">
                            <p:stCondLst>
                              <p:cond delay="47000"/>
                            </p:stCondLst>
                            <p:childTnLst>
                              <p:par>
                                <p:cTn id="146" presetID="11" presetClass="entr" presetSubtype="0" fill="hold" grpId="1" nodeType="afterEffect">
                                  <p:stCondLst>
                                    <p:cond delay="0"/>
                                  </p:stCondLst>
                                  <p:childTnLst>
                                    <p:set>
                                      <p:cBhvr>
                                        <p:cTn id="147" dur="1000">
                                          <p:stCondLst>
                                            <p:cond delay="0"/>
                                          </p:stCondLst>
                                        </p:cTn>
                                        <p:tgtEl>
                                          <p:spTgt spid="76"/>
                                        </p:tgtEl>
                                        <p:attrNameLst>
                                          <p:attrName>style.visibility</p:attrName>
                                        </p:attrNameLst>
                                      </p:cBhvr>
                                      <p:to>
                                        <p:strVal val="visible"/>
                                      </p:to>
                                    </p:set>
                                  </p:childTnLst>
                                </p:cTn>
                              </p:par>
                            </p:childTnLst>
                          </p:cTn>
                        </p:par>
                        <p:par>
                          <p:cTn id="148" fill="hold">
                            <p:stCondLst>
                              <p:cond delay="48000"/>
                            </p:stCondLst>
                            <p:childTnLst>
                              <p:par>
                                <p:cTn id="149" presetID="11" presetClass="entr" presetSubtype="0" fill="hold" grpId="1" nodeType="afterEffect">
                                  <p:stCondLst>
                                    <p:cond delay="0"/>
                                  </p:stCondLst>
                                  <p:childTnLst>
                                    <p:set>
                                      <p:cBhvr>
                                        <p:cTn id="150" dur="1000">
                                          <p:stCondLst>
                                            <p:cond delay="0"/>
                                          </p:stCondLst>
                                        </p:cTn>
                                        <p:tgtEl>
                                          <p:spTgt spid="77"/>
                                        </p:tgtEl>
                                        <p:attrNameLst>
                                          <p:attrName>style.visibility</p:attrName>
                                        </p:attrNameLst>
                                      </p:cBhvr>
                                      <p:to>
                                        <p:strVal val="visible"/>
                                      </p:to>
                                    </p:set>
                                  </p:childTnLst>
                                </p:cTn>
                              </p:par>
                            </p:childTnLst>
                          </p:cTn>
                        </p:par>
                        <p:par>
                          <p:cTn id="151" fill="hold">
                            <p:stCondLst>
                              <p:cond delay="49000"/>
                            </p:stCondLst>
                            <p:childTnLst>
                              <p:par>
                                <p:cTn id="152" presetID="11" presetClass="entr" presetSubtype="0" fill="hold" grpId="1" nodeType="afterEffect">
                                  <p:stCondLst>
                                    <p:cond delay="0"/>
                                  </p:stCondLst>
                                  <p:childTnLst>
                                    <p:set>
                                      <p:cBhvr>
                                        <p:cTn id="153" dur="1000">
                                          <p:stCondLst>
                                            <p:cond delay="0"/>
                                          </p:stCondLst>
                                        </p:cTn>
                                        <p:tgtEl>
                                          <p:spTgt spid="78"/>
                                        </p:tgtEl>
                                        <p:attrNameLst>
                                          <p:attrName>style.visibility</p:attrName>
                                        </p:attrNameLst>
                                      </p:cBhvr>
                                      <p:to>
                                        <p:strVal val="visible"/>
                                      </p:to>
                                    </p:set>
                                  </p:childTnLst>
                                </p:cTn>
                              </p:par>
                            </p:childTnLst>
                          </p:cTn>
                        </p:par>
                        <p:par>
                          <p:cTn id="154" fill="hold">
                            <p:stCondLst>
                              <p:cond delay="50000"/>
                            </p:stCondLst>
                            <p:childTnLst>
                              <p:par>
                                <p:cTn id="155" presetID="11" presetClass="entr" presetSubtype="0" fill="hold" grpId="1" nodeType="afterEffect">
                                  <p:stCondLst>
                                    <p:cond delay="0"/>
                                  </p:stCondLst>
                                  <p:childTnLst>
                                    <p:set>
                                      <p:cBhvr>
                                        <p:cTn id="156" dur="1000">
                                          <p:stCondLst>
                                            <p:cond delay="0"/>
                                          </p:stCondLst>
                                        </p:cTn>
                                        <p:tgtEl>
                                          <p:spTgt spid="79"/>
                                        </p:tgtEl>
                                        <p:attrNameLst>
                                          <p:attrName>style.visibility</p:attrName>
                                        </p:attrNameLst>
                                      </p:cBhvr>
                                      <p:to>
                                        <p:strVal val="visible"/>
                                      </p:to>
                                    </p:set>
                                  </p:childTnLst>
                                </p:cTn>
                              </p:par>
                            </p:childTnLst>
                          </p:cTn>
                        </p:par>
                        <p:par>
                          <p:cTn id="157" fill="hold">
                            <p:stCondLst>
                              <p:cond delay="51000"/>
                            </p:stCondLst>
                            <p:childTnLst>
                              <p:par>
                                <p:cTn id="158" presetID="11" presetClass="entr" presetSubtype="0" fill="hold" grpId="1" nodeType="afterEffect">
                                  <p:stCondLst>
                                    <p:cond delay="0"/>
                                  </p:stCondLst>
                                  <p:childTnLst>
                                    <p:set>
                                      <p:cBhvr>
                                        <p:cTn id="159" dur="1000">
                                          <p:stCondLst>
                                            <p:cond delay="0"/>
                                          </p:stCondLst>
                                        </p:cTn>
                                        <p:tgtEl>
                                          <p:spTgt spid="80"/>
                                        </p:tgtEl>
                                        <p:attrNameLst>
                                          <p:attrName>style.visibility</p:attrName>
                                        </p:attrNameLst>
                                      </p:cBhvr>
                                      <p:to>
                                        <p:strVal val="visible"/>
                                      </p:to>
                                    </p:set>
                                  </p:childTnLst>
                                </p:cTn>
                              </p:par>
                            </p:childTnLst>
                          </p:cTn>
                        </p:par>
                        <p:par>
                          <p:cTn id="160" fill="hold">
                            <p:stCondLst>
                              <p:cond delay="52000"/>
                            </p:stCondLst>
                            <p:childTnLst>
                              <p:par>
                                <p:cTn id="161" presetID="11" presetClass="entr" presetSubtype="0" fill="hold" grpId="1" nodeType="afterEffect">
                                  <p:stCondLst>
                                    <p:cond delay="0"/>
                                  </p:stCondLst>
                                  <p:childTnLst>
                                    <p:set>
                                      <p:cBhvr>
                                        <p:cTn id="162" dur="1000">
                                          <p:stCondLst>
                                            <p:cond delay="0"/>
                                          </p:stCondLst>
                                        </p:cTn>
                                        <p:tgtEl>
                                          <p:spTgt spid="81"/>
                                        </p:tgtEl>
                                        <p:attrNameLst>
                                          <p:attrName>style.visibility</p:attrName>
                                        </p:attrNameLst>
                                      </p:cBhvr>
                                      <p:to>
                                        <p:strVal val="visible"/>
                                      </p:to>
                                    </p:set>
                                  </p:childTnLst>
                                </p:cTn>
                              </p:par>
                            </p:childTnLst>
                          </p:cTn>
                        </p:par>
                        <p:par>
                          <p:cTn id="163" fill="hold">
                            <p:stCondLst>
                              <p:cond delay="53000"/>
                            </p:stCondLst>
                            <p:childTnLst>
                              <p:par>
                                <p:cTn id="164" presetID="11" presetClass="entr" presetSubtype="0" fill="hold" grpId="1" nodeType="afterEffect">
                                  <p:stCondLst>
                                    <p:cond delay="0"/>
                                  </p:stCondLst>
                                  <p:childTnLst>
                                    <p:set>
                                      <p:cBhvr>
                                        <p:cTn id="165" dur="1000">
                                          <p:stCondLst>
                                            <p:cond delay="0"/>
                                          </p:stCondLst>
                                        </p:cTn>
                                        <p:tgtEl>
                                          <p:spTgt spid="82"/>
                                        </p:tgtEl>
                                        <p:attrNameLst>
                                          <p:attrName>style.visibility</p:attrName>
                                        </p:attrNameLst>
                                      </p:cBhvr>
                                      <p:to>
                                        <p:strVal val="visible"/>
                                      </p:to>
                                    </p:set>
                                  </p:childTnLst>
                                </p:cTn>
                              </p:par>
                            </p:childTnLst>
                          </p:cTn>
                        </p:par>
                        <p:par>
                          <p:cTn id="166" fill="hold">
                            <p:stCondLst>
                              <p:cond delay="54000"/>
                            </p:stCondLst>
                            <p:childTnLst>
                              <p:par>
                                <p:cTn id="167" presetID="11" presetClass="entr" presetSubtype="0" fill="hold" grpId="1" nodeType="afterEffect">
                                  <p:stCondLst>
                                    <p:cond delay="0"/>
                                  </p:stCondLst>
                                  <p:childTnLst>
                                    <p:set>
                                      <p:cBhvr>
                                        <p:cTn id="168" dur="1000">
                                          <p:stCondLst>
                                            <p:cond delay="0"/>
                                          </p:stCondLst>
                                        </p:cTn>
                                        <p:tgtEl>
                                          <p:spTgt spid="83"/>
                                        </p:tgtEl>
                                        <p:attrNameLst>
                                          <p:attrName>style.visibility</p:attrName>
                                        </p:attrNameLst>
                                      </p:cBhvr>
                                      <p:to>
                                        <p:strVal val="visible"/>
                                      </p:to>
                                    </p:set>
                                  </p:childTnLst>
                                </p:cTn>
                              </p:par>
                            </p:childTnLst>
                          </p:cTn>
                        </p:par>
                        <p:par>
                          <p:cTn id="169" fill="hold">
                            <p:stCondLst>
                              <p:cond delay="55000"/>
                            </p:stCondLst>
                            <p:childTnLst>
                              <p:par>
                                <p:cTn id="170" presetID="11" presetClass="entr" presetSubtype="0" fill="hold" grpId="1" nodeType="afterEffect">
                                  <p:stCondLst>
                                    <p:cond delay="0"/>
                                  </p:stCondLst>
                                  <p:childTnLst>
                                    <p:set>
                                      <p:cBhvr>
                                        <p:cTn id="171" dur="1000">
                                          <p:stCondLst>
                                            <p:cond delay="0"/>
                                          </p:stCondLst>
                                        </p:cTn>
                                        <p:tgtEl>
                                          <p:spTgt spid="84"/>
                                        </p:tgtEl>
                                        <p:attrNameLst>
                                          <p:attrName>style.visibility</p:attrName>
                                        </p:attrNameLst>
                                      </p:cBhvr>
                                      <p:to>
                                        <p:strVal val="visible"/>
                                      </p:to>
                                    </p:set>
                                  </p:childTnLst>
                                </p:cTn>
                              </p:par>
                            </p:childTnLst>
                          </p:cTn>
                        </p:par>
                        <p:par>
                          <p:cTn id="172" fill="hold">
                            <p:stCondLst>
                              <p:cond delay="56000"/>
                            </p:stCondLst>
                            <p:childTnLst>
                              <p:par>
                                <p:cTn id="173" presetID="11" presetClass="entr" presetSubtype="0" fill="hold" grpId="1" nodeType="afterEffect">
                                  <p:stCondLst>
                                    <p:cond delay="0"/>
                                  </p:stCondLst>
                                  <p:childTnLst>
                                    <p:set>
                                      <p:cBhvr>
                                        <p:cTn id="174" dur="1000">
                                          <p:stCondLst>
                                            <p:cond delay="0"/>
                                          </p:stCondLst>
                                        </p:cTn>
                                        <p:tgtEl>
                                          <p:spTgt spid="85"/>
                                        </p:tgtEl>
                                        <p:attrNameLst>
                                          <p:attrName>style.visibility</p:attrName>
                                        </p:attrNameLst>
                                      </p:cBhvr>
                                      <p:to>
                                        <p:strVal val="visible"/>
                                      </p:to>
                                    </p:set>
                                  </p:childTnLst>
                                </p:cTn>
                              </p:par>
                            </p:childTnLst>
                          </p:cTn>
                        </p:par>
                        <p:par>
                          <p:cTn id="175" fill="hold">
                            <p:stCondLst>
                              <p:cond delay="57000"/>
                            </p:stCondLst>
                            <p:childTnLst>
                              <p:par>
                                <p:cTn id="176" presetID="11" presetClass="entr" presetSubtype="0" fill="hold" grpId="1" nodeType="afterEffect">
                                  <p:stCondLst>
                                    <p:cond delay="0"/>
                                  </p:stCondLst>
                                  <p:childTnLst>
                                    <p:set>
                                      <p:cBhvr>
                                        <p:cTn id="177" dur="1000">
                                          <p:stCondLst>
                                            <p:cond delay="0"/>
                                          </p:stCondLst>
                                        </p:cTn>
                                        <p:tgtEl>
                                          <p:spTgt spid="86"/>
                                        </p:tgtEl>
                                        <p:attrNameLst>
                                          <p:attrName>style.visibility</p:attrName>
                                        </p:attrNameLst>
                                      </p:cBhvr>
                                      <p:to>
                                        <p:strVal val="visible"/>
                                      </p:to>
                                    </p:set>
                                  </p:childTnLst>
                                </p:cTn>
                              </p:par>
                            </p:childTnLst>
                          </p:cTn>
                        </p:par>
                        <p:par>
                          <p:cTn id="178" fill="hold">
                            <p:stCondLst>
                              <p:cond delay="58000"/>
                            </p:stCondLst>
                            <p:childTnLst>
                              <p:par>
                                <p:cTn id="179" presetID="11" presetClass="entr" presetSubtype="0" fill="hold" grpId="1" nodeType="afterEffect">
                                  <p:stCondLst>
                                    <p:cond delay="0"/>
                                  </p:stCondLst>
                                  <p:childTnLst>
                                    <p:set>
                                      <p:cBhvr>
                                        <p:cTn id="180" dur="1000">
                                          <p:stCondLst>
                                            <p:cond delay="0"/>
                                          </p:stCondLst>
                                        </p:cTn>
                                        <p:tgtEl>
                                          <p:spTgt spid="87"/>
                                        </p:tgtEl>
                                        <p:attrNameLst>
                                          <p:attrName>style.visibility</p:attrName>
                                        </p:attrNameLst>
                                      </p:cBhvr>
                                      <p:to>
                                        <p:strVal val="visible"/>
                                      </p:to>
                                    </p:set>
                                  </p:childTnLst>
                                </p:cTn>
                              </p:par>
                            </p:childTnLst>
                          </p:cTn>
                        </p:par>
                        <p:par>
                          <p:cTn id="181" fill="hold">
                            <p:stCondLst>
                              <p:cond delay="59000"/>
                            </p:stCondLst>
                            <p:childTnLst>
                              <p:par>
                                <p:cTn id="182" presetID="11" presetClass="entr" presetSubtype="0" fill="hold" grpId="1" nodeType="afterEffect">
                                  <p:stCondLst>
                                    <p:cond delay="0"/>
                                  </p:stCondLst>
                                  <p:childTnLst>
                                    <p:set>
                                      <p:cBhvr>
                                        <p:cTn id="183" dur="1000">
                                          <p:stCondLst>
                                            <p:cond delay="0"/>
                                          </p:stCondLst>
                                        </p:cTn>
                                        <p:tgtEl>
                                          <p:spTgt spid="88"/>
                                        </p:tgtEl>
                                        <p:attrNameLst>
                                          <p:attrName>style.visibility</p:attrName>
                                        </p:attrNameLst>
                                      </p:cBhvr>
                                      <p:to>
                                        <p:strVal val="visible"/>
                                      </p:to>
                                    </p:set>
                                  </p:childTnLst>
                                </p:cTn>
                              </p:par>
                              <p:par>
                                <p:cTn id="184" presetID="9" presetClass="exit" presetSubtype="0" fill="hold" grpId="0" nodeType="withEffect">
                                  <p:stCondLst>
                                    <p:cond delay="0"/>
                                  </p:stCondLst>
                                  <p:childTnLst>
                                    <p:animEffect transition="out" filter="dissolve">
                                      <p:cBhvr>
                                        <p:cTn id="185" dur="500"/>
                                        <p:tgtEl>
                                          <p:spTgt spid="26"/>
                                        </p:tgtEl>
                                      </p:cBhvr>
                                    </p:animEffect>
                                    <p:set>
                                      <p:cBhvr>
                                        <p:cTn id="186" dur="1" fill="hold">
                                          <p:stCondLst>
                                            <p:cond delay="499"/>
                                          </p:stCondLst>
                                        </p:cTn>
                                        <p:tgtEl>
                                          <p:spTgt spid="26"/>
                                        </p:tgtEl>
                                        <p:attrNameLst>
                                          <p:attrName>style.visibility</p:attrName>
                                        </p:attrNameLst>
                                      </p:cBhvr>
                                      <p:to>
                                        <p:strVal val="hidden"/>
                                      </p:to>
                                    </p:set>
                                  </p:childTnLst>
                                </p:cTn>
                              </p:par>
                              <p:par>
                                <p:cTn id="187" presetID="9"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dissolve">
                                      <p:cBhvr>
                                        <p:cTn id="189" dur="500"/>
                                        <p:tgtEl>
                                          <p:spTgt spid="89"/>
                                        </p:tgtEl>
                                      </p:cBhvr>
                                    </p:animEffect>
                                  </p:childTnLst>
                                </p:cTn>
                              </p:par>
                            </p:childTnLst>
                          </p:cTn>
                        </p:par>
                        <p:par>
                          <p:cTn id="190" fill="hold">
                            <p:stCondLst>
                              <p:cond delay="60000"/>
                            </p:stCondLst>
                            <p:childTnLst>
                              <p:par>
                                <p:cTn id="191" presetID="11" presetClass="entr" presetSubtype="0" fill="hold" grpId="0" nodeType="afterEffect">
                                  <p:stCondLst>
                                    <p:cond delay="0"/>
                                  </p:stCondLst>
                                  <p:childTnLst>
                                    <p:set>
                                      <p:cBhvr>
                                        <p:cTn id="192" dur="1000">
                                          <p:stCondLst>
                                            <p:cond delay="0"/>
                                          </p:stCondLst>
                                        </p:cTn>
                                        <p:tgtEl>
                                          <p:spTgt spid="29"/>
                                        </p:tgtEl>
                                        <p:attrNameLst>
                                          <p:attrName>style.visibility</p:attrName>
                                        </p:attrNameLst>
                                      </p:cBhvr>
                                      <p:to>
                                        <p:strVal val="visible"/>
                                      </p:to>
                                    </p:set>
                                  </p:childTnLst>
                                  <p:subTnLst>
                                    <p:set>
                                      <p:cBhvr override="childStyle">
                                        <p:cTn dur="1" fill="hold" display="0" masterRel="sameClick" afterEffect="1">
                                          <p:stCondLst>
                                            <p:cond evt="end" delay="0">
                                              <p:tn val="191"/>
                                            </p:cond>
                                          </p:stCondLst>
                                        </p:cTn>
                                        <p:tgtEl>
                                          <p:spTgt spid="29"/>
                                        </p:tgtEl>
                                        <p:attrNameLst>
                                          <p:attrName>style.visibility</p:attrName>
                                        </p:attrNameLst>
                                      </p:cBhvr>
                                      <p:to>
                                        <p:strVal val="hidden"/>
                                      </p:to>
                                    </p:set>
                                  </p:subTnLst>
                                </p:cTn>
                              </p:par>
                            </p:childTnLst>
                          </p:cTn>
                        </p:par>
                        <p:par>
                          <p:cTn id="193" fill="hold">
                            <p:stCondLst>
                              <p:cond delay="61000"/>
                            </p:stCondLst>
                            <p:childTnLst>
                              <p:par>
                                <p:cTn id="194" presetID="11" presetClass="entr" presetSubtype="0" fill="hold" grpId="0" nodeType="afterEffect">
                                  <p:stCondLst>
                                    <p:cond delay="0"/>
                                  </p:stCondLst>
                                  <p:childTnLst>
                                    <p:set>
                                      <p:cBhvr>
                                        <p:cTn id="195" dur="1000">
                                          <p:stCondLst>
                                            <p:cond delay="0"/>
                                          </p:stCondLst>
                                        </p:cTn>
                                        <p:tgtEl>
                                          <p:spTgt spid="30"/>
                                        </p:tgtEl>
                                        <p:attrNameLst>
                                          <p:attrName>style.visibility</p:attrName>
                                        </p:attrNameLst>
                                      </p:cBhvr>
                                      <p:to>
                                        <p:strVal val="visible"/>
                                      </p:to>
                                    </p:set>
                                  </p:childTnLst>
                                  <p:subTnLst>
                                    <p:set>
                                      <p:cBhvr override="childStyle">
                                        <p:cTn dur="1" fill="hold" display="0" masterRel="sameClick" afterEffect="1">
                                          <p:stCondLst>
                                            <p:cond evt="end" delay="0">
                                              <p:tn val="194"/>
                                            </p:cond>
                                          </p:stCondLst>
                                        </p:cTn>
                                        <p:tgtEl>
                                          <p:spTgt spid="30"/>
                                        </p:tgtEl>
                                        <p:attrNameLst>
                                          <p:attrName>style.visibility</p:attrName>
                                        </p:attrNameLst>
                                      </p:cBhvr>
                                      <p:to>
                                        <p:strVal val="hidden"/>
                                      </p:to>
                                    </p:set>
                                  </p:subTnLst>
                                </p:cTn>
                              </p:par>
                            </p:childTnLst>
                          </p:cTn>
                        </p:par>
                        <p:par>
                          <p:cTn id="196" fill="hold">
                            <p:stCondLst>
                              <p:cond delay="62000"/>
                            </p:stCondLst>
                            <p:childTnLst>
                              <p:par>
                                <p:cTn id="197" presetID="11" presetClass="entr" presetSubtype="0" fill="hold" grpId="0" nodeType="afterEffect">
                                  <p:stCondLst>
                                    <p:cond delay="0"/>
                                  </p:stCondLst>
                                  <p:childTnLst>
                                    <p:set>
                                      <p:cBhvr>
                                        <p:cTn id="198" dur="1000">
                                          <p:stCondLst>
                                            <p:cond delay="0"/>
                                          </p:stCondLst>
                                        </p:cTn>
                                        <p:tgtEl>
                                          <p:spTgt spid="31"/>
                                        </p:tgtEl>
                                        <p:attrNameLst>
                                          <p:attrName>style.visibility</p:attrName>
                                        </p:attrNameLst>
                                      </p:cBhvr>
                                      <p:to>
                                        <p:strVal val="visible"/>
                                      </p:to>
                                    </p:set>
                                  </p:childTnLst>
                                  <p:subTnLst>
                                    <p:set>
                                      <p:cBhvr override="childStyle">
                                        <p:cTn dur="1" fill="hold" display="0" masterRel="sameClick" afterEffect="1">
                                          <p:stCondLst>
                                            <p:cond evt="end" delay="0">
                                              <p:tn val="197"/>
                                            </p:cond>
                                          </p:stCondLst>
                                        </p:cTn>
                                        <p:tgtEl>
                                          <p:spTgt spid="31"/>
                                        </p:tgtEl>
                                        <p:attrNameLst>
                                          <p:attrName>style.visibility</p:attrName>
                                        </p:attrNameLst>
                                      </p:cBhvr>
                                      <p:to>
                                        <p:strVal val="hidden"/>
                                      </p:to>
                                    </p:set>
                                  </p:subTnLst>
                                </p:cTn>
                              </p:par>
                            </p:childTnLst>
                          </p:cTn>
                        </p:par>
                        <p:par>
                          <p:cTn id="199" fill="hold">
                            <p:stCondLst>
                              <p:cond delay="63000"/>
                            </p:stCondLst>
                            <p:childTnLst>
                              <p:par>
                                <p:cTn id="200" presetID="11" presetClass="entr" presetSubtype="0" fill="hold" grpId="0" nodeType="afterEffect">
                                  <p:stCondLst>
                                    <p:cond delay="0"/>
                                  </p:stCondLst>
                                  <p:childTnLst>
                                    <p:set>
                                      <p:cBhvr>
                                        <p:cTn id="201" dur="1000">
                                          <p:stCondLst>
                                            <p:cond delay="0"/>
                                          </p:stCondLst>
                                        </p:cTn>
                                        <p:tgtEl>
                                          <p:spTgt spid="32"/>
                                        </p:tgtEl>
                                        <p:attrNameLst>
                                          <p:attrName>style.visibility</p:attrName>
                                        </p:attrNameLst>
                                      </p:cBhvr>
                                      <p:to>
                                        <p:strVal val="visible"/>
                                      </p:to>
                                    </p:set>
                                  </p:childTnLst>
                                  <p:subTnLst>
                                    <p:set>
                                      <p:cBhvr override="childStyle">
                                        <p:cTn dur="1" fill="hold" display="0" masterRel="sameClick" afterEffect="1">
                                          <p:stCondLst>
                                            <p:cond evt="end" delay="0">
                                              <p:tn val="200"/>
                                            </p:cond>
                                          </p:stCondLst>
                                        </p:cTn>
                                        <p:tgtEl>
                                          <p:spTgt spid="32"/>
                                        </p:tgtEl>
                                        <p:attrNameLst>
                                          <p:attrName>style.visibility</p:attrName>
                                        </p:attrNameLst>
                                      </p:cBhvr>
                                      <p:to>
                                        <p:strVal val="hidden"/>
                                      </p:to>
                                    </p:set>
                                  </p:subTnLst>
                                </p:cTn>
                              </p:par>
                            </p:childTnLst>
                          </p:cTn>
                        </p:par>
                        <p:par>
                          <p:cTn id="202" fill="hold">
                            <p:stCondLst>
                              <p:cond delay="64000"/>
                            </p:stCondLst>
                            <p:childTnLst>
                              <p:par>
                                <p:cTn id="203" presetID="11" presetClass="entr" presetSubtype="0" fill="hold" grpId="0" nodeType="afterEffect">
                                  <p:stCondLst>
                                    <p:cond delay="0"/>
                                  </p:stCondLst>
                                  <p:childTnLst>
                                    <p:set>
                                      <p:cBhvr>
                                        <p:cTn id="204" dur="1000">
                                          <p:stCondLst>
                                            <p:cond delay="0"/>
                                          </p:stCondLst>
                                        </p:cTn>
                                        <p:tgtEl>
                                          <p:spTgt spid="33"/>
                                        </p:tgtEl>
                                        <p:attrNameLst>
                                          <p:attrName>style.visibility</p:attrName>
                                        </p:attrNameLst>
                                      </p:cBhvr>
                                      <p:to>
                                        <p:strVal val="visible"/>
                                      </p:to>
                                    </p:set>
                                  </p:childTnLst>
                                  <p:subTnLst>
                                    <p:set>
                                      <p:cBhvr override="childStyle">
                                        <p:cTn dur="1" fill="hold" display="0" masterRel="sameClick" afterEffect="1">
                                          <p:stCondLst>
                                            <p:cond evt="end" delay="0">
                                              <p:tn val="203"/>
                                            </p:cond>
                                          </p:stCondLst>
                                        </p:cTn>
                                        <p:tgtEl>
                                          <p:spTgt spid="33"/>
                                        </p:tgtEl>
                                        <p:attrNameLst>
                                          <p:attrName>style.visibility</p:attrName>
                                        </p:attrNameLst>
                                      </p:cBhvr>
                                      <p:to>
                                        <p:strVal val="hidden"/>
                                      </p:to>
                                    </p:set>
                                  </p:subTnLst>
                                </p:cTn>
                              </p:par>
                            </p:childTnLst>
                          </p:cTn>
                        </p:par>
                        <p:par>
                          <p:cTn id="205" fill="hold">
                            <p:stCondLst>
                              <p:cond delay="65000"/>
                            </p:stCondLst>
                            <p:childTnLst>
                              <p:par>
                                <p:cTn id="206" presetID="11" presetClass="entr" presetSubtype="0" fill="hold" grpId="0" nodeType="afterEffect">
                                  <p:stCondLst>
                                    <p:cond delay="0"/>
                                  </p:stCondLst>
                                  <p:childTnLst>
                                    <p:set>
                                      <p:cBhvr>
                                        <p:cTn id="207" dur="1000">
                                          <p:stCondLst>
                                            <p:cond delay="0"/>
                                          </p:stCondLst>
                                        </p:cTn>
                                        <p:tgtEl>
                                          <p:spTgt spid="34"/>
                                        </p:tgtEl>
                                        <p:attrNameLst>
                                          <p:attrName>style.visibility</p:attrName>
                                        </p:attrNameLst>
                                      </p:cBhvr>
                                      <p:to>
                                        <p:strVal val="visible"/>
                                      </p:to>
                                    </p:set>
                                  </p:childTnLst>
                                  <p:subTnLst>
                                    <p:set>
                                      <p:cBhvr override="childStyle">
                                        <p:cTn dur="1" fill="hold" display="0" masterRel="sameClick" afterEffect="1">
                                          <p:stCondLst>
                                            <p:cond evt="end" delay="0">
                                              <p:tn val="206"/>
                                            </p:cond>
                                          </p:stCondLst>
                                        </p:cTn>
                                        <p:tgtEl>
                                          <p:spTgt spid="34"/>
                                        </p:tgtEl>
                                        <p:attrNameLst>
                                          <p:attrName>style.visibility</p:attrName>
                                        </p:attrNameLst>
                                      </p:cBhvr>
                                      <p:to>
                                        <p:strVal val="hidden"/>
                                      </p:to>
                                    </p:set>
                                  </p:subTnLst>
                                </p:cTn>
                              </p:par>
                            </p:childTnLst>
                          </p:cTn>
                        </p:par>
                        <p:par>
                          <p:cTn id="208" fill="hold">
                            <p:stCondLst>
                              <p:cond delay="66000"/>
                            </p:stCondLst>
                            <p:childTnLst>
                              <p:par>
                                <p:cTn id="209" presetID="11" presetClass="entr" presetSubtype="0" fill="hold" grpId="0" nodeType="afterEffect">
                                  <p:stCondLst>
                                    <p:cond delay="0"/>
                                  </p:stCondLst>
                                  <p:childTnLst>
                                    <p:set>
                                      <p:cBhvr>
                                        <p:cTn id="210" dur="1000">
                                          <p:stCondLst>
                                            <p:cond delay="0"/>
                                          </p:stCondLst>
                                        </p:cTn>
                                        <p:tgtEl>
                                          <p:spTgt spid="35"/>
                                        </p:tgtEl>
                                        <p:attrNameLst>
                                          <p:attrName>style.visibility</p:attrName>
                                        </p:attrNameLst>
                                      </p:cBhvr>
                                      <p:to>
                                        <p:strVal val="visible"/>
                                      </p:to>
                                    </p:set>
                                  </p:childTnLst>
                                  <p:subTnLst>
                                    <p:set>
                                      <p:cBhvr override="childStyle">
                                        <p:cTn dur="1" fill="hold" display="0" masterRel="sameClick" afterEffect="1">
                                          <p:stCondLst>
                                            <p:cond evt="end" delay="0">
                                              <p:tn val="209"/>
                                            </p:cond>
                                          </p:stCondLst>
                                        </p:cTn>
                                        <p:tgtEl>
                                          <p:spTgt spid="35"/>
                                        </p:tgtEl>
                                        <p:attrNameLst>
                                          <p:attrName>style.visibility</p:attrName>
                                        </p:attrNameLst>
                                      </p:cBhvr>
                                      <p:to>
                                        <p:strVal val="hidden"/>
                                      </p:to>
                                    </p:set>
                                  </p:subTnLst>
                                </p:cTn>
                              </p:par>
                            </p:childTnLst>
                          </p:cTn>
                        </p:par>
                        <p:par>
                          <p:cTn id="211" fill="hold">
                            <p:stCondLst>
                              <p:cond delay="67000"/>
                            </p:stCondLst>
                            <p:childTnLst>
                              <p:par>
                                <p:cTn id="212" presetID="11" presetClass="entr" presetSubtype="0" fill="hold" grpId="0" nodeType="afterEffect">
                                  <p:stCondLst>
                                    <p:cond delay="0"/>
                                  </p:stCondLst>
                                  <p:childTnLst>
                                    <p:set>
                                      <p:cBhvr>
                                        <p:cTn id="213" dur="1000">
                                          <p:stCondLst>
                                            <p:cond delay="0"/>
                                          </p:stCondLst>
                                        </p:cTn>
                                        <p:tgtEl>
                                          <p:spTgt spid="36"/>
                                        </p:tgtEl>
                                        <p:attrNameLst>
                                          <p:attrName>style.visibility</p:attrName>
                                        </p:attrNameLst>
                                      </p:cBhvr>
                                      <p:to>
                                        <p:strVal val="visible"/>
                                      </p:to>
                                    </p:set>
                                  </p:childTnLst>
                                  <p:subTnLst>
                                    <p:set>
                                      <p:cBhvr override="childStyle">
                                        <p:cTn dur="1" fill="hold" display="0" masterRel="sameClick" afterEffect="1">
                                          <p:stCondLst>
                                            <p:cond evt="end" delay="0">
                                              <p:tn val="212"/>
                                            </p:cond>
                                          </p:stCondLst>
                                        </p:cTn>
                                        <p:tgtEl>
                                          <p:spTgt spid="36"/>
                                        </p:tgtEl>
                                        <p:attrNameLst>
                                          <p:attrName>style.visibility</p:attrName>
                                        </p:attrNameLst>
                                      </p:cBhvr>
                                      <p:to>
                                        <p:strVal val="hidden"/>
                                      </p:to>
                                    </p:set>
                                  </p:subTnLst>
                                </p:cTn>
                              </p:par>
                            </p:childTnLst>
                          </p:cTn>
                        </p:par>
                        <p:par>
                          <p:cTn id="214" fill="hold">
                            <p:stCondLst>
                              <p:cond delay="68000"/>
                            </p:stCondLst>
                            <p:childTnLst>
                              <p:par>
                                <p:cTn id="215" presetID="11" presetClass="entr" presetSubtype="0" fill="hold" grpId="0" nodeType="afterEffect">
                                  <p:stCondLst>
                                    <p:cond delay="0"/>
                                  </p:stCondLst>
                                  <p:childTnLst>
                                    <p:set>
                                      <p:cBhvr>
                                        <p:cTn id="216" dur="1000">
                                          <p:stCondLst>
                                            <p:cond delay="0"/>
                                          </p:stCondLst>
                                        </p:cTn>
                                        <p:tgtEl>
                                          <p:spTgt spid="37"/>
                                        </p:tgtEl>
                                        <p:attrNameLst>
                                          <p:attrName>style.visibility</p:attrName>
                                        </p:attrNameLst>
                                      </p:cBhvr>
                                      <p:to>
                                        <p:strVal val="visible"/>
                                      </p:to>
                                    </p:set>
                                  </p:childTnLst>
                                  <p:subTnLst>
                                    <p:set>
                                      <p:cBhvr override="childStyle">
                                        <p:cTn dur="1" fill="hold" display="0" masterRel="sameClick" afterEffect="1">
                                          <p:stCondLst>
                                            <p:cond evt="end" delay="0">
                                              <p:tn val="215"/>
                                            </p:cond>
                                          </p:stCondLst>
                                        </p:cTn>
                                        <p:tgtEl>
                                          <p:spTgt spid="37"/>
                                        </p:tgtEl>
                                        <p:attrNameLst>
                                          <p:attrName>style.visibility</p:attrName>
                                        </p:attrNameLst>
                                      </p:cBhvr>
                                      <p:to>
                                        <p:strVal val="hidden"/>
                                      </p:to>
                                    </p:set>
                                  </p:subTnLst>
                                </p:cTn>
                              </p:par>
                            </p:childTnLst>
                          </p:cTn>
                        </p:par>
                        <p:par>
                          <p:cTn id="217" fill="hold">
                            <p:stCondLst>
                              <p:cond delay="69000"/>
                            </p:stCondLst>
                            <p:childTnLst>
                              <p:par>
                                <p:cTn id="218" presetID="11" presetClass="entr" presetSubtype="0" fill="hold" grpId="0" nodeType="afterEffect">
                                  <p:stCondLst>
                                    <p:cond delay="0"/>
                                  </p:stCondLst>
                                  <p:childTnLst>
                                    <p:set>
                                      <p:cBhvr>
                                        <p:cTn id="219" dur="1000">
                                          <p:stCondLst>
                                            <p:cond delay="0"/>
                                          </p:stCondLst>
                                        </p:cTn>
                                        <p:tgtEl>
                                          <p:spTgt spid="38"/>
                                        </p:tgtEl>
                                        <p:attrNameLst>
                                          <p:attrName>style.visibility</p:attrName>
                                        </p:attrNameLst>
                                      </p:cBhvr>
                                      <p:to>
                                        <p:strVal val="visible"/>
                                      </p:to>
                                    </p:set>
                                  </p:childTnLst>
                                  <p:subTnLst>
                                    <p:set>
                                      <p:cBhvr override="childStyle">
                                        <p:cTn dur="1" fill="hold" display="0" masterRel="sameClick" afterEffect="1">
                                          <p:stCondLst>
                                            <p:cond evt="end" delay="0">
                                              <p:tn val="218"/>
                                            </p:cond>
                                          </p:stCondLst>
                                        </p:cTn>
                                        <p:tgtEl>
                                          <p:spTgt spid="38"/>
                                        </p:tgtEl>
                                        <p:attrNameLst>
                                          <p:attrName>style.visibility</p:attrName>
                                        </p:attrNameLst>
                                      </p:cBhvr>
                                      <p:to>
                                        <p:strVal val="hidden"/>
                                      </p:to>
                                    </p:set>
                                  </p:subTnLst>
                                </p:cTn>
                              </p:par>
                            </p:childTnLst>
                          </p:cTn>
                        </p:par>
                        <p:par>
                          <p:cTn id="220" fill="hold">
                            <p:stCondLst>
                              <p:cond delay="70000"/>
                            </p:stCondLst>
                            <p:childTnLst>
                              <p:par>
                                <p:cTn id="221" presetID="11" presetClass="entr" presetSubtype="0" fill="hold" grpId="0" nodeType="afterEffect">
                                  <p:stCondLst>
                                    <p:cond delay="0"/>
                                  </p:stCondLst>
                                  <p:childTnLst>
                                    <p:set>
                                      <p:cBhvr>
                                        <p:cTn id="222" dur="1000">
                                          <p:stCondLst>
                                            <p:cond delay="0"/>
                                          </p:stCondLst>
                                        </p:cTn>
                                        <p:tgtEl>
                                          <p:spTgt spid="39"/>
                                        </p:tgtEl>
                                        <p:attrNameLst>
                                          <p:attrName>style.visibility</p:attrName>
                                        </p:attrNameLst>
                                      </p:cBhvr>
                                      <p:to>
                                        <p:strVal val="visible"/>
                                      </p:to>
                                    </p:set>
                                  </p:childTnLst>
                                  <p:subTnLst>
                                    <p:set>
                                      <p:cBhvr override="childStyle">
                                        <p:cTn dur="1" fill="hold" display="0" masterRel="sameClick" afterEffect="1">
                                          <p:stCondLst>
                                            <p:cond evt="end" delay="0">
                                              <p:tn val="221"/>
                                            </p:cond>
                                          </p:stCondLst>
                                        </p:cTn>
                                        <p:tgtEl>
                                          <p:spTgt spid="39"/>
                                        </p:tgtEl>
                                        <p:attrNameLst>
                                          <p:attrName>style.visibility</p:attrName>
                                        </p:attrNameLst>
                                      </p:cBhvr>
                                      <p:to>
                                        <p:strVal val="hidden"/>
                                      </p:to>
                                    </p:set>
                                  </p:subTnLst>
                                </p:cTn>
                              </p:par>
                            </p:childTnLst>
                          </p:cTn>
                        </p:par>
                        <p:par>
                          <p:cTn id="223" fill="hold">
                            <p:stCondLst>
                              <p:cond delay="71000"/>
                            </p:stCondLst>
                            <p:childTnLst>
                              <p:par>
                                <p:cTn id="224" presetID="11" presetClass="entr" presetSubtype="0" fill="hold" grpId="0" nodeType="afterEffect">
                                  <p:stCondLst>
                                    <p:cond delay="0"/>
                                  </p:stCondLst>
                                  <p:childTnLst>
                                    <p:set>
                                      <p:cBhvr>
                                        <p:cTn id="225" dur="1000">
                                          <p:stCondLst>
                                            <p:cond delay="0"/>
                                          </p:stCondLst>
                                        </p:cTn>
                                        <p:tgtEl>
                                          <p:spTgt spid="40"/>
                                        </p:tgtEl>
                                        <p:attrNameLst>
                                          <p:attrName>style.visibility</p:attrName>
                                        </p:attrNameLst>
                                      </p:cBhvr>
                                      <p:to>
                                        <p:strVal val="visible"/>
                                      </p:to>
                                    </p:set>
                                  </p:childTnLst>
                                  <p:subTnLst>
                                    <p:set>
                                      <p:cBhvr override="childStyle">
                                        <p:cTn dur="1" fill="hold" display="0" masterRel="sameClick" afterEffect="1">
                                          <p:stCondLst>
                                            <p:cond evt="end" delay="0">
                                              <p:tn val="224"/>
                                            </p:cond>
                                          </p:stCondLst>
                                        </p:cTn>
                                        <p:tgtEl>
                                          <p:spTgt spid="40"/>
                                        </p:tgtEl>
                                        <p:attrNameLst>
                                          <p:attrName>style.visibility</p:attrName>
                                        </p:attrNameLst>
                                      </p:cBhvr>
                                      <p:to>
                                        <p:strVal val="hidden"/>
                                      </p:to>
                                    </p:set>
                                  </p:subTnLst>
                                </p:cTn>
                              </p:par>
                            </p:childTnLst>
                          </p:cTn>
                        </p:par>
                        <p:par>
                          <p:cTn id="226" fill="hold">
                            <p:stCondLst>
                              <p:cond delay="72000"/>
                            </p:stCondLst>
                            <p:childTnLst>
                              <p:par>
                                <p:cTn id="227" presetID="11" presetClass="entr" presetSubtype="0" fill="hold" grpId="0" nodeType="afterEffect">
                                  <p:stCondLst>
                                    <p:cond delay="0"/>
                                  </p:stCondLst>
                                  <p:childTnLst>
                                    <p:set>
                                      <p:cBhvr>
                                        <p:cTn id="228" dur="1000">
                                          <p:stCondLst>
                                            <p:cond delay="0"/>
                                          </p:stCondLst>
                                        </p:cTn>
                                        <p:tgtEl>
                                          <p:spTgt spid="41"/>
                                        </p:tgtEl>
                                        <p:attrNameLst>
                                          <p:attrName>style.visibility</p:attrName>
                                        </p:attrNameLst>
                                      </p:cBhvr>
                                      <p:to>
                                        <p:strVal val="visible"/>
                                      </p:to>
                                    </p:set>
                                  </p:childTnLst>
                                  <p:subTnLst>
                                    <p:set>
                                      <p:cBhvr override="childStyle">
                                        <p:cTn dur="1" fill="hold" display="0" masterRel="sameClick" afterEffect="1">
                                          <p:stCondLst>
                                            <p:cond evt="end" delay="0">
                                              <p:tn val="227"/>
                                            </p:cond>
                                          </p:stCondLst>
                                        </p:cTn>
                                        <p:tgtEl>
                                          <p:spTgt spid="41"/>
                                        </p:tgtEl>
                                        <p:attrNameLst>
                                          <p:attrName>style.visibility</p:attrName>
                                        </p:attrNameLst>
                                      </p:cBhvr>
                                      <p:to>
                                        <p:strVal val="hidden"/>
                                      </p:to>
                                    </p:set>
                                  </p:subTnLst>
                                </p:cTn>
                              </p:par>
                            </p:childTnLst>
                          </p:cTn>
                        </p:par>
                        <p:par>
                          <p:cTn id="229" fill="hold">
                            <p:stCondLst>
                              <p:cond delay="73000"/>
                            </p:stCondLst>
                            <p:childTnLst>
                              <p:par>
                                <p:cTn id="230" presetID="11" presetClass="entr" presetSubtype="0" fill="hold" grpId="0" nodeType="afterEffect">
                                  <p:stCondLst>
                                    <p:cond delay="0"/>
                                  </p:stCondLst>
                                  <p:childTnLst>
                                    <p:set>
                                      <p:cBhvr>
                                        <p:cTn id="231" dur="1000">
                                          <p:stCondLst>
                                            <p:cond delay="0"/>
                                          </p:stCondLst>
                                        </p:cTn>
                                        <p:tgtEl>
                                          <p:spTgt spid="42"/>
                                        </p:tgtEl>
                                        <p:attrNameLst>
                                          <p:attrName>style.visibility</p:attrName>
                                        </p:attrNameLst>
                                      </p:cBhvr>
                                      <p:to>
                                        <p:strVal val="visible"/>
                                      </p:to>
                                    </p:set>
                                  </p:childTnLst>
                                  <p:subTnLst>
                                    <p:set>
                                      <p:cBhvr override="childStyle">
                                        <p:cTn dur="1" fill="hold" display="0" masterRel="sameClick" afterEffect="1">
                                          <p:stCondLst>
                                            <p:cond evt="end" delay="0">
                                              <p:tn val="230"/>
                                            </p:cond>
                                          </p:stCondLst>
                                        </p:cTn>
                                        <p:tgtEl>
                                          <p:spTgt spid="42"/>
                                        </p:tgtEl>
                                        <p:attrNameLst>
                                          <p:attrName>style.visibility</p:attrName>
                                        </p:attrNameLst>
                                      </p:cBhvr>
                                      <p:to>
                                        <p:strVal val="hidden"/>
                                      </p:to>
                                    </p:set>
                                  </p:subTnLst>
                                </p:cTn>
                              </p:par>
                            </p:childTnLst>
                          </p:cTn>
                        </p:par>
                        <p:par>
                          <p:cTn id="232" fill="hold">
                            <p:stCondLst>
                              <p:cond delay="74000"/>
                            </p:stCondLst>
                            <p:childTnLst>
                              <p:par>
                                <p:cTn id="233" presetID="11" presetClass="entr" presetSubtype="0" fill="hold" grpId="0" nodeType="afterEffect">
                                  <p:stCondLst>
                                    <p:cond delay="0"/>
                                  </p:stCondLst>
                                  <p:childTnLst>
                                    <p:set>
                                      <p:cBhvr>
                                        <p:cTn id="234" dur="1000">
                                          <p:stCondLst>
                                            <p:cond delay="0"/>
                                          </p:stCondLst>
                                        </p:cTn>
                                        <p:tgtEl>
                                          <p:spTgt spid="43"/>
                                        </p:tgtEl>
                                        <p:attrNameLst>
                                          <p:attrName>style.visibility</p:attrName>
                                        </p:attrNameLst>
                                      </p:cBhvr>
                                      <p:to>
                                        <p:strVal val="visible"/>
                                      </p:to>
                                    </p:set>
                                  </p:childTnLst>
                                  <p:subTnLst>
                                    <p:set>
                                      <p:cBhvr override="childStyle">
                                        <p:cTn dur="1" fill="hold" display="0" masterRel="sameClick" afterEffect="1">
                                          <p:stCondLst>
                                            <p:cond evt="end" delay="0">
                                              <p:tn val="233"/>
                                            </p:cond>
                                          </p:stCondLst>
                                        </p:cTn>
                                        <p:tgtEl>
                                          <p:spTgt spid="43"/>
                                        </p:tgtEl>
                                        <p:attrNameLst>
                                          <p:attrName>style.visibility</p:attrName>
                                        </p:attrNameLst>
                                      </p:cBhvr>
                                      <p:to>
                                        <p:strVal val="hidden"/>
                                      </p:to>
                                    </p:set>
                                  </p:subTnLst>
                                </p:cTn>
                              </p:par>
                            </p:childTnLst>
                          </p:cTn>
                        </p:par>
                        <p:par>
                          <p:cTn id="235" fill="hold">
                            <p:stCondLst>
                              <p:cond delay="75000"/>
                            </p:stCondLst>
                            <p:childTnLst>
                              <p:par>
                                <p:cTn id="236" presetID="11" presetClass="entr" presetSubtype="0" fill="hold" grpId="0" nodeType="afterEffect">
                                  <p:stCondLst>
                                    <p:cond delay="0"/>
                                  </p:stCondLst>
                                  <p:childTnLst>
                                    <p:set>
                                      <p:cBhvr>
                                        <p:cTn id="237" dur="1000">
                                          <p:stCondLst>
                                            <p:cond delay="0"/>
                                          </p:stCondLst>
                                        </p:cTn>
                                        <p:tgtEl>
                                          <p:spTgt spid="44"/>
                                        </p:tgtEl>
                                        <p:attrNameLst>
                                          <p:attrName>style.visibility</p:attrName>
                                        </p:attrNameLst>
                                      </p:cBhvr>
                                      <p:to>
                                        <p:strVal val="visible"/>
                                      </p:to>
                                    </p:set>
                                  </p:childTnLst>
                                  <p:subTnLst>
                                    <p:set>
                                      <p:cBhvr override="childStyle">
                                        <p:cTn dur="1" fill="hold" display="0" masterRel="sameClick" afterEffect="1">
                                          <p:stCondLst>
                                            <p:cond evt="end" delay="0">
                                              <p:tn val="236"/>
                                            </p:cond>
                                          </p:stCondLst>
                                        </p:cTn>
                                        <p:tgtEl>
                                          <p:spTgt spid="44"/>
                                        </p:tgtEl>
                                        <p:attrNameLst>
                                          <p:attrName>style.visibility</p:attrName>
                                        </p:attrNameLst>
                                      </p:cBhvr>
                                      <p:to>
                                        <p:strVal val="hidden"/>
                                      </p:to>
                                    </p:set>
                                  </p:subTnLst>
                                </p:cTn>
                              </p:par>
                            </p:childTnLst>
                          </p:cTn>
                        </p:par>
                        <p:par>
                          <p:cTn id="238" fill="hold">
                            <p:stCondLst>
                              <p:cond delay="76000"/>
                            </p:stCondLst>
                            <p:childTnLst>
                              <p:par>
                                <p:cTn id="239" presetID="11" presetClass="entr" presetSubtype="0" fill="hold" grpId="0" nodeType="afterEffect">
                                  <p:stCondLst>
                                    <p:cond delay="0"/>
                                  </p:stCondLst>
                                  <p:childTnLst>
                                    <p:set>
                                      <p:cBhvr>
                                        <p:cTn id="240" dur="1000">
                                          <p:stCondLst>
                                            <p:cond delay="0"/>
                                          </p:stCondLst>
                                        </p:cTn>
                                        <p:tgtEl>
                                          <p:spTgt spid="45"/>
                                        </p:tgtEl>
                                        <p:attrNameLst>
                                          <p:attrName>style.visibility</p:attrName>
                                        </p:attrNameLst>
                                      </p:cBhvr>
                                      <p:to>
                                        <p:strVal val="visible"/>
                                      </p:to>
                                    </p:set>
                                  </p:childTnLst>
                                  <p:subTnLst>
                                    <p:set>
                                      <p:cBhvr override="childStyle">
                                        <p:cTn dur="1" fill="hold" display="0" masterRel="sameClick" afterEffect="1">
                                          <p:stCondLst>
                                            <p:cond evt="end" delay="0">
                                              <p:tn val="239"/>
                                            </p:cond>
                                          </p:stCondLst>
                                        </p:cTn>
                                        <p:tgtEl>
                                          <p:spTgt spid="45"/>
                                        </p:tgtEl>
                                        <p:attrNameLst>
                                          <p:attrName>style.visibility</p:attrName>
                                        </p:attrNameLst>
                                      </p:cBhvr>
                                      <p:to>
                                        <p:strVal val="hidden"/>
                                      </p:to>
                                    </p:set>
                                  </p:subTnLst>
                                </p:cTn>
                              </p:par>
                            </p:childTnLst>
                          </p:cTn>
                        </p:par>
                        <p:par>
                          <p:cTn id="241" fill="hold">
                            <p:stCondLst>
                              <p:cond delay="77000"/>
                            </p:stCondLst>
                            <p:childTnLst>
                              <p:par>
                                <p:cTn id="242" presetID="11" presetClass="entr" presetSubtype="0" fill="hold" grpId="0" nodeType="afterEffect">
                                  <p:stCondLst>
                                    <p:cond delay="0"/>
                                  </p:stCondLst>
                                  <p:childTnLst>
                                    <p:set>
                                      <p:cBhvr>
                                        <p:cTn id="243" dur="1000">
                                          <p:stCondLst>
                                            <p:cond delay="0"/>
                                          </p:stCondLst>
                                        </p:cTn>
                                        <p:tgtEl>
                                          <p:spTgt spid="46"/>
                                        </p:tgtEl>
                                        <p:attrNameLst>
                                          <p:attrName>style.visibility</p:attrName>
                                        </p:attrNameLst>
                                      </p:cBhvr>
                                      <p:to>
                                        <p:strVal val="visible"/>
                                      </p:to>
                                    </p:set>
                                  </p:childTnLst>
                                  <p:subTnLst>
                                    <p:set>
                                      <p:cBhvr override="childStyle">
                                        <p:cTn dur="1" fill="hold" display="0" masterRel="sameClick" afterEffect="1">
                                          <p:stCondLst>
                                            <p:cond evt="end" delay="0">
                                              <p:tn val="242"/>
                                            </p:cond>
                                          </p:stCondLst>
                                        </p:cTn>
                                        <p:tgtEl>
                                          <p:spTgt spid="46"/>
                                        </p:tgtEl>
                                        <p:attrNameLst>
                                          <p:attrName>style.visibility</p:attrName>
                                        </p:attrNameLst>
                                      </p:cBhvr>
                                      <p:to>
                                        <p:strVal val="hidden"/>
                                      </p:to>
                                    </p:set>
                                  </p:subTnLst>
                                </p:cTn>
                              </p:par>
                            </p:childTnLst>
                          </p:cTn>
                        </p:par>
                        <p:par>
                          <p:cTn id="244" fill="hold">
                            <p:stCondLst>
                              <p:cond delay="78000"/>
                            </p:stCondLst>
                            <p:childTnLst>
                              <p:par>
                                <p:cTn id="245" presetID="11" presetClass="entr" presetSubtype="0" fill="hold" grpId="0" nodeType="afterEffect">
                                  <p:stCondLst>
                                    <p:cond delay="0"/>
                                  </p:stCondLst>
                                  <p:childTnLst>
                                    <p:set>
                                      <p:cBhvr>
                                        <p:cTn id="246" dur="1000">
                                          <p:stCondLst>
                                            <p:cond delay="0"/>
                                          </p:stCondLst>
                                        </p:cTn>
                                        <p:tgtEl>
                                          <p:spTgt spid="47"/>
                                        </p:tgtEl>
                                        <p:attrNameLst>
                                          <p:attrName>style.visibility</p:attrName>
                                        </p:attrNameLst>
                                      </p:cBhvr>
                                      <p:to>
                                        <p:strVal val="visible"/>
                                      </p:to>
                                    </p:set>
                                  </p:childTnLst>
                                  <p:subTnLst>
                                    <p:set>
                                      <p:cBhvr override="childStyle">
                                        <p:cTn dur="1" fill="hold" display="0" masterRel="sameClick" afterEffect="1">
                                          <p:stCondLst>
                                            <p:cond evt="end" delay="0">
                                              <p:tn val="245"/>
                                            </p:cond>
                                          </p:stCondLst>
                                        </p:cTn>
                                        <p:tgtEl>
                                          <p:spTgt spid="47"/>
                                        </p:tgtEl>
                                        <p:attrNameLst>
                                          <p:attrName>style.visibility</p:attrName>
                                        </p:attrNameLst>
                                      </p:cBhvr>
                                      <p:to>
                                        <p:strVal val="hidden"/>
                                      </p:to>
                                    </p:set>
                                  </p:subTnLst>
                                </p:cTn>
                              </p:par>
                            </p:childTnLst>
                          </p:cTn>
                        </p:par>
                        <p:par>
                          <p:cTn id="247" fill="hold">
                            <p:stCondLst>
                              <p:cond delay="79000"/>
                            </p:stCondLst>
                            <p:childTnLst>
                              <p:par>
                                <p:cTn id="248" presetID="11" presetClass="entr" presetSubtype="0" fill="hold" grpId="0" nodeType="afterEffect">
                                  <p:stCondLst>
                                    <p:cond delay="0"/>
                                  </p:stCondLst>
                                  <p:childTnLst>
                                    <p:set>
                                      <p:cBhvr>
                                        <p:cTn id="249" dur="1000">
                                          <p:stCondLst>
                                            <p:cond delay="0"/>
                                          </p:stCondLst>
                                        </p:cTn>
                                        <p:tgtEl>
                                          <p:spTgt spid="48"/>
                                        </p:tgtEl>
                                        <p:attrNameLst>
                                          <p:attrName>style.visibility</p:attrName>
                                        </p:attrNameLst>
                                      </p:cBhvr>
                                      <p:to>
                                        <p:strVal val="visible"/>
                                      </p:to>
                                    </p:set>
                                  </p:childTnLst>
                                  <p:subTnLst>
                                    <p:set>
                                      <p:cBhvr override="childStyle">
                                        <p:cTn dur="1" fill="hold" display="0" masterRel="sameClick" afterEffect="1">
                                          <p:stCondLst>
                                            <p:cond evt="end" delay="0">
                                              <p:tn val="248"/>
                                            </p:cond>
                                          </p:stCondLst>
                                        </p:cTn>
                                        <p:tgtEl>
                                          <p:spTgt spid="48"/>
                                        </p:tgtEl>
                                        <p:attrNameLst>
                                          <p:attrName>style.visibility</p:attrName>
                                        </p:attrNameLst>
                                      </p:cBhvr>
                                      <p:to>
                                        <p:strVal val="hidden"/>
                                      </p:to>
                                    </p:set>
                                  </p:subTnLst>
                                </p:cTn>
                              </p:par>
                            </p:childTnLst>
                          </p:cTn>
                        </p:par>
                        <p:par>
                          <p:cTn id="250" fill="hold">
                            <p:stCondLst>
                              <p:cond delay="80000"/>
                            </p:stCondLst>
                            <p:childTnLst>
                              <p:par>
                                <p:cTn id="251" presetID="11" presetClass="entr" presetSubtype="0" fill="hold" grpId="0" nodeType="afterEffect">
                                  <p:stCondLst>
                                    <p:cond delay="0"/>
                                  </p:stCondLst>
                                  <p:childTnLst>
                                    <p:set>
                                      <p:cBhvr>
                                        <p:cTn id="252" dur="1000">
                                          <p:stCondLst>
                                            <p:cond delay="0"/>
                                          </p:stCondLst>
                                        </p:cTn>
                                        <p:tgtEl>
                                          <p:spTgt spid="49"/>
                                        </p:tgtEl>
                                        <p:attrNameLst>
                                          <p:attrName>style.visibility</p:attrName>
                                        </p:attrNameLst>
                                      </p:cBhvr>
                                      <p:to>
                                        <p:strVal val="visible"/>
                                      </p:to>
                                    </p:set>
                                  </p:childTnLst>
                                  <p:subTnLst>
                                    <p:set>
                                      <p:cBhvr override="childStyle">
                                        <p:cTn dur="1" fill="hold" display="0" masterRel="sameClick" afterEffect="1">
                                          <p:stCondLst>
                                            <p:cond evt="end" delay="0">
                                              <p:tn val="251"/>
                                            </p:cond>
                                          </p:stCondLst>
                                        </p:cTn>
                                        <p:tgtEl>
                                          <p:spTgt spid="49"/>
                                        </p:tgtEl>
                                        <p:attrNameLst>
                                          <p:attrName>style.visibility</p:attrName>
                                        </p:attrNameLst>
                                      </p:cBhvr>
                                      <p:to>
                                        <p:strVal val="hidden"/>
                                      </p:to>
                                    </p:set>
                                  </p:subTnLst>
                                </p:cTn>
                              </p:par>
                            </p:childTnLst>
                          </p:cTn>
                        </p:par>
                        <p:par>
                          <p:cTn id="253" fill="hold">
                            <p:stCondLst>
                              <p:cond delay="81000"/>
                            </p:stCondLst>
                            <p:childTnLst>
                              <p:par>
                                <p:cTn id="254" presetID="11" presetClass="entr" presetSubtype="0" fill="hold" grpId="0" nodeType="afterEffect">
                                  <p:stCondLst>
                                    <p:cond delay="0"/>
                                  </p:stCondLst>
                                  <p:childTnLst>
                                    <p:set>
                                      <p:cBhvr>
                                        <p:cTn id="255" dur="1000">
                                          <p:stCondLst>
                                            <p:cond delay="0"/>
                                          </p:stCondLst>
                                        </p:cTn>
                                        <p:tgtEl>
                                          <p:spTgt spid="50"/>
                                        </p:tgtEl>
                                        <p:attrNameLst>
                                          <p:attrName>style.visibility</p:attrName>
                                        </p:attrNameLst>
                                      </p:cBhvr>
                                      <p:to>
                                        <p:strVal val="visible"/>
                                      </p:to>
                                    </p:set>
                                  </p:childTnLst>
                                  <p:subTnLst>
                                    <p:set>
                                      <p:cBhvr override="childStyle">
                                        <p:cTn dur="1" fill="hold" display="0" masterRel="sameClick" afterEffect="1">
                                          <p:stCondLst>
                                            <p:cond evt="end" delay="0">
                                              <p:tn val="254"/>
                                            </p:cond>
                                          </p:stCondLst>
                                        </p:cTn>
                                        <p:tgtEl>
                                          <p:spTgt spid="50"/>
                                        </p:tgtEl>
                                        <p:attrNameLst>
                                          <p:attrName>style.visibility</p:attrName>
                                        </p:attrNameLst>
                                      </p:cBhvr>
                                      <p:to>
                                        <p:strVal val="hidden"/>
                                      </p:to>
                                    </p:set>
                                  </p:subTnLst>
                                </p:cTn>
                              </p:par>
                            </p:childTnLst>
                          </p:cTn>
                        </p:par>
                        <p:par>
                          <p:cTn id="256" fill="hold">
                            <p:stCondLst>
                              <p:cond delay="82000"/>
                            </p:stCondLst>
                            <p:childTnLst>
                              <p:par>
                                <p:cTn id="257" presetID="11" presetClass="entr" presetSubtype="0" fill="hold" grpId="0" nodeType="afterEffect">
                                  <p:stCondLst>
                                    <p:cond delay="0"/>
                                  </p:stCondLst>
                                  <p:childTnLst>
                                    <p:set>
                                      <p:cBhvr>
                                        <p:cTn id="258" dur="1000">
                                          <p:stCondLst>
                                            <p:cond delay="0"/>
                                          </p:stCondLst>
                                        </p:cTn>
                                        <p:tgtEl>
                                          <p:spTgt spid="51"/>
                                        </p:tgtEl>
                                        <p:attrNameLst>
                                          <p:attrName>style.visibility</p:attrName>
                                        </p:attrNameLst>
                                      </p:cBhvr>
                                      <p:to>
                                        <p:strVal val="visible"/>
                                      </p:to>
                                    </p:set>
                                  </p:childTnLst>
                                  <p:subTnLst>
                                    <p:set>
                                      <p:cBhvr override="childStyle">
                                        <p:cTn dur="1" fill="hold" display="0" masterRel="sameClick" afterEffect="1">
                                          <p:stCondLst>
                                            <p:cond evt="end" delay="0">
                                              <p:tn val="257"/>
                                            </p:cond>
                                          </p:stCondLst>
                                        </p:cTn>
                                        <p:tgtEl>
                                          <p:spTgt spid="51"/>
                                        </p:tgtEl>
                                        <p:attrNameLst>
                                          <p:attrName>style.visibility</p:attrName>
                                        </p:attrNameLst>
                                      </p:cBhvr>
                                      <p:to>
                                        <p:strVal val="hidden"/>
                                      </p:to>
                                    </p:set>
                                  </p:subTnLst>
                                </p:cTn>
                              </p:par>
                            </p:childTnLst>
                          </p:cTn>
                        </p:par>
                        <p:par>
                          <p:cTn id="259" fill="hold">
                            <p:stCondLst>
                              <p:cond delay="83000"/>
                            </p:stCondLst>
                            <p:childTnLst>
                              <p:par>
                                <p:cTn id="260" presetID="11" presetClass="entr" presetSubtype="0" fill="hold" grpId="0" nodeType="afterEffect">
                                  <p:stCondLst>
                                    <p:cond delay="0"/>
                                  </p:stCondLst>
                                  <p:childTnLst>
                                    <p:set>
                                      <p:cBhvr>
                                        <p:cTn id="261" dur="1000">
                                          <p:stCondLst>
                                            <p:cond delay="0"/>
                                          </p:stCondLst>
                                        </p:cTn>
                                        <p:tgtEl>
                                          <p:spTgt spid="52"/>
                                        </p:tgtEl>
                                        <p:attrNameLst>
                                          <p:attrName>style.visibility</p:attrName>
                                        </p:attrNameLst>
                                      </p:cBhvr>
                                      <p:to>
                                        <p:strVal val="visible"/>
                                      </p:to>
                                    </p:set>
                                  </p:childTnLst>
                                  <p:subTnLst>
                                    <p:set>
                                      <p:cBhvr override="childStyle">
                                        <p:cTn dur="1" fill="hold" display="0" masterRel="sameClick" afterEffect="1">
                                          <p:stCondLst>
                                            <p:cond evt="end" delay="0">
                                              <p:tn val="260"/>
                                            </p:cond>
                                          </p:stCondLst>
                                        </p:cTn>
                                        <p:tgtEl>
                                          <p:spTgt spid="52"/>
                                        </p:tgtEl>
                                        <p:attrNameLst>
                                          <p:attrName>style.visibility</p:attrName>
                                        </p:attrNameLst>
                                      </p:cBhvr>
                                      <p:to>
                                        <p:strVal val="hidden"/>
                                      </p:to>
                                    </p:set>
                                  </p:subTnLst>
                                </p:cTn>
                              </p:par>
                            </p:childTnLst>
                          </p:cTn>
                        </p:par>
                        <p:par>
                          <p:cTn id="262" fill="hold">
                            <p:stCondLst>
                              <p:cond delay="84000"/>
                            </p:stCondLst>
                            <p:childTnLst>
                              <p:par>
                                <p:cTn id="263" presetID="11" presetClass="entr" presetSubtype="0" fill="hold" grpId="0" nodeType="afterEffect">
                                  <p:stCondLst>
                                    <p:cond delay="0"/>
                                  </p:stCondLst>
                                  <p:childTnLst>
                                    <p:set>
                                      <p:cBhvr>
                                        <p:cTn id="264" dur="1000">
                                          <p:stCondLst>
                                            <p:cond delay="0"/>
                                          </p:stCondLst>
                                        </p:cTn>
                                        <p:tgtEl>
                                          <p:spTgt spid="53"/>
                                        </p:tgtEl>
                                        <p:attrNameLst>
                                          <p:attrName>style.visibility</p:attrName>
                                        </p:attrNameLst>
                                      </p:cBhvr>
                                      <p:to>
                                        <p:strVal val="visible"/>
                                      </p:to>
                                    </p:set>
                                  </p:childTnLst>
                                  <p:subTnLst>
                                    <p:set>
                                      <p:cBhvr override="childStyle">
                                        <p:cTn dur="1" fill="hold" display="0" masterRel="sameClick" afterEffect="1">
                                          <p:stCondLst>
                                            <p:cond evt="end" delay="0">
                                              <p:tn val="263"/>
                                            </p:cond>
                                          </p:stCondLst>
                                        </p:cTn>
                                        <p:tgtEl>
                                          <p:spTgt spid="53"/>
                                        </p:tgtEl>
                                        <p:attrNameLst>
                                          <p:attrName>style.visibility</p:attrName>
                                        </p:attrNameLst>
                                      </p:cBhvr>
                                      <p:to>
                                        <p:strVal val="hidden"/>
                                      </p:to>
                                    </p:set>
                                  </p:subTnLst>
                                </p:cTn>
                              </p:par>
                            </p:childTnLst>
                          </p:cTn>
                        </p:par>
                        <p:par>
                          <p:cTn id="265" fill="hold">
                            <p:stCondLst>
                              <p:cond delay="85000"/>
                            </p:stCondLst>
                            <p:childTnLst>
                              <p:par>
                                <p:cTn id="266" presetID="11" presetClass="entr" presetSubtype="0" fill="hold" grpId="0" nodeType="afterEffect">
                                  <p:stCondLst>
                                    <p:cond delay="0"/>
                                  </p:stCondLst>
                                  <p:childTnLst>
                                    <p:set>
                                      <p:cBhvr>
                                        <p:cTn id="267" dur="1000">
                                          <p:stCondLst>
                                            <p:cond delay="0"/>
                                          </p:stCondLst>
                                        </p:cTn>
                                        <p:tgtEl>
                                          <p:spTgt spid="54"/>
                                        </p:tgtEl>
                                        <p:attrNameLst>
                                          <p:attrName>style.visibility</p:attrName>
                                        </p:attrNameLst>
                                      </p:cBhvr>
                                      <p:to>
                                        <p:strVal val="visible"/>
                                      </p:to>
                                    </p:set>
                                  </p:childTnLst>
                                  <p:subTnLst>
                                    <p:set>
                                      <p:cBhvr override="childStyle">
                                        <p:cTn dur="1" fill="hold" display="0" masterRel="sameClick" afterEffect="1">
                                          <p:stCondLst>
                                            <p:cond evt="end" delay="0">
                                              <p:tn val="266"/>
                                            </p:cond>
                                          </p:stCondLst>
                                        </p:cTn>
                                        <p:tgtEl>
                                          <p:spTgt spid="54"/>
                                        </p:tgtEl>
                                        <p:attrNameLst>
                                          <p:attrName>style.visibility</p:attrName>
                                        </p:attrNameLst>
                                      </p:cBhvr>
                                      <p:to>
                                        <p:strVal val="hidden"/>
                                      </p:to>
                                    </p:set>
                                  </p:subTnLst>
                                </p:cTn>
                              </p:par>
                            </p:childTnLst>
                          </p:cTn>
                        </p:par>
                        <p:par>
                          <p:cTn id="268" fill="hold">
                            <p:stCondLst>
                              <p:cond delay="86000"/>
                            </p:stCondLst>
                            <p:childTnLst>
                              <p:par>
                                <p:cTn id="269" presetID="11" presetClass="entr" presetSubtype="0" fill="hold" grpId="0" nodeType="afterEffect">
                                  <p:stCondLst>
                                    <p:cond delay="0"/>
                                  </p:stCondLst>
                                  <p:childTnLst>
                                    <p:set>
                                      <p:cBhvr>
                                        <p:cTn id="270" dur="1000">
                                          <p:stCondLst>
                                            <p:cond delay="0"/>
                                          </p:stCondLst>
                                        </p:cTn>
                                        <p:tgtEl>
                                          <p:spTgt spid="55"/>
                                        </p:tgtEl>
                                        <p:attrNameLst>
                                          <p:attrName>style.visibility</p:attrName>
                                        </p:attrNameLst>
                                      </p:cBhvr>
                                      <p:to>
                                        <p:strVal val="visible"/>
                                      </p:to>
                                    </p:set>
                                  </p:childTnLst>
                                  <p:subTnLst>
                                    <p:set>
                                      <p:cBhvr override="childStyle">
                                        <p:cTn dur="1" fill="hold" display="0" masterRel="sameClick" afterEffect="1">
                                          <p:stCondLst>
                                            <p:cond evt="end" delay="0">
                                              <p:tn val="269"/>
                                            </p:cond>
                                          </p:stCondLst>
                                        </p:cTn>
                                        <p:tgtEl>
                                          <p:spTgt spid="55"/>
                                        </p:tgtEl>
                                        <p:attrNameLst>
                                          <p:attrName>style.visibility</p:attrName>
                                        </p:attrNameLst>
                                      </p:cBhvr>
                                      <p:to>
                                        <p:strVal val="hidden"/>
                                      </p:to>
                                    </p:set>
                                  </p:subTnLst>
                                </p:cTn>
                              </p:par>
                            </p:childTnLst>
                          </p:cTn>
                        </p:par>
                        <p:par>
                          <p:cTn id="271" fill="hold">
                            <p:stCondLst>
                              <p:cond delay="87000"/>
                            </p:stCondLst>
                            <p:childTnLst>
                              <p:par>
                                <p:cTn id="272" presetID="11" presetClass="entr" presetSubtype="0" fill="hold" grpId="0" nodeType="afterEffect">
                                  <p:stCondLst>
                                    <p:cond delay="0"/>
                                  </p:stCondLst>
                                  <p:childTnLst>
                                    <p:set>
                                      <p:cBhvr>
                                        <p:cTn id="273" dur="1000">
                                          <p:stCondLst>
                                            <p:cond delay="0"/>
                                          </p:stCondLst>
                                        </p:cTn>
                                        <p:tgtEl>
                                          <p:spTgt spid="56"/>
                                        </p:tgtEl>
                                        <p:attrNameLst>
                                          <p:attrName>style.visibility</p:attrName>
                                        </p:attrNameLst>
                                      </p:cBhvr>
                                      <p:to>
                                        <p:strVal val="visible"/>
                                      </p:to>
                                    </p:set>
                                  </p:childTnLst>
                                  <p:subTnLst>
                                    <p:set>
                                      <p:cBhvr override="childStyle">
                                        <p:cTn dur="1" fill="hold" display="0" masterRel="sameClick" afterEffect="1">
                                          <p:stCondLst>
                                            <p:cond evt="end" delay="0">
                                              <p:tn val="272"/>
                                            </p:cond>
                                          </p:stCondLst>
                                        </p:cTn>
                                        <p:tgtEl>
                                          <p:spTgt spid="56"/>
                                        </p:tgtEl>
                                        <p:attrNameLst>
                                          <p:attrName>style.visibility</p:attrName>
                                        </p:attrNameLst>
                                      </p:cBhvr>
                                      <p:to>
                                        <p:strVal val="hidden"/>
                                      </p:to>
                                    </p:set>
                                  </p:subTnLst>
                                </p:cTn>
                              </p:par>
                            </p:childTnLst>
                          </p:cTn>
                        </p:par>
                        <p:par>
                          <p:cTn id="274" fill="hold">
                            <p:stCondLst>
                              <p:cond delay="88000"/>
                            </p:stCondLst>
                            <p:childTnLst>
                              <p:par>
                                <p:cTn id="275" presetID="11" presetClass="entr" presetSubtype="0" fill="hold" grpId="0" nodeType="afterEffect">
                                  <p:stCondLst>
                                    <p:cond delay="0"/>
                                  </p:stCondLst>
                                  <p:childTnLst>
                                    <p:set>
                                      <p:cBhvr>
                                        <p:cTn id="276" dur="1000">
                                          <p:stCondLst>
                                            <p:cond delay="0"/>
                                          </p:stCondLst>
                                        </p:cTn>
                                        <p:tgtEl>
                                          <p:spTgt spid="57"/>
                                        </p:tgtEl>
                                        <p:attrNameLst>
                                          <p:attrName>style.visibility</p:attrName>
                                        </p:attrNameLst>
                                      </p:cBhvr>
                                      <p:to>
                                        <p:strVal val="visible"/>
                                      </p:to>
                                    </p:set>
                                  </p:childTnLst>
                                  <p:subTnLst>
                                    <p:set>
                                      <p:cBhvr override="childStyle">
                                        <p:cTn dur="1" fill="hold" display="0" masterRel="sameClick" afterEffect="1">
                                          <p:stCondLst>
                                            <p:cond evt="end" delay="0">
                                              <p:tn val="275"/>
                                            </p:cond>
                                          </p:stCondLst>
                                        </p:cTn>
                                        <p:tgtEl>
                                          <p:spTgt spid="57"/>
                                        </p:tgtEl>
                                        <p:attrNameLst>
                                          <p:attrName>style.visibility</p:attrName>
                                        </p:attrNameLst>
                                      </p:cBhvr>
                                      <p:to>
                                        <p:strVal val="hidden"/>
                                      </p:to>
                                    </p:set>
                                  </p:subTnLst>
                                </p:cTn>
                              </p:par>
                            </p:childTnLst>
                          </p:cTn>
                        </p:par>
                        <p:par>
                          <p:cTn id="277" fill="hold">
                            <p:stCondLst>
                              <p:cond delay="89000"/>
                            </p:stCondLst>
                            <p:childTnLst>
                              <p:par>
                                <p:cTn id="278" presetID="11" presetClass="entr" presetSubtype="0" fill="hold" grpId="0" nodeType="afterEffect">
                                  <p:stCondLst>
                                    <p:cond delay="0"/>
                                  </p:stCondLst>
                                  <p:childTnLst>
                                    <p:set>
                                      <p:cBhvr>
                                        <p:cTn id="279" dur="1000">
                                          <p:stCondLst>
                                            <p:cond delay="0"/>
                                          </p:stCondLst>
                                        </p:cTn>
                                        <p:tgtEl>
                                          <p:spTgt spid="58"/>
                                        </p:tgtEl>
                                        <p:attrNameLst>
                                          <p:attrName>style.visibility</p:attrName>
                                        </p:attrNameLst>
                                      </p:cBhvr>
                                      <p:to>
                                        <p:strVal val="visible"/>
                                      </p:to>
                                    </p:set>
                                  </p:childTnLst>
                                  <p:subTnLst>
                                    <p:set>
                                      <p:cBhvr override="childStyle">
                                        <p:cTn dur="1" fill="hold" display="0" masterRel="sameClick" afterEffect="1">
                                          <p:stCondLst>
                                            <p:cond evt="end" delay="0">
                                              <p:tn val="278"/>
                                            </p:cond>
                                          </p:stCondLst>
                                        </p:cTn>
                                        <p:tgtEl>
                                          <p:spTgt spid="58"/>
                                        </p:tgtEl>
                                        <p:attrNameLst>
                                          <p:attrName>style.visibility</p:attrName>
                                        </p:attrNameLst>
                                      </p:cBhvr>
                                      <p:to>
                                        <p:strVal val="hidden"/>
                                      </p:to>
                                    </p:set>
                                  </p:subTnLst>
                                </p:cTn>
                              </p:par>
                            </p:childTnLst>
                          </p:cTn>
                        </p:par>
                        <p:par>
                          <p:cTn id="280" fill="hold">
                            <p:stCondLst>
                              <p:cond delay="90000"/>
                            </p:stCondLst>
                            <p:childTnLst>
                              <p:par>
                                <p:cTn id="281" presetID="11" presetClass="entr" presetSubtype="0" fill="hold" grpId="0" nodeType="afterEffect">
                                  <p:stCondLst>
                                    <p:cond delay="0"/>
                                  </p:stCondLst>
                                  <p:childTnLst>
                                    <p:set>
                                      <p:cBhvr>
                                        <p:cTn id="282" dur="1000">
                                          <p:stCondLst>
                                            <p:cond delay="0"/>
                                          </p:stCondLst>
                                        </p:cTn>
                                        <p:tgtEl>
                                          <p:spTgt spid="59"/>
                                        </p:tgtEl>
                                        <p:attrNameLst>
                                          <p:attrName>style.visibility</p:attrName>
                                        </p:attrNameLst>
                                      </p:cBhvr>
                                      <p:to>
                                        <p:strVal val="visible"/>
                                      </p:to>
                                    </p:set>
                                  </p:childTnLst>
                                  <p:subTnLst>
                                    <p:set>
                                      <p:cBhvr override="childStyle">
                                        <p:cTn dur="1" fill="hold" display="0" masterRel="sameClick" afterEffect="1">
                                          <p:stCondLst>
                                            <p:cond evt="end" delay="0">
                                              <p:tn val="281"/>
                                            </p:cond>
                                          </p:stCondLst>
                                        </p:cTn>
                                        <p:tgtEl>
                                          <p:spTgt spid="59"/>
                                        </p:tgtEl>
                                        <p:attrNameLst>
                                          <p:attrName>style.visibility</p:attrName>
                                        </p:attrNameLst>
                                      </p:cBhvr>
                                      <p:to>
                                        <p:strVal val="hidden"/>
                                      </p:to>
                                    </p:set>
                                  </p:subTnLst>
                                </p:cTn>
                              </p:par>
                            </p:childTnLst>
                          </p:cTn>
                        </p:par>
                        <p:par>
                          <p:cTn id="283" fill="hold">
                            <p:stCondLst>
                              <p:cond delay="91000"/>
                            </p:stCondLst>
                            <p:childTnLst>
                              <p:par>
                                <p:cTn id="284" presetID="11" presetClass="entr" presetSubtype="0" fill="hold" grpId="0" nodeType="afterEffect">
                                  <p:stCondLst>
                                    <p:cond delay="0"/>
                                  </p:stCondLst>
                                  <p:childTnLst>
                                    <p:set>
                                      <p:cBhvr>
                                        <p:cTn id="285" dur="1000">
                                          <p:stCondLst>
                                            <p:cond delay="0"/>
                                          </p:stCondLst>
                                        </p:cTn>
                                        <p:tgtEl>
                                          <p:spTgt spid="60"/>
                                        </p:tgtEl>
                                        <p:attrNameLst>
                                          <p:attrName>style.visibility</p:attrName>
                                        </p:attrNameLst>
                                      </p:cBhvr>
                                      <p:to>
                                        <p:strVal val="visible"/>
                                      </p:to>
                                    </p:set>
                                  </p:childTnLst>
                                  <p:subTnLst>
                                    <p:set>
                                      <p:cBhvr override="childStyle">
                                        <p:cTn dur="1" fill="hold" display="0" masterRel="sameClick" afterEffect="1">
                                          <p:stCondLst>
                                            <p:cond evt="end" delay="0">
                                              <p:tn val="284"/>
                                            </p:cond>
                                          </p:stCondLst>
                                        </p:cTn>
                                        <p:tgtEl>
                                          <p:spTgt spid="60"/>
                                        </p:tgtEl>
                                        <p:attrNameLst>
                                          <p:attrName>style.visibility</p:attrName>
                                        </p:attrNameLst>
                                      </p:cBhvr>
                                      <p:to>
                                        <p:strVal val="hidden"/>
                                      </p:to>
                                    </p:set>
                                  </p:subTnLst>
                                </p:cTn>
                              </p:par>
                            </p:childTnLst>
                          </p:cTn>
                        </p:par>
                        <p:par>
                          <p:cTn id="286" fill="hold">
                            <p:stCondLst>
                              <p:cond delay="92000"/>
                            </p:stCondLst>
                            <p:childTnLst>
                              <p:par>
                                <p:cTn id="287" presetID="11" presetClass="entr" presetSubtype="0" fill="hold" grpId="0" nodeType="afterEffect">
                                  <p:stCondLst>
                                    <p:cond delay="0"/>
                                  </p:stCondLst>
                                  <p:childTnLst>
                                    <p:set>
                                      <p:cBhvr>
                                        <p:cTn id="288" dur="1000">
                                          <p:stCondLst>
                                            <p:cond delay="0"/>
                                          </p:stCondLst>
                                        </p:cTn>
                                        <p:tgtEl>
                                          <p:spTgt spid="61"/>
                                        </p:tgtEl>
                                        <p:attrNameLst>
                                          <p:attrName>style.visibility</p:attrName>
                                        </p:attrNameLst>
                                      </p:cBhvr>
                                      <p:to>
                                        <p:strVal val="visible"/>
                                      </p:to>
                                    </p:set>
                                  </p:childTnLst>
                                  <p:subTnLst>
                                    <p:set>
                                      <p:cBhvr override="childStyle">
                                        <p:cTn dur="1" fill="hold" display="0" masterRel="sameClick" afterEffect="1">
                                          <p:stCondLst>
                                            <p:cond evt="end" delay="0">
                                              <p:tn val="287"/>
                                            </p:cond>
                                          </p:stCondLst>
                                        </p:cTn>
                                        <p:tgtEl>
                                          <p:spTgt spid="61"/>
                                        </p:tgtEl>
                                        <p:attrNameLst>
                                          <p:attrName>style.visibility</p:attrName>
                                        </p:attrNameLst>
                                      </p:cBhvr>
                                      <p:to>
                                        <p:strVal val="hidden"/>
                                      </p:to>
                                    </p:set>
                                  </p:subTnLst>
                                </p:cTn>
                              </p:par>
                            </p:childTnLst>
                          </p:cTn>
                        </p:par>
                        <p:par>
                          <p:cTn id="289" fill="hold">
                            <p:stCondLst>
                              <p:cond delay="93000"/>
                            </p:stCondLst>
                            <p:childTnLst>
                              <p:par>
                                <p:cTn id="290" presetID="11" presetClass="entr" presetSubtype="0" fill="hold" grpId="0" nodeType="afterEffect">
                                  <p:stCondLst>
                                    <p:cond delay="0"/>
                                  </p:stCondLst>
                                  <p:childTnLst>
                                    <p:set>
                                      <p:cBhvr>
                                        <p:cTn id="291" dur="1000">
                                          <p:stCondLst>
                                            <p:cond delay="0"/>
                                          </p:stCondLst>
                                        </p:cTn>
                                        <p:tgtEl>
                                          <p:spTgt spid="62"/>
                                        </p:tgtEl>
                                        <p:attrNameLst>
                                          <p:attrName>style.visibility</p:attrName>
                                        </p:attrNameLst>
                                      </p:cBhvr>
                                      <p:to>
                                        <p:strVal val="visible"/>
                                      </p:to>
                                    </p:set>
                                  </p:childTnLst>
                                  <p:subTnLst>
                                    <p:set>
                                      <p:cBhvr override="childStyle">
                                        <p:cTn dur="1" fill="hold" display="0" masterRel="sameClick" afterEffect="1">
                                          <p:stCondLst>
                                            <p:cond evt="end" delay="0">
                                              <p:tn val="290"/>
                                            </p:cond>
                                          </p:stCondLst>
                                        </p:cTn>
                                        <p:tgtEl>
                                          <p:spTgt spid="62"/>
                                        </p:tgtEl>
                                        <p:attrNameLst>
                                          <p:attrName>style.visibility</p:attrName>
                                        </p:attrNameLst>
                                      </p:cBhvr>
                                      <p:to>
                                        <p:strVal val="hidden"/>
                                      </p:to>
                                    </p:set>
                                  </p:subTnLst>
                                </p:cTn>
                              </p:par>
                            </p:childTnLst>
                          </p:cTn>
                        </p:par>
                        <p:par>
                          <p:cTn id="292" fill="hold">
                            <p:stCondLst>
                              <p:cond delay="94000"/>
                            </p:stCondLst>
                            <p:childTnLst>
                              <p:par>
                                <p:cTn id="293" presetID="11" presetClass="entr" presetSubtype="0" fill="hold" grpId="0" nodeType="afterEffect">
                                  <p:stCondLst>
                                    <p:cond delay="0"/>
                                  </p:stCondLst>
                                  <p:childTnLst>
                                    <p:set>
                                      <p:cBhvr>
                                        <p:cTn id="294" dur="1000">
                                          <p:stCondLst>
                                            <p:cond delay="0"/>
                                          </p:stCondLst>
                                        </p:cTn>
                                        <p:tgtEl>
                                          <p:spTgt spid="63"/>
                                        </p:tgtEl>
                                        <p:attrNameLst>
                                          <p:attrName>style.visibility</p:attrName>
                                        </p:attrNameLst>
                                      </p:cBhvr>
                                      <p:to>
                                        <p:strVal val="visible"/>
                                      </p:to>
                                    </p:set>
                                  </p:childTnLst>
                                  <p:subTnLst>
                                    <p:set>
                                      <p:cBhvr override="childStyle">
                                        <p:cTn dur="1" fill="hold" display="0" masterRel="sameClick" afterEffect="1">
                                          <p:stCondLst>
                                            <p:cond evt="end" delay="0">
                                              <p:tn val="293"/>
                                            </p:cond>
                                          </p:stCondLst>
                                        </p:cTn>
                                        <p:tgtEl>
                                          <p:spTgt spid="63"/>
                                        </p:tgtEl>
                                        <p:attrNameLst>
                                          <p:attrName>style.visibility</p:attrName>
                                        </p:attrNameLst>
                                      </p:cBhvr>
                                      <p:to>
                                        <p:strVal val="hidden"/>
                                      </p:to>
                                    </p:set>
                                  </p:subTnLst>
                                </p:cTn>
                              </p:par>
                            </p:childTnLst>
                          </p:cTn>
                        </p:par>
                        <p:par>
                          <p:cTn id="295" fill="hold">
                            <p:stCondLst>
                              <p:cond delay="95000"/>
                            </p:stCondLst>
                            <p:childTnLst>
                              <p:par>
                                <p:cTn id="296" presetID="11" presetClass="entr" presetSubtype="0" fill="hold" grpId="0" nodeType="afterEffect">
                                  <p:stCondLst>
                                    <p:cond delay="0"/>
                                  </p:stCondLst>
                                  <p:childTnLst>
                                    <p:set>
                                      <p:cBhvr>
                                        <p:cTn id="297" dur="1000">
                                          <p:stCondLst>
                                            <p:cond delay="0"/>
                                          </p:stCondLst>
                                        </p:cTn>
                                        <p:tgtEl>
                                          <p:spTgt spid="64"/>
                                        </p:tgtEl>
                                        <p:attrNameLst>
                                          <p:attrName>style.visibility</p:attrName>
                                        </p:attrNameLst>
                                      </p:cBhvr>
                                      <p:to>
                                        <p:strVal val="visible"/>
                                      </p:to>
                                    </p:set>
                                  </p:childTnLst>
                                  <p:subTnLst>
                                    <p:set>
                                      <p:cBhvr override="childStyle">
                                        <p:cTn dur="1" fill="hold" display="0" masterRel="sameClick" afterEffect="1">
                                          <p:stCondLst>
                                            <p:cond evt="end" delay="0">
                                              <p:tn val="296"/>
                                            </p:cond>
                                          </p:stCondLst>
                                        </p:cTn>
                                        <p:tgtEl>
                                          <p:spTgt spid="64"/>
                                        </p:tgtEl>
                                        <p:attrNameLst>
                                          <p:attrName>style.visibility</p:attrName>
                                        </p:attrNameLst>
                                      </p:cBhvr>
                                      <p:to>
                                        <p:strVal val="hidden"/>
                                      </p:to>
                                    </p:set>
                                  </p:subTnLst>
                                </p:cTn>
                              </p:par>
                            </p:childTnLst>
                          </p:cTn>
                        </p:par>
                        <p:par>
                          <p:cTn id="298" fill="hold">
                            <p:stCondLst>
                              <p:cond delay="96000"/>
                            </p:stCondLst>
                            <p:childTnLst>
                              <p:par>
                                <p:cTn id="299" presetID="11" presetClass="entr" presetSubtype="0" fill="hold" grpId="0" nodeType="afterEffect">
                                  <p:stCondLst>
                                    <p:cond delay="0"/>
                                  </p:stCondLst>
                                  <p:childTnLst>
                                    <p:set>
                                      <p:cBhvr>
                                        <p:cTn id="300" dur="1000">
                                          <p:stCondLst>
                                            <p:cond delay="0"/>
                                          </p:stCondLst>
                                        </p:cTn>
                                        <p:tgtEl>
                                          <p:spTgt spid="65"/>
                                        </p:tgtEl>
                                        <p:attrNameLst>
                                          <p:attrName>style.visibility</p:attrName>
                                        </p:attrNameLst>
                                      </p:cBhvr>
                                      <p:to>
                                        <p:strVal val="visible"/>
                                      </p:to>
                                    </p:set>
                                  </p:childTnLst>
                                  <p:subTnLst>
                                    <p:set>
                                      <p:cBhvr override="childStyle">
                                        <p:cTn dur="1" fill="hold" display="0" masterRel="sameClick" afterEffect="1">
                                          <p:stCondLst>
                                            <p:cond evt="end" delay="0">
                                              <p:tn val="299"/>
                                            </p:cond>
                                          </p:stCondLst>
                                        </p:cTn>
                                        <p:tgtEl>
                                          <p:spTgt spid="65"/>
                                        </p:tgtEl>
                                        <p:attrNameLst>
                                          <p:attrName>style.visibility</p:attrName>
                                        </p:attrNameLst>
                                      </p:cBhvr>
                                      <p:to>
                                        <p:strVal val="hidden"/>
                                      </p:to>
                                    </p:set>
                                  </p:subTnLst>
                                </p:cTn>
                              </p:par>
                            </p:childTnLst>
                          </p:cTn>
                        </p:par>
                        <p:par>
                          <p:cTn id="301" fill="hold">
                            <p:stCondLst>
                              <p:cond delay="97000"/>
                            </p:stCondLst>
                            <p:childTnLst>
                              <p:par>
                                <p:cTn id="302" presetID="11" presetClass="entr" presetSubtype="0" fill="hold" grpId="0" nodeType="afterEffect">
                                  <p:stCondLst>
                                    <p:cond delay="0"/>
                                  </p:stCondLst>
                                  <p:childTnLst>
                                    <p:set>
                                      <p:cBhvr>
                                        <p:cTn id="303" dur="1000">
                                          <p:stCondLst>
                                            <p:cond delay="0"/>
                                          </p:stCondLst>
                                        </p:cTn>
                                        <p:tgtEl>
                                          <p:spTgt spid="66"/>
                                        </p:tgtEl>
                                        <p:attrNameLst>
                                          <p:attrName>style.visibility</p:attrName>
                                        </p:attrNameLst>
                                      </p:cBhvr>
                                      <p:to>
                                        <p:strVal val="visible"/>
                                      </p:to>
                                    </p:set>
                                  </p:childTnLst>
                                  <p:subTnLst>
                                    <p:set>
                                      <p:cBhvr override="childStyle">
                                        <p:cTn dur="1" fill="hold" display="0" masterRel="sameClick" afterEffect="1">
                                          <p:stCondLst>
                                            <p:cond evt="end" delay="0">
                                              <p:tn val="302"/>
                                            </p:cond>
                                          </p:stCondLst>
                                        </p:cTn>
                                        <p:tgtEl>
                                          <p:spTgt spid="66"/>
                                        </p:tgtEl>
                                        <p:attrNameLst>
                                          <p:attrName>style.visibility</p:attrName>
                                        </p:attrNameLst>
                                      </p:cBhvr>
                                      <p:to>
                                        <p:strVal val="hidden"/>
                                      </p:to>
                                    </p:set>
                                  </p:subTnLst>
                                </p:cTn>
                              </p:par>
                            </p:childTnLst>
                          </p:cTn>
                        </p:par>
                        <p:par>
                          <p:cTn id="304" fill="hold">
                            <p:stCondLst>
                              <p:cond delay="98000"/>
                            </p:stCondLst>
                            <p:childTnLst>
                              <p:par>
                                <p:cTn id="305" presetID="11" presetClass="entr" presetSubtype="0" fill="hold" grpId="0" nodeType="afterEffect">
                                  <p:stCondLst>
                                    <p:cond delay="0"/>
                                  </p:stCondLst>
                                  <p:childTnLst>
                                    <p:set>
                                      <p:cBhvr>
                                        <p:cTn id="306" dur="1000">
                                          <p:stCondLst>
                                            <p:cond delay="0"/>
                                          </p:stCondLst>
                                        </p:cTn>
                                        <p:tgtEl>
                                          <p:spTgt spid="67"/>
                                        </p:tgtEl>
                                        <p:attrNameLst>
                                          <p:attrName>style.visibility</p:attrName>
                                        </p:attrNameLst>
                                      </p:cBhvr>
                                      <p:to>
                                        <p:strVal val="visible"/>
                                      </p:to>
                                    </p:set>
                                  </p:childTnLst>
                                  <p:subTnLst>
                                    <p:set>
                                      <p:cBhvr override="childStyle">
                                        <p:cTn dur="1" fill="hold" display="0" masterRel="sameClick" afterEffect="1">
                                          <p:stCondLst>
                                            <p:cond evt="end" delay="0">
                                              <p:tn val="305"/>
                                            </p:cond>
                                          </p:stCondLst>
                                        </p:cTn>
                                        <p:tgtEl>
                                          <p:spTgt spid="67"/>
                                        </p:tgtEl>
                                        <p:attrNameLst>
                                          <p:attrName>style.visibility</p:attrName>
                                        </p:attrNameLst>
                                      </p:cBhvr>
                                      <p:to>
                                        <p:strVal val="hidden"/>
                                      </p:to>
                                    </p:set>
                                  </p:subTnLst>
                                </p:cTn>
                              </p:par>
                            </p:childTnLst>
                          </p:cTn>
                        </p:par>
                        <p:par>
                          <p:cTn id="307" fill="hold">
                            <p:stCondLst>
                              <p:cond delay="99000"/>
                            </p:stCondLst>
                            <p:childTnLst>
                              <p:par>
                                <p:cTn id="308" presetID="11" presetClass="entr" presetSubtype="0" fill="hold" grpId="0" nodeType="afterEffect">
                                  <p:stCondLst>
                                    <p:cond delay="0"/>
                                  </p:stCondLst>
                                  <p:childTnLst>
                                    <p:set>
                                      <p:cBhvr>
                                        <p:cTn id="309" dur="1000">
                                          <p:stCondLst>
                                            <p:cond delay="0"/>
                                          </p:stCondLst>
                                        </p:cTn>
                                        <p:tgtEl>
                                          <p:spTgt spid="68"/>
                                        </p:tgtEl>
                                        <p:attrNameLst>
                                          <p:attrName>style.visibility</p:attrName>
                                        </p:attrNameLst>
                                      </p:cBhvr>
                                      <p:to>
                                        <p:strVal val="visible"/>
                                      </p:to>
                                    </p:set>
                                  </p:childTnLst>
                                  <p:subTnLst>
                                    <p:set>
                                      <p:cBhvr override="childStyle">
                                        <p:cTn dur="1" fill="hold" display="0" masterRel="sameClick" afterEffect="1">
                                          <p:stCondLst>
                                            <p:cond evt="end" delay="0">
                                              <p:tn val="308"/>
                                            </p:cond>
                                          </p:stCondLst>
                                        </p:cTn>
                                        <p:tgtEl>
                                          <p:spTgt spid="68"/>
                                        </p:tgtEl>
                                        <p:attrNameLst>
                                          <p:attrName>style.visibility</p:attrName>
                                        </p:attrNameLst>
                                      </p:cBhvr>
                                      <p:to>
                                        <p:strVal val="hidden"/>
                                      </p:to>
                                    </p:set>
                                  </p:subTnLst>
                                </p:cTn>
                              </p:par>
                            </p:childTnLst>
                          </p:cTn>
                        </p:par>
                        <p:par>
                          <p:cTn id="310" fill="hold">
                            <p:stCondLst>
                              <p:cond delay="100000"/>
                            </p:stCondLst>
                            <p:childTnLst>
                              <p:par>
                                <p:cTn id="311" presetID="11" presetClass="entr" presetSubtype="0" fill="hold" grpId="0" nodeType="afterEffect">
                                  <p:stCondLst>
                                    <p:cond delay="0"/>
                                  </p:stCondLst>
                                  <p:childTnLst>
                                    <p:set>
                                      <p:cBhvr>
                                        <p:cTn id="312" dur="1000">
                                          <p:stCondLst>
                                            <p:cond delay="0"/>
                                          </p:stCondLst>
                                        </p:cTn>
                                        <p:tgtEl>
                                          <p:spTgt spid="69"/>
                                        </p:tgtEl>
                                        <p:attrNameLst>
                                          <p:attrName>style.visibility</p:attrName>
                                        </p:attrNameLst>
                                      </p:cBhvr>
                                      <p:to>
                                        <p:strVal val="visible"/>
                                      </p:to>
                                    </p:set>
                                  </p:childTnLst>
                                  <p:subTnLst>
                                    <p:set>
                                      <p:cBhvr override="childStyle">
                                        <p:cTn dur="1" fill="hold" display="0" masterRel="sameClick" afterEffect="1">
                                          <p:stCondLst>
                                            <p:cond evt="end" delay="0">
                                              <p:tn val="311"/>
                                            </p:cond>
                                          </p:stCondLst>
                                        </p:cTn>
                                        <p:tgtEl>
                                          <p:spTgt spid="69"/>
                                        </p:tgtEl>
                                        <p:attrNameLst>
                                          <p:attrName>style.visibility</p:attrName>
                                        </p:attrNameLst>
                                      </p:cBhvr>
                                      <p:to>
                                        <p:strVal val="hidden"/>
                                      </p:to>
                                    </p:set>
                                  </p:subTnLst>
                                </p:cTn>
                              </p:par>
                            </p:childTnLst>
                          </p:cTn>
                        </p:par>
                        <p:par>
                          <p:cTn id="313" fill="hold">
                            <p:stCondLst>
                              <p:cond delay="101000"/>
                            </p:stCondLst>
                            <p:childTnLst>
                              <p:par>
                                <p:cTn id="314" presetID="11" presetClass="entr" presetSubtype="0" fill="hold" grpId="0" nodeType="afterEffect">
                                  <p:stCondLst>
                                    <p:cond delay="0"/>
                                  </p:stCondLst>
                                  <p:childTnLst>
                                    <p:set>
                                      <p:cBhvr>
                                        <p:cTn id="315" dur="1000">
                                          <p:stCondLst>
                                            <p:cond delay="0"/>
                                          </p:stCondLst>
                                        </p:cTn>
                                        <p:tgtEl>
                                          <p:spTgt spid="70"/>
                                        </p:tgtEl>
                                        <p:attrNameLst>
                                          <p:attrName>style.visibility</p:attrName>
                                        </p:attrNameLst>
                                      </p:cBhvr>
                                      <p:to>
                                        <p:strVal val="visible"/>
                                      </p:to>
                                    </p:set>
                                  </p:childTnLst>
                                  <p:subTnLst>
                                    <p:set>
                                      <p:cBhvr override="childStyle">
                                        <p:cTn dur="1" fill="hold" display="0" masterRel="sameClick" afterEffect="1">
                                          <p:stCondLst>
                                            <p:cond evt="end" delay="0">
                                              <p:tn val="314"/>
                                            </p:cond>
                                          </p:stCondLst>
                                        </p:cTn>
                                        <p:tgtEl>
                                          <p:spTgt spid="70"/>
                                        </p:tgtEl>
                                        <p:attrNameLst>
                                          <p:attrName>style.visibility</p:attrName>
                                        </p:attrNameLst>
                                      </p:cBhvr>
                                      <p:to>
                                        <p:strVal val="hidden"/>
                                      </p:to>
                                    </p:set>
                                  </p:subTnLst>
                                </p:cTn>
                              </p:par>
                            </p:childTnLst>
                          </p:cTn>
                        </p:par>
                        <p:par>
                          <p:cTn id="316" fill="hold">
                            <p:stCondLst>
                              <p:cond delay="102000"/>
                            </p:stCondLst>
                            <p:childTnLst>
                              <p:par>
                                <p:cTn id="317" presetID="11" presetClass="entr" presetSubtype="0" fill="hold" grpId="0" nodeType="afterEffect">
                                  <p:stCondLst>
                                    <p:cond delay="0"/>
                                  </p:stCondLst>
                                  <p:childTnLst>
                                    <p:set>
                                      <p:cBhvr>
                                        <p:cTn id="318" dur="1000">
                                          <p:stCondLst>
                                            <p:cond delay="0"/>
                                          </p:stCondLst>
                                        </p:cTn>
                                        <p:tgtEl>
                                          <p:spTgt spid="71"/>
                                        </p:tgtEl>
                                        <p:attrNameLst>
                                          <p:attrName>style.visibility</p:attrName>
                                        </p:attrNameLst>
                                      </p:cBhvr>
                                      <p:to>
                                        <p:strVal val="visible"/>
                                      </p:to>
                                    </p:set>
                                  </p:childTnLst>
                                  <p:subTnLst>
                                    <p:set>
                                      <p:cBhvr override="childStyle">
                                        <p:cTn dur="1" fill="hold" display="0" masterRel="sameClick" afterEffect="1">
                                          <p:stCondLst>
                                            <p:cond evt="end" delay="0">
                                              <p:tn val="317"/>
                                            </p:cond>
                                          </p:stCondLst>
                                        </p:cTn>
                                        <p:tgtEl>
                                          <p:spTgt spid="71"/>
                                        </p:tgtEl>
                                        <p:attrNameLst>
                                          <p:attrName>style.visibility</p:attrName>
                                        </p:attrNameLst>
                                      </p:cBhvr>
                                      <p:to>
                                        <p:strVal val="hidden"/>
                                      </p:to>
                                    </p:set>
                                  </p:subTnLst>
                                </p:cTn>
                              </p:par>
                            </p:childTnLst>
                          </p:cTn>
                        </p:par>
                        <p:par>
                          <p:cTn id="319" fill="hold">
                            <p:stCondLst>
                              <p:cond delay="103000"/>
                            </p:stCondLst>
                            <p:childTnLst>
                              <p:par>
                                <p:cTn id="320" presetID="11" presetClass="entr" presetSubtype="0" fill="hold" grpId="0" nodeType="afterEffect">
                                  <p:stCondLst>
                                    <p:cond delay="0"/>
                                  </p:stCondLst>
                                  <p:childTnLst>
                                    <p:set>
                                      <p:cBhvr>
                                        <p:cTn id="321" dur="1000">
                                          <p:stCondLst>
                                            <p:cond delay="0"/>
                                          </p:stCondLst>
                                        </p:cTn>
                                        <p:tgtEl>
                                          <p:spTgt spid="72"/>
                                        </p:tgtEl>
                                        <p:attrNameLst>
                                          <p:attrName>style.visibility</p:attrName>
                                        </p:attrNameLst>
                                      </p:cBhvr>
                                      <p:to>
                                        <p:strVal val="visible"/>
                                      </p:to>
                                    </p:set>
                                  </p:childTnLst>
                                  <p:subTnLst>
                                    <p:set>
                                      <p:cBhvr override="childStyle">
                                        <p:cTn dur="1" fill="hold" display="0" masterRel="sameClick" afterEffect="1">
                                          <p:stCondLst>
                                            <p:cond evt="end" delay="0">
                                              <p:tn val="320"/>
                                            </p:cond>
                                          </p:stCondLst>
                                        </p:cTn>
                                        <p:tgtEl>
                                          <p:spTgt spid="72"/>
                                        </p:tgtEl>
                                        <p:attrNameLst>
                                          <p:attrName>style.visibility</p:attrName>
                                        </p:attrNameLst>
                                      </p:cBhvr>
                                      <p:to>
                                        <p:strVal val="hidden"/>
                                      </p:to>
                                    </p:set>
                                  </p:subTnLst>
                                </p:cTn>
                              </p:par>
                            </p:childTnLst>
                          </p:cTn>
                        </p:par>
                        <p:par>
                          <p:cTn id="322" fill="hold">
                            <p:stCondLst>
                              <p:cond delay="104000"/>
                            </p:stCondLst>
                            <p:childTnLst>
                              <p:par>
                                <p:cTn id="323" presetID="11" presetClass="entr" presetSubtype="0" fill="hold" grpId="0" nodeType="afterEffect">
                                  <p:stCondLst>
                                    <p:cond delay="0"/>
                                  </p:stCondLst>
                                  <p:childTnLst>
                                    <p:set>
                                      <p:cBhvr>
                                        <p:cTn id="324" dur="1000">
                                          <p:stCondLst>
                                            <p:cond delay="0"/>
                                          </p:stCondLst>
                                        </p:cTn>
                                        <p:tgtEl>
                                          <p:spTgt spid="73"/>
                                        </p:tgtEl>
                                        <p:attrNameLst>
                                          <p:attrName>style.visibility</p:attrName>
                                        </p:attrNameLst>
                                      </p:cBhvr>
                                      <p:to>
                                        <p:strVal val="visible"/>
                                      </p:to>
                                    </p:set>
                                  </p:childTnLst>
                                  <p:subTnLst>
                                    <p:set>
                                      <p:cBhvr override="childStyle">
                                        <p:cTn dur="1" fill="hold" display="0" masterRel="sameClick" afterEffect="1">
                                          <p:stCondLst>
                                            <p:cond evt="end" delay="0">
                                              <p:tn val="323"/>
                                            </p:cond>
                                          </p:stCondLst>
                                        </p:cTn>
                                        <p:tgtEl>
                                          <p:spTgt spid="73"/>
                                        </p:tgtEl>
                                        <p:attrNameLst>
                                          <p:attrName>style.visibility</p:attrName>
                                        </p:attrNameLst>
                                      </p:cBhvr>
                                      <p:to>
                                        <p:strVal val="hidden"/>
                                      </p:to>
                                    </p:set>
                                  </p:subTnLst>
                                </p:cTn>
                              </p:par>
                            </p:childTnLst>
                          </p:cTn>
                        </p:par>
                        <p:par>
                          <p:cTn id="325" fill="hold">
                            <p:stCondLst>
                              <p:cond delay="105000"/>
                            </p:stCondLst>
                            <p:childTnLst>
                              <p:par>
                                <p:cTn id="326" presetID="11" presetClass="entr" presetSubtype="0" fill="hold" grpId="0" nodeType="afterEffect">
                                  <p:stCondLst>
                                    <p:cond delay="0"/>
                                  </p:stCondLst>
                                  <p:childTnLst>
                                    <p:set>
                                      <p:cBhvr>
                                        <p:cTn id="327" dur="1000">
                                          <p:stCondLst>
                                            <p:cond delay="0"/>
                                          </p:stCondLst>
                                        </p:cTn>
                                        <p:tgtEl>
                                          <p:spTgt spid="74"/>
                                        </p:tgtEl>
                                        <p:attrNameLst>
                                          <p:attrName>style.visibility</p:attrName>
                                        </p:attrNameLst>
                                      </p:cBhvr>
                                      <p:to>
                                        <p:strVal val="visible"/>
                                      </p:to>
                                    </p:set>
                                  </p:childTnLst>
                                  <p:subTnLst>
                                    <p:set>
                                      <p:cBhvr override="childStyle">
                                        <p:cTn dur="1" fill="hold" display="0" masterRel="sameClick" afterEffect="1">
                                          <p:stCondLst>
                                            <p:cond evt="end" delay="0">
                                              <p:tn val="326"/>
                                            </p:cond>
                                          </p:stCondLst>
                                        </p:cTn>
                                        <p:tgtEl>
                                          <p:spTgt spid="74"/>
                                        </p:tgtEl>
                                        <p:attrNameLst>
                                          <p:attrName>style.visibility</p:attrName>
                                        </p:attrNameLst>
                                      </p:cBhvr>
                                      <p:to>
                                        <p:strVal val="hidden"/>
                                      </p:to>
                                    </p:set>
                                  </p:subTnLst>
                                </p:cTn>
                              </p:par>
                            </p:childTnLst>
                          </p:cTn>
                        </p:par>
                        <p:par>
                          <p:cTn id="328" fill="hold">
                            <p:stCondLst>
                              <p:cond delay="106000"/>
                            </p:stCondLst>
                            <p:childTnLst>
                              <p:par>
                                <p:cTn id="329" presetID="11" presetClass="entr" presetSubtype="0" fill="hold" grpId="0" nodeType="afterEffect">
                                  <p:stCondLst>
                                    <p:cond delay="0"/>
                                  </p:stCondLst>
                                  <p:childTnLst>
                                    <p:set>
                                      <p:cBhvr>
                                        <p:cTn id="330" dur="1000">
                                          <p:stCondLst>
                                            <p:cond delay="0"/>
                                          </p:stCondLst>
                                        </p:cTn>
                                        <p:tgtEl>
                                          <p:spTgt spid="75"/>
                                        </p:tgtEl>
                                        <p:attrNameLst>
                                          <p:attrName>style.visibility</p:attrName>
                                        </p:attrNameLst>
                                      </p:cBhvr>
                                      <p:to>
                                        <p:strVal val="visible"/>
                                      </p:to>
                                    </p:set>
                                  </p:childTnLst>
                                  <p:subTnLst>
                                    <p:set>
                                      <p:cBhvr override="childStyle">
                                        <p:cTn dur="1" fill="hold" display="0" masterRel="sameClick" afterEffect="1">
                                          <p:stCondLst>
                                            <p:cond evt="end" delay="0">
                                              <p:tn val="329"/>
                                            </p:cond>
                                          </p:stCondLst>
                                        </p:cTn>
                                        <p:tgtEl>
                                          <p:spTgt spid="75"/>
                                        </p:tgtEl>
                                        <p:attrNameLst>
                                          <p:attrName>style.visibility</p:attrName>
                                        </p:attrNameLst>
                                      </p:cBhvr>
                                      <p:to>
                                        <p:strVal val="hidden"/>
                                      </p:to>
                                    </p:set>
                                  </p:subTnLst>
                                </p:cTn>
                              </p:par>
                            </p:childTnLst>
                          </p:cTn>
                        </p:par>
                        <p:par>
                          <p:cTn id="331" fill="hold">
                            <p:stCondLst>
                              <p:cond delay="107000"/>
                            </p:stCondLst>
                            <p:childTnLst>
                              <p:par>
                                <p:cTn id="332" presetID="11" presetClass="entr" presetSubtype="0" fill="hold" grpId="0" nodeType="afterEffect">
                                  <p:stCondLst>
                                    <p:cond delay="0"/>
                                  </p:stCondLst>
                                  <p:childTnLst>
                                    <p:set>
                                      <p:cBhvr>
                                        <p:cTn id="333" dur="1000">
                                          <p:stCondLst>
                                            <p:cond delay="0"/>
                                          </p:stCondLst>
                                        </p:cTn>
                                        <p:tgtEl>
                                          <p:spTgt spid="76"/>
                                        </p:tgtEl>
                                        <p:attrNameLst>
                                          <p:attrName>style.visibility</p:attrName>
                                        </p:attrNameLst>
                                      </p:cBhvr>
                                      <p:to>
                                        <p:strVal val="visible"/>
                                      </p:to>
                                    </p:set>
                                  </p:childTnLst>
                                  <p:subTnLst>
                                    <p:set>
                                      <p:cBhvr override="childStyle">
                                        <p:cTn dur="1" fill="hold" display="0" masterRel="sameClick" afterEffect="1">
                                          <p:stCondLst>
                                            <p:cond evt="end" delay="0">
                                              <p:tn val="332"/>
                                            </p:cond>
                                          </p:stCondLst>
                                        </p:cTn>
                                        <p:tgtEl>
                                          <p:spTgt spid="76"/>
                                        </p:tgtEl>
                                        <p:attrNameLst>
                                          <p:attrName>style.visibility</p:attrName>
                                        </p:attrNameLst>
                                      </p:cBhvr>
                                      <p:to>
                                        <p:strVal val="hidden"/>
                                      </p:to>
                                    </p:set>
                                  </p:subTnLst>
                                </p:cTn>
                              </p:par>
                            </p:childTnLst>
                          </p:cTn>
                        </p:par>
                        <p:par>
                          <p:cTn id="334" fill="hold">
                            <p:stCondLst>
                              <p:cond delay="108000"/>
                            </p:stCondLst>
                            <p:childTnLst>
                              <p:par>
                                <p:cTn id="335" presetID="11" presetClass="entr" presetSubtype="0" fill="hold" grpId="0" nodeType="afterEffect">
                                  <p:stCondLst>
                                    <p:cond delay="0"/>
                                  </p:stCondLst>
                                  <p:childTnLst>
                                    <p:set>
                                      <p:cBhvr>
                                        <p:cTn id="336" dur="1000">
                                          <p:stCondLst>
                                            <p:cond delay="0"/>
                                          </p:stCondLst>
                                        </p:cTn>
                                        <p:tgtEl>
                                          <p:spTgt spid="77"/>
                                        </p:tgtEl>
                                        <p:attrNameLst>
                                          <p:attrName>style.visibility</p:attrName>
                                        </p:attrNameLst>
                                      </p:cBhvr>
                                      <p:to>
                                        <p:strVal val="visible"/>
                                      </p:to>
                                    </p:set>
                                  </p:childTnLst>
                                  <p:subTnLst>
                                    <p:set>
                                      <p:cBhvr override="childStyle">
                                        <p:cTn dur="1" fill="hold" display="0" masterRel="sameClick" afterEffect="1">
                                          <p:stCondLst>
                                            <p:cond evt="end" delay="0">
                                              <p:tn val="335"/>
                                            </p:cond>
                                          </p:stCondLst>
                                        </p:cTn>
                                        <p:tgtEl>
                                          <p:spTgt spid="77"/>
                                        </p:tgtEl>
                                        <p:attrNameLst>
                                          <p:attrName>style.visibility</p:attrName>
                                        </p:attrNameLst>
                                      </p:cBhvr>
                                      <p:to>
                                        <p:strVal val="hidden"/>
                                      </p:to>
                                    </p:set>
                                  </p:subTnLst>
                                </p:cTn>
                              </p:par>
                            </p:childTnLst>
                          </p:cTn>
                        </p:par>
                        <p:par>
                          <p:cTn id="337" fill="hold">
                            <p:stCondLst>
                              <p:cond delay="109000"/>
                            </p:stCondLst>
                            <p:childTnLst>
                              <p:par>
                                <p:cTn id="338" presetID="11" presetClass="entr" presetSubtype="0" fill="hold" grpId="0" nodeType="afterEffect">
                                  <p:stCondLst>
                                    <p:cond delay="0"/>
                                  </p:stCondLst>
                                  <p:childTnLst>
                                    <p:set>
                                      <p:cBhvr>
                                        <p:cTn id="339" dur="1000">
                                          <p:stCondLst>
                                            <p:cond delay="0"/>
                                          </p:stCondLst>
                                        </p:cTn>
                                        <p:tgtEl>
                                          <p:spTgt spid="78"/>
                                        </p:tgtEl>
                                        <p:attrNameLst>
                                          <p:attrName>style.visibility</p:attrName>
                                        </p:attrNameLst>
                                      </p:cBhvr>
                                      <p:to>
                                        <p:strVal val="visible"/>
                                      </p:to>
                                    </p:set>
                                  </p:childTnLst>
                                  <p:subTnLst>
                                    <p:set>
                                      <p:cBhvr override="childStyle">
                                        <p:cTn dur="1" fill="hold" display="0" masterRel="sameClick" afterEffect="1">
                                          <p:stCondLst>
                                            <p:cond evt="end" delay="0">
                                              <p:tn val="338"/>
                                            </p:cond>
                                          </p:stCondLst>
                                        </p:cTn>
                                        <p:tgtEl>
                                          <p:spTgt spid="78"/>
                                        </p:tgtEl>
                                        <p:attrNameLst>
                                          <p:attrName>style.visibility</p:attrName>
                                        </p:attrNameLst>
                                      </p:cBhvr>
                                      <p:to>
                                        <p:strVal val="hidden"/>
                                      </p:to>
                                    </p:set>
                                    <p:audio>
                                      <p:cMediaNode>
                                        <p:cTn display="0" masterRel="sameClick">
                                          <p:stCondLst>
                                            <p:cond evt="begin" delay="0">
                                              <p:tn val="338"/>
                                            </p:cond>
                                          </p:stCondLst>
                                          <p:endCondLst>
                                            <p:cond evt="onStopAudio" delay="0">
                                              <p:tgtEl>
                                                <p:sldTgt/>
                                              </p:tgtEl>
                                            </p:cond>
                                          </p:endCondLst>
                                        </p:cTn>
                                        <p:tgtEl>
                                          <p:sndTgt r:embed="rId3" name="click.wav"/>
                                        </p:tgtEl>
                                      </p:cMediaNode>
                                    </p:audio>
                                  </p:subTnLst>
                                </p:cTn>
                              </p:par>
                            </p:childTnLst>
                          </p:cTn>
                        </p:par>
                        <p:par>
                          <p:cTn id="340" fill="hold">
                            <p:stCondLst>
                              <p:cond delay="110000"/>
                            </p:stCondLst>
                            <p:childTnLst>
                              <p:par>
                                <p:cTn id="341" presetID="11" presetClass="entr" presetSubtype="0" fill="hold" grpId="0" nodeType="afterEffect">
                                  <p:stCondLst>
                                    <p:cond delay="0"/>
                                  </p:stCondLst>
                                  <p:childTnLst>
                                    <p:set>
                                      <p:cBhvr>
                                        <p:cTn id="342" dur="1000">
                                          <p:stCondLst>
                                            <p:cond delay="0"/>
                                          </p:stCondLst>
                                        </p:cTn>
                                        <p:tgtEl>
                                          <p:spTgt spid="79"/>
                                        </p:tgtEl>
                                        <p:attrNameLst>
                                          <p:attrName>style.visibility</p:attrName>
                                        </p:attrNameLst>
                                      </p:cBhvr>
                                      <p:to>
                                        <p:strVal val="visible"/>
                                      </p:to>
                                    </p:set>
                                  </p:childTnLst>
                                  <p:subTnLst>
                                    <p:set>
                                      <p:cBhvr override="childStyle">
                                        <p:cTn dur="1" fill="hold" display="0" masterRel="sameClick" afterEffect="1">
                                          <p:stCondLst>
                                            <p:cond evt="end" delay="0">
                                              <p:tn val="341"/>
                                            </p:cond>
                                          </p:stCondLst>
                                        </p:cTn>
                                        <p:tgtEl>
                                          <p:spTgt spid="79"/>
                                        </p:tgtEl>
                                        <p:attrNameLst>
                                          <p:attrName>style.visibility</p:attrName>
                                        </p:attrNameLst>
                                      </p:cBhvr>
                                      <p:to>
                                        <p:strVal val="hidden"/>
                                      </p:to>
                                    </p:set>
                                    <p:audio>
                                      <p:cMediaNode>
                                        <p:cTn display="0" masterRel="sameClick">
                                          <p:stCondLst>
                                            <p:cond evt="begin" delay="0">
                                              <p:tn val="341"/>
                                            </p:cond>
                                          </p:stCondLst>
                                          <p:endCondLst>
                                            <p:cond evt="onStopAudio" delay="0">
                                              <p:tgtEl>
                                                <p:sldTgt/>
                                              </p:tgtEl>
                                            </p:cond>
                                          </p:endCondLst>
                                        </p:cTn>
                                        <p:tgtEl>
                                          <p:sndTgt r:embed="rId3" name="click.wav"/>
                                        </p:tgtEl>
                                      </p:cMediaNode>
                                    </p:audio>
                                  </p:subTnLst>
                                </p:cTn>
                              </p:par>
                            </p:childTnLst>
                          </p:cTn>
                        </p:par>
                        <p:par>
                          <p:cTn id="343" fill="hold">
                            <p:stCondLst>
                              <p:cond delay="111000"/>
                            </p:stCondLst>
                            <p:childTnLst>
                              <p:par>
                                <p:cTn id="344" presetID="11" presetClass="entr" presetSubtype="0" fill="hold" grpId="0" nodeType="afterEffect">
                                  <p:stCondLst>
                                    <p:cond delay="0"/>
                                  </p:stCondLst>
                                  <p:childTnLst>
                                    <p:set>
                                      <p:cBhvr>
                                        <p:cTn id="345" dur="1000">
                                          <p:stCondLst>
                                            <p:cond delay="0"/>
                                          </p:stCondLst>
                                        </p:cTn>
                                        <p:tgtEl>
                                          <p:spTgt spid="80"/>
                                        </p:tgtEl>
                                        <p:attrNameLst>
                                          <p:attrName>style.visibility</p:attrName>
                                        </p:attrNameLst>
                                      </p:cBhvr>
                                      <p:to>
                                        <p:strVal val="visible"/>
                                      </p:to>
                                    </p:set>
                                  </p:childTnLst>
                                  <p:subTnLst>
                                    <p:set>
                                      <p:cBhvr override="childStyle">
                                        <p:cTn dur="1" fill="hold" display="0" masterRel="sameClick" afterEffect="1">
                                          <p:stCondLst>
                                            <p:cond evt="end" delay="0">
                                              <p:tn val="344"/>
                                            </p:cond>
                                          </p:stCondLst>
                                        </p:cTn>
                                        <p:tgtEl>
                                          <p:spTgt spid="80"/>
                                        </p:tgtEl>
                                        <p:attrNameLst>
                                          <p:attrName>style.visibility</p:attrName>
                                        </p:attrNameLst>
                                      </p:cBhvr>
                                      <p:to>
                                        <p:strVal val="hidden"/>
                                      </p:to>
                                    </p:set>
                                    <p:audio>
                                      <p:cMediaNode>
                                        <p:cTn display="0" masterRel="sameClick">
                                          <p:stCondLst>
                                            <p:cond evt="begin" delay="0">
                                              <p:tn val="344"/>
                                            </p:cond>
                                          </p:stCondLst>
                                          <p:endCondLst>
                                            <p:cond evt="onStopAudio" delay="0">
                                              <p:tgtEl>
                                                <p:sldTgt/>
                                              </p:tgtEl>
                                            </p:cond>
                                          </p:endCondLst>
                                        </p:cTn>
                                        <p:tgtEl>
                                          <p:sndTgt r:embed="rId3" name="click.wav"/>
                                        </p:tgtEl>
                                      </p:cMediaNode>
                                    </p:audio>
                                  </p:subTnLst>
                                </p:cTn>
                              </p:par>
                            </p:childTnLst>
                          </p:cTn>
                        </p:par>
                        <p:par>
                          <p:cTn id="346" fill="hold">
                            <p:stCondLst>
                              <p:cond delay="112000"/>
                            </p:stCondLst>
                            <p:childTnLst>
                              <p:par>
                                <p:cTn id="347" presetID="11" presetClass="entr" presetSubtype="0" fill="hold" grpId="0" nodeType="afterEffect">
                                  <p:stCondLst>
                                    <p:cond delay="0"/>
                                  </p:stCondLst>
                                  <p:childTnLst>
                                    <p:set>
                                      <p:cBhvr>
                                        <p:cTn id="348" dur="1000">
                                          <p:stCondLst>
                                            <p:cond delay="0"/>
                                          </p:stCondLst>
                                        </p:cTn>
                                        <p:tgtEl>
                                          <p:spTgt spid="81"/>
                                        </p:tgtEl>
                                        <p:attrNameLst>
                                          <p:attrName>style.visibility</p:attrName>
                                        </p:attrNameLst>
                                      </p:cBhvr>
                                      <p:to>
                                        <p:strVal val="visible"/>
                                      </p:to>
                                    </p:set>
                                  </p:childTnLst>
                                  <p:subTnLst>
                                    <p:set>
                                      <p:cBhvr override="childStyle">
                                        <p:cTn dur="1" fill="hold" display="0" masterRel="sameClick" afterEffect="1">
                                          <p:stCondLst>
                                            <p:cond evt="end" delay="0">
                                              <p:tn val="347"/>
                                            </p:cond>
                                          </p:stCondLst>
                                        </p:cTn>
                                        <p:tgtEl>
                                          <p:spTgt spid="81"/>
                                        </p:tgtEl>
                                        <p:attrNameLst>
                                          <p:attrName>style.visibility</p:attrName>
                                        </p:attrNameLst>
                                      </p:cBhvr>
                                      <p:to>
                                        <p:strVal val="hidden"/>
                                      </p:to>
                                    </p:set>
                                    <p:audio>
                                      <p:cMediaNode>
                                        <p:cTn display="0" masterRel="sameClick">
                                          <p:stCondLst>
                                            <p:cond evt="begin" delay="0">
                                              <p:tn val="347"/>
                                            </p:cond>
                                          </p:stCondLst>
                                          <p:endCondLst>
                                            <p:cond evt="onStopAudio" delay="0">
                                              <p:tgtEl>
                                                <p:sldTgt/>
                                              </p:tgtEl>
                                            </p:cond>
                                          </p:endCondLst>
                                        </p:cTn>
                                        <p:tgtEl>
                                          <p:sndTgt r:embed="rId3" name="click.wav"/>
                                        </p:tgtEl>
                                      </p:cMediaNode>
                                    </p:audio>
                                  </p:subTnLst>
                                </p:cTn>
                              </p:par>
                            </p:childTnLst>
                          </p:cTn>
                        </p:par>
                        <p:par>
                          <p:cTn id="349" fill="hold">
                            <p:stCondLst>
                              <p:cond delay="113000"/>
                            </p:stCondLst>
                            <p:childTnLst>
                              <p:par>
                                <p:cTn id="350" presetID="11" presetClass="entr" presetSubtype="0" fill="hold" grpId="0" nodeType="afterEffect">
                                  <p:stCondLst>
                                    <p:cond delay="0"/>
                                  </p:stCondLst>
                                  <p:childTnLst>
                                    <p:set>
                                      <p:cBhvr>
                                        <p:cTn id="351" dur="1000">
                                          <p:stCondLst>
                                            <p:cond delay="0"/>
                                          </p:stCondLst>
                                        </p:cTn>
                                        <p:tgtEl>
                                          <p:spTgt spid="82"/>
                                        </p:tgtEl>
                                        <p:attrNameLst>
                                          <p:attrName>style.visibility</p:attrName>
                                        </p:attrNameLst>
                                      </p:cBhvr>
                                      <p:to>
                                        <p:strVal val="visible"/>
                                      </p:to>
                                    </p:set>
                                  </p:childTnLst>
                                  <p:subTnLst>
                                    <p:set>
                                      <p:cBhvr override="childStyle">
                                        <p:cTn dur="1" fill="hold" display="0" masterRel="sameClick" afterEffect="1">
                                          <p:stCondLst>
                                            <p:cond evt="end" delay="0">
                                              <p:tn val="350"/>
                                            </p:cond>
                                          </p:stCondLst>
                                        </p:cTn>
                                        <p:tgtEl>
                                          <p:spTgt spid="82"/>
                                        </p:tgtEl>
                                        <p:attrNameLst>
                                          <p:attrName>style.visibility</p:attrName>
                                        </p:attrNameLst>
                                      </p:cBhvr>
                                      <p:to>
                                        <p:strVal val="hidden"/>
                                      </p:to>
                                    </p:set>
                                    <p:audio>
                                      <p:cMediaNode>
                                        <p:cTn display="0" masterRel="sameClick">
                                          <p:stCondLst>
                                            <p:cond evt="begin" delay="0">
                                              <p:tn val="350"/>
                                            </p:cond>
                                          </p:stCondLst>
                                          <p:endCondLst>
                                            <p:cond evt="onStopAudio" delay="0">
                                              <p:tgtEl>
                                                <p:sldTgt/>
                                              </p:tgtEl>
                                            </p:cond>
                                          </p:endCondLst>
                                        </p:cTn>
                                        <p:tgtEl>
                                          <p:sndTgt r:embed="rId3" name="click.wav"/>
                                        </p:tgtEl>
                                      </p:cMediaNode>
                                    </p:audio>
                                  </p:subTnLst>
                                </p:cTn>
                              </p:par>
                            </p:childTnLst>
                          </p:cTn>
                        </p:par>
                        <p:par>
                          <p:cTn id="352" fill="hold">
                            <p:stCondLst>
                              <p:cond delay="114000"/>
                            </p:stCondLst>
                            <p:childTnLst>
                              <p:par>
                                <p:cTn id="353" presetID="11" presetClass="entr" presetSubtype="0" fill="hold" grpId="0" nodeType="afterEffect">
                                  <p:stCondLst>
                                    <p:cond delay="0"/>
                                  </p:stCondLst>
                                  <p:childTnLst>
                                    <p:set>
                                      <p:cBhvr>
                                        <p:cTn id="354" dur="1000">
                                          <p:stCondLst>
                                            <p:cond delay="0"/>
                                          </p:stCondLst>
                                        </p:cTn>
                                        <p:tgtEl>
                                          <p:spTgt spid="83"/>
                                        </p:tgtEl>
                                        <p:attrNameLst>
                                          <p:attrName>style.visibility</p:attrName>
                                        </p:attrNameLst>
                                      </p:cBhvr>
                                      <p:to>
                                        <p:strVal val="visible"/>
                                      </p:to>
                                    </p:set>
                                  </p:childTnLst>
                                  <p:subTnLst>
                                    <p:set>
                                      <p:cBhvr override="childStyle">
                                        <p:cTn dur="1" fill="hold" display="0" masterRel="sameClick" afterEffect="1">
                                          <p:stCondLst>
                                            <p:cond evt="end" delay="0">
                                              <p:tn val="353"/>
                                            </p:cond>
                                          </p:stCondLst>
                                        </p:cTn>
                                        <p:tgtEl>
                                          <p:spTgt spid="83"/>
                                        </p:tgtEl>
                                        <p:attrNameLst>
                                          <p:attrName>style.visibility</p:attrName>
                                        </p:attrNameLst>
                                      </p:cBhvr>
                                      <p:to>
                                        <p:strVal val="hidden"/>
                                      </p:to>
                                    </p:set>
                                    <p:audio>
                                      <p:cMediaNode>
                                        <p:cTn display="0" masterRel="sameClick">
                                          <p:stCondLst>
                                            <p:cond evt="begin" delay="0">
                                              <p:tn val="353"/>
                                            </p:cond>
                                          </p:stCondLst>
                                          <p:endCondLst>
                                            <p:cond evt="onStopAudio" delay="0">
                                              <p:tgtEl>
                                                <p:sldTgt/>
                                              </p:tgtEl>
                                            </p:cond>
                                          </p:endCondLst>
                                        </p:cTn>
                                        <p:tgtEl>
                                          <p:sndTgt r:embed="rId3" name="click.wav"/>
                                        </p:tgtEl>
                                      </p:cMediaNode>
                                    </p:audio>
                                  </p:subTnLst>
                                </p:cTn>
                              </p:par>
                            </p:childTnLst>
                          </p:cTn>
                        </p:par>
                        <p:par>
                          <p:cTn id="355" fill="hold">
                            <p:stCondLst>
                              <p:cond delay="115000"/>
                            </p:stCondLst>
                            <p:childTnLst>
                              <p:par>
                                <p:cTn id="356" presetID="11" presetClass="entr" presetSubtype="0" fill="hold" grpId="0" nodeType="afterEffect">
                                  <p:stCondLst>
                                    <p:cond delay="0"/>
                                  </p:stCondLst>
                                  <p:childTnLst>
                                    <p:set>
                                      <p:cBhvr>
                                        <p:cTn id="357" dur="1000">
                                          <p:stCondLst>
                                            <p:cond delay="0"/>
                                          </p:stCondLst>
                                        </p:cTn>
                                        <p:tgtEl>
                                          <p:spTgt spid="84"/>
                                        </p:tgtEl>
                                        <p:attrNameLst>
                                          <p:attrName>style.visibility</p:attrName>
                                        </p:attrNameLst>
                                      </p:cBhvr>
                                      <p:to>
                                        <p:strVal val="visible"/>
                                      </p:to>
                                    </p:set>
                                  </p:childTnLst>
                                  <p:subTnLst>
                                    <p:set>
                                      <p:cBhvr override="childStyle">
                                        <p:cTn dur="1" fill="hold" display="0" masterRel="sameClick" afterEffect="1">
                                          <p:stCondLst>
                                            <p:cond evt="end" delay="0">
                                              <p:tn val="356"/>
                                            </p:cond>
                                          </p:stCondLst>
                                        </p:cTn>
                                        <p:tgtEl>
                                          <p:spTgt spid="84"/>
                                        </p:tgtEl>
                                        <p:attrNameLst>
                                          <p:attrName>style.visibility</p:attrName>
                                        </p:attrNameLst>
                                      </p:cBhvr>
                                      <p:to>
                                        <p:strVal val="hidden"/>
                                      </p:to>
                                    </p:set>
                                    <p:audio>
                                      <p:cMediaNode>
                                        <p:cTn display="0" masterRel="sameClick">
                                          <p:stCondLst>
                                            <p:cond evt="begin" delay="0">
                                              <p:tn val="356"/>
                                            </p:cond>
                                          </p:stCondLst>
                                          <p:endCondLst>
                                            <p:cond evt="onStopAudio" delay="0">
                                              <p:tgtEl>
                                                <p:sldTgt/>
                                              </p:tgtEl>
                                            </p:cond>
                                          </p:endCondLst>
                                        </p:cTn>
                                        <p:tgtEl>
                                          <p:sndTgt r:embed="rId3" name="click.wav"/>
                                        </p:tgtEl>
                                      </p:cMediaNode>
                                    </p:audio>
                                  </p:subTnLst>
                                </p:cTn>
                              </p:par>
                            </p:childTnLst>
                          </p:cTn>
                        </p:par>
                        <p:par>
                          <p:cTn id="358" fill="hold">
                            <p:stCondLst>
                              <p:cond delay="116000"/>
                            </p:stCondLst>
                            <p:childTnLst>
                              <p:par>
                                <p:cTn id="359" presetID="11" presetClass="entr" presetSubtype="0" fill="hold" grpId="0" nodeType="afterEffect">
                                  <p:stCondLst>
                                    <p:cond delay="0"/>
                                  </p:stCondLst>
                                  <p:childTnLst>
                                    <p:set>
                                      <p:cBhvr>
                                        <p:cTn id="360" dur="1000">
                                          <p:stCondLst>
                                            <p:cond delay="0"/>
                                          </p:stCondLst>
                                        </p:cTn>
                                        <p:tgtEl>
                                          <p:spTgt spid="85"/>
                                        </p:tgtEl>
                                        <p:attrNameLst>
                                          <p:attrName>style.visibility</p:attrName>
                                        </p:attrNameLst>
                                      </p:cBhvr>
                                      <p:to>
                                        <p:strVal val="visible"/>
                                      </p:to>
                                    </p:set>
                                  </p:childTnLst>
                                  <p:subTnLst>
                                    <p:set>
                                      <p:cBhvr override="childStyle">
                                        <p:cTn dur="1" fill="hold" display="0" masterRel="sameClick" afterEffect="1">
                                          <p:stCondLst>
                                            <p:cond evt="end" delay="0">
                                              <p:tn val="359"/>
                                            </p:cond>
                                          </p:stCondLst>
                                        </p:cTn>
                                        <p:tgtEl>
                                          <p:spTgt spid="85"/>
                                        </p:tgtEl>
                                        <p:attrNameLst>
                                          <p:attrName>style.visibility</p:attrName>
                                        </p:attrNameLst>
                                      </p:cBhvr>
                                      <p:to>
                                        <p:strVal val="hidden"/>
                                      </p:to>
                                    </p:set>
                                    <p:audio>
                                      <p:cMediaNode>
                                        <p:cTn display="0" masterRel="sameClick">
                                          <p:stCondLst>
                                            <p:cond evt="begin" delay="0">
                                              <p:tn val="359"/>
                                            </p:cond>
                                          </p:stCondLst>
                                          <p:endCondLst>
                                            <p:cond evt="onStopAudio" delay="0">
                                              <p:tgtEl>
                                                <p:sldTgt/>
                                              </p:tgtEl>
                                            </p:cond>
                                          </p:endCondLst>
                                        </p:cTn>
                                        <p:tgtEl>
                                          <p:sndTgt r:embed="rId3" name="click.wav"/>
                                        </p:tgtEl>
                                      </p:cMediaNode>
                                    </p:audio>
                                  </p:subTnLst>
                                </p:cTn>
                              </p:par>
                            </p:childTnLst>
                          </p:cTn>
                        </p:par>
                        <p:par>
                          <p:cTn id="361" fill="hold">
                            <p:stCondLst>
                              <p:cond delay="117000"/>
                            </p:stCondLst>
                            <p:childTnLst>
                              <p:par>
                                <p:cTn id="362" presetID="11" presetClass="entr" presetSubtype="0" fill="hold" grpId="0" nodeType="afterEffect">
                                  <p:stCondLst>
                                    <p:cond delay="0"/>
                                  </p:stCondLst>
                                  <p:childTnLst>
                                    <p:set>
                                      <p:cBhvr>
                                        <p:cTn id="363" dur="1000">
                                          <p:stCondLst>
                                            <p:cond delay="0"/>
                                          </p:stCondLst>
                                        </p:cTn>
                                        <p:tgtEl>
                                          <p:spTgt spid="86"/>
                                        </p:tgtEl>
                                        <p:attrNameLst>
                                          <p:attrName>style.visibility</p:attrName>
                                        </p:attrNameLst>
                                      </p:cBhvr>
                                      <p:to>
                                        <p:strVal val="visible"/>
                                      </p:to>
                                    </p:set>
                                  </p:childTnLst>
                                  <p:subTnLst>
                                    <p:set>
                                      <p:cBhvr override="childStyle">
                                        <p:cTn dur="1" fill="hold" display="0" masterRel="sameClick" afterEffect="1">
                                          <p:stCondLst>
                                            <p:cond evt="end" delay="0">
                                              <p:tn val="362"/>
                                            </p:cond>
                                          </p:stCondLst>
                                        </p:cTn>
                                        <p:tgtEl>
                                          <p:spTgt spid="86"/>
                                        </p:tgtEl>
                                        <p:attrNameLst>
                                          <p:attrName>style.visibility</p:attrName>
                                        </p:attrNameLst>
                                      </p:cBhvr>
                                      <p:to>
                                        <p:strVal val="hidden"/>
                                      </p:to>
                                    </p:set>
                                    <p:audio>
                                      <p:cMediaNode>
                                        <p:cTn display="0" masterRel="sameClick">
                                          <p:stCondLst>
                                            <p:cond evt="begin" delay="0">
                                              <p:tn val="362"/>
                                            </p:cond>
                                          </p:stCondLst>
                                          <p:endCondLst>
                                            <p:cond evt="onStopAudio" delay="0">
                                              <p:tgtEl>
                                                <p:sldTgt/>
                                              </p:tgtEl>
                                            </p:cond>
                                          </p:endCondLst>
                                        </p:cTn>
                                        <p:tgtEl>
                                          <p:sndTgt r:embed="rId3" name="click.wav"/>
                                        </p:tgtEl>
                                      </p:cMediaNode>
                                    </p:audio>
                                  </p:subTnLst>
                                </p:cTn>
                              </p:par>
                            </p:childTnLst>
                          </p:cTn>
                        </p:par>
                        <p:par>
                          <p:cTn id="364" fill="hold">
                            <p:stCondLst>
                              <p:cond delay="118000"/>
                            </p:stCondLst>
                            <p:childTnLst>
                              <p:par>
                                <p:cTn id="365" presetID="11" presetClass="entr" presetSubtype="0" fill="hold" grpId="0" nodeType="afterEffect">
                                  <p:stCondLst>
                                    <p:cond delay="0"/>
                                  </p:stCondLst>
                                  <p:childTnLst>
                                    <p:set>
                                      <p:cBhvr>
                                        <p:cTn id="366" dur="1000">
                                          <p:stCondLst>
                                            <p:cond delay="0"/>
                                          </p:stCondLst>
                                        </p:cTn>
                                        <p:tgtEl>
                                          <p:spTgt spid="87"/>
                                        </p:tgtEl>
                                        <p:attrNameLst>
                                          <p:attrName>style.visibility</p:attrName>
                                        </p:attrNameLst>
                                      </p:cBhvr>
                                      <p:to>
                                        <p:strVal val="visible"/>
                                      </p:to>
                                    </p:set>
                                  </p:childTnLst>
                                  <p:subTnLst>
                                    <p:set>
                                      <p:cBhvr override="childStyle">
                                        <p:cTn dur="1" fill="hold" display="0" masterRel="sameClick" afterEffect="1">
                                          <p:stCondLst>
                                            <p:cond evt="end" delay="0">
                                              <p:tn val="365"/>
                                            </p:cond>
                                          </p:stCondLst>
                                        </p:cTn>
                                        <p:tgtEl>
                                          <p:spTgt spid="87"/>
                                        </p:tgtEl>
                                        <p:attrNameLst>
                                          <p:attrName>style.visibility</p:attrName>
                                        </p:attrNameLst>
                                      </p:cBhvr>
                                      <p:to>
                                        <p:strVal val="hidden"/>
                                      </p:to>
                                    </p:set>
                                    <p:audio>
                                      <p:cMediaNode>
                                        <p:cTn display="0" masterRel="sameClick">
                                          <p:stCondLst>
                                            <p:cond evt="begin" delay="0">
                                              <p:tn val="365"/>
                                            </p:cond>
                                          </p:stCondLst>
                                          <p:endCondLst>
                                            <p:cond evt="onStopAudio" delay="0">
                                              <p:tgtEl>
                                                <p:sldTgt/>
                                              </p:tgtEl>
                                            </p:cond>
                                          </p:endCondLst>
                                        </p:cTn>
                                        <p:tgtEl>
                                          <p:sndTgt r:embed="rId3" name="click.wav"/>
                                        </p:tgtEl>
                                      </p:cMediaNode>
                                    </p:audio>
                                  </p:subTnLst>
                                </p:cTn>
                              </p:par>
                            </p:childTnLst>
                          </p:cTn>
                        </p:par>
                        <p:par>
                          <p:cTn id="367" fill="hold">
                            <p:stCondLst>
                              <p:cond delay="119000"/>
                            </p:stCondLst>
                            <p:childTnLst>
                              <p:par>
                                <p:cTn id="368" presetID="11" presetClass="entr" presetSubtype="0" fill="hold" grpId="0" nodeType="afterEffect">
                                  <p:stCondLst>
                                    <p:cond delay="0"/>
                                  </p:stCondLst>
                                  <p:childTnLst>
                                    <p:set>
                                      <p:cBhvr>
                                        <p:cTn id="369" dur="1000">
                                          <p:stCondLst>
                                            <p:cond delay="0"/>
                                          </p:stCondLst>
                                        </p:cTn>
                                        <p:tgtEl>
                                          <p:spTgt spid="88"/>
                                        </p:tgtEl>
                                        <p:attrNameLst>
                                          <p:attrName>style.visibility</p:attrName>
                                        </p:attrNameLst>
                                      </p:cBhvr>
                                      <p:to>
                                        <p:strVal val="visible"/>
                                      </p:to>
                                    </p:set>
                                  </p:childTnLst>
                                  <p:subTnLst>
                                    <p:audio>
                                      <p:cMediaNode>
                                        <p:cTn display="0" masterRel="sameClick">
                                          <p:stCondLst>
                                            <p:cond evt="begin" delay="0">
                                              <p:tn val="368"/>
                                            </p:cond>
                                          </p:stCondLst>
                                          <p:endCondLst>
                                            <p:cond evt="onStopAudio" delay="0">
                                              <p:tgtEl>
                                                <p:sldTgt/>
                                              </p:tgtEl>
                                            </p:cond>
                                          </p:endCondLst>
                                        </p:cTn>
                                        <p:tgtEl>
                                          <p:sndTgt r:embed="rId4" name="bell3.wav"/>
                                        </p:tgtEl>
                                      </p:cMediaNode>
                                    </p:audio>
                                  </p:subTnLst>
                                </p:cTn>
                              </p:par>
                            </p:childTnLst>
                          </p:cTn>
                        </p:par>
                      </p:childTnLst>
                    </p:cTn>
                  </p:par>
                </p:childTnLst>
              </p:cTn>
              <p:nextCondLst>
                <p:cond evt="onClick" delay="0">
                  <p:tgtEl>
                    <p:spTgt spid="90"/>
                  </p:tgtEl>
                </p:cond>
              </p:nextCondLst>
            </p:seq>
          </p:childTnLst>
        </p:cTn>
      </p:par>
    </p:tnLst>
    <p:bldLst>
      <p:bldP spid="26" grpId="0"/>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P spid="62" grpId="0"/>
      <p:bldP spid="62" grpId="1"/>
      <p:bldP spid="63" grpId="0"/>
      <p:bldP spid="63" grpId="1"/>
      <p:bldP spid="64" grpId="0"/>
      <p:bldP spid="64" grpId="1"/>
      <p:bldP spid="65" grpId="0"/>
      <p:bldP spid="65" grpId="1"/>
      <p:bldP spid="66" grpId="0"/>
      <p:bldP spid="66" grpId="1"/>
      <p:bldP spid="67" grpId="0"/>
      <p:bldP spid="67" grpId="1"/>
      <p:bldP spid="68" grpId="0"/>
      <p:bldP spid="68" grpId="1"/>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P spid="77" grpId="0"/>
      <p:bldP spid="77" grpId="1"/>
      <p:bldP spid="78" grpId="0"/>
      <p:bldP spid="78" grpId="1"/>
      <p:bldP spid="79" grpId="0"/>
      <p:bldP spid="79" grpId="1"/>
      <p:bldP spid="80" grpId="0"/>
      <p:bldP spid="80" grpId="1"/>
      <p:bldP spid="81" grpId="0"/>
      <p:bldP spid="81" grpId="1"/>
      <p:bldP spid="82" grpId="0"/>
      <p:bldP spid="82" grpId="1"/>
      <p:bldP spid="83" grpId="0"/>
      <p:bldP spid="83" grpId="1"/>
      <p:bldP spid="84" grpId="0"/>
      <p:bldP spid="84" grpId="1"/>
      <p:bldP spid="85" grpId="0"/>
      <p:bldP spid="85" grpId="1"/>
      <p:bldP spid="86" grpId="0"/>
      <p:bldP spid="86" grpId="1"/>
      <p:bldP spid="87" grpId="0"/>
      <p:bldP spid="87" grpId="1"/>
      <p:bldP spid="88" grpId="0"/>
      <p:bldP spid="88" grpId="1"/>
      <p:bldP spid="8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17" name="Rectangle 16">
            <a:extLst>
              <a:ext uri="{FF2B5EF4-FFF2-40B4-BE49-F238E27FC236}">
                <a16:creationId xmlns:a16="http://schemas.microsoft.com/office/drawing/2014/main" id="{CC2300D6-9545-1D41-982D-89BA438F2487}"/>
              </a:ext>
            </a:extLst>
          </p:cNvPr>
          <p:cNvSpPr/>
          <p:nvPr/>
        </p:nvSpPr>
        <p:spPr>
          <a:xfrm>
            <a:off x="0" y="0"/>
            <a:ext cx="8715737" cy="584775"/>
          </a:xfrm>
          <a:prstGeom prst="rect">
            <a:avLst/>
          </a:prstGeom>
        </p:spPr>
        <p:txBody>
          <a:bodyPr wrap="square">
            <a:spAutoFit/>
          </a:bodyPr>
          <a:lstStyle/>
          <a:p>
            <a:pPr algn="ctr"/>
            <a:r>
              <a:rPr lang="en-US" sz="3200" b="1" dirty="0" err="1">
                <a:solidFill>
                  <a:srgbClr val="FF0000"/>
                </a:solidFill>
                <a:latin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cs typeface="Times New Roman" panose="02020603050405020304" pitchFamily="18" charset="0"/>
              </a:rPr>
              <a:t> 21: </a:t>
            </a:r>
            <a:r>
              <a:rPr lang="en-US" sz="3200" b="1" dirty="0" err="1">
                <a:solidFill>
                  <a:srgbClr val="FF0000"/>
                </a:solidFill>
                <a:latin typeface="Times New Roman" panose="02020603050405020304" pitchFamily="18" charset="0"/>
                <a:cs typeface="Times New Roman" panose="02020603050405020304" pitchFamily="18" charset="0"/>
              </a:rPr>
              <a:t>Việt</a:t>
            </a:r>
            <a:r>
              <a:rPr lang="en-US" sz="3200" b="1" dirty="0">
                <a:solidFill>
                  <a:srgbClr val="FF0000"/>
                </a:solidFill>
                <a:latin typeface="Times New Roman" panose="02020603050405020304" pitchFamily="18" charset="0"/>
                <a:cs typeface="Times New Roman" panose="02020603050405020304" pitchFamily="18" charset="0"/>
              </a:rPr>
              <a:t> Nam </a:t>
            </a:r>
            <a:r>
              <a:rPr lang="en-US" sz="3200" b="1" dirty="0" err="1">
                <a:solidFill>
                  <a:srgbClr val="FF0000"/>
                </a:solidFill>
                <a:latin typeface="Times New Roman" panose="02020603050405020304" pitchFamily="18" charset="0"/>
                <a:cs typeface="Times New Roman" panose="02020603050405020304" pitchFamily="18" charset="0"/>
              </a:rPr>
              <a:t>trong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những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năm</a:t>
            </a:r>
            <a:r>
              <a:rPr lang="en-US" sz="3200" b="1" dirty="0">
                <a:solidFill>
                  <a:srgbClr val="FF0000"/>
                </a:solidFill>
                <a:latin typeface="Times New Roman" panose="02020603050405020304" pitchFamily="18" charset="0"/>
                <a:cs typeface="Times New Roman" panose="02020603050405020304" pitchFamily="18" charset="0"/>
              </a:rPr>
              <a:t> 1939 - 1945</a:t>
            </a:r>
          </a:p>
        </p:txBody>
      </p:sp>
      <p:sp>
        <p:nvSpPr>
          <p:cNvPr id="18" name="Text Box 3">
            <a:extLst>
              <a:ext uri="{FF2B5EF4-FFF2-40B4-BE49-F238E27FC236}">
                <a16:creationId xmlns:a16="http://schemas.microsoft.com/office/drawing/2014/main" id="{2352250D-4D55-284B-8287-B39E2F01FE3C}"/>
              </a:ext>
            </a:extLst>
          </p:cNvPr>
          <p:cNvSpPr txBox="1">
            <a:spLocks noChangeArrowheads="1"/>
          </p:cNvSpPr>
          <p:nvPr/>
        </p:nvSpPr>
        <p:spPr bwMode="auto">
          <a:xfrm>
            <a:off x="-289367" y="731514"/>
            <a:ext cx="721102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lvl="1" algn="just" fontAlgn="base">
              <a:spcBef>
                <a:spcPts val="1500"/>
              </a:spcBef>
              <a:spcAft>
                <a:spcPct val="0"/>
              </a:spcAft>
              <a:buClrTx/>
              <a:buFontTx/>
              <a:buNone/>
            </a:pP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I.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hình</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thế</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giới</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và</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Đông</a:t>
            </a:r>
            <a:r>
              <a:rPr lang="en-US" altLang="en-US" sz="3200" b="1" kern="1200" dirty="0">
                <a:solidFill>
                  <a:srgbClr val="0070C0"/>
                </a:solidFill>
                <a:latin typeface="Times New Roman" panose="02020603050405020304" pitchFamily="18" charset="0"/>
                <a:ea typeface="+mn-ea"/>
                <a:cs typeface="Times New Roman" panose="02020603050405020304" pitchFamily="18" charset="0"/>
              </a:rPr>
              <a:t> </a:t>
            </a:r>
            <a:r>
              <a:rPr lang="en-US" altLang="en-US" sz="3200" b="1" kern="1200" dirty="0" err="1">
                <a:solidFill>
                  <a:srgbClr val="0070C0"/>
                </a:solidFill>
                <a:latin typeface="Times New Roman" panose="02020603050405020304" pitchFamily="18" charset="0"/>
                <a:ea typeface="+mn-ea"/>
                <a:cs typeface="Times New Roman" panose="02020603050405020304" pitchFamily="18" charset="0"/>
              </a:rPr>
              <a:t>Dương</a:t>
            </a:r>
            <a:endParaRPr lang="en-US" altLang="en-US" sz="3200" b="1" kern="1200" dirty="0">
              <a:solidFill>
                <a:srgbClr val="0070C0"/>
              </a:solidFill>
              <a:latin typeface="Times New Roman" panose="02020603050405020304" pitchFamily="18" charset="0"/>
              <a:ea typeface="+mn-ea"/>
              <a:cs typeface="Times New Roman" panose="02020603050405020304" pitchFamily="18" charset="0"/>
            </a:endParaRPr>
          </a:p>
        </p:txBody>
      </p:sp>
      <p:sp>
        <p:nvSpPr>
          <p:cNvPr id="19" name="Rectangle 18">
            <a:extLst>
              <a:ext uri="{FF2B5EF4-FFF2-40B4-BE49-F238E27FC236}">
                <a16:creationId xmlns:a16="http://schemas.microsoft.com/office/drawing/2014/main" id="{F52E56E8-C988-144C-93EF-CD20F843684A}"/>
              </a:ext>
            </a:extLst>
          </p:cNvPr>
          <p:cNvSpPr/>
          <p:nvPr/>
        </p:nvSpPr>
        <p:spPr>
          <a:xfrm>
            <a:off x="0" y="1305853"/>
            <a:ext cx="3844899"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a.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Tình</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hình</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thế</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giới</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rPr>
              <a:t> </a:t>
            </a:r>
            <a:endParaRPr kumimoji="0" lang="en-VN" sz="1800" b="0" i="0" u="none" strike="noStrike" kern="0" cap="none" spc="0" normalizeH="0" baseline="0" noProof="0" dirty="0">
              <a:ln>
                <a:noFill/>
              </a:ln>
              <a:solidFill>
                <a:srgbClr val="F2E1D8">
                  <a:lumMod val="10000"/>
                </a:srgbClr>
              </a:solidFill>
              <a:effectLst/>
              <a:uLnTx/>
              <a:uFillTx/>
            </a:endParaRPr>
          </a:p>
        </p:txBody>
      </p:sp>
      <p:sp>
        <p:nvSpPr>
          <p:cNvPr id="20" name="Rectangle 19">
            <a:extLst>
              <a:ext uri="{FF2B5EF4-FFF2-40B4-BE49-F238E27FC236}">
                <a16:creationId xmlns:a16="http://schemas.microsoft.com/office/drawing/2014/main" id="{93405F99-1AF5-FD4F-9376-DB84BD8D00D9}"/>
              </a:ext>
            </a:extLst>
          </p:cNvPr>
          <p:cNvSpPr/>
          <p:nvPr/>
        </p:nvSpPr>
        <p:spPr>
          <a:xfrm>
            <a:off x="0" y="1909593"/>
            <a:ext cx="9062978" cy="1384995"/>
          </a:xfrm>
          <a:prstGeom prst="rect">
            <a:avLst/>
          </a:prstGeom>
        </p:spPr>
        <p:txBody>
          <a:bodyPr wrap="square">
            <a:spAutoFit/>
          </a:bodyPr>
          <a:lstStyle/>
          <a:p>
            <a:pPr algn="just">
              <a:buClrTx/>
              <a:defRPr/>
            </a:pPr>
            <a:r>
              <a:rPr lang="vi-VN" sz="2800" kern="1200" dirty="0">
                <a:solidFill>
                  <a:prstClr val="black"/>
                </a:solidFill>
                <a:latin typeface="Times New Roman" panose="02020603050405020304" pitchFamily="18" charset="0"/>
                <a:ea typeface="+mn-ea"/>
                <a:cs typeface="Arial" panose="020B0604020202020204" pitchFamily="34" charset="0"/>
              </a:rPr>
              <a:t>- 1/9/1939, Chiến tranh thế giới lần thứ 2 bùng nổ.</a:t>
            </a:r>
          </a:p>
          <a:p>
            <a:pPr algn="just">
              <a:buClrTx/>
              <a:defRPr/>
            </a:pPr>
            <a:r>
              <a:rPr lang="vi-VN" sz="2800" kern="1200" dirty="0">
                <a:solidFill>
                  <a:prstClr val="black"/>
                </a:solidFill>
                <a:latin typeface="Times New Roman" panose="02020603050405020304" pitchFamily="18" charset="0"/>
                <a:ea typeface="+mn-ea"/>
                <a:cs typeface="Arial" panose="020B0604020202020204" pitchFamily="34" charset="0"/>
              </a:rPr>
              <a:t>- 6/1940, Đức  kéo vào đất Pháp, Pháp nhanh chóng đầu hàng Đức.</a:t>
            </a:r>
          </a:p>
        </p:txBody>
      </p:sp>
      <p:grpSp>
        <p:nvGrpSpPr>
          <p:cNvPr id="21" name="Group 20">
            <a:extLst>
              <a:ext uri="{FF2B5EF4-FFF2-40B4-BE49-F238E27FC236}">
                <a16:creationId xmlns:a16="http://schemas.microsoft.com/office/drawing/2014/main" id="{ABF1C89F-98A4-D448-88CC-6B6C4CC62BE8}"/>
              </a:ext>
            </a:extLst>
          </p:cNvPr>
          <p:cNvGrpSpPr/>
          <p:nvPr/>
        </p:nvGrpSpPr>
        <p:grpSpPr>
          <a:xfrm>
            <a:off x="205129" y="2481750"/>
            <a:ext cx="8102278" cy="1527858"/>
            <a:chOff x="1041722" y="3483980"/>
            <a:chExt cx="8102278" cy="1527858"/>
          </a:xfrm>
        </p:grpSpPr>
        <p:sp>
          <p:nvSpPr>
            <p:cNvPr id="22" name="Rounded Rectangle 21">
              <a:extLst>
                <a:ext uri="{FF2B5EF4-FFF2-40B4-BE49-F238E27FC236}">
                  <a16:creationId xmlns:a16="http://schemas.microsoft.com/office/drawing/2014/main" id="{236BB14E-44F4-8947-9F14-E63AD18E9826}"/>
                </a:ext>
              </a:extLst>
            </p:cNvPr>
            <p:cNvSpPr/>
            <p:nvPr/>
          </p:nvSpPr>
          <p:spPr>
            <a:xfrm>
              <a:off x="1041722" y="3483980"/>
              <a:ext cx="8102278" cy="1527858"/>
            </a:xfrm>
            <a:prstGeom prst="roundRect">
              <a:avLst/>
            </a:prstGeom>
            <a:solidFill>
              <a:srgbClr val="F8FCFB"/>
            </a:solidFill>
            <a:ln w="25400" cap="flat" cmpd="sng" algn="ctr">
              <a:solidFill>
                <a:srgbClr val="6D5B57">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VN" sz="1800" b="0" i="0" u="none" strike="noStrike" kern="0" cap="none" spc="0" normalizeH="0" baseline="0" noProof="0">
                <a:ln>
                  <a:noFill/>
                </a:ln>
                <a:solidFill>
                  <a:srgbClr val="F2E1D8"/>
                </a:solidFill>
                <a:effectLst/>
                <a:uLnTx/>
                <a:uFillTx/>
                <a:latin typeface="Arial"/>
                <a:ea typeface="+mn-ea"/>
                <a:cs typeface="+mn-cs"/>
              </a:endParaRPr>
            </a:p>
          </p:txBody>
        </p:sp>
        <p:sp>
          <p:nvSpPr>
            <p:cNvPr id="25" name="TextBox 24">
              <a:extLst>
                <a:ext uri="{FF2B5EF4-FFF2-40B4-BE49-F238E27FC236}">
                  <a16:creationId xmlns:a16="http://schemas.microsoft.com/office/drawing/2014/main" id="{0CE7DBD6-42F9-1949-93E6-9CC27B736631}"/>
                </a:ext>
              </a:extLst>
            </p:cNvPr>
            <p:cNvSpPr txBox="1"/>
            <p:nvPr/>
          </p:nvSpPr>
          <p:spPr>
            <a:xfrm>
              <a:off x="1383175" y="3647744"/>
              <a:ext cx="7419372"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E</a:t>
              </a:r>
              <a:r>
                <a:rPr kumimoji="0" lang="en-VN" sz="36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m hãy nêu những sự kiện của quốc tế ảnh hưởng đến tình hình nước ta?</a:t>
              </a:r>
            </a:p>
          </p:txBody>
        </p:sp>
      </p:grpSp>
    </p:spTree>
    <p:extLst>
      <p:ext uri="{BB962C8B-B14F-4D97-AF65-F5344CB8AC3E}">
        <p14:creationId xmlns:p14="http://schemas.microsoft.com/office/powerpoint/2010/main" val="32913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strVal val="#ppt_w*0.70"/>
                                          </p:val>
                                        </p:tav>
                                        <p:tav tm="100000">
                                          <p:val>
                                            <p:strVal val="#ppt_w"/>
                                          </p:val>
                                        </p:tav>
                                      </p:tavLst>
                                    </p:anim>
                                    <p:anim calcmode="lin" valueType="num">
                                      <p:cBhvr>
                                        <p:cTn id="13" dur="1000" fill="hold"/>
                                        <p:tgtEl>
                                          <p:spTgt spid="18"/>
                                        </p:tgtEl>
                                        <p:attrNameLst>
                                          <p:attrName>ppt_h</p:attrName>
                                        </p:attrNameLst>
                                      </p:cBhvr>
                                      <p:tavLst>
                                        <p:tav tm="0">
                                          <p:val>
                                            <p:strVal val="#ppt_h"/>
                                          </p:val>
                                        </p:tav>
                                        <p:tav tm="100000">
                                          <p:val>
                                            <p:strVal val="#ppt_h"/>
                                          </p:val>
                                        </p:tav>
                                      </p:tavLst>
                                    </p:anim>
                                    <p:animEffect transition="in" filter="fade">
                                      <p:cBhvr>
                                        <p:cTn id="14" dur="1000"/>
                                        <p:tgtEl>
                                          <p:spTgt spid="1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strVal val="#ppt_w*0.70"/>
                                          </p:val>
                                        </p:tav>
                                        <p:tav tm="100000">
                                          <p:val>
                                            <p:strVal val="#ppt_w"/>
                                          </p:val>
                                        </p:tav>
                                      </p:tavLst>
                                    </p:anim>
                                    <p:anim calcmode="lin" valueType="num">
                                      <p:cBhvr>
                                        <p:cTn id="18" dur="1000" fill="hold"/>
                                        <p:tgtEl>
                                          <p:spTgt spid="19"/>
                                        </p:tgtEl>
                                        <p:attrNameLst>
                                          <p:attrName>ppt_h</p:attrName>
                                        </p:attrNameLst>
                                      </p:cBhvr>
                                      <p:tavLst>
                                        <p:tav tm="0">
                                          <p:val>
                                            <p:strVal val="#ppt_h"/>
                                          </p:val>
                                        </p:tav>
                                        <p:tav tm="100000">
                                          <p:val>
                                            <p:strVal val="#ppt_h"/>
                                          </p:val>
                                        </p:tav>
                                      </p:tavLst>
                                    </p:anim>
                                    <p:animEffect transition="in" filter="fade">
                                      <p:cBhvr>
                                        <p:cTn id="19" dur="10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Vertic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xit" presetSubtype="10" fill="hold" nodeType="clickEffect">
                                  <p:stCondLst>
                                    <p:cond delay="0"/>
                                  </p:stCondLst>
                                  <p:childTnLst>
                                    <p:animEffect transition="out" filter="checkerboard(across)">
                                      <p:cBhvr>
                                        <p:cTn id="28" dur="500"/>
                                        <p:tgtEl>
                                          <p:spTgt spid="21"/>
                                        </p:tgtEl>
                                      </p:cBhvr>
                                    </p:animEffect>
                                    <p:set>
                                      <p:cBhvr>
                                        <p:cTn id="29" dur="1" fill="hold">
                                          <p:stCondLst>
                                            <p:cond delay="499"/>
                                          </p:stCondLst>
                                        </p:cTn>
                                        <p:tgtEl>
                                          <p:spTgt spid="21"/>
                                        </p:tgtEl>
                                        <p:attrNameLst>
                                          <p:attrName>style.visibility</p:attrName>
                                        </p:attrNameLst>
                                      </p:cBhvr>
                                      <p:to>
                                        <p:strVal val="hidden"/>
                                      </p:to>
                                    </p:set>
                                  </p:childTnLst>
                                </p:cTn>
                              </p:par>
                              <p:par>
                                <p:cTn id="30" presetID="22" presetClass="entr" presetSubtype="8"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190C70E-4891-6940-A2C7-2D18C94583B6}"/>
              </a:ext>
            </a:extLst>
          </p:cNvPr>
          <p:cNvSpPr>
            <a:spLocks noChangeArrowheads="1"/>
          </p:cNvSpPr>
          <p:nvPr/>
        </p:nvSpPr>
        <p:spPr bwMode="auto">
          <a:xfrm>
            <a:off x="0" y="4629873"/>
            <a:ext cx="9144000" cy="51362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57175" indent="-257175" algn="ctr" defTabSz="685800" fontAlgn="base">
              <a:spcAft>
                <a:spcPct val="0"/>
              </a:spcAft>
              <a:buClrTx/>
              <a:buNone/>
            </a:pP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Ngày</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1/9/1939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Đức</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tấn</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công</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Ba Lan,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chiến</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tranh</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bùng</a:t>
            </a:r>
            <a:r>
              <a:rPr lang="en-US" altLang="en-US" sz="2400" b="1" kern="1200" dirty="0">
                <a:solidFill>
                  <a:srgbClr val="FF0000"/>
                </a:solidFill>
                <a:latin typeface="Times New Roman" panose="02020603050405020304" pitchFamily="18" charset="0"/>
                <a:ea typeface="+mn-ea"/>
                <a:cs typeface="Times New Roman" panose="02020603050405020304" pitchFamily="18" charset="0"/>
              </a:rPr>
              <a:t> </a:t>
            </a:r>
            <a:r>
              <a:rPr lang="en-US" altLang="en-US" sz="2400" b="1" kern="1200" dirty="0" err="1">
                <a:solidFill>
                  <a:srgbClr val="FF0000"/>
                </a:solidFill>
                <a:latin typeface="Times New Roman" panose="02020603050405020304" pitchFamily="18" charset="0"/>
                <a:ea typeface="+mn-ea"/>
                <a:cs typeface="Times New Roman" panose="02020603050405020304" pitchFamily="18" charset="0"/>
              </a:rPr>
              <a:t>nổ</a:t>
            </a:r>
            <a:endParaRPr lang="en-US" altLang="en-US" sz="2400" b="1" kern="1200" dirty="0">
              <a:solidFill>
                <a:srgbClr val="FF0000"/>
              </a:solidFill>
              <a:latin typeface="Times New Roman" panose="02020603050405020304" pitchFamily="18" charset="0"/>
              <a:ea typeface="+mn-ea"/>
              <a:cs typeface="Times New Roman" panose="02020603050405020304" pitchFamily="18" charset="0"/>
            </a:endParaRPr>
          </a:p>
        </p:txBody>
      </p:sp>
      <p:pic>
        <p:nvPicPr>
          <p:cNvPr id="11267" name="Picture 4">
            <a:extLst>
              <a:ext uri="{FF2B5EF4-FFF2-40B4-BE49-F238E27FC236}">
                <a16:creationId xmlns:a16="http://schemas.microsoft.com/office/drawing/2014/main" id="{EDEA9E0F-1F01-4F4F-AFD6-0B22B46F30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352081" cy="4629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6" name="Picture 2" descr="Ảnh: Phát xít Đức đã xâm lược Ba Lan, mở đầu Thế chiến 2 ra sao? | VOV.VN">
            <a:extLst>
              <a:ext uri="{FF2B5EF4-FFF2-40B4-BE49-F238E27FC236}">
                <a16:creationId xmlns:a16="http://schemas.microsoft.com/office/drawing/2014/main" id="{3688650A-56DA-734B-BCDC-7A02740DC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8913" y="0"/>
            <a:ext cx="5145087" cy="462987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9CC3DA8F-3C96-9D44-B8CA-22216C75F070}"/>
              </a:ext>
            </a:extLst>
          </p:cNvPr>
          <p:cNvGrpSpPr/>
          <p:nvPr/>
        </p:nvGrpSpPr>
        <p:grpSpPr>
          <a:xfrm>
            <a:off x="0" y="0"/>
            <a:ext cx="9144000" cy="5143500"/>
            <a:chOff x="0" y="0"/>
            <a:chExt cx="9144000" cy="5143500"/>
          </a:xfrm>
        </p:grpSpPr>
        <p:pic>
          <p:nvPicPr>
            <p:cNvPr id="6" name="Picture 13" descr="https://image.baophapluat.vn/w800/Uploaded/2019/carwqwrwq/2018_11_29/000_njye.jpg">
              <a:extLst>
                <a:ext uri="{FF2B5EF4-FFF2-40B4-BE49-F238E27FC236}">
                  <a16:creationId xmlns:a16="http://schemas.microsoft.com/office/drawing/2014/main" id="{FE38ED25-E301-D445-B7D1-20BA8A3B79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5">
              <a:extLst>
                <a:ext uri="{FF2B5EF4-FFF2-40B4-BE49-F238E27FC236}">
                  <a16:creationId xmlns:a16="http://schemas.microsoft.com/office/drawing/2014/main" id="{3F4CF2A2-3886-AD47-A52A-BF5501AB8DC0}"/>
                </a:ext>
              </a:extLst>
            </p:cNvPr>
            <p:cNvSpPr>
              <a:spLocks noChangeArrowheads="1"/>
            </p:cNvSpPr>
            <p:nvPr/>
          </p:nvSpPr>
          <p:spPr bwMode="auto">
            <a:xfrm>
              <a:off x="936523" y="4616245"/>
              <a:ext cx="6858000" cy="52725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57175" indent="-257175" algn="ctr" defTabSz="685800" fontAlgn="base">
                <a:spcAft>
                  <a:spcPct val="0"/>
                </a:spcAft>
                <a:buClrTx/>
                <a:buNone/>
              </a:pP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Binh</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sĩ</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Việt</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Nam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bị</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đẩy</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ra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chiến</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2800" b="1" kern="1200" dirty="0" err="1">
                  <a:solidFill>
                    <a:srgbClr val="000000"/>
                  </a:solidFill>
                  <a:latin typeface="Times New Roman" panose="02020603050405020304" pitchFamily="18" charset="0"/>
                  <a:ea typeface="+mn-ea"/>
                  <a:cs typeface="Times New Roman" panose="02020603050405020304" pitchFamily="18" charset="0"/>
                </a:rPr>
                <a:t>trường</a:t>
              </a:r>
              <a:r>
                <a:rPr lang="en-US" altLang="en-US" sz="2800" b="1" kern="1200" dirty="0">
                  <a:solidFill>
                    <a:srgbClr val="000000"/>
                  </a:solidFill>
                  <a:latin typeface="Times New Roman" panose="02020603050405020304" pitchFamily="18" charset="0"/>
                  <a:ea typeface="+mn-ea"/>
                  <a:cs typeface="Times New Roman" panose="02020603050405020304" pitchFamily="18" charset="0"/>
                </a:rPr>
                <a:t>.</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par>
                                <p:cTn id="15" presetID="25" presetClass="entr" presetSubtype="0" fill="hold" nodeType="withEffect">
                                  <p:stCondLst>
                                    <p:cond delay="0"/>
                                  </p:stCondLst>
                                  <p:childTnLst>
                                    <p:set>
                                      <p:cBhvr>
                                        <p:cTn id="16" dur="1" fill="hold">
                                          <p:stCondLst>
                                            <p:cond delay="0"/>
                                          </p:stCondLst>
                                        </p:cTn>
                                        <p:tgtEl>
                                          <p:spTgt spid="11267"/>
                                        </p:tgtEl>
                                        <p:attrNameLst>
                                          <p:attrName>style.visibility</p:attrName>
                                        </p:attrNameLst>
                                      </p:cBhvr>
                                      <p:to>
                                        <p:strVal val="visible"/>
                                      </p:to>
                                    </p:set>
                                    <p:anim calcmode="lin" valueType="num">
                                      <p:cBhvr>
                                        <p:cTn id="17" dur="500" decel="50000" fill="hold">
                                          <p:stCondLst>
                                            <p:cond delay="0"/>
                                          </p:stCondLst>
                                        </p:cTn>
                                        <p:tgtEl>
                                          <p:spTgt spid="1126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126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1267"/>
                                        </p:tgtEl>
                                        <p:attrNameLst>
                                          <p:attrName>ppt_w</p:attrName>
                                        </p:attrNameLst>
                                      </p:cBhvr>
                                      <p:tavLst>
                                        <p:tav tm="0">
                                          <p:val>
                                            <p:strVal val="#ppt_w*.05"/>
                                          </p:val>
                                        </p:tav>
                                        <p:tav tm="100000">
                                          <p:val>
                                            <p:strVal val="#ppt_w"/>
                                          </p:val>
                                        </p:tav>
                                      </p:tavLst>
                                    </p:anim>
                                    <p:anim calcmode="lin" valueType="num">
                                      <p:cBhvr>
                                        <p:cTn id="20" dur="1000" fill="hold"/>
                                        <p:tgtEl>
                                          <p:spTgt spid="1126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126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126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126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1267"/>
                                        </p:tgtEl>
                                      </p:cBhvr>
                                    </p:animEffect>
                                  </p:childTnLst>
                                </p:cTn>
                              </p:par>
                              <p:par>
                                <p:cTn id="25" presetID="25" presetClass="entr" presetSubtype="0" fill="hold" nodeType="withEffect">
                                  <p:stCondLst>
                                    <p:cond delay="0"/>
                                  </p:stCondLst>
                                  <p:childTnLst>
                                    <p:set>
                                      <p:cBhvr>
                                        <p:cTn id="26" dur="1" fill="hold">
                                          <p:stCondLst>
                                            <p:cond delay="0"/>
                                          </p:stCondLst>
                                        </p:cTn>
                                        <p:tgtEl>
                                          <p:spTgt spid="21506"/>
                                        </p:tgtEl>
                                        <p:attrNameLst>
                                          <p:attrName>style.visibility</p:attrName>
                                        </p:attrNameLst>
                                      </p:cBhvr>
                                      <p:to>
                                        <p:strVal val="visible"/>
                                      </p:to>
                                    </p:set>
                                    <p:anim calcmode="lin" valueType="num">
                                      <p:cBhvr>
                                        <p:cTn id="27" dur="500" decel="50000" fill="hold">
                                          <p:stCondLst>
                                            <p:cond delay="0"/>
                                          </p:stCondLst>
                                        </p:cTn>
                                        <p:tgtEl>
                                          <p:spTgt spid="2150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150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1506"/>
                                        </p:tgtEl>
                                        <p:attrNameLst>
                                          <p:attrName>ppt_w</p:attrName>
                                        </p:attrNameLst>
                                      </p:cBhvr>
                                      <p:tavLst>
                                        <p:tav tm="0">
                                          <p:val>
                                            <p:strVal val="#ppt_w*.05"/>
                                          </p:val>
                                        </p:tav>
                                        <p:tav tm="100000">
                                          <p:val>
                                            <p:strVal val="#ppt_w"/>
                                          </p:val>
                                        </p:tav>
                                      </p:tavLst>
                                    </p:anim>
                                    <p:anim calcmode="lin" valueType="num">
                                      <p:cBhvr>
                                        <p:cTn id="30" dur="1000" fill="hold"/>
                                        <p:tgtEl>
                                          <p:spTgt spid="2150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150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150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150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150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outVertical)">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5F097F5-B851-534E-8D21-1885D6840683}"/>
              </a:ext>
            </a:extLst>
          </p:cNvPr>
          <p:cNvGrpSpPr>
            <a:grpSpLocks/>
          </p:cNvGrpSpPr>
          <p:nvPr/>
        </p:nvGrpSpPr>
        <p:grpSpPr bwMode="auto">
          <a:xfrm>
            <a:off x="4572000" y="0"/>
            <a:ext cx="4572000" cy="5143500"/>
            <a:chOff x="5486400" y="19050"/>
            <a:chExt cx="4495800" cy="6381750"/>
          </a:xfrm>
        </p:grpSpPr>
        <p:pic>
          <p:nvPicPr>
            <p:cNvPr id="12295" name="Picture 4">
              <a:extLst>
                <a:ext uri="{FF2B5EF4-FFF2-40B4-BE49-F238E27FC236}">
                  <a16:creationId xmlns:a16="http://schemas.microsoft.com/office/drawing/2014/main" id="{EFE4F39B-EB3F-2541-B7E9-9E9695727B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9050"/>
              <a:ext cx="4495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a:extLst>
                <a:ext uri="{FF2B5EF4-FFF2-40B4-BE49-F238E27FC236}">
                  <a16:creationId xmlns:a16="http://schemas.microsoft.com/office/drawing/2014/main" id="{30AC7273-E953-7C43-A598-6E23D81BBBBB}"/>
                </a:ext>
              </a:extLst>
            </p:cNvPr>
            <p:cNvSpPr>
              <a:spLocks noRot="1" noChangeArrowheads="1"/>
            </p:cNvSpPr>
            <p:nvPr/>
          </p:nvSpPr>
          <p:spPr bwMode="auto">
            <a:xfrm>
              <a:off x="5486400" y="5820641"/>
              <a:ext cx="4495800" cy="580159"/>
            </a:xfrm>
            <a:prstGeom prst="rect">
              <a:avLst/>
            </a:prstGeom>
            <a:solidFill>
              <a:srgbClr val="FFFF00"/>
            </a:solidFill>
            <a:ln w="9525">
              <a:noFill/>
              <a:miter lim="800000"/>
              <a:headEnd/>
              <a:tailEnd/>
            </a:ln>
            <a:effectLst/>
          </p:spPr>
          <p:txBody>
            <a:bodyPr/>
            <a:lstStyle/>
            <a:p>
              <a:pPr marL="400050" indent="-400050" algn="ctr" defTabSz="685800" fontAlgn="base">
                <a:spcBef>
                  <a:spcPct val="20000"/>
                </a:spcBef>
                <a:spcAft>
                  <a:spcPct val="0"/>
                </a:spcAft>
                <a:buClrTx/>
                <a:defRPr/>
              </a:pP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Nước</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a:t>
              </a: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Pháp</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a:t>
              </a: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sau</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a:t>
              </a: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ngày</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25 </a:t>
              </a: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tháng</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6 </a:t>
              </a:r>
              <a:r>
                <a:rPr lang="en-US" sz="1800" b="1" i="1" kern="1200" dirty="0" err="1">
                  <a:effectLst>
                    <a:outerShdw blurRad="38100" dist="38100" dir="2700000" algn="tl">
                      <a:srgbClr val="C0C0C0"/>
                    </a:outerShdw>
                  </a:effectLst>
                  <a:latin typeface="Times New Roman" pitchFamily="18" charset="0"/>
                  <a:ea typeface="+mn-ea"/>
                  <a:cs typeface="Times New Roman" pitchFamily="18" charset="0"/>
                </a:rPr>
                <a:t>năm</a:t>
              </a:r>
              <a:r>
                <a:rPr lang="en-US" sz="1800" b="1" i="1" kern="1200" dirty="0">
                  <a:effectLst>
                    <a:outerShdw blurRad="38100" dist="38100" dir="2700000" algn="tl">
                      <a:srgbClr val="C0C0C0"/>
                    </a:outerShdw>
                  </a:effectLst>
                  <a:latin typeface="Times New Roman" pitchFamily="18" charset="0"/>
                  <a:ea typeface="+mn-ea"/>
                  <a:cs typeface="Times New Roman" pitchFamily="18" charset="0"/>
                </a:rPr>
                <a:t> 1940. </a:t>
              </a:r>
              <a:endParaRPr lang="sv-SE" sz="1800" b="1" i="1" kern="1200" dirty="0">
                <a:effectLst>
                  <a:outerShdw blurRad="38100" dist="38100" dir="2700000" algn="tl">
                    <a:srgbClr val="C0C0C0"/>
                  </a:outerShdw>
                </a:effectLst>
                <a:latin typeface="Times New Roman" pitchFamily="18" charset="0"/>
                <a:ea typeface="+mn-ea"/>
                <a:cs typeface="Times New Roman" pitchFamily="18" charset="0"/>
              </a:endParaRPr>
            </a:p>
          </p:txBody>
        </p:sp>
      </p:grpSp>
      <p:grpSp>
        <p:nvGrpSpPr>
          <p:cNvPr id="3" name="Group 2">
            <a:extLst>
              <a:ext uri="{FF2B5EF4-FFF2-40B4-BE49-F238E27FC236}">
                <a16:creationId xmlns:a16="http://schemas.microsoft.com/office/drawing/2014/main" id="{59F43B23-0567-B546-8193-A5BCE981DD13}"/>
              </a:ext>
            </a:extLst>
          </p:cNvPr>
          <p:cNvGrpSpPr>
            <a:grpSpLocks/>
          </p:cNvGrpSpPr>
          <p:nvPr/>
        </p:nvGrpSpPr>
        <p:grpSpPr bwMode="auto">
          <a:xfrm>
            <a:off x="0" y="0"/>
            <a:ext cx="4572000" cy="5143500"/>
            <a:chOff x="-3560618" y="1479076"/>
            <a:chExt cx="4724400" cy="3771900"/>
          </a:xfrm>
        </p:grpSpPr>
        <p:pic>
          <p:nvPicPr>
            <p:cNvPr id="12292" name="Picture 2">
              <a:extLst>
                <a:ext uri="{FF2B5EF4-FFF2-40B4-BE49-F238E27FC236}">
                  <a16:creationId xmlns:a16="http://schemas.microsoft.com/office/drawing/2014/main" id="{E1753A1E-14FB-9B45-B98A-9A066DB2A6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0618" y="1479076"/>
              <a:ext cx="4724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7">
              <a:extLst>
                <a:ext uri="{FF2B5EF4-FFF2-40B4-BE49-F238E27FC236}">
                  <a16:creationId xmlns:a16="http://schemas.microsoft.com/office/drawing/2014/main" id="{B80EBDBF-5E5C-874B-A92D-48A26B1B77DF}"/>
                </a:ext>
              </a:extLst>
            </p:cNvPr>
            <p:cNvSpPr>
              <a:spLocks noChangeArrowheads="1"/>
            </p:cNvSpPr>
            <p:nvPr/>
          </p:nvSpPr>
          <p:spPr bwMode="auto">
            <a:xfrm>
              <a:off x="-3542476" y="4908076"/>
              <a:ext cx="4706257" cy="3429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57175" indent="-257175" algn="ctr" defTabSz="685800" fontAlgn="base">
                <a:spcAft>
                  <a:spcPct val="0"/>
                </a:spcAft>
                <a:buClrTx/>
                <a:buNone/>
              </a:pPr>
              <a:r>
                <a:rPr lang="en-US" altLang="en-US" sz="1800" b="1" kern="1200" dirty="0">
                  <a:solidFill>
                    <a:srgbClr val="000000"/>
                  </a:solidFill>
                  <a:latin typeface="Times New Roman" panose="02020603050405020304" pitchFamily="18" charset="0"/>
                  <a:ea typeface="+mn-ea"/>
                  <a:cs typeface="Times New Roman" panose="02020603050405020304" pitchFamily="18" charset="0"/>
                </a:rPr>
                <a:t>6-1940 </a:t>
              </a:r>
              <a:r>
                <a:rPr lang="en-US" altLang="en-US" sz="1800" b="1" kern="1200" dirty="0" err="1">
                  <a:solidFill>
                    <a:srgbClr val="000000"/>
                  </a:solidFill>
                  <a:latin typeface="Times New Roman" panose="02020603050405020304" pitchFamily="18" charset="0"/>
                  <a:ea typeface="+mn-ea"/>
                  <a:cs typeface="Times New Roman" panose="02020603050405020304" pitchFamily="18" charset="0"/>
                </a:rPr>
                <a:t>Đức</a:t>
              </a:r>
              <a:r>
                <a:rPr lang="en-US" altLang="en-US" sz="1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1800" b="1" kern="1200" dirty="0" err="1">
                  <a:solidFill>
                    <a:srgbClr val="000000"/>
                  </a:solidFill>
                  <a:latin typeface="Times New Roman" panose="02020603050405020304" pitchFamily="18" charset="0"/>
                  <a:ea typeface="+mn-ea"/>
                  <a:cs typeface="Times New Roman" panose="02020603050405020304" pitchFamily="18" charset="0"/>
                </a:rPr>
                <a:t>tiến</a:t>
              </a:r>
              <a:r>
                <a:rPr lang="en-US" altLang="en-US" sz="1800" b="1" kern="1200" dirty="0">
                  <a:solidFill>
                    <a:srgbClr val="000000"/>
                  </a:solidFill>
                  <a:latin typeface="Times New Roman" panose="02020603050405020304" pitchFamily="18" charset="0"/>
                  <a:ea typeface="+mn-ea"/>
                  <a:cs typeface="Times New Roman" panose="02020603050405020304" pitchFamily="18" charset="0"/>
                </a:rPr>
                <a:t> </a:t>
              </a:r>
              <a:r>
                <a:rPr lang="en-US" altLang="en-US" sz="1800" b="1" kern="1200" dirty="0" err="1">
                  <a:solidFill>
                    <a:srgbClr val="000000"/>
                  </a:solidFill>
                  <a:latin typeface="Times New Roman" panose="02020603050405020304" pitchFamily="18" charset="0"/>
                  <a:ea typeface="+mn-ea"/>
                  <a:cs typeface="Times New Roman" panose="02020603050405020304" pitchFamily="18" charset="0"/>
                </a:rPr>
                <a:t>vào</a:t>
              </a:r>
              <a:r>
                <a:rPr lang="en-US" altLang="en-US" sz="1800" b="1" kern="1200" dirty="0">
                  <a:solidFill>
                    <a:srgbClr val="000000"/>
                  </a:solidFill>
                  <a:latin typeface="Times New Roman" panose="02020603050405020304" pitchFamily="18" charset="0"/>
                  <a:ea typeface="+mn-ea"/>
                  <a:cs typeface="Times New Roman" panose="02020603050405020304" pitchFamily="18" charset="0"/>
                </a:rPr>
                <a:t> Pari</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11" name="Rectangle 10">
            <a:extLst>
              <a:ext uri="{FF2B5EF4-FFF2-40B4-BE49-F238E27FC236}">
                <a16:creationId xmlns:a16="http://schemas.microsoft.com/office/drawing/2014/main" id="{6EDA78D1-8A60-7E4C-8231-E87DCF019C12}"/>
              </a:ext>
            </a:extLst>
          </p:cNvPr>
          <p:cNvSpPr/>
          <p:nvPr/>
        </p:nvSpPr>
        <p:spPr>
          <a:xfrm>
            <a:off x="0" y="0"/>
            <a:ext cx="8715737"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Bài</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21: </a:t>
            </a:r>
            <a:r>
              <a:rPr kumimoji="0" lang="en-US" sz="32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Việt</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Nam </a:t>
            </a:r>
            <a:r>
              <a:rPr kumimoji="0" lang="en-US" sz="32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trong</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32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những</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3200" b="1"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năm</a:t>
            </a:r>
            <a:r>
              <a:rPr kumimoji="0" lang="en-US"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1939 - 1945</a:t>
            </a:r>
          </a:p>
        </p:txBody>
      </p:sp>
      <p:sp>
        <p:nvSpPr>
          <p:cNvPr id="12" name="Text Box 3">
            <a:extLst>
              <a:ext uri="{FF2B5EF4-FFF2-40B4-BE49-F238E27FC236}">
                <a16:creationId xmlns:a16="http://schemas.microsoft.com/office/drawing/2014/main" id="{221824D6-4E0A-604B-8CC5-91DCEF9D6582}"/>
              </a:ext>
            </a:extLst>
          </p:cNvPr>
          <p:cNvSpPr txBox="1">
            <a:spLocks noChangeArrowheads="1"/>
          </p:cNvSpPr>
          <p:nvPr/>
        </p:nvSpPr>
        <p:spPr bwMode="auto">
          <a:xfrm>
            <a:off x="-289367" y="731514"/>
            <a:ext cx="721102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marL="342900" indent="-3429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457200" marR="0" lvl="1" indent="0" algn="just" defTabSz="914400" rtl="0" eaLnBrk="1" fontAlgn="base" latinLnBrk="0" hangingPunct="1">
              <a:lnSpc>
                <a:spcPct val="100000"/>
              </a:lnSpc>
              <a:spcBef>
                <a:spcPts val="1500"/>
              </a:spcBef>
              <a:spcAft>
                <a:spcPct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I.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Tình</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hình</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thế</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giới</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và</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Đông</a:t>
            </a:r>
            <a:r>
              <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Dương</a:t>
            </a:r>
            <a:endParaRPr kumimoji="0" lang="en-US" alt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3" name="Rectangle 12">
            <a:extLst>
              <a:ext uri="{FF2B5EF4-FFF2-40B4-BE49-F238E27FC236}">
                <a16:creationId xmlns:a16="http://schemas.microsoft.com/office/drawing/2014/main" id="{7A2F08AB-CA02-9241-BBA2-BC06B25FB997}"/>
              </a:ext>
            </a:extLst>
          </p:cNvPr>
          <p:cNvSpPr/>
          <p:nvPr/>
        </p:nvSpPr>
        <p:spPr>
          <a:xfrm>
            <a:off x="0" y="1305853"/>
            <a:ext cx="384489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a.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Tình</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hình</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thế</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 </a:t>
            </a:r>
            <a:r>
              <a:rPr kumimoji="0" lang="en-US" altLang="en-US" sz="3200" b="1" i="0" u="none" strike="noStrike" kern="1200" cap="none" spc="0" normalizeH="0" baseline="0" noProof="0" dirty="0" err="1">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giới</a:t>
            </a:r>
            <a:r>
              <a:rPr kumimoji="0" lang="en-US" altLang="en-US" sz="3200" b="1" i="0" u="none" strike="noStrike" kern="1200" cap="none" spc="0" normalizeH="0" baseline="0" noProof="0" dirty="0">
                <a:ln>
                  <a:noFill/>
                </a:ln>
                <a:solidFill>
                  <a:srgbClr val="F2E1D8">
                    <a:lumMod val="10000"/>
                  </a:srgbClr>
                </a:solidFill>
                <a:effectLst/>
                <a:uLnTx/>
                <a:uFillTx/>
                <a:latin typeface="Times New Roman" panose="02020603050405020304" pitchFamily="18" charset="0"/>
                <a:ea typeface="+mn-ea"/>
                <a:cs typeface="Times New Roman" panose="02020603050405020304" pitchFamily="18" charset="0"/>
                <a:sym typeface="Arial"/>
              </a:rPr>
              <a:t> </a:t>
            </a:r>
            <a:endParaRPr kumimoji="0" lang="en-VN" sz="1400" b="0" i="0" u="none" strike="noStrike" kern="0" cap="none" spc="0" normalizeH="0" baseline="0" noProof="0" dirty="0">
              <a:ln>
                <a:noFill/>
              </a:ln>
              <a:solidFill>
                <a:srgbClr val="F2E1D8">
                  <a:lumMod val="10000"/>
                </a:srgbClr>
              </a:solidFill>
              <a:effectLst/>
              <a:uLnTx/>
              <a:uFillTx/>
              <a:latin typeface="Arial"/>
              <a:cs typeface="Arial"/>
              <a:sym typeface="Arial"/>
            </a:endParaRPr>
          </a:p>
        </p:txBody>
      </p:sp>
      <p:sp>
        <p:nvSpPr>
          <p:cNvPr id="23" name="Rectangle 22">
            <a:extLst>
              <a:ext uri="{FF2B5EF4-FFF2-40B4-BE49-F238E27FC236}">
                <a16:creationId xmlns:a16="http://schemas.microsoft.com/office/drawing/2014/main" id="{D8A81CEC-10C6-E345-B448-5D04E7C53981}"/>
              </a:ext>
            </a:extLst>
          </p:cNvPr>
          <p:cNvSpPr/>
          <p:nvPr/>
        </p:nvSpPr>
        <p:spPr>
          <a:xfrm>
            <a:off x="0" y="1909593"/>
            <a:ext cx="9062978" cy="138499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sym typeface="Arial"/>
              </a:rPr>
              <a:t>- 1/9/1939, Chiến tranh thế giới lần thứ 2 bùng nổ.</a:t>
            </a:r>
          </a:p>
          <a:p>
            <a:pPr marL="0" marR="0" lvl="0" indent="0" algn="just" defTabSz="914400"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sym typeface="Arial"/>
              </a:rPr>
              <a:t>- 6/1940, Đức  kéo vào đất Pháp, Pháp nhanh chóng đầu hàng Đức.</a:t>
            </a:r>
          </a:p>
        </p:txBody>
      </p:sp>
      <p:sp>
        <p:nvSpPr>
          <p:cNvPr id="24" name="Rectangle 23">
            <a:extLst>
              <a:ext uri="{FF2B5EF4-FFF2-40B4-BE49-F238E27FC236}">
                <a16:creationId xmlns:a16="http://schemas.microsoft.com/office/drawing/2014/main" id="{B35ED634-8C5F-854C-B94F-7BF556B98E05}"/>
              </a:ext>
            </a:extLst>
          </p:cNvPr>
          <p:cNvSpPr/>
          <p:nvPr/>
        </p:nvSpPr>
        <p:spPr>
          <a:xfrm>
            <a:off x="-40511" y="3294588"/>
            <a:ext cx="9144000"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Arial" panose="020B0604020202020204" pitchFamily="34" charset="0"/>
                <a:sym typeface="Arial"/>
              </a:rPr>
              <a:t>- Ở Viễn Đông: Nhật đẩy mạnh xâm lược TQ và cho quân tiến sát biên giới Việt – Trung.</a:t>
            </a:r>
          </a:p>
        </p:txBody>
      </p:sp>
    </p:spTree>
    <p:extLst>
      <p:ext uri="{BB962C8B-B14F-4D97-AF65-F5344CB8AC3E}">
        <p14:creationId xmlns:p14="http://schemas.microsoft.com/office/powerpoint/2010/main" val="2353447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B4F2\data\asimages\{39010DC5-6432-4AC7-8135-6C062885ADBC}_1.png&quot;/&gt;&lt;left val=&quot;100&quot;/&gt;&lt;top val=&quot;25&quot;/&gt;&lt;width val=&quot;528&quot;/&gt;&lt;height val=&quot;106&quot;/&gt;&lt;hasText val=&quot;1&quot;/&gt;&lt;/Image&gt;&lt;/ThreeDShapeInfo&gt;"/>
  <p:tag name="PRESENTER_SHAPETEXTINFO" val="&lt;ShapeTextInfo&gt;&lt;TableIndex row=&quot;-1&quot; col=&quot;-1&quot;&gt;&lt;linesCount val=&quot;2&quot;/&gt;&lt;lineCharCount val=&quot;24&quot;/&gt;&lt;lineCharCount val=&quot;36&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B4F2\data\asimages\{39010DC5-6432-4AC7-8135-6C062885ADBC}_1.png&quot;/&gt;&lt;left val=&quot;100&quot;/&gt;&lt;top val=&quot;25&quot;/&gt;&lt;width val=&quot;528&quot;/&gt;&lt;height val=&quot;106&quot;/&gt;&lt;hasText val=&quot;1&quot;/&gt;&lt;/Image&gt;&lt;/ThreeDShapeInfo&gt;"/>
  <p:tag name="PRESENTER_SHAPETEXTINFO" val="&lt;ShapeTextInfo&gt;&lt;TableIndex row=&quot;-1&quot; col=&quot;-1&quot;&gt;&lt;linesCount val=&quot;2&quot;/&gt;&lt;lineCharCount val=&quot;24&quot;/&gt;&lt;lineCharCount val=&quot;36&quot;/&gt;&lt;/TableIndex&gt;&lt;/ShapeTextInfo&gt;"/>
</p:tagLst>
</file>

<file path=ppt/theme/theme1.xml><?xml version="1.0" encoding="utf-8"?>
<a:theme xmlns:a="http://schemas.openxmlformats.org/drawingml/2006/main" name="Minimalist Aesthetic Slideshow by Slidesgo">
  <a:themeElements>
    <a:clrScheme name="Simple Light">
      <a:dk1>
        <a:srgbClr val="6D5B57"/>
      </a:dk1>
      <a:lt1>
        <a:srgbClr val="F2E1D8"/>
      </a:lt1>
      <a:dk2>
        <a:srgbClr val="595959"/>
      </a:dk2>
      <a:lt2>
        <a:srgbClr val="B08980"/>
      </a:lt2>
      <a:accent1>
        <a:srgbClr val="6D5B57"/>
      </a:accent1>
      <a:accent2>
        <a:srgbClr val="F2E1D8"/>
      </a:accent2>
      <a:accent3>
        <a:srgbClr val="595959"/>
      </a:accent3>
      <a:accent4>
        <a:srgbClr val="B08980"/>
      </a:accent4>
      <a:accent5>
        <a:srgbClr val="F2E1D8"/>
      </a:accent5>
      <a:accent6>
        <a:srgbClr val="595959"/>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am Building Class for Elementary by Slidesgo">
  <a:themeElements>
    <a:clrScheme name="Simple Light">
      <a:dk1>
        <a:srgbClr val="000000"/>
      </a:dk1>
      <a:lt1>
        <a:srgbClr val="FFFFFF"/>
      </a:lt1>
      <a:dk2>
        <a:srgbClr val="FF6EA7"/>
      </a:dk2>
      <a:lt2>
        <a:srgbClr val="CCB1FE"/>
      </a:lt2>
      <a:accent1>
        <a:srgbClr val="B2F7EF"/>
      </a:accent1>
      <a:accent2>
        <a:srgbClr val="FFE652"/>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elen template">
  <a:themeElements>
    <a:clrScheme name="Custom 347">
      <a:dk1>
        <a:srgbClr val="2C3C3D"/>
      </a:dk1>
      <a:lt1>
        <a:srgbClr val="FFFFFF"/>
      </a:lt1>
      <a:dk2>
        <a:srgbClr val="718183"/>
      </a:dk2>
      <a:lt2>
        <a:srgbClr val="E3EBE9"/>
      </a:lt2>
      <a:accent1>
        <a:srgbClr val="EE6A8D"/>
      </a:accent1>
      <a:accent2>
        <a:srgbClr val="FAC3B7"/>
      </a:accent2>
      <a:accent3>
        <a:srgbClr val="97C4C7"/>
      </a:accent3>
      <a:accent4>
        <a:srgbClr val="B7C457"/>
      </a:accent4>
      <a:accent5>
        <a:srgbClr val="F6D586"/>
      </a:accent5>
      <a:accent6>
        <a:srgbClr val="93783F"/>
      </a:accent6>
      <a:hlink>
        <a:srgbClr val="06697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Basset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Lawn and Garden Month by Slidesgo">
  <a:themeElements>
    <a:clrScheme name="Simple Light">
      <a:dk1>
        <a:srgbClr val="E5F7B3"/>
      </a:dk1>
      <a:lt1>
        <a:srgbClr val="8CC63F"/>
      </a:lt1>
      <a:dk2>
        <a:srgbClr val="24962F"/>
      </a:dk2>
      <a:lt2>
        <a:srgbClr val="76512D"/>
      </a:lt2>
      <a:accent1>
        <a:srgbClr val="C69C6D"/>
      </a:accent1>
      <a:accent2>
        <a:srgbClr val="FBB03B"/>
      </a:accent2>
      <a:accent3>
        <a:srgbClr val="F15A24"/>
      </a:accent3>
      <a:accent4>
        <a:srgbClr val="E6F7FF"/>
      </a:accent4>
      <a:accent5>
        <a:srgbClr val="FDFDFD"/>
      </a:accent5>
      <a:accent6>
        <a:srgbClr val="666666"/>
      </a:accent6>
      <a:hlink>
        <a:srgbClr val="8C62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TotalTime>
  <Words>2029</Words>
  <Application>Microsoft Macintosh PowerPoint</Application>
  <PresentationFormat>On-screen Show (16:9)</PresentationFormat>
  <Paragraphs>312</Paragraphs>
  <Slides>43</Slides>
  <Notes>15</Notes>
  <HiddenSlides>0</HiddenSlides>
  <MMClips>4</MMClips>
  <ScaleCrop>false</ScaleCrop>
  <HeadingPairs>
    <vt:vector size="6" baseType="variant">
      <vt:variant>
        <vt:lpstr>Fonts Used</vt:lpstr>
      </vt:variant>
      <vt:variant>
        <vt:i4>27</vt:i4>
      </vt:variant>
      <vt:variant>
        <vt:lpstr>Theme</vt:lpstr>
      </vt:variant>
      <vt:variant>
        <vt:i4>13</vt:i4>
      </vt:variant>
      <vt:variant>
        <vt:lpstr>Slide Titles</vt:lpstr>
      </vt:variant>
      <vt:variant>
        <vt:i4>43</vt:i4>
      </vt:variant>
    </vt:vector>
  </HeadingPairs>
  <TitlesOfParts>
    <vt:vector size="83" baseType="lpstr">
      <vt:lpstr>Arial</vt:lpstr>
      <vt:lpstr>Calibri Light</vt:lpstr>
      <vt:lpstr>Oxygen</vt:lpstr>
      <vt:lpstr>Oxygen Light</vt:lpstr>
      <vt:lpstr>Raleway SemiBold</vt:lpstr>
      <vt:lpstr>Bellota Text Light</vt:lpstr>
      <vt:lpstr>Times New Roman</vt:lpstr>
      <vt:lpstr>SVN-Blenda Script</vt:lpstr>
      <vt:lpstr>Bebas Neue</vt:lpstr>
      <vt:lpstr>Gloria Hallelujah</vt:lpstr>
      <vt:lpstr>VNI-Times</vt:lpstr>
      <vt:lpstr>PT Serif</vt:lpstr>
      <vt:lpstr>Fira Sans Extra Condensed</vt:lpstr>
      <vt:lpstr>Roboto Condensed Light</vt:lpstr>
      <vt:lpstr>Snell Roundhand Black</vt:lpstr>
      <vt:lpstr>Calibri</vt:lpstr>
      <vt:lpstr>Verdana</vt:lpstr>
      <vt:lpstr>Livvic</vt:lpstr>
      <vt:lpstr>Neucha</vt:lpstr>
      <vt:lpstr>等线</vt:lpstr>
      <vt:lpstr>Vidaloka</vt:lpstr>
      <vt:lpstr>Raleway</vt:lpstr>
      <vt:lpstr>Parisienne</vt:lpstr>
      <vt:lpstr>Open Sans</vt:lpstr>
      <vt:lpstr>Barlow</vt:lpstr>
      <vt:lpstr>Antic</vt:lpstr>
      <vt:lpstr>Poiret One</vt:lpstr>
      <vt:lpstr>Minimalist Aesthetic Slideshow by Slidesgo</vt:lpstr>
      <vt:lpstr>Office Theme</vt:lpstr>
      <vt:lpstr>1_Office Theme</vt:lpstr>
      <vt:lpstr>Helen template</vt:lpstr>
      <vt:lpstr>2_Office Theme</vt:lpstr>
      <vt:lpstr>3_Office Theme</vt:lpstr>
      <vt:lpstr>4_Office Theme</vt:lpstr>
      <vt:lpstr>Basset template</vt:lpstr>
      <vt:lpstr>Lawn and Garden Month by Slidesgo</vt:lpstr>
      <vt:lpstr>Team Building Class for Elementary by Slidesgo</vt:lpstr>
      <vt:lpstr>6_Office Theme</vt:lpstr>
      <vt:lpstr>7_Office Theme</vt:lpstr>
      <vt:lpstr>1_Lección de Historia de España by Slidesgo</vt:lpstr>
      <vt:lpstr>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Củng cố</vt:lpstr>
      <vt:lpstr>Câu 1</vt:lpstr>
      <vt:lpstr>Câu 2</vt:lpstr>
      <vt:lpstr>Câu 3</vt:lpstr>
      <vt:lpstr>Câu 4</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Nguyễn hướng đức</cp:lastModifiedBy>
  <cp:revision>15</cp:revision>
  <dcterms:modified xsi:type="dcterms:W3CDTF">2021-12-27T12:55:11Z</dcterms:modified>
</cp:coreProperties>
</file>