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5" r:id="rId3"/>
    <p:sldMasterId id="2147483730" r:id="rId4"/>
  </p:sldMasterIdLst>
  <p:notesMasterIdLst>
    <p:notesMasterId r:id="rId32"/>
  </p:notesMasterIdLst>
  <p:sldIdLst>
    <p:sldId id="429" r:id="rId5"/>
    <p:sldId id="428" r:id="rId6"/>
    <p:sldId id="256" r:id="rId7"/>
    <p:sldId id="258" r:id="rId8"/>
    <p:sldId id="261" r:id="rId9"/>
    <p:sldId id="420" r:id="rId10"/>
    <p:sldId id="421" r:id="rId11"/>
    <p:sldId id="422" r:id="rId12"/>
    <p:sldId id="371" r:id="rId13"/>
    <p:sldId id="424" r:id="rId14"/>
    <p:sldId id="270" r:id="rId15"/>
    <p:sldId id="411" r:id="rId16"/>
    <p:sldId id="407" r:id="rId17"/>
    <p:sldId id="419" r:id="rId18"/>
    <p:sldId id="263" r:id="rId19"/>
    <p:sldId id="418" r:id="rId20"/>
    <p:sldId id="415" r:id="rId21"/>
    <p:sldId id="417" r:id="rId22"/>
    <p:sldId id="260" r:id="rId23"/>
    <p:sldId id="278" r:id="rId24"/>
    <p:sldId id="262" r:id="rId25"/>
    <p:sldId id="426" r:id="rId26"/>
    <p:sldId id="268" r:id="rId27"/>
    <p:sldId id="425" r:id="rId28"/>
    <p:sldId id="423" r:id="rId29"/>
    <p:sldId id="257" r:id="rId30"/>
    <p:sldId id="42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394A"/>
    <a:srgbClr val="F6F5EC"/>
    <a:srgbClr val="F9F8F2"/>
    <a:srgbClr val="FBFAF5"/>
    <a:srgbClr val="69A92B"/>
    <a:srgbClr val="99A8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63" autoAdjust="0"/>
    <p:restoredTop sz="94660"/>
  </p:normalViewPr>
  <p:slideViewPr>
    <p:cSldViewPr snapToGrid="0">
      <p:cViewPr>
        <p:scale>
          <a:sx n="65" d="100"/>
          <a:sy n="65" d="100"/>
        </p:scale>
        <p:origin x="1128" y="1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A16EA6-5FA8-420D-8D19-3A26B6AC5E6A}" type="datetimeFigureOut">
              <a:rPr lang="en-US" smtClean="0"/>
              <a:t>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1EEABF-25AD-4712-B8C7-30B0984F5E97}" type="slidenum">
              <a:rPr lang="en-US" smtClean="0"/>
              <a:t>‹#›</a:t>
            </a:fld>
            <a:endParaRPr lang="en-US"/>
          </a:p>
        </p:txBody>
      </p:sp>
    </p:spTree>
    <p:extLst>
      <p:ext uri="{BB962C8B-B14F-4D97-AF65-F5344CB8AC3E}">
        <p14:creationId xmlns:p14="http://schemas.microsoft.com/office/powerpoint/2010/main" val="498339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10125f0508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10125f0508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7158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61DF2-9BB6-456E-AA4F-9A5E27E730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6220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4777D6-BC94-4672-AAEF-BD0C1CEC84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5762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e207fd22f2_0_250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e207fd22f2_0_250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6053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e1d838b627_4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e1d838b627_4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6960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f02a322fd6_3_287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f02a322fd6_3_287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92173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61DF2-9BB6-456E-AA4F-9A5E27E730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4153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e1d838b627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e1d838b627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f02a322fd6_3_287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f02a322fd6_3_287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7099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1018a3ebea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1018a3ebea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1177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e1d838b627_4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e1d838b627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8186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6d931ca177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6d931ca177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3781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61DF2-9BB6-456E-AA4F-9A5E27E730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635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e207fd22f2_0_250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e207fd22f2_0_250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2695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f929e0abba_1_9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f929e0abba_1_9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5898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777D6-BC94-4672-AAEF-BD0C1CEC84DA}" type="slidenum">
              <a:rPr lang="en-US" smtClean="0"/>
              <a:t>12</a:t>
            </a:fld>
            <a:endParaRPr lang="en-US"/>
          </a:p>
        </p:txBody>
      </p:sp>
    </p:spTree>
    <p:extLst>
      <p:ext uri="{BB962C8B-B14F-4D97-AF65-F5344CB8AC3E}">
        <p14:creationId xmlns:p14="http://schemas.microsoft.com/office/powerpoint/2010/main" val="4079636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f929e0abba_1_18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f929e0abba_1_18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7661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DCF1B-8AB8-4803-8649-036F2C3177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CF1492-A401-4DFC-AF14-51EEDE4D64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C83115-AD7C-41F4-89F5-179AA8A3CA29}"/>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87E07A93-FF66-466A-92BD-F64429A117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330D29-4B8A-4589-81BA-5FB712386B23}"/>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1213598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3851-F9B5-4415-A9D9-3C0BA6407B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3621A8-A487-44C2-8BC0-77A89E08DA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26429-5066-4970-8EFF-B15B37AF5164}"/>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AE0DDA8A-AA4A-46CF-B4AE-D91C50AF2B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0626BC-AFC9-4688-A942-FABD3FA5D452}"/>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81920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CD3813-28BB-4D75-BE4E-7785693FFC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FF9ADC-70E9-4F23-8AF3-82CD3F8CF2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089169-6A89-4851-97DF-9C435D10369B}"/>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0A90BC98-CC37-4315-9FFA-7355C2E0D6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E3F40-1973-4945-8481-29BD301A7FD2}"/>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3307526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53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 name="Google Shape;19;p4"/>
          <p:cNvSpPr txBox="1">
            <a:spLocks noGrp="1"/>
          </p:cNvSpPr>
          <p:nvPr>
            <p:ph type="body" idx="1"/>
          </p:nvPr>
        </p:nvSpPr>
        <p:spPr>
          <a:xfrm>
            <a:off x="960000" y="1485900"/>
            <a:ext cx="10272000" cy="4631600"/>
          </a:xfrm>
          <a:prstGeom prst="rect">
            <a:avLst/>
          </a:prstGeom>
        </p:spPr>
        <p:txBody>
          <a:bodyPr spcFirstLastPara="1" wrap="square" lIns="91425" tIns="91425" rIns="91425" bIns="91425" anchor="t" anchorCtr="0">
            <a:noAutofit/>
          </a:bodyPr>
          <a:lstStyle>
            <a:lvl1pPr marL="609585" lvl="0" indent="-457189" rtl="0">
              <a:lnSpc>
                <a:spcPct val="115000"/>
              </a:lnSpc>
              <a:spcBef>
                <a:spcPts val="0"/>
              </a:spcBef>
              <a:spcAft>
                <a:spcPts val="0"/>
              </a:spcAft>
              <a:buClr>
                <a:schemeClr val="accent1"/>
              </a:buClr>
              <a:buSzPts val="1800"/>
              <a:buAutoNum type="arabicPeriod"/>
              <a:defRPr sz="1467">
                <a:solidFill>
                  <a:srgbClr val="434343"/>
                </a:solidFill>
              </a:defRPr>
            </a:lvl1pPr>
            <a:lvl2pPr marL="1219170" lvl="1"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2pPr>
            <a:lvl3pPr marL="1828754" lvl="2"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3pPr>
            <a:lvl4pPr marL="2438339" lvl="3"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4pPr>
            <a:lvl5pPr marL="3047924" lvl="4"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5pPr>
            <a:lvl6pPr marL="3657509" lvl="5"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6pPr>
            <a:lvl7pPr marL="4267093" lvl="6"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7pPr>
            <a:lvl8pPr marL="4876678" lvl="7"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8pPr>
            <a:lvl9pPr marL="5486263" lvl="8"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9pPr>
          </a:lstStyle>
          <a:p>
            <a:endParaRPr/>
          </a:p>
        </p:txBody>
      </p:sp>
      <p:pic>
        <p:nvPicPr>
          <p:cNvPr id="20" name="Google Shape;20;p4"/>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1" name="Google Shape;21;p4"/>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2" name="Google Shape;22;p4"/>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3" name="Google Shape;23;p4"/>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3341096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46"/>
        <p:cNvGrpSpPr/>
        <p:nvPr/>
      </p:nvGrpSpPr>
      <p:grpSpPr>
        <a:xfrm>
          <a:off x="0" y="0"/>
          <a:ext cx="0" cy="0"/>
          <a:chOff x="0" y="0"/>
          <a:chExt cx="0" cy="0"/>
        </a:xfrm>
      </p:grpSpPr>
      <p:pic>
        <p:nvPicPr>
          <p:cNvPr id="247" name="Google Shape;247;p33"/>
          <p:cNvPicPr preferRelativeResize="0"/>
          <p:nvPr/>
        </p:nvPicPr>
        <p:blipFill>
          <a:blip r:embed="rId2">
            <a:alphaModFix/>
          </a:blip>
          <a:stretch>
            <a:fillRect/>
          </a:stretch>
        </p:blipFill>
        <p:spPr>
          <a:xfrm flipH="1">
            <a:off x="10044567" y="4072734"/>
            <a:ext cx="1853035" cy="2455500"/>
          </a:xfrm>
          <a:prstGeom prst="rect">
            <a:avLst/>
          </a:prstGeom>
          <a:noFill/>
          <a:ln>
            <a:noFill/>
          </a:ln>
        </p:spPr>
      </p:pic>
      <p:pic>
        <p:nvPicPr>
          <p:cNvPr id="248" name="Google Shape;248;p33"/>
          <p:cNvPicPr preferRelativeResize="0"/>
          <p:nvPr/>
        </p:nvPicPr>
        <p:blipFill>
          <a:blip r:embed="rId3">
            <a:alphaModFix/>
          </a:blip>
          <a:stretch>
            <a:fillRect/>
          </a:stretch>
        </p:blipFill>
        <p:spPr>
          <a:xfrm flipH="1">
            <a:off x="203201" y="531068"/>
            <a:ext cx="2283495" cy="2155033"/>
          </a:xfrm>
          <a:prstGeom prst="rect">
            <a:avLst/>
          </a:prstGeom>
          <a:noFill/>
          <a:ln>
            <a:noFill/>
          </a:ln>
        </p:spPr>
      </p:pic>
      <p:pic>
        <p:nvPicPr>
          <p:cNvPr id="249" name="Google Shape;249;p33"/>
          <p:cNvPicPr preferRelativeResize="0"/>
          <p:nvPr/>
        </p:nvPicPr>
        <p:blipFill>
          <a:blip r:embed="rId4">
            <a:alphaModFix/>
          </a:blip>
          <a:stretch>
            <a:fillRect/>
          </a:stretch>
        </p:blipFill>
        <p:spPr>
          <a:xfrm rot="-4721554">
            <a:off x="890535" y="5044101"/>
            <a:ext cx="673532" cy="1464761"/>
          </a:xfrm>
          <a:prstGeom prst="rect">
            <a:avLst/>
          </a:prstGeom>
          <a:noFill/>
          <a:ln>
            <a:noFill/>
          </a:ln>
        </p:spPr>
      </p:pic>
      <p:pic>
        <p:nvPicPr>
          <p:cNvPr id="250" name="Google Shape;250;p33"/>
          <p:cNvPicPr preferRelativeResize="0"/>
          <p:nvPr/>
        </p:nvPicPr>
        <p:blipFill>
          <a:blip r:embed="rId4">
            <a:alphaModFix/>
          </a:blip>
          <a:stretch>
            <a:fillRect/>
          </a:stretch>
        </p:blipFill>
        <p:spPr>
          <a:xfrm rot="1430864" flipH="1">
            <a:off x="10956719" y="1147718"/>
            <a:ext cx="673532" cy="1464761"/>
          </a:xfrm>
          <a:prstGeom prst="rect">
            <a:avLst/>
          </a:prstGeom>
          <a:noFill/>
          <a:ln>
            <a:noFill/>
          </a:ln>
        </p:spPr>
      </p:pic>
    </p:spTree>
    <p:extLst>
      <p:ext uri="{BB962C8B-B14F-4D97-AF65-F5344CB8AC3E}">
        <p14:creationId xmlns:p14="http://schemas.microsoft.com/office/powerpoint/2010/main" val="19498536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51"/>
        <p:cNvGrpSpPr/>
        <p:nvPr/>
      </p:nvGrpSpPr>
      <p:grpSpPr>
        <a:xfrm>
          <a:off x="0" y="0"/>
          <a:ext cx="0" cy="0"/>
          <a:chOff x="0" y="0"/>
          <a:chExt cx="0" cy="0"/>
        </a:xfrm>
      </p:grpSpPr>
      <p:pic>
        <p:nvPicPr>
          <p:cNvPr id="252" name="Google Shape;252;p34"/>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253" name="Google Shape;253;p34"/>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254" name="Google Shape;254;p34"/>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255" name="Google Shape;255;p34"/>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Tree>
    <p:extLst>
      <p:ext uri="{BB962C8B-B14F-4D97-AF65-F5344CB8AC3E}">
        <p14:creationId xmlns:p14="http://schemas.microsoft.com/office/powerpoint/2010/main" val="2081086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56"/>
        <p:cNvGrpSpPr/>
        <p:nvPr/>
      </p:nvGrpSpPr>
      <p:grpSpPr>
        <a:xfrm>
          <a:off x="0" y="0"/>
          <a:ext cx="0" cy="0"/>
          <a:chOff x="0" y="0"/>
          <a:chExt cx="0" cy="0"/>
        </a:xfrm>
      </p:grpSpPr>
      <p:pic>
        <p:nvPicPr>
          <p:cNvPr id="257" name="Google Shape;257;p35"/>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58" name="Google Shape;258;p35"/>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59" name="Google Shape;259;p35"/>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60" name="Google Shape;260;p35"/>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1922551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60"/>
        <p:cNvGrpSpPr/>
        <p:nvPr/>
      </p:nvGrpSpPr>
      <p:grpSpPr>
        <a:xfrm>
          <a:off x="0" y="0"/>
          <a:ext cx="0" cy="0"/>
          <a:chOff x="0" y="0"/>
          <a:chExt cx="0" cy="0"/>
        </a:xfrm>
      </p:grpSpPr>
      <p:sp>
        <p:nvSpPr>
          <p:cNvPr id="161" name="Google Shape;161;p26"/>
          <p:cNvSpPr txBox="1">
            <a:spLocks noGrp="1"/>
          </p:cNvSpPr>
          <p:nvPr>
            <p:ph type="title"/>
          </p:nvPr>
        </p:nvSpPr>
        <p:spPr>
          <a:xfrm>
            <a:off x="947300" y="2087967"/>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2" name="Google Shape;162;p26"/>
          <p:cNvSpPr txBox="1">
            <a:spLocks noGrp="1"/>
          </p:cNvSpPr>
          <p:nvPr>
            <p:ph type="subTitle" idx="1"/>
          </p:nvPr>
        </p:nvSpPr>
        <p:spPr>
          <a:xfrm>
            <a:off x="1185500"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26"/>
          <p:cNvSpPr txBox="1">
            <a:spLocks noGrp="1"/>
          </p:cNvSpPr>
          <p:nvPr>
            <p:ph type="title" idx="2"/>
          </p:nvPr>
        </p:nvSpPr>
        <p:spPr>
          <a:xfrm>
            <a:off x="4363736" y="2087967"/>
            <a:ext cx="34496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4" name="Google Shape;164;p26"/>
          <p:cNvSpPr txBox="1">
            <a:spLocks noGrp="1"/>
          </p:cNvSpPr>
          <p:nvPr>
            <p:ph type="subTitle" idx="3"/>
          </p:nvPr>
        </p:nvSpPr>
        <p:spPr>
          <a:xfrm>
            <a:off x="4613736"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5" name="Google Shape;165;p26"/>
          <p:cNvSpPr txBox="1">
            <a:spLocks noGrp="1"/>
          </p:cNvSpPr>
          <p:nvPr>
            <p:ph type="title" idx="4"/>
          </p:nvPr>
        </p:nvSpPr>
        <p:spPr>
          <a:xfrm>
            <a:off x="947300"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6" name="Google Shape;166;p26"/>
          <p:cNvSpPr txBox="1">
            <a:spLocks noGrp="1"/>
          </p:cNvSpPr>
          <p:nvPr>
            <p:ph type="subTitle" idx="5"/>
          </p:nvPr>
        </p:nvSpPr>
        <p:spPr>
          <a:xfrm>
            <a:off x="1185500"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26"/>
          <p:cNvSpPr txBox="1">
            <a:spLocks noGrp="1"/>
          </p:cNvSpPr>
          <p:nvPr>
            <p:ph type="title" idx="6"/>
          </p:nvPr>
        </p:nvSpPr>
        <p:spPr>
          <a:xfrm>
            <a:off x="4375536"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8" name="Google Shape;168;p26"/>
          <p:cNvSpPr txBox="1">
            <a:spLocks noGrp="1"/>
          </p:cNvSpPr>
          <p:nvPr>
            <p:ph type="subTitle" idx="7"/>
          </p:nvPr>
        </p:nvSpPr>
        <p:spPr>
          <a:xfrm>
            <a:off x="4613736"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9" name="Google Shape;169;p26"/>
          <p:cNvSpPr txBox="1">
            <a:spLocks noGrp="1"/>
          </p:cNvSpPr>
          <p:nvPr>
            <p:ph type="title" idx="8"/>
          </p:nvPr>
        </p:nvSpPr>
        <p:spPr>
          <a:xfrm>
            <a:off x="960000" y="593367"/>
            <a:ext cx="102812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70" name="Google Shape;170;p26"/>
          <p:cNvPicPr preferRelativeResize="0"/>
          <p:nvPr/>
        </p:nvPicPr>
        <p:blipFill>
          <a:blip r:embed="rId2">
            <a:alphaModFix/>
          </a:blip>
          <a:stretch>
            <a:fillRect/>
          </a:stretch>
        </p:blipFill>
        <p:spPr>
          <a:xfrm flipH="1">
            <a:off x="273062" y="4860834"/>
            <a:ext cx="2035500" cy="1739900"/>
          </a:xfrm>
          <a:prstGeom prst="rect">
            <a:avLst/>
          </a:prstGeom>
          <a:noFill/>
          <a:ln>
            <a:noFill/>
          </a:ln>
        </p:spPr>
      </p:pic>
      <p:pic>
        <p:nvPicPr>
          <p:cNvPr id="171" name="Google Shape;171;p26"/>
          <p:cNvPicPr preferRelativeResize="0"/>
          <p:nvPr/>
        </p:nvPicPr>
        <p:blipFill>
          <a:blip r:embed="rId3">
            <a:alphaModFix/>
          </a:blip>
          <a:stretch>
            <a:fillRect/>
          </a:stretch>
        </p:blipFill>
        <p:spPr>
          <a:xfrm flipH="1">
            <a:off x="196867" y="203199"/>
            <a:ext cx="1773367" cy="1898167"/>
          </a:xfrm>
          <a:prstGeom prst="rect">
            <a:avLst/>
          </a:prstGeom>
          <a:noFill/>
          <a:ln>
            <a:noFill/>
          </a:ln>
        </p:spPr>
      </p:pic>
    </p:spTree>
    <p:extLst>
      <p:ext uri="{BB962C8B-B14F-4D97-AF65-F5344CB8AC3E}">
        <p14:creationId xmlns:p14="http://schemas.microsoft.com/office/powerpoint/2010/main" val="3525135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50967" y="3429000"/>
            <a:ext cx="8332800" cy="24236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Clr>
                <a:srgbClr val="191919"/>
              </a:buClr>
              <a:buSzPts val="5200"/>
              <a:buNone/>
              <a:defRPr sz="9333">
                <a:latin typeface="Handlee"/>
                <a:ea typeface="Handlee"/>
                <a:cs typeface="Handlee"/>
                <a:sym typeface="Handlee"/>
              </a:defRPr>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950967" y="2971400"/>
            <a:ext cx="8332800" cy="457600"/>
          </a:xfrm>
          <a:prstGeom prst="rect">
            <a:avLst/>
          </a:prstGeom>
          <a:ln>
            <a:noFill/>
          </a:ln>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atin typeface="Montserrat Medium"/>
                <a:ea typeface="Montserrat Medium"/>
                <a:cs typeface="Montserrat Medium"/>
                <a:sym typeface="Montserrat Medium"/>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13630031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6400800" y="3978700"/>
            <a:ext cx="4720800" cy="1122400"/>
          </a:xfrm>
          <a:prstGeom prst="rect">
            <a:avLst/>
          </a:prstGeom>
          <a:ln>
            <a:noFill/>
          </a:ln>
        </p:spPr>
        <p:txBody>
          <a:bodyPr spcFirstLastPara="1" wrap="square" lIns="91425" tIns="91425" rIns="91425" bIns="91425" anchor="ctr" anchorCtr="0">
            <a:noAutofit/>
          </a:bodyPr>
          <a:lstStyle>
            <a:lvl1pPr lvl="0">
              <a:spcBef>
                <a:spcPts val="0"/>
              </a:spcBef>
              <a:spcAft>
                <a:spcPts val="0"/>
              </a:spcAft>
              <a:buSzPts val="3600"/>
              <a:buNone/>
              <a:defRPr sz="66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3" name="Google Shape;13;p3"/>
          <p:cNvSpPr txBox="1">
            <a:spLocks noGrp="1"/>
          </p:cNvSpPr>
          <p:nvPr>
            <p:ph type="title" idx="2" hasCustomPrompt="1"/>
          </p:nvPr>
        </p:nvSpPr>
        <p:spPr>
          <a:xfrm>
            <a:off x="6400800" y="1774700"/>
            <a:ext cx="2438400" cy="1360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12800" b="1">
                <a:solidFill>
                  <a:schemeClr val="dk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4" name="Google Shape;14;p3"/>
          <p:cNvSpPr txBox="1">
            <a:spLocks noGrp="1"/>
          </p:cNvSpPr>
          <p:nvPr>
            <p:ph type="subTitle" idx="1"/>
          </p:nvPr>
        </p:nvSpPr>
        <p:spPr>
          <a:xfrm>
            <a:off x="6400800" y="5101100"/>
            <a:ext cx="4332400" cy="66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15" name="Google Shape;15;p3"/>
          <p:cNvPicPr preferRelativeResize="0"/>
          <p:nvPr/>
        </p:nvPicPr>
        <p:blipFill>
          <a:blip r:embed="rId2">
            <a:alphaModFix/>
          </a:blip>
          <a:stretch>
            <a:fillRect/>
          </a:stretch>
        </p:blipFill>
        <p:spPr>
          <a:xfrm flipH="1">
            <a:off x="10206552" y="-165115"/>
            <a:ext cx="2111065" cy="2730833"/>
          </a:xfrm>
          <a:prstGeom prst="rect">
            <a:avLst/>
          </a:prstGeom>
          <a:noFill/>
          <a:ln>
            <a:noFill/>
          </a:ln>
        </p:spPr>
      </p:pic>
      <p:pic>
        <p:nvPicPr>
          <p:cNvPr id="16" name="Google Shape;16;p3"/>
          <p:cNvPicPr preferRelativeResize="0"/>
          <p:nvPr/>
        </p:nvPicPr>
        <p:blipFill>
          <a:blip r:embed="rId3">
            <a:alphaModFix/>
          </a:blip>
          <a:stretch>
            <a:fillRect/>
          </a:stretch>
        </p:blipFill>
        <p:spPr>
          <a:xfrm rot="-1393625">
            <a:off x="9965383" y="425029"/>
            <a:ext cx="2322701" cy="2486151"/>
          </a:xfrm>
          <a:prstGeom prst="rect">
            <a:avLst/>
          </a:prstGeom>
          <a:noFill/>
          <a:ln>
            <a:noFill/>
          </a:ln>
        </p:spPr>
      </p:pic>
    </p:spTree>
    <p:extLst>
      <p:ext uri="{BB962C8B-B14F-4D97-AF65-F5344CB8AC3E}">
        <p14:creationId xmlns:p14="http://schemas.microsoft.com/office/powerpoint/2010/main" val="42396952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53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 name="Google Shape;19;p4"/>
          <p:cNvSpPr txBox="1">
            <a:spLocks noGrp="1"/>
          </p:cNvSpPr>
          <p:nvPr>
            <p:ph type="body" idx="1"/>
          </p:nvPr>
        </p:nvSpPr>
        <p:spPr>
          <a:xfrm>
            <a:off x="960000" y="1485900"/>
            <a:ext cx="10272000" cy="4631600"/>
          </a:xfrm>
          <a:prstGeom prst="rect">
            <a:avLst/>
          </a:prstGeom>
        </p:spPr>
        <p:txBody>
          <a:bodyPr spcFirstLastPara="1" wrap="square" lIns="91425" tIns="91425" rIns="91425" bIns="91425" anchor="t" anchorCtr="0">
            <a:noAutofit/>
          </a:bodyPr>
          <a:lstStyle>
            <a:lvl1pPr marL="609585" lvl="0" indent="-457189" rtl="0">
              <a:lnSpc>
                <a:spcPct val="115000"/>
              </a:lnSpc>
              <a:spcBef>
                <a:spcPts val="0"/>
              </a:spcBef>
              <a:spcAft>
                <a:spcPts val="0"/>
              </a:spcAft>
              <a:buClr>
                <a:schemeClr val="accent1"/>
              </a:buClr>
              <a:buSzPts val="1800"/>
              <a:buAutoNum type="arabicPeriod"/>
              <a:defRPr sz="1467">
                <a:solidFill>
                  <a:srgbClr val="434343"/>
                </a:solidFill>
              </a:defRPr>
            </a:lvl1pPr>
            <a:lvl2pPr marL="1219170" lvl="1"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2pPr>
            <a:lvl3pPr marL="1828754" lvl="2"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3pPr>
            <a:lvl4pPr marL="2438339" lvl="3"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4pPr>
            <a:lvl5pPr marL="3047924" lvl="4"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5pPr>
            <a:lvl6pPr marL="3657509" lvl="5"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6pPr>
            <a:lvl7pPr marL="4267093" lvl="6" indent="-423323" rtl="0">
              <a:lnSpc>
                <a:spcPct val="115000"/>
              </a:lnSpc>
              <a:spcBef>
                <a:spcPts val="0"/>
              </a:spcBef>
              <a:spcAft>
                <a:spcPts val="0"/>
              </a:spcAft>
              <a:buClr>
                <a:srgbClr val="15325B"/>
              </a:buClr>
              <a:buSzPts val="1400"/>
              <a:buFont typeface="Darker Grotesque SemiBold"/>
              <a:buAutoNum type="arabicPeriod"/>
              <a:defRPr>
                <a:solidFill>
                  <a:srgbClr val="434343"/>
                </a:solidFill>
              </a:defRPr>
            </a:lvl7pPr>
            <a:lvl8pPr marL="4876678" lvl="7" indent="-423323" rtl="0">
              <a:lnSpc>
                <a:spcPct val="115000"/>
              </a:lnSpc>
              <a:spcBef>
                <a:spcPts val="0"/>
              </a:spcBef>
              <a:spcAft>
                <a:spcPts val="0"/>
              </a:spcAft>
              <a:buClr>
                <a:srgbClr val="15325B"/>
              </a:buClr>
              <a:buSzPts val="1400"/>
              <a:buFont typeface="Darker Grotesque SemiBold"/>
              <a:buAutoNum type="alphaLcPeriod"/>
              <a:defRPr>
                <a:solidFill>
                  <a:srgbClr val="434343"/>
                </a:solidFill>
              </a:defRPr>
            </a:lvl8pPr>
            <a:lvl9pPr marL="5486263" lvl="8" indent="-423323" rtl="0">
              <a:lnSpc>
                <a:spcPct val="115000"/>
              </a:lnSpc>
              <a:spcBef>
                <a:spcPts val="0"/>
              </a:spcBef>
              <a:spcAft>
                <a:spcPts val="0"/>
              </a:spcAft>
              <a:buClr>
                <a:srgbClr val="15325B"/>
              </a:buClr>
              <a:buSzPts val="1400"/>
              <a:buFont typeface="Darker Grotesque SemiBold"/>
              <a:buAutoNum type="romanLcPeriod"/>
              <a:defRPr>
                <a:solidFill>
                  <a:srgbClr val="434343"/>
                </a:solidFill>
              </a:defRPr>
            </a:lvl9pPr>
          </a:lstStyle>
          <a:p>
            <a:endParaRPr/>
          </a:p>
        </p:txBody>
      </p:sp>
      <p:pic>
        <p:nvPicPr>
          <p:cNvPr id="20" name="Google Shape;20;p4"/>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1" name="Google Shape;21;p4"/>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2" name="Google Shape;22;p4"/>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3" name="Google Shape;23;p4"/>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2013841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88EB3-EF6E-4511-8073-B426FCC17C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712853-BAD0-4236-88C5-AC28FFC5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5BD55-6CFC-4DF8-AFD1-0E3FC4E999FA}"/>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EECE1570-18C5-46C3-8191-4ED2017199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E0ACA0-E459-4DBF-B663-9B956495263D}"/>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1220560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p5"/>
          <p:cNvSpPr txBox="1">
            <a:spLocks noGrp="1"/>
          </p:cNvSpPr>
          <p:nvPr>
            <p:ph type="subTitle" idx="1"/>
          </p:nvPr>
        </p:nvSpPr>
        <p:spPr>
          <a:xfrm>
            <a:off x="1162333" y="3429000"/>
            <a:ext cx="4855200" cy="7636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26" name="Google Shape;26;p5"/>
          <p:cNvSpPr txBox="1">
            <a:spLocks noGrp="1"/>
          </p:cNvSpPr>
          <p:nvPr>
            <p:ph type="subTitle" idx="2"/>
          </p:nvPr>
        </p:nvSpPr>
        <p:spPr>
          <a:xfrm>
            <a:off x="6173604" y="3429000"/>
            <a:ext cx="48552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27" name="Google Shape;27;p5"/>
          <p:cNvSpPr txBox="1">
            <a:spLocks noGrp="1"/>
          </p:cNvSpPr>
          <p:nvPr>
            <p:ph type="subTitle" idx="3"/>
          </p:nvPr>
        </p:nvSpPr>
        <p:spPr>
          <a:xfrm>
            <a:off x="1162333" y="4247700"/>
            <a:ext cx="48552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 name="Google Shape;28;p5"/>
          <p:cNvSpPr txBox="1">
            <a:spLocks noGrp="1"/>
          </p:cNvSpPr>
          <p:nvPr>
            <p:ph type="subTitle" idx="4"/>
          </p:nvPr>
        </p:nvSpPr>
        <p:spPr>
          <a:xfrm>
            <a:off x="6173604" y="4247700"/>
            <a:ext cx="48552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 name="Google Shape;29;p5"/>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30" name="Google Shape;30;p5"/>
          <p:cNvPicPr preferRelativeResize="0"/>
          <p:nvPr/>
        </p:nvPicPr>
        <p:blipFill>
          <a:blip r:embed="rId2">
            <a:alphaModFix/>
          </a:blip>
          <a:stretch>
            <a:fillRect/>
          </a:stretch>
        </p:blipFill>
        <p:spPr>
          <a:xfrm>
            <a:off x="120658" y="5529318"/>
            <a:ext cx="698815" cy="1206500"/>
          </a:xfrm>
          <a:prstGeom prst="rect">
            <a:avLst/>
          </a:prstGeom>
          <a:noFill/>
          <a:ln>
            <a:noFill/>
          </a:ln>
        </p:spPr>
      </p:pic>
      <p:pic>
        <p:nvPicPr>
          <p:cNvPr id="31" name="Google Shape;31;p5"/>
          <p:cNvPicPr preferRelativeResize="0"/>
          <p:nvPr/>
        </p:nvPicPr>
        <p:blipFill>
          <a:blip r:embed="rId3">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15839530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2"/>
        <p:cNvGrpSpPr/>
        <p:nvPr/>
      </p:nvGrpSpPr>
      <p:grpSpPr>
        <a:xfrm>
          <a:off x="0" y="0"/>
          <a:ext cx="0" cy="0"/>
          <a:chOff x="0" y="0"/>
          <a:chExt cx="0" cy="0"/>
        </a:xfrm>
      </p:grpSpPr>
      <p:pic>
        <p:nvPicPr>
          <p:cNvPr id="33" name="Google Shape;33;p6"/>
          <p:cNvPicPr preferRelativeResize="0"/>
          <p:nvPr/>
        </p:nvPicPr>
        <p:blipFill>
          <a:blip r:embed="rId2">
            <a:alphaModFix/>
          </a:blip>
          <a:stretch>
            <a:fillRect/>
          </a:stretch>
        </p:blipFill>
        <p:spPr>
          <a:xfrm rot="10800000">
            <a:off x="10043924" y="5529325"/>
            <a:ext cx="1895929" cy="1206500"/>
          </a:xfrm>
          <a:prstGeom prst="rect">
            <a:avLst/>
          </a:prstGeom>
          <a:noFill/>
          <a:ln>
            <a:noFill/>
          </a:ln>
        </p:spPr>
      </p:pic>
      <p:sp>
        <p:nvSpPr>
          <p:cNvPr id="34" name="Google Shape;34;p6"/>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4970437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a:off x="1701800" y="1122300"/>
            <a:ext cx="5096000" cy="11872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37" name="Google Shape;37;p7"/>
          <p:cNvSpPr txBox="1">
            <a:spLocks noGrp="1"/>
          </p:cNvSpPr>
          <p:nvPr>
            <p:ph type="body" idx="1"/>
          </p:nvPr>
        </p:nvSpPr>
        <p:spPr>
          <a:xfrm>
            <a:off x="1715083" y="2256133"/>
            <a:ext cx="5676400" cy="3479600"/>
          </a:xfrm>
          <a:prstGeom prst="rect">
            <a:avLst/>
          </a:prstGeom>
        </p:spPr>
        <p:txBody>
          <a:bodyPr spcFirstLastPara="1" wrap="square" lIns="91425" tIns="91425" rIns="91425" bIns="91425" anchor="t" anchorCtr="0">
            <a:noAutofit/>
          </a:bodyPr>
          <a:lstStyle>
            <a:lvl1pPr marL="609585" lvl="0" indent="-423323" rtl="0">
              <a:lnSpc>
                <a:spcPct val="115000"/>
              </a:lnSpc>
              <a:spcBef>
                <a:spcPts val="0"/>
              </a:spcBef>
              <a:spcAft>
                <a:spcPts val="0"/>
              </a:spcAft>
              <a:buClr>
                <a:schemeClr val="dk2"/>
              </a:buClr>
              <a:buSzPts val="1400"/>
              <a:buChar char="●"/>
              <a:defRPr sz="1867">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pic>
        <p:nvPicPr>
          <p:cNvPr id="38" name="Google Shape;38;p7"/>
          <p:cNvPicPr preferRelativeResize="0"/>
          <p:nvPr/>
        </p:nvPicPr>
        <p:blipFill>
          <a:blip r:embed="rId2">
            <a:alphaModFix/>
          </a:blip>
          <a:stretch>
            <a:fillRect/>
          </a:stretch>
        </p:blipFill>
        <p:spPr>
          <a:xfrm rot="-4145595" flipH="1">
            <a:off x="73022" y="4635791"/>
            <a:ext cx="1755891" cy="1879452"/>
          </a:xfrm>
          <a:prstGeom prst="rect">
            <a:avLst/>
          </a:prstGeom>
          <a:noFill/>
          <a:ln>
            <a:noFill/>
          </a:ln>
        </p:spPr>
      </p:pic>
      <p:pic>
        <p:nvPicPr>
          <p:cNvPr id="39" name="Google Shape;39;p7"/>
          <p:cNvPicPr preferRelativeResize="0"/>
          <p:nvPr/>
        </p:nvPicPr>
        <p:blipFill>
          <a:blip r:embed="rId3">
            <a:alphaModFix/>
          </a:blip>
          <a:stretch>
            <a:fillRect/>
          </a:stretch>
        </p:blipFill>
        <p:spPr>
          <a:xfrm rot="1956340" flipH="1">
            <a:off x="535419" y="353952"/>
            <a:ext cx="673532" cy="1464761"/>
          </a:xfrm>
          <a:prstGeom prst="rect">
            <a:avLst/>
          </a:prstGeom>
          <a:noFill/>
          <a:ln>
            <a:noFill/>
          </a:ln>
        </p:spPr>
      </p:pic>
    </p:spTree>
    <p:extLst>
      <p:ext uri="{BB962C8B-B14F-4D97-AF65-F5344CB8AC3E}">
        <p14:creationId xmlns:p14="http://schemas.microsoft.com/office/powerpoint/2010/main" val="9787590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850800" y="1742800"/>
            <a:ext cx="8490400" cy="3372400"/>
          </a:xfrm>
          <a:prstGeom prst="rect">
            <a:avLst/>
          </a:prstGeom>
          <a:ln>
            <a:noFill/>
          </a:ln>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13333"/>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9641948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2"/>
        <p:cNvGrpSpPr/>
        <p:nvPr/>
      </p:nvGrpSpPr>
      <p:grpSpPr>
        <a:xfrm>
          <a:off x="0" y="0"/>
          <a:ext cx="0" cy="0"/>
          <a:chOff x="0" y="0"/>
          <a:chExt cx="0" cy="0"/>
        </a:xfrm>
      </p:grpSpPr>
      <p:pic>
        <p:nvPicPr>
          <p:cNvPr id="43" name="Google Shape;43;p9"/>
          <p:cNvPicPr preferRelativeResize="0"/>
          <p:nvPr/>
        </p:nvPicPr>
        <p:blipFill>
          <a:blip r:embed="rId2">
            <a:alphaModFix/>
          </a:blip>
          <a:stretch>
            <a:fillRect/>
          </a:stretch>
        </p:blipFill>
        <p:spPr>
          <a:xfrm flipH="1">
            <a:off x="273062" y="4860834"/>
            <a:ext cx="2035500" cy="1739900"/>
          </a:xfrm>
          <a:prstGeom prst="rect">
            <a:avLst/>
          </a:prstGeom>
          <a:noFill/>
          <a:ln>
            <a:noFill/>
          </a:ln>
        </p:spPr>
      </p:pic>
      <p:pic>
        <p:nvPicPr>
          <p:cNvPr id="44" name="Google Shape;44;p9"/>
          <p:cNvPicPr preferRelativeResize="0"/>
          <p:nvPr/>
        </p:nvPicPr>
        <p:blipFill>
          <a:blip r:embed="rId3">
            <a:alphaModFix/>
          </a:blip>
          <a:stretch>
            <a:fillRect/>
          </a:stretch>
        </p:blipFill>
        <p:spPr>
          <a:xfrm flipH="1">
            <a:off x="196867" y="203199"/>
            <a:ext cx="1773367" cy="1898167"/>
          </a:xfrm>
          <a:prstGeom prst="rect">
            <a:avLst/>
          </a:prstGeom>
          <a:noFill/>
          <a:ln>
            <a:noFill/>
          </a:ln>
        </p:spPr>
      </p:pic>
      <p:sp>
        <p:nvSpPr>
          <p:cNvPr id="45" name="Google Shape;45;p9"/>
          <p:cNvSpPr txBox="1">
            <a:spLocks noGrp="1"/>
          </p:cNvSpPr>
          <p:nvPr>
            <p:ph type="title"/>
          </p:nvPr>
        </p:nvSpPr>
        <p:spPr>
          <a:xfrm>
            <a:off x="950967" y="1770379"/>
            <a:ext cx="5869600" cy="9268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600"/>
              <a:buNone/>
              <a:defRPr sz="5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6" name="Google Shape;46;p9"/>
          <p:cNvSpPr txBox="1">
            <a:spLocks noGrp="1"/>
          </p:cNvSpPr>
          <p:nvPr>
            <p:ph type="subTitle" idx="1"/>
          </p:nvPr>
        </p:nvSpPr>
        <p:spPr>
          <a:xfrm>
            <a:off x="950967" y="2697233"/>
            <a:ext cx="7148400" cy="239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400"/>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6722455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7"/>
        <p:cNvGrpSpPr/>
        <p:nvPr/>
      </p:nvGrpSpPr>
      <p:grpSpPr>
        <a:xfrm>
          <a:off x="0" y="0"/>
          <a:ext cx="0" cy="0"/>
          <a:chOff x="0" y="0"/>
          <a:chExt cx="0" cy="0"/>
        </a:xfrm>
      </p:grpSpPr>
      <p:sp>
        <p:nvSpPr>
          <p:cNvPr id="48" name="Google Shape;48;p10"/>
          <p:cNvSpPr txBox="1">
            <a:spLocks noGrp="1"/>
          </p:cNvSpPr>
          <p:nvPr>
            <p:ph type="title"/>
          </p:nvPr>
        </p:nvSpPr>
        <p:spPr>
          <a:xfrm>
            <a:off x="950967" y="3708000"/>
            <a:ext cx="2986000" cy="18928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b="1">
                <a:solidFill>
                  <a:schemeClr val="dk1"/>
                </a:solidFill>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13301868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9"/>
        <p:cNvGrpSpPr/>
        <p:nvPr/>
      </p:nvGrpSpPr>
      <p:grpSpPr>
        <a:xfrm>
          <a:off x="0" y="0"/>
          <a:ext cx="0" cy="0"/>
          <a:chOff x="0" y="0"/>
          <a:chExt cx="0" cy="0"/>
        </a:xfrm>
      </p:grpSpPr>
      <p:sp>
        <p:nvSpPr>
          <p:cNvPr id="50" name="Google Shape;50;p11"/>
          <p:cNvSpPr txBox="1">
            <a:spLocks noGrp="1"/>
          </p:cNvSpPr>
          <p:nvPr>
            <p:ph type="title" hasCustomPrompt="1"/>
          </p:nvPr>
        </p:nvSpPr>
        <p:spPr>
          <a:xfrm>
            <a:off x="950833" y="2135433"/>
            <a:ext cx="10290400" cy="1430800"/>
          </a:xfrm>
          <a:prstGeom prst="rect">
            <a:avLst/>
          </a:prstGeom>
        </p:spPr>
        <p:txBody>
          <a:bodyPr spcFirstLastPara="1" wrap="square" lIns="91425" tIns="91425" rIns="91425" bIns="91425" anchor="ctr" anchorCtr="0">
            <a:noAutofit/>
          </a:bodyPr>
          <a:lstStyle>
            <a:lvl1pPr lvl="0" algn="ctr">
              <a:spcBef>
                <a:spcPts val="0"/>
              </a:spcBef>
              <a:spcAft>
                <a:spcPts val="0"/>
              </a:spcAft>
              <a:buSzPts val="10000"/>
              <a:buNone/>
              <a:defRPr sz="10666" b="1">
                <a:solidFill>
                  <a:schemeClr val="dk1"/>
                </a:solidFill>
              </a:defRPr>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51" name="Google Shape;51;p11"/>
          <p:cNvSpPr txBox="1">
            <a:spLocks noGrp="1"/>
          </p:cNvSpPr>
          <p:nvPr>
            <p:ph type="subTitle" idx="1"/>
          </p:nvPr>
        </p:nvSpPr>
        <p:spPr>
          <a:xfrm>
            <a:off x="1871533" y="3724067"/>
            <a:ext cx="8448800" cy="9512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pic>
        <p:nvPicPr>
          <p:cNvPr id="52" name="Google Shape;52;p11"/>
          <p:cNvPicPr preferRelativeResize="0"/>
          <p:nvPr/>
        </p:nvPicPr>
        <p:blipFill>
          <a:blip r:embed="rId2">
            <a:alphaModFix/>
          </a:blip>
          <a:stretch>
            <a:fillRect/>
          </a:stretch>
        </p:blipFill>
        <p:spPr>
          <a:xfrm flipH="1">
            <a:off x="445667" y="4116601"/>
            <a:ext cx="1853035" cy="2455500"/>
          </a:xfrm>
          <a:prstGeom prst="rect">
            <a:avLst/>
          </a:prstGeom>
          <a:noFill/>
          <a:ln>
            <a:noFill/>
          </a:ln>
        </p:spPr>
      </p:pic>
      <p:pic>
        <p:nvPicPr>
          <p:cNvPr id="53" name="Google Shape;53;p11"/>
          <p:cNvPicPr preferRelativeResize="0"/>
          <p:nvPr/>
        </p:nvPicPr>
        <p:blipFill>
          <a:blip r:embed="rId3">
            <a:alphaModFix/>
          </a:blip>
          <a:stretch>
            <a:fillRect/>
          </a:stretch>
        </p:blipFill>
        <p:spPr>
          <a:xfrm flipH="1">
            <a:off x="9561133" y="152400"/>
            <a:ext cx="2378400" cy="2244600"/>
          </a:xfrm>
          <a:prstGeom prst="rect">
            <a:avLst/>
          </a:prstGeom>
          <a:noFill/>
          <a:ln>
            <a:noFill/>
          </a:ln>
        </p:spPr>
      </p:pic>
      <p:pic>
        <p:nvPicPr>
          <p:cNvPr id="54" name="Google Shape;54;p11"/>
          <p:cNvPicPr preferRelativeResize="0"/>
          <p:nvPr/>
        </p:nvPicPr>
        <p:blipFill>
          <a:blip r:embed="rId4">
            <a:alphaModFix/>
          </a:blip>
          <a:stretch>
            <a:fillRect/>
          </a:stretch>
        </p:blipFill>
        <p:spPr>
          <a:xfrm rot="4721554" flipH="1">
            <a:off x="10008553" y="5222501"/>
            <a:ext cx="673532" cy="1464761"/>
          </a:xfrm>
          <a:prstGeom prst="rect">
            <a:avLst/>
          </a:prstGeom>
          <a:noFill/>
          <a:ln>
            <a:noFill/>
          </a:ln>
        </p:spPr>
      </p:pic>
      <p:pic>
        <p:nvPicPr>
          <p:cNvPr id="55" name="Google Shape;55;p11"/>
          <p:cNvPicPr preferRelativeResize="0"/>
          <p:nvPr/>
        </p:nvPicPr>
        <p:blipFill>
          <a:blip r:embed="rId4">
            <a:alphaModFix/>
          </a:blip>
          <a:stretch>
            <a:fillRect/>
          </a:stretch>
        </p:blipFill>
        <p:spPr>
          <a:xfrm rot="2700052" flipH="1">
            <a:off x="750586" y="383801"/>
            <a:ext cx="673532" cy="1464761"/>
          </a:xfrm>
          <a:prstGeom prst="rect">
            <a:avLst/>
          </a:prstGeom>
          <a:noFill/>
          <a:ln>
            <a:noFill/>
          </a:ln>
        </p:spPr>
      </p:pic>
    </p:spTree>
    <p:extLst>
      <p:ext uri="{BB962C8B-B14F-4D97-AF65-F5344CB8AC3E}">
        <p14:creationId xmlns:p14="http://schemas.microsoft.com/office/powerpoint/2010/main" val="17915256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6939195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57"/>
        <p:cNvGrpSpPr/>
        <p:nvPr/>
      </p:nvGrpSpPr>
      <p:grpSpPr>
        <a:xfrm>
          <a:off x="0" y="0"/>
          <a:ext cx="0" cy="0"/>
          <a:chOff x="0" y="0"/>
          <a:chExt cx="0" cy="0"/>
        </a:xfrm>
      </p:grpSpPr>
      <p:pic>
        <p:nvPicPr>
          <p:cNvPr id="58" name="Google Shape;58;p13"/>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59" name="Google Shape;59;p13"/>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60" name="Google Shape;60;p13"/>
          <p:cNvPicPr preferRelativeResize="0"/>
          <p:nvPr/>
        </p:nvPicPr>
        <p:blipFill>
          <a:blip r:embed="rId4">
            <a:alphaModFix/>
          </a:blip>
          <a:stretch>
            <a:fillRect/>
          </a:stretch>
        </p:blipFill>
        <p:spPr>
          <a:xfrm rot="5400004" flipH="1">
            <a:off x="30782" y="-720081"/>
            <a:ext cx="2376833" cy="3149597"/>
          </a:xfrm>
          <a:prstGeom prst="rect">
            <a:avLst/>
          </a:prstGeom>
          <a:noFill/>
          <a:ln>
            <a:noFill/>
          </a:ln>
        </p:spPr>
      </p:pic>
      <p:sp>
        <p:nvSpPr>
          <p:cNvPr id="61" name="Google Shape;61;p13"/>
          <p:cNvSpPr txBox="1">
            <a:spLocks noGrp="1"/>
          </p:cNvSpPr>
          <p:nvPr>
            <p:ph type="title"/>
          </p:nvPr>
        </p:nvSpPr>
        <p:spPr>
          <a:xfrm>
            <a:off x="2056008" y="2014533"/>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2" name="Google Shape;62;p13"/>
          <p:cNvSpPr txBox="1">
            <a:spLocks noGrp="1"/>
          </p:cNvSpPr>
          <p:nvPr>
            <p:ph type="subTitle" idx="1"/>
          </p:nvPr>
        </p:nvSpPr>
        <p:spPr>
          <a:xfrm>
            <a:off x="6742792" y="2043135"/>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3" name="Google Shape;63;p13"/>
          <p:cNvSpPr txBox="1">
            <a:spLocks noGrp="1"/>
          </p:cNvSpPr>
          <p:nvPr>
            <p:ph type="title" idx="2"/>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5333"/>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4" name="Google Shape;64;p13"/>
          <p:cNvSpPr txBox="1">
            <a:spLocks noGrp="1"/>
          </p:cNvSpPr>
          <p:nvPr>
            <p:ph type="title" idx="3" hasCustomPrompt="1"/>
          </p:nvPr>
        </p:nvSpPr>
        <p:spPr>
          <a:xfrm>
            <a:off x="5287596" y="2067933"/>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65" name="Google Shape;65;p13"/>
          <p:cNvSpPr txBox="1">
            <a:spLocks noGrp="1"/>
          </p:cNvSpPr>
          <p:nvPr>
            <p:ph type="title" idx="4"/>
          </p:nvPr>
        </p:nvSpPr>
        <p:spPr>
          <a:xfrm>
            <a:off x="2056008" y="3534400"/>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6" name="Google Shape;66;p13"/>
          <p:cNvSpPr txBox="1">
            <a:spLocks noGrp="1"/>
          </p:cNvSpPr>
          <p:nvPr>
            <p:ph type="subTitle" idx="5"/>
          </p:nvPr>
        </p:nvSpPr>
        <p:spPr>
          <a:xfrm>
            <a:off x="6742792" y="3563001"/>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7" name="Google Shape;67;p13"/>
          <p:cNvSpPr txBox="1">
            <a:spLocks noGrp="1"/>
          </p:cNvSpPr>
          <p:nvPr>
            <p:ph type="title" idx="6" hasCustomPrompt="1"/>
          </p:nvPr>
        </p:nvSpPr>
        <p:spPr>
          <a:xfrm>
            <a:off x="5287596" y="3587800"/>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68" name="Google Shape;68;p13"/>
          <p:cNvSpPr txBox="1">
            <a:spLocks noGrp="1"/>
          </p:cNvSpPr>
          <p:nvPr>
            <p:ph type="title" idx="7"/>
          </p:nvPr>
        </p:nvSpPr>
        <p:spPr>
          <a:xfrm>
            <a:off x="2056008" y="5054267"/>
            <a:ext cx="282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 name="Google Shape;69;p13"/>
          <p:cNvSpPr txBox="1">
            <a:spLocks noGrp="1"/>
          </p:cNvSpPr>
          <p:nvPr>
            <p:ph type="subTitle" idx="8"/>
          </p:nvPr>
        </p:nvSpPr>
        <p:spPr>
          <a:xfrm>
            <a:off x="6742792" y="5082867"/>
            <a:ext cx="33932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 name="Google Shape;70;p13"/>
          <p:cNvSpPr txBox="1">
            <a:spLocks noGrp="1"/>
          </p:cNvSpPr>
          <p:nvPr>
            <p:ph type="title" idx="9" hasCustomPrompt="1"/>
          </p:nvPr>
        </p:nvSpPr>
        <p:spPr>
          <a:xfrm>
            <a:off x="5287596" y="5107667"/>
            <a:ext cx="1455200" cy="59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800" b="1">
                <a:solidFill>
                  <a:schemeClr val="dk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Tree>
    <p:extLst>
      <p:ext uri="{BB962C8B-B14F-4D97-AF65-F5344CB8AC3E}">
        <p14:creationId xmlns:p14="http://schemas.microsoft.com/office/powerpoint/2010/main" val="3080123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939800" y="3978700"/>
            <a:ext cx="4332400" cy="11224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3600"/>
              <a:buNone/>
              <a:defRPr sz="6667"/>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
        <p:nvSpPr>
          <p:cNvPr id="73" name="Google Shape;73;p14"/>
          <p:cNvSpPr txBox="1">
            <a:spLocks noGrp="1"/>
          </p:cNvSpPr>
          <p:nvPr>
            <p:ph type="title" idx="2" hasCustomPrompt="1"/>
          </p:nvPr>
        </p:nvSpPr>
        <p:spPr>
          <a:xfrm>
            <a:off x="2833800" y="1774700"/>
            <a:ext cx="2438400" cy="1360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2800" b="1">
                <a:solidFill>
                  <a:schemeClr val="dk1"/>
                </a:solidFill>
              </a:defRPr>
            </a:lvl1pPr>
            <a:lvl2pPr lvl="1" algn="r" rtl="0">
              <a:spcBef>
                <a:spcPts val="0"/>
              </a:spcBef>
              <a:spcAft>
                <a:spcPts val="0"/>
              </a:spcAft>
              <a:buSzPts val="6000"/>
              <a:buNone/>
              <a:defRPr sz="8000"/>
            </a:lvl2pPr>
            <a:lvl3pPr lvl="2" algn="r" rtl="0">
              <a:spcBef>
                <a:spcPts val="0"/>
              </a:spcBef>
              <a:spcAft>
                <a:spcPts val="0"/>
              </a:spcAft>
              <a:buSzPts val="6000"/>
              <a:buNone/>
              <a:defRPr sz="8000"/>
            </a:lvl3pPr>
            <a:lvl4pPr lvl="3" algn="r" rtl="0">
              <a:spcBef>
                <a:spcPts val="0"/>
              </a:spcBef>
              <a:spcAft>
                <a:spcPts val="0"/>
              </a:spcAft>
              <a:buSzPts val="6000"/>
              <a:buNone/>
              <a:defRPr sz="8000"/>
            </a:lvl4pPr>
            <a:lvl5pPr lvl="4" algn="r" rtl="0">
              <a:spcBef>
                <a:spcPts val="0"/>
              </a:spcBef>
              <a:spcAft>
                <a:spcPts val="0"/>
              </a:spcAft>
              <a:buSzPts val="6000"/>
              <a:buNone/>
              <a:defRPr sz="8000"/>
            </a:lvl5pPr>
            <a:lvl6pPr lvl="5" algn="r" rtl="0">
              <a:spcBef>
                <a:spcPts val="0"/>
              </a:spcBef>
              <a:spcAft>
                <a:spcPts val="0"/>
              </a:spcAft>
              <a:buSzPts val="6000"/>
              <a:buNone/>
              <a:defRPr sz="8000"/>
            </a:lvl6pPr>
            <a:lvl7pPr lvl="6" algn="r" rtl="0">
              <a:spcBef>
                <a:spcPts val="0"/>
              </a:spcBef>
              <a:spcAft>
                <a:spcPts val="0"/>
              </a:spcAft>
              <a:buSzPts val="6000"/>
              <a:buNone/>
              <a:defRPr sz="8000"/>
            </a:lvl7pPr>
            <a:lvl8pPr lvl="7" algn="r" rtl="0">
              <a:spcBef>
                <a:spcPts val="0"/>
              </a:spcBef>
              <a:spcAft>
                <a:spcPts val="0"/>
              </a:spcAft>
              <a:buSzPts val="6000"/>
              <a:buNone/>
              <a:defRPr sz="8000"/>
            </a:lvl8pPr>
            <a:lvl9pPr lvl="8" algn="r" rtl="0">
              <a:spcBef>
                <a:spcPts val="0"/>
              </a:spcBef>
              <a:spcAft>
                <a:spcPts val="0"/>
              </a:spcAft>
              <a:buSzPts val="6000"/>
              <a:buNone/>
              <a:defRPr sz="8000"/>
            </a:lvl9pPr>
          </a:lstStyle>
          <a:p>
            <a:r>
              <a:t>xx%</a:t>
            </a:r>
          </a:p>
        </p:txBody>
      </p:sp>
      <p:sp>
        <p:nvSpPr>
          <p:cNvPr id="74" name="Google Shape;74;p14"/>
          <p:cNvSpPr txBox="1">
            <a:spLocks noGrp="1"/>
          </p:cNvSpPr>
          <p:nvPr>
            <p:ph type="subTitle" idx="1"/>
          </p:nvPr>
        </p:nvSpPr>
        <p:spPr>
          <a:xfrm>
            <a:off x="939800" y="5101100"/>
            <a:ext cx="4332400" cy="667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3870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597F7-5408-452B-A0E5-5250869250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F12206-5412-4E53-A83D-A101E464E5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229155-AC90-42DE-A8EF-B3886379CCF4}"/>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33FF3208-BA12-4E31-8FA1-5BC041A1FB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9F990F-8C87-4E37-9A6E-FA969FC7DD7B}"/>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3479432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75"/>
        <p:cNvGrpSpPr/>
        <p:nvPr/>
      </p:nvGrpSpPr>
      <p:grpSpPr>
        <a:xfrm>
          <a:off x="0" y="0"/>
          <a:ext cx="0" cy="0"/>
          <a:chOff x="0" y="0"/>
          <a:chExt cx="0" cy="0"/>
        </a:xfrm>
      </p:grpSpPr>
      <p:sp>
        <p:nvSpPr>
          <p:cNvPr id="76" name="Google Shape;76;p15"/>
          <p:cNvSpPr txBox="1">
            <a:spLocks noGrp="1"/>
          </p:cNvSpPr>
          <p:nvPr>
            <p:ph type="title"/>
          </p:nvPr>
        </p:nvSpPr>
        <p:spPr>
          <a:xfrm>
            <a:off x="3429000" y="3877100"/>
            <a:ext cx="5334000" cy="1122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7" name="Google Shape;77;p15"/>
          <p:cNvSpPr txBox="1">
            <a:spLocks noGrp="1"/>
          </p:cNvSpPr>
          <p:nvPr>
            <p:ph type="title" idx="2" hasCustomPrompt="1"/>
          </p:nvPr>
        </p:nvSpPr>
        <p:spPr>
          <a:xfrm>
            <a:off x="4884000" y="1673100"/>
            <a:ext cx="2438400" cy="136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2800" b="1">
                <a:solidFill>
                  <a:schemeClr val="dk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78" name="Google Shape;78;p15"/>
          <p:cNvSpPr txBox="1">
            <a:spLocks noGrp="1"/>
          </p:cNvSpPr>
          <p:nvPr>
            <p:ph type="subTitle" idx="1"/>
          </p:nvPr>
        </p:nvSpPr>
        <p:spPr>
          <a:xfrm>
            <a:off x="3879333" y="4999500"/>
            <a:ext cx="4433200" cy="66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64666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79"/>
        <p:cNvGrpSpPr/>
        <p:nvPr/>
      </p:nvGrpSpPr>
      <p:grpSpPr>
        <a:xfrm>
          <a:off x="0" y="0"/>
          <a:ext cx="0" cy="0"/>
          <a:chOff x="0" y="0"/>
          <a:chExt cx="0" cy="0"/>
        </a:xfrm>
      </p:grpSpPr>
      <p:sp>
        <p:nvSpPr>
          <p:cNvPr id="80" name="Google Shape;80;p16"/>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42277768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1"/>
        <p:cNvGrpSpPr/>
        <p:nvPr/>
      </p:nvGrpSpPr>
      <p:grpSpPr>
        <a:xfrm>
          <a:off x="0" y="0"/>
          <a:ext cx="0" cy="0"/>
          <a:chOff x="0" y="0"/>
          <a:chExt cx="0" cy="0"/>
        </a:xfrm>
      </p:grpSpPr>
      <p:sp>
        <p:nvSpPr>
          <p:cNvPr id="82" name="Google Shape;82;p17"/>
          <p:cNvSpPr txBox="1">
            <a:spLocks noGrp="1"/>
          </p:cNvSpPr>
          <p:nvPr>
            <p:ph type="subTitle" idx="1"/>
          </p:nvPr>
        </p:nvSpPr>
        <p:spPr>
          <a:xfrm>
            <a:off x="2098900" y="1562333"/>
            <a:ext cx="7574800" cy="280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34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83" name="Google Shape;83;p17"/>
          <p:cNvSpPr txBox="1">
            <a:spLocks noGrp="1"/>
          </p:cNvSpPr>
          <p:nvPr>
            <p:ph type="title"/>
          </p:nvPr>
        </p:nvSpPr>
        <p:spPr>
          <a:xfrm>
            <a:off x="2266184" y="4439800"/>
            <a:ext cx="7240400" cy="583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None/>
              <a:defRPr sz="3200"/>
            </a:lvl1pPr>
            <a:lvl2pPr lvl="1" algn="r" rtl="0">
              <a:spcBef>
                <a:spcPts val="0"/>
              </a:spcBef>
              <a:spcAft>
                <a:spcPts val="0"/>
              </a:spcAft>
              <a:buNone/>
              <a:defRPr sz="3200"/>
            </a:lvl2pPr>
            <a:lvl3pPr lvl="2" algn="r" rtl="0">
              <a:spcBef>
                <a:spcPts val="0"/>
              </a:spcBef>
              <a:spcAft>
                <a:spcPts val="0"/>
              </a:spcAft>
              <a:buNone/>
              <a:defRPr sz="3200"/>
            </a:lvl3pPr>
            <a:lvl4pPr lvl="3" algn="r" rtl="0">
              <a:spcBef>
                <a:spcPts val="0"/>
              </a:spcBef>
              <a:spcAft>
                <a:spcPts val="0"/>
              </a:spcAft>
              <a:buNone/>
              <a:defRPr sz="3200"/>
            </a:lvl4pPr>
            <a:lvl5pPr lvl="4" algn="r" rtl="0">
              <a:spcBef>
                <a:spcPts val="0"/>
              </a:spcBef>
              <a:spcAft>
                <a:spcPts val="0"/>
              </a:spcAft>
              <a:buNone/>
              <a:defRPr sz="3200"/>
            </a:lvl5pPr>
            <a:lvl6pPr lvl="5" algn="r" rtl="0">
              <a:spcBef>
                <a:spcPts val="0"/>
              </a:spcBef>
              <a:spcAft>
                <a:spcPts val="0"/>
              </a:spcAft>
              <a:buNone/>
              <a:defRPr sz="3200"/>
            </a:lvl6pPr>
            <a:lvl7pPr lvl="6" algn="r" rtl="0">
              <a:spcBef>
                <a:spcPts val="0"/>
              </a:spcBef>
              <a:spcAft>
                <a:spcPts val="0"/>
              </a:spcAft>
              <a:buNone/>
              <a:defRPr sz="3200"/>
            </a:lvl7pPr>
            <a:lvl8pPr lvl="7" algn="r" rtl="0">
              <a:spcBef>
                <a:spcPts val="0"/>
              </a:spcBef>
              <a:spcAft>
                <a:spcPts val="0"/>
              </a:spcAft>
              <a:buNone/>
              <a:defRPr sz="3200"/>
            </a:lvl8pPr>
            <a:lvl9pPr lvl="8" algn="r" rtl="0">
              <a:spcBef>
                <a:spcPts val="0"/>
              </a:spcBef>
              <a:spcAft>
                <a:spcPts val="0"/>
              </a:spcAft>
              <a:buNone/>
              <a:defRPr sz="3200"/>
            </a:lvl9pPr>
          </a:lstStyle>
          <a:p>
            <a:endParaRPr/>
          </a:p>
        </p:txBody>
      </p:sp>
      <p:pic>
        <p:nvPicPr>
          <p:cNvPr id="84" name="Google Shape;84;p17"/>
          <p:cNvPicPr preferRelativeResize="0"/>
          <p:nvPr/>
        </p:nvPicPr>
        <p:blipFill>
          <a:blip r:embed="rId2">
            <a:alphaModFix/>
          </a:blip>
          <a:stretch>
            <a:fillRect/>
          </a:stretch>
        </p:blipFill>
        <p:spPr>
          <a:xfrm>
            <a:off x="9728067" y="4887867"/>
            <a:ext cx="2035500" cy="1739900"/>
          </a:xfrm>
          <a:prstGeom prst="rect">
            <a:avLst/>
          </a:prstGeom>
          <a:noFill/>
          <a:ln>
            <a:noFill/>
          </a:ln>
        </p:spPr>
      </p:pic>
      <p:pic>
        <p:nvPicPr>
          <p:cNvPr id="85" name="Google Shape;85;p17"/>
          <p:cNvPicPr preferRelativeResize="0"/>
          <p:nvPr/>
        </p:nvPicPr>
        <p:blipFill>
          <a:blip r:embed="rId3">
            <a:alphaModFix/>
          </a:blip>
          <a:stretch>
            <a:fillRect/>
          </a:stretch>
        </p:blipFill>
        <p:spPr>
          <a:xfrm>
            <a:off x="10066395" y="230233"/>
            <a:ext cx="1773367" cy="1898167"/>
          </a:xfrm>
          <a:prstGeom prst="rect">
            <a:avLst/>
          </a:prstGeom>
          <a:noFill/>
          <a:ln>
            <a:noFill/>
          </a:ln>
        </p:spPr>
      </p:pic>
      <p:pic>
        <p:nvPicPr>
          <p:cNvPr id="86" name="Google Shape;86;p17"/>
          <p:cNvPicPr preferRelativeResize="0"/>
          <p:nvPr/>
        </p:nvPicPr>
        <p:blipFill>
          <a:blip r:embed="rId4">
            <a:alphaModFix/>
          </a:blip>
          <a:stretch>
            <a:fillRect/>
          </a:stretch>
        </p:blipFill>
        <p:spPr>
          <a:xfrm flipH="1">
            <a:off x="402134" y="4729601"/>
            <a:ext cx="1467381" cy="1898167"/>
          </a:xfrm>
          <a:prstGeom prst="rect">
            <a:avLst/>
          </a:prstGeom>
          <a:noFill/>
          <a:ln>
            <a:noFill/>
          </a:ln>
        </p:spPr>
      </p:pic>
      <p:pic>
        <p:nvPicPr>
          <p:cNvPr id="87" name="Google Shape;87;p17"/>
          <p:cNvPicPr preferRelativeResize="0"/>
          <p:nvPr/>
        </p:nvPicPr>
        <p:blipFill>
          <a:blip r:embed="rId3">
            <a:alphaModFix/>
          </a:blip>
          <a:stretch>
            <a:fillRect/>
          </a:stretch>
        </p:blipFill>
        <p:spPr>
          <a:xfrm rot="-5400000">
            <a:off x="255369" y="159834"/>
            <a:ext cx="2000633" cy="2141433"/>
          </a:xfrm>
          <a:prstGeom prst="rect">
            <a:avLst/>
          </a:prstGeom>
          <a:noFill/>
          <a:ln>
            <a:noFill/>
          </a:ln>
        </p:spPr>
      </p:pic>
    </p:spTree>
    <p:extLst>
      <p:ext uri="{BB962C8B-B14F-4D97-AF65-F5344CB8AC3E}">
        <p14:creationId xmlns:p14="http://schemas.microsoft.com/office/powerpoint/2010/main" val="22528347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88"/>
        <p:cNvGrpSpPr/>
        <p:nvPr/>
      </p:nvGrpSpPr>
      <p:grpSpPr>
        <a:xfrm>
          <a:off x="0" y="0"/>
          <a:ext cx="0" cy="0"/>
          <a:chOff x="0" y="0"/>
          <a:chExt cx="0" cy="0"/>
        </a:xfrm>
      </p:grpSpPr>
      <p:sp>
        <p:nvSpPr>
          <p:cNvPr id="89" name="Google Shape;89;p18"/>
          <p:cNvSpPr txBox="1">
            <a:spLocks noGrp="1"/>
          </p:cNvSpPr>
          <p:nvPr>
            <p:ph type="subTitle" idx="1"/>
          </p:nvPr>
        </p:nvSpPr>
        <p:spPr>
          <a:xfrm>
            <a:off x="6905551" y="3149600"/>
            <a:ext cx="3677600" cy="1316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90" name="Google Shape;90;p18"/>
          <p:cNvSpPr txBox="1">
            <a:spLocks noGrp="1"/>
          </p:cNvSpPr>
          <p:nvPr>
            <p:ph type="title"/>
          </p:nvPr>
        </p:nvSpPr>
        <p:spPr>
          <a:xfrm>
            <a:off x="953467"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48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pic>
        <p:nvPicPr>
          <p:cNvPr id="91" name="Google Shape;91;p18"/>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92" name="Google Shape;92;p18"/>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93" name="Google Shape;93;p18"/>
          <p:cNvPicPr preferRelativeResize="0"/>
          <p:nvPr/>
        </p:nvPicPr>
        <p:blipFill>
          <a:blip r:embed="rId4">
            <a:alphaModFix/>
          </a:blip>
          <a:stretch>
            <a:fillRect/>
          </a:stretch>
        </p:blipFill>
        <p:spPr>
          <a:xfrm rot="-2875662" flipH="1">
            <a:off x="10904269" y="-13031"/>
            <a:ext cx="673532" cy="1464761"/>
          </a:xfrm>
          <a:prstGeom prst="rect">
            <a:avLst/>
          </a:prstGeom>
          <a:noFill/>
          <a:ln>
            <a:noFill/>
          </a:ln>
        </p:spPr>
      </p:pic>
    </p:spTree>
    <p:extLst>
      <p:ext uri="{BB962C8B-B14F-4D97-AF65-F5344CB8AC3E}">
        <p14:creationId xmlns:p14="http://schemas.microsoft.com/office/powerpoint/2010/main" val="5157963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94"/>
        <p:cNvGrpSpPr/>
        <p:nvPr/>
      </p:nvGrpSpPr>
      <p:grpSpPr>
        <a:xfrm>
          <a:off x="0" y="0"/>
          <a:ext cx="0" cy="0"/>
          <a:chOff x="0" y="0"/>
          <a:chExt cx="0" cy="0"/>
        </a:xfrm>
      </p:grpSpPr>
      <p:sp>
        <p:nvSpPr>
          <p:cNvPr id="95" name="Google Shape;95;p19"/>
          <p:cNvSpPr txBox="1">
            <a:spLocks noGrp="1"/>
          </p:cNvSpPr>
          <p:nvPr>
            <p:ph type="title"/>
          </p:nvPr>
        </p:nvSpPr>
        <p:spPr>
          <a:xfrm>
            <a:off x="6296433" y="1600200"/>
            <a:ext cx="4500800" cy="22900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96" name="Google Shape;96;p19"/>
          <p:cNvSpPr txBox="1">
            <a:spLocks noGrp="1"/>
          </p:cNvSpPr>
          <p:nvPr>
            <p:ph type="body" idx="1"/>
          </p:nvPr>
        </p:nvSpPr>
        <p:spPr>
          <a:xfrm>
            <a:off x="6296417" y="3830500"/>
            <a:ext cx="4292400" cy="14116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Darker Grotesque SemiBold"/>
              <a:buChar char="●"/>
              <a:defRPr/>
            </a:lvl1pPr>
            <a:lvl2pPr marL="1219170" lvl="1" indent="-423323" rtl="0">
              <a:lnSpc>
                <a:spcPct val="115000"/>
              </a:lnSpc>
              <a:spcBef>
                <a:spcPts val="0"/>
              </a:spcBef>
              <a:spcAft>
                <a:spcPts val="0"/>
              </a:spcAft>
              <a:buClr>
                <a:srgbClr val="15325B"/>
              </a:buClr>
              <a:buSzPts val="1400"/>
              <a:buFont typeface="Darker Grotesque SemiBold"/>
              <a:buChar char="○"/>
              <a:defRPr>
                <a:solidFill>
                  <a:srgbClr val="434343"/>
                </a:solidFill>
              </a:defRPr>
            </a:lvl2pPr>
            <a:lvl3pPr marL="1828754" lvl="2" indent="-423323" rtl="0">
              <a:lnSpc>
                <a:spcPct val="115000"/>
              </a:lnSpc>
              <a:spcBef>
                <a:spcPts val="0"/>
              </a:spcBef>
              <a:spcAft>
                <a:spcPts val="0"/>
              </a:spcAft>
              <a:buClr>
                <a:srgbClr val="15325B"/>
              </a:buClr>
              <a:buSzPts val="1400"/>
              <a:buFont typeface="Darker Grotesque SemiBold"/>
              <a:buChar char="■"/>
              <a:defRPr>
                <a:solidFill>
                  <a:srgbClr val="434343"/>
                </a:solidFill>
              </a:defRPr>
            </a:lvl3pPr>
            <a:lvl4pPr marL="2438339" lvl="3" indent="-423323" rtl="0">
              <a:lnSpc>
                <a:spcPct val="115000"/>
              </a:lnSpc>
              <a:spcBef>
                <a:spcPts val="0"/>
              </a:spcBef>
              <a:spcAft>
                <a:spcPts val="0"/>
              </a:spcAft>
              <a:buClr>
                <a:srgbClr val="15325B"/>
              </a:buClr>
              <a:buSzPts val="1400"/>
              <a:buFont typeface="Darker Grotesque SemiBold"/>
              <a:buChar char="●"/>
              <a:defRPr>
                <a:solidFill>
                  <a:srgbClr val="434343"/>
                </a:solidFill>
              </a:defRPr>
            </a:lvl4pPr>
            <a:lvl5pPr marL="3047924" lvl="4" indent="-423323" rtl="0">
              <a:lnSpc>
                <a:spcPct val="115000"/>
              </a:lnSpc>
              <a:spcBef>
                <a:spcPts val="0"/>
              </a:spcBef>
              <a:spcAft>
                <a:spcPts val="0"/>
              </a:spcAft>
              <a:buClr>
                <a:srgbClr val="15325B"/>
              </a:buClr>
              <a:buSzPts val="1400"/>
              <a:buFont typeface="Darker Grotesque SemiBold"/>
              <a:buChar char="○"/>
              <a:defRPr>
                <a:solidFill>
                  <a:srgbClr val="434343"/>
                </a:solidFill>
              </a:defRPr>
            </a:lvl5pPr>
            <a:lvl6pPr marL="3657509" lvl="5" indent="-423323" rtl="0">
              <a:lnSpc>
                <a:spcPct val="115000"/>
              </a:lnSpc>
              <a:spcBef>
                <a:spcPts val="0"/>
              </a:spcBef>
              <a:spcAft>
                <a:spcPts val="0"/>
              </a:spcAft>
              <a:buClr>
                <a:srgbClr val="15325B"/>
              </a:buClr>
              <a:buSzPts val="1400"/>
              <a:buFont typeface="Darker Grotesque SemiBold"/>
              <a:buChar char="■"/>
              <a:defRPr>
                <a:solidFill>
                  <a:srgbClr val="434343"/>
                </a:solidFill>
              </a:defRPr>
            </a:lvl6pPr>
            <a:lvl7pPr marL="4267093" lvl="6" indent="-423323" rtl="0">
              <a:lnSpc>
                <a:spcPct val="115000"/>
              </a:lnSpc>
              <a:spcBef>
                <a:spcPts val="0"/>
              </a:spcBef>
              <a:spcAft>
                <a:spcPts val="0"/>
              </a:spcAft>
              <a:buClr>
                <a:srgbClr val="15325B"/>
              </a:buClr>
              <a:buSzPts val="1400"/>
              <a:buFont typeface="Darker Grotesque SemiBold"/>
              <a:buChar char="●"/>
              <a:defRPr>
                <a:solidFill>
                  <a:srgbClr val="434343"/>
                </a:solidFill>
              </a:defRPr>
            </a:lvl7pPr>
            <a:lvl8pPr marL="4876678" lvl="7" indent="-423323" rtl="0">
              <a:lnSpc>
                <a:spcPct val="115000"/>
              </a:lnSpc>
              <a:spcBef>
                <a:spcPts val="0"/>
              </a:spcBef>
              <a:spcAft>
                <a:spcPts val="0"/>
              </a:spcAft>
              <a:buClr>
                <a:srgbClr val="15325B"/>
              </a:buClr>
              <a:buSzPts val="1400"/>
              <a:buFont typeface="Darker Grotesque SemiBold"/>
              <a:buChar char="○"/>
              <a:defRPr>
                <a:solidFill>
                  <a:srgbClr val="434343"/>
                </a:solidFill>
              </a:defRPr>
            </a:lvl8pPr>
            <a:lvl9pPr marL="5486263" lvl="8" indent="-423323" rtl="0">
              <a:lnSpc>
                <a:spcPct val="115000"/>
              </a:lnSpc>
              <a:spcBef>
                <a:spcPts val="0"/>
              </a:spcBef>
              <a:spcAft>
                <a:spcPts val="0"/>
              </a:spcAft>
              <a:buClr>
                <a:srgbClr val="15325B"/>
              </a:buClr>
              <a:buSzPts val="1400"/>
              <a:buFont typeface="Darker Grotesque SemiBold"/>
              <a:buChar char="■"/>
              <a:defRPr>
                <a:solidFill>
                  <a:srgbClr val="434343"/>
                </a:solidFill>
              </a:defRPr>
            </a:lvl9pPr>
          </a:lstStyle>
          <a:p>
            <a:endParaRPr/>
          </a:p>
        </p:txBody>
      </p:sp>
      <p:pic>
        <p:nvPicPr>
          <p:cNvPr id="97" name="Google Shape;97;p19"/>
          <p:cNvPicPr preferRelativeResize="0"/>
          <p:nvPr/>
        </p:nvPicPr>
        <p:blipFill>
          <a:blip r:embed="rId2">
            <a:alphaModFix/>
          </a:blip>
          <a:stretch>
            <a:fillRect/>
          </a:stretch>
        </p:blipFill>
        <p:spPr>
          <a:xfrm rot="2259551" flipH="1">
            <a:off x="10904269" y="5205785"/>
            <a:ext cx="673532" cy="1464761"/>
          </a:xfrm>
          <a:prstGeom prst="rect">
            <a:avLst/>
          </a:prstGeom>
          <a:noFill/>
          <a:ln>
            <a:noFill/>
          </a:ln>
        </p:spPr>
      </p:pic>
      <p:pic>
        <p:nvPicPr>
          <p:cNvPr id="98" name="Google Shape;98;p19"/>
          <p:cNvPicPr preferRelativeResize="0"/>
          <p:nvPr/>
        </p:nvPicPr>
        <p:blipFill>
          <a:blip r:embed="rId3">
            <a:alphaModFix/>
          </a:blip>
          <a:stretch>
            <a:fillRect/>
          </a:stretch>
        </p:blipFill>
        <p:spPr>
          <a:xfrm rot="4620688">
            <a:off x="275617" y="583783"/>
            <a:ext cx="977900" cy="1003300"/>
          </a:xfrm>
          <a:prstGeom prst="rect">
            <a:avLst/>
          </a:prstGeom>
          <a:noFill/>
          <a:ln>
            <a:noFill/>
          </a:ln>
        </p:spPr>
      </p:pic>
    </p:spTree>
    <p:extLst>
      <p:ext uri="{BB962C8B-B14F-4D97-AF65-F5344CB8AC3E}">
        <p14:creationId xmlns:p14="http://schemas.microsoft.com/office/powerpoint/2010/main" val="39423160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99"/>
        <p:cNvGrpSpPr/>
        <p:nvPr/>
      </p:nvGrpSpPr>
      <p:grpSpPr>
        <a:xfrm>
          <a:off x="0" y="0"/>
          <a:ext cx="0" cy="0"/>
          <a:chOff x="0" y="0"/>
          <a:chExt cx="0" cy="0"/>
        </a:xfrm>
      </p:grpSpPr>
      <p:pic>
        <p:nvPicPr>
          <p:cNvPr id="100" name="Google Shape;100;p20"/>
          <p:cNvPicPr preferRelativeResize="0"/>
          <p:nvPr/>
        </p:nvPicPr>
        <p:blipFill>
          <a:blip r:embed="rId2">
            <a:alphaModFix/>
          </a:blip>
          <a:stretch>
            <a:fillRect/>
          </a:stretch>
        </p:blipFill>
        <p:spPr>
          <a:xfrm rot="4136099">
            <a:off x="10331698" y="4472034"/>
            <a:ext cx="2322700" cy="2486149"/>
          </a:xfrm>
          <a:prstGeom prst="rect">
            <a:avLst/>
          </a:prstGeom>
          <a:noFill/>
          <a:ln>
            <a:noFill/>
          </a:ln>
        </p:spPr>
      </p:pic>
      <p:pic>
        <p:nvPicPr>
          <p:cNvPr id="101" name="Google Shape;101;p20"/>
          <p:cNvPicPr preferRelativeResize="0"/>
          <p:nvPr/>
        </p:nvPicPr>
        <p:blipFill>
          <a:blip r:embed="rId3">
            <a:alphaModFix/>
          </a:blip>
          <a:stretch>
            <a:fillRect/>
          </a:stretch>
        </p:blipFill>
        <p:spPr>
          <a:xfrm rot="-7455863">
            <a:off x="9287966" y="5339604"/>
            <a:ext cx="2111065" cy="2730833"/>
          </a:xfrm>
          <a:prstGeom prst="rect">
            <a:avLst/>
          </a:prstGeom>
          <a:noFill/>
          <a:ln>
            <a:noFill/>
          </a:ln>
        </p:spPr>
      </p:pic>
      <p:pic>
        <p:nvPicPr>
          <p:cNvPr id="102" name="Google Shape;102;p20"/>
          <p:cNvPicPr preferRelativeResize="0"/>
          <p:nvPr/>
        </p:nvPicPr>
        <p:blipFill>
          <a:blip r:embed="rId4">
            <a:alphaModFix/>
          </a:blip>
          <a:stretch>
            <a:fillRect/>
          </a:stretch>
        </p:blipFill>
        <p:spPr>
          <a:xfrm>
            <a:off x="408065" y="416819"/>
            <a:ext cx="2195059" cy="2071565"/>
          </a:xfrm>
          <a:prstGeom prst="rect">
            <a:avLst/>
          </a:prstGeom>
          <a:noFill/>
          <a:ln>
            <a:noFill/>
          </a:ln>
        </p:spPr>
      </p:pic>
      <p:pic>
        <p:nvPicPr>
          <p:cNvPr id="103" name="Google Shape;103;p20"/>
          <p:cNvPicPr preferRelativeResize="0"/>
          <p:nvPr/>
        </p:nvPicPr>
        <p:blipFill>
          <a:blip r:embed="rId5">
            <a:alphaModFix/>
          </a:blip>
          <a:stretch>
            <a:fillRect/>
          </a:stretch>
        </p:blipFill>
        <p:spPr>
          <a:xfrm rot="4620688">
            <a:off x="239617" y="3008050"/>
            <a:ext cx="977900" cy="1003300"/>
          </a:xfrm>
          <a:prstGeom prst="rect">
            <a:avLst/>
          </a:prstGeom>
          <a:noFill/>
          <a:ln>
            <a:noFill/>
          </a:ln>
        </p:spPr>
      </p:pic>
      <p:pic>
        <p:nvPicPr>
          <p:cNvPr id="104" name="Google Shape;104;p20"/>
          <p:cNvPicPr preferRelativeResize="0"/>
          <p:nvPr/>
        </p:nvPicPr>
        <p:blipFill>
          <a:blip r:embed="rId5">
            <a:alphaModFix/>
          </a:blip>
          <a:stretch>
            <a:fillRect/>
          </a:stretch>
        </p:blipFill>
        <p:spPr>
          <a:xfrm rot="-5995522" flipH="1">
            <a:off x="2890683" y="217683"/>
            <a:ext cx="977900" cy="1003300"/>
          </a:xfrm>
          <a:prstGeom prst="rect">
            <a:avLst/>
          </a:prstGeom>
          <a:noFill/>
          <a:ln>
            <a:noFill/>
          </a:ln>
        </p:spPr>
      </p:pic>
      <p:sp>
        <p:nvSpPr>
          <p:cNvPr id="105" name="Google Shape;105;p20"/>
          <p:cNvSpPr txBox="1">
            <a:spLocks noGrp="1"/>
          </p:cNvSpPr>
          <p:nvPr>
            <p:ph type="subTitle" idx="1"/>
          </p:nvPr>
        </p:nvSpPr>
        <p:spPr>
          <a:xfrm>
            <a:off x="2165567" y="3576000"/>
            <a:ext cx="3930400" cy="1255200"/>
          </a:xfrm>
          <a:prstGeom prst="rect">
            <a:avLst/>
          </a:prstGeom>
        </p:spPr>
        <p:txBody>
          <a:bodyPr spcFirstLastPara="1" wrap="square" lIns="91425" tIns="91425" rIns="91425" bIns="91425" anchor="b"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106" name="Google Shape;106;p20"/>
          <p:cNvSpPr txBox="1">
            <a:spLocks noGrp="1"/>
          </p:cNvSpPr>
          <p:nvPr>
            <p:ph type="title"/>
          </p:nvPr>
        </p:nvSpPr>
        <p:spPr>
          <a:xfrm>
            <a:off x="1530800" y="2717000"/>
            <a:ext cx="4565200" cy="7636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3600"/>
              <a:buNone/>
              <a:defRPr sz="48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390119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07"/>
        <p:cNvGrpSpPr/>
        <p:nvPr/>
      </p:nvGrpSpPr>
      <p:grpSpPr>
        <a:xfrm>
          <a:off x="0" y="0"/>
          <a:ext cx="0" cy="0"/>
          <a:chOff x="0" y="0"/>
          <a:chExt cx="0" cy="0"/>
        </a:xfrm>
      </p:grpSpPr>
      <p:pic>
        <p:nvPicPr>
          <p:cNvPr id="108" name="Google Shape;108;p21"/>
          <p:cNvPicPr preferRelativeResize="0"/>
          <p:nvPr/>
        </p:nvPicPr>
        <p:blipFill>
          <a:blip r:embed="rId2">
            <a:alphaModFix/>
          </a:blip>
          <a:stretch>
            <a:fillRect/>
          </a:stretch>
        </p:blipFill>
        <p:spPr>
          <a:xfrm rot="-2400684" flipH="1">
            <a:off x="9145898" y="-346249"/>
            <a:ext cx="3020937" cy="2851001"/>
          </a:xfrm>
          <a:prstGeom prst="rect">
            <a:avLst/>
          </a:prstGeom>
          <a:noFill/>
          <a:ln>
            <a:noFill/>
          </a:ln>
        </p:spPr>
      </p:pic>
      <p:pic>
        <p:nvPicPr>
          <p:cNvPr id="109" name="Google Shape;109;p21"/>
          <p:cNvPicPr preferRelativeResize="0"/>
          <p:nvPr/>
        </p:nvPicPr>
        <p:blipFill>
          <a:blip r:embed="rId3">
            <a:alphaModFix/>
          </a:blip>
          <a:stretch>
            <a:fillRect/>
          </a:stretch>
        </p:blipFill>
        <p:spPr>
          <a:xfrm rot="-556369" flipH="1">
            <a:off x="462017" y="432267"/>
            <a:ext cx="977900" cy="1003300"/>
          </a:xfrm>
          <a:prstGeom prst="rect">
            <a:avLst/>
          </a:prstGeom>
          <a:noFill/>
          <a:ln>
            <a:noFill/>
          </a:ln>
        </p:spPr>
      </p:pic>
      <p:pic>
        <p:nvPicPr>
          <p:cNvPr id="110" name="Google Shape;110;p21"/>
          <p:cNvPicPr preferRelativeResize="0"/>
          <p:nvPr/>
        </p:nvPicPr>
        <p:blipFill>
          <a:blip r:embed="rId4">
            <a:alphaModFix/>
          </a:blip>
          <a:stretch>
            <a:fillRect/>
          </a:stretch>
        </p:blipFill>
        <p:spPr>
          <a:xfrm rot="2700052" flipH="1">
            <a:off x="9205153" y="4849818"/>
            <a:ext cx="673532" cy="1464761"/>
          </a:xfrm>
          <a:prstGeom prst="rect">
            <a:avLst/>
          </a:prstGeom>
          <a:noFill/>
          <a:ln>
            <a:noFill/>
          </a:ln>
        </p:spPr>
      </p:pic>
      <p:pic>
        <p:nvPicPr>
          <p:cNvPr id="111" name="Google Shape;111;p21"/>
          <p:cNvPicPr preferRelativeResize="0"/>
          <p:nvPr/>
        </p:nvPicPr>
        <p:blipFill>
          <a:blip r:embed="rId3">
            <a:alphaModFix/>
          </a:blip>
          <a:stretch>
            <a:fillRect/>
          </a:stretch>
        </p:blipFill>
        <p:spPr>
          <a:xfrm rot="556369">
            <a:off x="3992617" y="5186283"/>
            <a:ext cx="977900" cy="1003300"/>
          </a:xfrm>
          <a:prstGeom prst="rect">
            <a:avLst/>
          </a:prstGeom>
          <a:noFill/>
          <a:ln>
            <a:noFill/>
          </a:ln>
        </p:spPr>
      </p:pic>
      <p:sp>
        <p:nvSpPr>
          <p:cNvPr id="112" name="Google Shape;112;p21"/>
          <p:cNvSpPr txBox="1">
            <a:spLocks noGrp="1"/>
          </p:cNvSpPr>
          <p:nvPr>
            <p:ph type="title"/>
          </p:nvPr>
        </p:nvSpPr>
        <p:spPr>
          <a:xfrm>
            <a:off x="3161200" y="1790701"/>
            <a:ext cx="5869600" cy="1686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600"/>
              <a:buNone/>
              <a:defRPr sz="13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13" name="Google Shape;113;p21"/>
          <p:cNvSpPr txBox="1">
            <a:spLocks noGrp="1"/>
          </p:cNvSpPr>
          <p:nvPr>
            <p:ph type="subTitle" idx="1"/>
          </p:nvPr>
        </p:nvSpPr>
        <p:spPr>
          <a:xfrm>
            <a:off x="3644151" y="3459784"/>
            <a:ext cx="4938800" cy="136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pic>
        <p:nvPicPr>
          <p:cNvPr id="114" name="Google Shape;114;p21"/>
          <p:cNvPicPr preferRelativeResize="0"/>
          <p:nvPr/>
        </p:nvPicPr>
        <p:blipFill>
          <a:blip r:embed="rId5">
            <a:alphaModFix/>
          </a:blip>
          <a:stretch>
            <a:fillRect/>
          </a:stretch>
        </p:blipFill>
        <p:spPr>
          <a:xfrm flipH="1">
            <a:off x="92535" y="4186400"/>
            <a:ext cx="2593656" cy="2217000"/>
          </a:xfrm>
          <a:prstGeom prst="rect">
            <a:avLst/>
          </a:prstGeom>
          <a:noFill/>
          <a:ln>
            <a:noFill/>
          </a:ln>
        </p:spPr>
      </p:pic>
      <p:pic>
        <p:nvPicPr>
          <p:cNvPr id="115" name="Google Shape;115;p21"/>
          <p:cNvPicPr preferRelativeResize="0"/>
          <p:nvPr/>
        </p:nvPicPr>
        <p:blipFill>
          <a:blip r:embed="rId6">
            <a:alphaModFix/>
          </a:blip>
          <a:stretch>
            <a:fillRect/>
          </a:stretch>
        </p:blipFill>
        <p:spPr>
          <a:xfrm rot="-3331678" flipH="1">
            <a:off x="984765" y="3858700"/>
            <a:ext cx="2217000" cy="2373000"/>
          </a:xfrm>
          <a:prstGeom prst="rect">
            <a:avLst/>
          </a:prstGeom>
          <a:noFill/>
          <a:ln>
            <a:noFill/>
          </a:ln>
        </p:spPr>
      </p:pic>
    </p:spTree>
    <p:extLst>
      <p:ext uri="{BB962C8B-B14F-4D97-AF65-F5344CB8AC3E}">
        <p14:creationId xmlns:p14="http://schemas.microsoft.com/office/powerpoint/2010/main" val="35966016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16"/>
        <p:cNvGrpSpPr/>
        <p:nvPr/>
      </p:nvGrpSpPr>
      <p:grpSpPr>
        <a:xfrm>
          <a:off x="0" y="0"/>
          <a:ext cx="0" cy="0"/>
          <a:chOff x="0" y="0"/>
          <a:chExt cx="0" cy="0"/>
        </a:xfrm>
      </p:grpSpPr>
      <p:pic>
        <p:nvPicPr>
          <p:cNvPr id="117" name="Google Shape;117;p22"/>
          <p:cNvPicPr preferRelativeResize="0"/>
          <p:nvPr/>
        </p:nvPicPr>
        <p:blipFill>
          <a:blip r:embed="rId2">
            <a:alphaModFix/>
          </a:blip>
          <a:stretch>
            <a:fillRect/>
          </a:stretch>
        </p:blipFill>
        <p:spPr>
          <a:xfrm rot="-3590367">
            <a:off x="33577" y="570923"/>
            <a:ext cx="1660903" cy="987800"/>
          </a:xfrm>
          <a:prstGeom prst="rect">
            <a:avLst/>
          </a:prstGeom>
          <a:noFill/>
          <a:ln>
            <a:noFill/>
          </a:ln>
        </p:spPr>
      </p:pic>
      <p:pic>
        <p:nvPicPr>
          <p:cNvPr id="118" name="Google Shape;118;p22"/>
          <p:cNvPicPr preferRelativeResize="0"/>
          <p:nvPr/>
        </p:nvPicPr>
        <p:blipFill>
          <a:blip r:embed="rId3">
            <a:alphaModFix/>
          </a:blip>
          <a:stretch>
            <a:fillRect/>
          </a:stretch>
        </p:blipFill>
        <p:spPr>
          <a:xfrm rot="-1225407" flipH="1">
            <a:off x="10013931" y="16864"/>
            <a:ext cx="1763967" cy="2281832"/>
          </a:xfrm>
          <a:prstGeom prst="rect">
            <a:avLst/>
          </a:prstGeom>
          <a:noFill/>
          <a:ln>
            <a:noFill/>
          </a:ln>
        </p:spPr>
      </p:pic>
      <p:pic>
        <p:nvPicPr>
          <p:cNvPr id="119" name="Google Shape;119;p22"/>
          <p:cNvPicPr preferRelativeResize="0"/>
          <p:nvPr/>
        </p:nvPicPr>
        <p:blipFill>
          <a:blip r:embed="rId4">
            <a:alphaModFix/>
          </a:blip>
          <a:stretch>
            <a:fillRect/>
          </a:stretch>
        </p:blipFill>
        <p:spPr>
          <a:xfrm rot="5400000">
            <a:off x="10238299" y="5177015"/>
            <a:ext cx="1887300" cy="2020100"/>
          </a:xfrm>
          <a:prstGeom prst="rect">
            <a:avLst/>
          </a:prstGeom>
          <a:noFill/>
          <a:ln>
            <a:noFill/>
          </a:ln>
        </p:spPr>
      </p:pic>
      <p:pic>
        <p:nvPicPr>
          <p:cNvPr id="120" name="Google Shape;120;p22"/>
          <p:cNvPicPr preferRelativeResize="0"/>
          <p:nvPr/>
        </p:nvPicPr>
        <p:blipFill>
          <a:blip r:embed="rId5">
            <a:alphaModFix/>
          </a:blip>
          <a:stretch>
            <a:fillRect/>
          </a:stretch>
        </p:blipFill>
        <p:spPr>
          <a:xfrm rot="7015679">
            <a:off x="-66782" y="4587485"/>
            <a:ext cx="2035499" cy="1739900"/>
          </a:xfrm>
          <a:prstGeom prst="rect">
            <a:avLst/>
          </a:prstGeom>
          <a:noFill/>
          <a:ln>
            <a:noFill/>
          </a:ln>
        </p:spPr>
      </p:pic>
      <p:sp>
        <p:nvSpPr>
          <p:cNvPr id="121" name="Google Shape;121;p22"/>
          <p:cNvSpPr txBox="1">
            <a:spLocks noGrp="1"/>
          </p:cNvSpPr>
          <p:nvPr>
            <p:ph type="subTitle" idx="1"/>
          </p:nvPr>
        </p:nvSpPr>
        <p:spPr>
          <a:xfrm>
            <a:off x="2984500" y="4288367"/>
            <a:ext cx="41676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22" name="Google Shape;122;p22"/>
          <p:cNvSpPr txBox="1">
            <a:spLocks noGrp="1"/>
          </p:cNvSpPr>
          <p:nvPr>
            <p:ph type="subTitle" idx="2"/>
          </p:nvPr>
        </p:nvSpPr>
        <p:spPr>
          <a:xfrm>
            <a:off x="2984500" y="2241000"/>
            <a:ext cx="41676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23" name="Google Shape;123;p22"/>
          <p:cNvSpPr txBox="1">
            <a:spLocks noGrp="1"/>
          </p:cNvSpPr>
          <p:nvPr>
            <p:ph type="subTitle" idx="3"/>
          </p:nvPr>
        </p:nvSpPr>
        <p:spPr>
          <a:xfrm>
            <a:off x="7152000" y="3990967"/>
            <a:ext cx="38768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4" name="Google Shape;124;p22"/>
          <p:cNvSpPr txBox="1">
            <a:spLocks noGrp="1"/>
          </p:cNvSpPr>
          <p:nvPr>
            <p:ph type="subTitle" idx="4"/>
          </p:nvPr>
        </p:nvSpPr>
        <p:spPr>
          <a:xfrm>
            <a:off x="7152000" y="1943600"/>
            <a:ext cx="3876800" cy="135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5" name="Google Shape;125;p22"/>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197548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26"/>
        <p:cNvGrpSpPr/>
        <p:nvPr/>
      </p:nvGrpSpPr>
      <p:grpSpPr>
        <a:xfrm>
          <a:off x="0" y="0"/>
          <a:ext cx="0" cy="0"/>
          <a:chOff x="0" y="0"/>
          <a:chExt cx="0" cy="0"/>
        </a:xfrm>
      </p:grpSpPr>
      <p:pic>
        <p:nvPicPr>
          <p:cNvPr id="127" name="Google Shape;127;p23"/>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128" name="Google Shape;128;p23"/>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129" name="Google Shape;129;p23"/>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130" name="Google Shape;130;p23"/>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
        <p:nvSpPr>
          <p:cNvPr id="131" name="Google Shape;131;p23"/>
          <p:cNvSpPr txBox="1">
            <a:spLocks noGrp="1"/>
          </p:cNvSpPr>
          <p:nvPr>
            <p:ph type="subTitle" idx="1"/>
          </p:nvPr>
        </p:nvSpPr>
        <p:spPr>
          <a:xfrm>
            <a:off x="6666751" y="4556551"/>
            <a:ext cx="3130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32" name="Google Shape;132;p23"/>
          <p:cNvSpPr txBox="1">
            <a:spLocks noGrp="1"/>
          </p:cNvSpPr>
          <p:nvPr>
            <p:ph type="subTitle" idx="2"/>
          </p:nvPr>
        </p:nvSpPr>
        <p:spPr>
          <a:xfrm>
            <a:off x="2394849" y="4556567"/>
            <a:ext cx="3130400" cy="763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4000">
                <a:solidFill>
                  <a:schemeClr val="dk2"/>
                </a:solidFill>
                <a:latin typeface="Handlee"/>
                <a:ea typeface="Handlee"/>
                <a:cs typeface="Handlee"/>
                <a:sym typeface="Handlee"/>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33" name="Google Shape;133;p23"/>
          <p:cNvSpPr txBox="1">
            <a:spLocks noGrp="1"/>
          </p:cNvSpPr>
          <p:nvPr>
            <p:ph type="subTitle" idx="3"/>
          </p:nvPr>
        </p:nvSpPr>
        <p:spPr>
          <a:xfrm>
            <a:off x="6666751" y="5172051"/>
            <a:ext cx="3130400" cy="8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4" name="Google Shape;134;p23"/>
          <p:cNvSpPr txBox="1">
            <a:spLocks noGrp="1"/>
          </p:cNvSpPr>
          <p:nvPr>
            <p:ph type="subTitle" idx="4"/>
          </p:nvPr>
        </p:nvSpPr>
        <p:spPr>
          <a:xfrm>
            <a:off x="2394849" y="5172067"/>
            <a:ext cx="3130400" cy="8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5" name="Google Shape;135;p23"/>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8019840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36"/>
        <p:cNvGrpSpPr/>
        <p:nvPr/>
      </p:nvGrpSpPr>
      <p:grpSpPr>
        <a:xfrm>
          <a:off x="0" y="0"/>
          <a:ext cx="0" cy="0"/>
          <a:chOff x="0" y="0"/>
          <a:chExt cx="0" cy="0"/>
        </a:xfrm>
      </p:grpSpPr>
      <p:pic>
        <p:nvPicPr>
          <p:cNvPr id="137" name="Google Shape;137;p24"/>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138" name="Google Shape;138;p24"/>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139" name="Google Shape;139;p24"/>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140" name="Google Shape;140;p24"/>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
        <p:nvSpPr>
          <p:cNvPr id="141" name="Google Shape;141;p24"/>
          <p:cNvSpPr txBox="1">
            <a:spLocks noGrp="1"/>
          </p:cNvSpPr>
          <p:nvPr>
            <p:ph type="title"/>
          </p:nvPr>
        </p:nvSpPr>
        <p:spPr>
          <a:xfrm>
            <a:off x="940767"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2" name="Google Shape;142;p24"/>
          <p:cNvSpPr txBox="1">
            <a:spLocks noGrp="1"/>
          </p:cNvSpPr>
          <p:nvPr>
            <p:ph type="subTitle" idx="1"/>
          </p:nvPr>
        </p:nvSpPr>
        <p:spPr>
          <a:xfrm>
            <a:off x="940767"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3" name="Google Shape;143;p24"/>
          <p:cNvSpPr txBox="1">
            <a:spLocks noGrp="1"/>
          </p:cNvSpPr>
          <p:nvPr>
            <p:ph type="title" idx="2"/>
          </p:nvPr>
        </p:nvSpPr>
        <p:spPr>
          <a:xfrm>
            <a:off x="4430900"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4" name="Google Shape;144;p24"/>
          <p:cNvSpPr txBox="1">
            <a:spLocks noGrp="1"/>
          </p:cNvSpPr>
          <p:nvPr>
            <p:ph type="subTitle" idx="3"/>
          </p:nvPr>
        </p:nvSpPr>
        <p:spPr>
          <a:xfrm>
            <a:off x="4430900"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5" name="Google Shape;145;p24"/>
          <p:cNvSpPr txBox="1">
            <a:spLocks noGrp="1"/>
          </p:cNvSpPr>
          <p:nvPr>
            <p:ph type="title" idx="4"/>
          </p:nvPr>
        </p:nvSpPr>
        <p:spPr>
          <a:xfrm>
            <a:off x="7921032" y="3438708"/>
            <a:ext cx="332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46" name="Google Shape;146;p24"/>
          <p:cNvSpPr txBox="1">
            <a:spLocks noGrp="1"/>
          </p:cNvSpPr>
          <p:nvPr>
            <p:ph type="subTitle" idx="5"/>
          </p:nvPr>
        </p:nvSpPr>
        <p:spPr>
          <a:xfrm>
            <a:off x="7921032" y="4205071"/>
            <a:ext cx="3320000" cy="103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7" name="Google Shape;147;p24"/>
          <p:cNvSpPr txBox="1">
            <a:spLocks noGrp="1"/>
          </p:cNvSpPr>
          <p:nvPr>
            <p:ph type="title" idx="6"/>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61105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46B6-6F32-4165-9A20-3B69E35F6D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B654B6-7152-4733-AFB7-D6B6E89CD1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4108ED-8BF8-486C-9047-D06285ABEE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08301-3687-4AF1-90A2-0E86B828D8A1}"/>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6" name="Footer Placeholder 5">
            <a:extLst>
              <a:ext uri="{FF2B5EF4-FFF2-40B4-BE49-F238E27FC236}">
                <a16:creationId xmlns:a16="http://schemas.microsoft.com/office/drawing/2014/main" id="{0292AD10-2144-4338-A2C9-7EEC3C18F9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9674E5-3A7B-4019-9CB4-69BE75816DFF}"/>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39562472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148"/>
        <p:cNvGrpSpPr/>
        <p:nvPr/>
      </p:nvGrpSpPr>
      <p:grpSpPr>
        <a:xfrm>
          <a:off x="0" y="0"/>
          <a:ext cx="0" cy="0"/>
          <a:chOff x="0" y="0"/>
          <a:chExt cx="0" cy="0"/>
        </a:xfrm>
      </p:grpSpPr>
      <p:pic>
        <p:nvPicPr>
          <p:cNvPr id="149" name="Google Shape;149;p25"/>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150" name="Google Shape;150;p25"/>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151" name="Google Shape;151;p25"/>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152" name="Google Shape;152;p25"/>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
        <p:nvSpPr>
          <p:cNvPr id="153" name="Google Shape;153;p25"/>
          <p:cNvSpPr txBox="1">
            <a:spLocks noGrp="1"/>
          </p:cNvSpPr>
          <p:nvPr>
            <p:ph type="subTitle" idx="1"/>
          </p:nvPr>
        </p:nvSpPr>
        <p:spPr>
          <a:xfrm>
            <a:off x="3973567" y="1690900"/>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4" name="Google Shape;154;p25"/>
          <p:cNvSpPr txBox="1">
            <a:spLocks noGrp="1"/>
          </p:cNvSpPr>
          <p:nvPr>
            <p:ph type="subTitle" idx="2"/>
          </p:nvPr>
        </p:nvSpPr>
        <p:spPr>
          <a:xfrm>
            <a:off x="3973567" y="3305284"/>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5" name="Google Shape;155;p25"/>
          <p:cNvSpPr txBox="1">
            <a:spLocks noGrp="1"/>
          </p:cNvSpPr>
          <p:nvPr>
            <p:ph type="subTitle" idx="3"/>
          </p:nvPr>
        </p:nvSpPr>
        <p:spPr>
          <a:xfrm>
            <a:off x="3973567" y="4910840"/>
            <a:ext cx="6275200" cy="499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Yanone Kaffeesatz"/>
              <a:buNone/>
              <a:defRPr sz="4000">
                <a:solidFill>
                  <a:schemeClr val="dk2"/>
                </a:solidFill>
                <a:latin typeface="Handlee"/>
                <a:ea typeface="Handlee"/>
                <a:cs typeface="Handlee"/>
                <a:sym typeface="Handlee"/>
              </a:defRPr>
            </a:lvl1pPr>
            <a:lvl2pPr lvl="1" algn="ctr" rtl="0">
              <a:spcBef>
                <a:spcPts val="0"/>
              </a:spcBef>
              <a:spcAft>
                <a:spcPts val="0"/>
              </a:spcAft>
              <a:buSzPts val="1800"/>
              <a:buFont typeface="Yanone Kaffeesatz"/>
              <a:buNone/>
              <a:defRPr sz="2400">
                <a:latin typeface="Yanone Kaffeesatz"/>
                <a:ea typeface="Yanone Kaffeesatz"/>
                <a:cs typeface="Yanone Kaffeesatz"/>
                <a:sym typeface="Yanone Kaffeesatz"/>
              </a:defRPr>
            </a:lvl2pPr>
            <a:lvl3pPr lvl="2"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3pPr>
            <a:lvl4pPr lvl="3"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4pPr>
            <a:lvl5pPr lvl="4"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5pPr>
            <a:lvl6pPr lvl="5"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6pPr>
            <a:lvl7pPr lvl="6"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7pPr>
            <a:lvl8pPr lvl="7" algn="ctr" rtl="0">
              <a:spcBef>
                <a:spcPts val="2133"/>
              </a:spcBef>
              <a:spcAft>
                <a:spcPts val="0"/>
              </a:spcAft>
              <a:buSzPts val="1800"/>
              <a:buFont typeface="Yanone Kaffeesatz"/>
              <a:buNone/>
              <a:defRPr sz="2400">
                <a:latin typeface="Yanone Kaffeesatz"/>
                <a:ea typeface="Yanone Kaffeesatz"/>
                <a:cs typeface="Yanone Kaffeesatz"/>
                <a:sym typeface="Yanone Kaffeesatz"/>
              </a:defRPr>
            </a:lvl8pPr>
            <a:lvl9pPr lvl="8" algn="ctr" rtl="0">
              <a:spcBef>
                <a:spcPts val="2133"/>
              </a:spcBef>
              <a:spcAft>
                <a:spcPts val="2133"/>
              </a:spcAft>
              <a:buSzPts val="1800"/>
              <a:buFont typeface="Yanone Kaffeesatz"/>
              <a:buNone/>
              <a:defRPr sz="2400">
                <a:latin typeface="Yanone Kaffeesatz"/>
                <a:ea typeface="Yanone Kaffeesatz"/>
                <a:cs typeface="Yanone Kaffeesatz"/>
                <a:sym typeface="Yanone Kaffeesatz"/>
              </a:defRPr>
            </a:lvl9pPr>
          </a:lstStyle>
          <a:p>
            <a:endParaRPr/>
          </a:p>
        </p:txBody>
      </p:sp>
      <p:sp>
        <p:nvSpPr>
          <p:cNvPr id="156" name="Google Shape;156;p25"/>
          <p:cNvSpPr txBox="1">
            <a:spLocks noGrp="1"/>
          </p:cNvSpPr>
          <p:nvPr>
            <p:ph type="subTitle" idx="4"/>
          </p:nvPr>
        </p:nvSpPr>
        <p:spPr>
          <a:xfrm>
            <a:off x="3973567" y="2157263"/>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7" name="Google Shape;157;p25"/>
          <p:cNvSpPr txBox="1">
            <a:spLocks noGrp="1"/>
          </p:cNvSpPr>
          <p:nvPr>
            <p:ph type="subTitle" idx="5"/>
          </p:nvPr>
        </p:nvSpPr>
        <p:spPr>
          <a:xfrm>
            <a:off x="3973567" y="3766137"/>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8" name="Google Shape;158;p25"/>
          <p:cNvSpPr txBox="1">
            <a:spLocks noGrp="1"/>
          </p:cNvSpPr>
          <p:nvPr>
            <p:ph type="subTitle" idx="6"/>
          </p:nvPr>
        </p:nvSpPr>
        <p:spPr>
          <a:xfrm>
            <a:off x="3973567" y="5376401"/>
            <a:ext cx="6275200" cy="73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spcBef>
                <a:spcPts val="0"/>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59" name="Google Shape;159;p25"/>
          <p:cNvSpPr txBox="1">
            <a:spLocks noGrp="1"/>
          </p:cNvSpPr>
          <p:nvPr>
            <p:ph type="title"/>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5618311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60"/>
        <p:cNvGrpSpPr/>
        <p:nvPr/>
      </p:nvGrpSpPr>
      <p:grpSpPr>
        <a:xfrm>
          <a:off x="0" y="0"/>
          <a:ext cx="0" cy="0"/>
          <a:chOff x="0" y="0"/>
          <a:chExt cx="0" cy="0"/>
        </a:xfrm>
      </p:grpSpPr>
      <p:sp>
        <p:nvSpPr>
          <p:cNvPr id="161" name="Google Shape;161;p26"/>
          <p:cNvSpPr txBox="1">
            <a:spLocks noGrp="1"/>
          </p:cNvSpPr>
          <p:nvPr>
            <p:ph type="title"/>
          </p:nvPr>
        </p:nvSpPr>
        <p:spPr>
          <a:xfrm>
            <a:off x="947300" y="2087967"/>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2" name="Google Shape;162;p26"/>
          <p:cNvSpPr txBox="1">
            <a:spLocks noGrp="1"/>
          </p:cNvSpPr>
          <p:nvPr>
            <p:ph type="subTitle" idx="1"/>
          </p:nvPr>
        </p:nvSpPr>
        <p:spPr>
          <a:xfrm>
            <a:off x="1185500"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26"/>
          <p:cNvSpPr txBox="1">
            <a:spLocks noGrp="1"/>
          </p:cNvSpPr>
          <p:nvPr>
            <p:ph type="title" idx="2"/>
          </p:nvPr>
        </p:nvSpPr>
        <p:spPr>
          <a:xfrm>
            <a:off x="4363736" y="2087967"/>
            <a:ext cx="34496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4" name="Google Shape;164;p26"/>
          <p:cNvSpPr txBox="1">
            <a:spLocks noGrp="1"/>
          </p:cNvSpPr>
          <p:nvPr>
            <p:ph type="subTitle" idx="3"/>
          </p:nvPr>
        </p:nvSpPr>
        <p:spPr>
          <a:xfrm>
            <a:off x="4613736" y="2869996"/>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5" name="Google Shape;165;p26"/>
          <p:cNvSpPr txBox="1">
            <a:spLocks noGrp="1"/>
          </p:cNvSpPr>
          <p:nvPr>
            <p:ph type="title" idx="4"/>
          </p:nvPr>
        </p:nvSpPr>
        <p:spPr>
          <a:xfrm>
            <a:off x="947300"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6" name="Google Shape;166;p26"/>
          <p:cNvSpPr txBox="1">
            <a:spLocks noGrp="1"/>
          </p:cNvSpPr>
          <p:nvPr>
            <p:ph type="subTitle" idx="5"/>
          </p:nvPr>
        </p:nvSpPr>
        <p:spPr>
          <a:xfrm>
            <a:off x="1185500"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26"/>
          <p:cNvSpPr txBox="1">
            <a:spLocks noGrp="1"/>
          </p:cNvSpPr>
          <p:nvPr>
            <p:ph type="title" idx="6"/>
          </p:nvPr>
        </p:nvSpPr>
        <p:spPr>
          <a:xfrm>
            <a:off x="4375536" y="4009900"/>
            <a:ext cx="3426000" cy="7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8" name="Google Shape;168;p26"/>
          <p:cNvSpPr txBox="1">
            <a:spLocks noGrp="1"/>
          </p:cNvSpPr>
          <p:nvPr>
            <p:ph type="subTitle" idx="7"/>
          </p:nvPr>
        </p:nvSpPr>
        <p:spPr>
          <a:xfrm>
            <a:off x="4613736" y="4791933"/>
            <a:ext cx="29496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9" name="Google Shape;169;p26"/>
          <p:cNvSpPr txBox="1">
            <a:spLocks noGrp="1"/>
          </p:cNvSpPr>
          <p:nvPr>
            <p:ph type="title" idx="8"/>
          </p:nvPr>
        </p:nvSpPr>
        <p:spPr>
          <a:xfrm>
            <a:off x="960000" y="593367"/>
            <a:ext cx="102812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70" name="Google Shape;170;p26"/>
          <p:cNvPicPr preferRelativeResize="0"/>
          <p:nvPr/>
        </p:nvPicPr>
        <p:blipFill>
          <a:blip r:embed="rId2">
            <a:alphaModFix/>
          </a:blip>
          <a:stretch>
            <a:fillRect/>
          </a:stretch>
        </p:blipFill>
        <p:spPr>
          <a:xfrm flipH="1">
            <a:off x="273062" y="4860834"/>
            <a:ext cx="2035500" cy="1739900"/>
          </a:xfrm>
          <a:prstGeom prst="rect">
            <a:avLst/>
          </a:prstGeom>
          <a:noFill/>
          <a:ln>
            <a:noFill/>
          </a:ln>
        </p:spPr>
      </p:pic>
      <p:pic>
        <p:nvPicPr>
          <p:cNvPr id="171" name="Google Shape;171;p26"/>
          <p:cNvPicPr preferRelativeResize="0"/>
          <p:nvPr/>
        </p:nvPicPr>
        <p:blipFill>
          <a:blip r:embed="rId3">
            <a:alphaModFix/>
          </a:blip>
          <a:stretch>
            <a:fillRect/>
          </a:stretch>
        </p:blipFill>
        <p:spPr>
          <a:xfrm flipH="1">
            <a:off x="196867" y="203199"/>
            <a:ext cx="1773367" cy="1898167"/>
          </a:xfrm>
          <a:prstGeom prst="rect">
            <a:avLst/>
          </a:prstGeom>
          <a:noFill/>
          <a:ln>
            <a:noFill/>
          </a:ln>
        </p:spPr>
      </p:pic>
    </p:spTree>
    <p:extLst>
      <p:ext uri="{BB962C8B-B14F-4D97-AF65-F5344CB8AC3E}">
        <p14:creationId xmlns:p14="http://schemas.microsoft.com/office/powerpoint/2010/main" val="39962970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172"/>
        <p:cNvGrpSpPr/>
        <p:nvPr/>
      </p:nvGrpSpPr>
      <p:grpSpPr>
        <a:xfrm>
          <a:off x="0" y="0"/>
          <a:ext cx="0" cy="0"/>
          <a:chOff x="0" y="0"/>
          <a:chExt cx="0" cy="0"/>
        </a:xfrm>
      </p:grpSpPr>
      <p:sp>
        <p:nvSpPr>
          <p:cNvPr id="173" name="Google Shape;173;p27"/>
          <p:cNvSpPr txBox="1">
            <a:spLocks noGrp="1"/>
          </p:cNvSpPr>
          <p:nvPr>
            <p:ph type="title"/>
          </p:nvPr>
        </p:nvSpPr>
        <p:spPr>
          <a:xfrm>
            <a:off x="6091101"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4" name="Google Shape;174;p27"/>
          <p:cNvSpPr txBox="1">
            <a:spLocks noGrp="1"/>
          </p:cNvSpPr>
          <p:nvPr>
            <p:ph type="subTitle" idx="1"/>
          </p:nvPr>
        </p:nvSpPr>
        <p:spPr>
          <a:xfrm>
            <a:off x="6262560" y="4868129"/>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 name="Google Shape;175;p27"/>
          <p:cNvSpPr txBox="1">
            <a:spLocks noGrp="1"/>
          </p:cNvSpPr>
          <p:nvPr>
            <p:ph type="title" idx="2"/>
          </p:nvPr>
        </p:nvSpPr>
        <p:spPr>
          <a:xfrm>
            <a:off x="8656652" y="3651400"/>
            <a:ext cx="25724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6" name="Google Shape;176;p27"/>
          <p:cNvSpPr txBox="1">
            <a:spLocks noGrp="1"/>
          </p:cNvSpPr>
          <p:nvPr>
            <p:ph type="subTitle" idx="3"/>
          </p:nvPr>
        </p:nvSpPr>
        <p:spPr>
          <a:xfrm>
            <a:off x="8831061" y="4868129"/>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7" name="Google Shape;177;p27"/>
          <p:cNvSpPr txBox="1">
            <a:spLocks noGrp="1"/>
          </p:cNvSpPr>
          <p:nvPr>
            <p:ph type="title" idx="4"/>
          </p:nvPr>
        </p:nvSpPr>
        <p:spPr>
          <a:xfrm>
            <a:off x="960000"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8" name="Google Shape;178;p27"/>
          <p:cNvSpPr txBox="1">
            <a:spLocks noGrp="1"/>
          </p:cNvSpPr>
          <p:nvPr>
            <p:ph type="subTitle" idx="5"/>
          </p:nvPr>
        </p:nvSpPr>
        <p:spPr>
          <a:xfrm>
            <a:off x="1125559" y="4868135"/>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9" name="Google Shape;179;p27"/>
          <p:cNvSpPr txBox="1">
            <a:spLocks noGrp="1"/>
          </p:cNvSpPr>
          <p:nvPr>
            <p:ph type="title" idx="6"/>
          </p:nvPr>
        </p:nvSpPr>
        <p:spPr>
          <a:xfrm>
            <a:off x="3525551" y="3651400"/>
            <a:ext cx="2566800" cy="11380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0" name="Google Shape;180;p27"/>
          <p:cNvSpPr txBox="1">
            <a:spLocks noGrp="1"/>
          </p:cNvSpPr>
          <p:nvPr>
            <p:ph type="subTitle" idx="7"/>
          </p:nvPr>
        </p:nvSpPr>
        <p:spPr>
          <a:xfrm>
            <a:off x="3694059" y="4868135"/>
            <a:ext cx="2209600" cy="98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1" name="Google Shape;181;p27"/>
          <p:cNvSpPr txBox="1">
            <a:spLocks noGrp="1"/>
          </p:cNvSpPr>
          <p:nvPr>
            <p:ph type="title" idx="8"/>
          </p:nvPr>
        </p:nvSpPr>
        <p:spPr>
          <a:xfrm>
            <a:off x="960000" y="593367"/>
            <a:ext cx="102812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82" name="Google Shape;182;p27"/>
          <p:cNvPicPr preferRelativeResize="0"/>
          <p:nvPr/>
        </p:nvPicPr>
        <p:blipFill>
          <a:blip r:embed="rId2">
            <a:alphaModFix/>
          </a:blip>
          <a:stretch>
            <a:fillRect/>
          </a:stretch>
        </p:blipFill>
        <p:spPr>
          <a:xfrm rot="-556369" flipH="1">
            <a:off x="11032117" y="5451450"/>
            <a:ext cx="977900" cy="1003300"/>
          </a:xfrm>
          <a:prstGeom prst="rect">
            <a:avLst/>
          </a:prstGeom>
          <a:noFill/>
          <a:ln>
            <a:noFill/>
          </a:ln>
        </p:spPr>
      </p:pic>
      <p:pic>
        <p:nvPicPr>
          <p:cNvPr id="183" name="Google Shape;183;p27"/>
          <p:cNvPicPr preferRelativeResize="0"/>
          <p:nvPr/>
        </p:nvPicPr>
        <p:blipFill>
          <a:blip r:embed="rId3">
            <a:alphaModFix/>
          </a:blip>
          <a:stretch>
            <a:fillRect/>
          </a:stretch>
        </p:blipFill>
        <p:spPr>
          <a:xfrm rot="-7865229" flipH="1">
            <a:off x="614202" y="242801"/>
            <a:ext cx="673532" cy="1464760"/>
          </a:xfrm>
          <a:prstGeom prst="rect">
            <a:avLst/>
          </a:prstGeom>
          <a:noFill/>
          <a:ln>
            <a:noFill/>
          </a:ln>
        </p:spPr>
      </p:pic>
    </p:spTree>
    <p:extLst>
      <p:ext uri="{BB962C8B-B14F-4D97-AF65-F5344CB8AC3E}">
        <p14:creationId xmlns:p14="http://schemas.microsoft.com/office/powerpoint/2010/main" val="4664800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184"/>
        <p:cNvGrpSpPr/>
        <p:nvPr/>
      </p:nvGrpSpPr>
      <p:grpSpPr>
        <a:xfrm>
          <a:off x="0" y="0"/>
          <a:ext cx="0" cy="0"/>
          <a:chOff x="0" y="0"/>
          <a:chExt cx="0" cy="0"/>
        </a:xfrm>
      </p:grpSpPr>
      <p:sp>
        <p:nvSpPr>
          <p:cNvPr id="185" name="Google Shape;185;p28"/>
          <p:cNvSpPr txBox="1">
            <a:spLocks noGrp="1"/>
          </p:cNvSpPr>
          <p:nvPr>
            <p:ph type="title"/>
          </p:nvPr>
        </p:nvSpPr>
        <p:spPr>
          <a:xfrm>
            <a:off x="985367"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6" name="Google Shape;186;p28"/>
          <p:cNvSpPr txBox="1">
            <a:spLocks noGrp="1"/>
          </p:cNvSpPr>
          <p:nvPr>
            <p:ph type="subTitle" idx="1"/>
          </p:nvPr>
        </p:nvSpPr>
        <p:spPr>
          <a:xfrm>
            <a:off x="985367"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7" name="Google Shape;187;p28"/>
          <p:cNvSpPr txBox="1">
            <a:spLocks noGrp="1"/>
          </p:cNvSpPr>
          <p:nvPr>
            <p:ph type="title" idx="2"/>
          </p:nvPr>
        </p:nvSpPr>
        <p:spPr>
          <a:xfrm>
            <a:off x="4478760"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8" name="Google Shape;188;p28"/>
          <p:cNvSpPr txBox="1">
            <a:spLocks noGrp="1"/>
          </p:cNvSpPr>
          <p:nvPr>
            <p:ph type="subTitle" idx="3"/>
          </p:nvPr>
        </p:nvSpPr>
        <p:spPr>
          <a:xfrm>
            <a:off x="4478760"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28"/>
          <p:cNvSpPr txBox="1">
            <a:spLocks noGrp="1"/>
          </p:cNvSpPr>
          <p:nvPr>
            <p:ph type="title" idx="4"/>
          </p:nvPr>
        </p:nvSpPr>
        <p:spPr>
          <a:xfrm>
            <a:off x="2732063" y="51684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0" name="Google Shape;190;p28"/>
          <p:cNvSpPr txBox="1">
            <a:spLocks noGrp="1"/>
          </p:cNvSpPr>
          <p:nvPr>
            <p:ph type="subTitle" idx="5"/>
          </p:nvPr>
        </p:nvSpPr>
        <p:spPr>
          <a:xfrm>
            <a:off x="2726167" y="58488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 name="Google Shape;191;p28"/>
          <p:cNvSpPr txBox="1">
            <a:spLocks noGrp="1"/>
          </p:cNvSpPr>
          <p:nvPr>
            <p:ph type="title" idx="6"/>
          </p:nvPr>
        </p:nvSpPr>
        <p:spPr>
          <a:xfrm>
            <a:off x="7972152" y="27746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2" name="Google Shape;192;p28"/>
          <p:cNvSpPr txBox="1">
            <a:spLocks noGrp="1"/>
          </p:cNvSpPr>
          <p:nvPr>
            <p:ph type="subTitle" idx="7"/>
          </p:nvPr>
        </p:nvSpPr>
        <p:spPr>
          <a:xfrm>
            <a:off x="7972163" y="34550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3" name="Google Shape;193;p28"/>
          <p:cNvSpPr txBox="1">
            <a:spLocks noGrp="1"/>
          </p:cNvSpPr>
          <p:nvPr>
            <p:ph type="title" idx="8"/>
          </p:nvPr>
        </p:nvSpPr>
        <p:spPr>
          <a:xfrm>
            <a:off x="6225456" y="5168400"/>
            <a:ext cx="3260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4" name="Google Shape;194;p28"/>
          <p:cNvSpPr txBox="1">
            <a:spLocks noGrp="1"/>
          </p:cNvSpPr>
          <p:nvPr>
            <p:ph type="subTitle" idx="9"/>
          </p:nvPr>
        </p:nvSpPr>
        <p:spPr>
          <a:xfrm>
            <a:off x="6219565" y="5848833"/>
            <a:ext cx="3260000" cy="38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5" name="Google Shape;195;p28"/>
          <p:cNvSpPr txBox="1">
            <a:spLocks noGrp="1"/>
          </p:cNvSpPr>
          <p:nvPr>
            <p:ph type="title" idx="13"/>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196" name="Google Shape;196;p28"/>
          <p:cNvPicPr preferRelativeResize="0"/>
          <p:nvPr/>
        </p:nvPicPr>
        <p:blipFill>
          <a:blip r:embed="rId2">
            <a:alphaModFix/>
          </a:blip>
          <a:stretch>
            <a:fillRect/>
          </a:stretch>
        </p:blipFill>
        <p:spPr>
          <a:xfrm>
            <a:off x="9485479" y="4482500"/>
            <a:ext cx="2593656" cy="2217000"/>
          </a:xfrm>
          <a:prstGeom prst="rect">
            <a:avLst/>
          </a:prstGeom>
          <a:noFill/>
          <a:ln>
            <a:noFill/>
          </a:ln>
        </p:spPr>
      </p:pic>
      <p:pic>
        <p:nvPicPr>
          <p:cNvPr id="197" name="Google Shape;197;p28"/>
          <p:cNvPicPr preferRelativeResize="0"/>
          <p:nvPr/>
        </p:nvPicPr>
        <p:blipFill>
          <a:blip r:embed="rId3">
            <a:alphaModFix/>
          </a:blip>
          <a:stretch>
            <a:fillRect/>
          </a:stretch>
        </p:blipFill>
        <p:spPr>
          <a:xfrm rot="-5400000" flipH="1">
            <a:off x="308504" y="4494000"/>
            <a:ext cx="2217000" cy="2373000"/>
          </a:xfrm>
          <a:prstGeom prst="rect">
            <a:avLst/>
          </a:prstGeom>
          <a:noFill/>
          <a:ln>
            <a:noFill/>
          </a:ln>
        </p:spPr>
      </p:pic>
    </p:spTree>
    <p:extLst>
      <p:ext uri="{BB962C8B-B14F-4D97-AF65-F5344CB8AC3E}">
        <p14:creationId xmlns:p14="http://schemas.microsoft.com/office/powerpoint/2010/main" val="681473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985367"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0" name="Google Shape;200;p29"/>
          <p:cNvSpPr txBox="1">
            <a:spLocks noGrp="1"/>
          </p:cNvSpPr>
          <p:nvPr>
            <p:ph type="subTitle" idx="1"/>
          </p:nvPr>
        </p:nvSpPr>
        <p:spPr>
          <a:xfrm>
            <a:off x="985367"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1" name="Google Shape;201;p29"/>
          <p:cNvSpPr txBox="1">
            <a:spLocks noGrp="1"/>
          </p:cNvSpPr>
          <p:nvPr>
            <p:ph type="title" idx="2"/>
          </p:nvPr>
        </p:nvSpPr>
        <p:spPr>
          <a:xfrm>
            <a:off x="4420696"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2" name="Google Shape;202;p29"/>
          <p:cNvSpPr txBox="1">
            <a:spLocks noGrp="1"/>
          </p:cNvSpPr>
          <p:nvPr>
            <p:ph type="subTitle" idx="3"/>
          </p:nvPr>
        </p:nvSpPr>
        <p:spPr>
          <a:xfrm>
            <a:off x="4420696"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3" name="Google Shape;203;p29"/>
          <p:cNvSpPr txBox="1">
            <a:spLocks noGrp="1"/>
          </p:cNvSpPr>
          <p:nvPr>
            <p:ph type="title" idx="4"/>
          </p:nvPr>
        </p:nvSpPr>
        <p:spPr>
          <a:xfrm>
            <a:off x="985367"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4" name="Google Shape;204;p29"/>
          <p:cNvSpPr txBox="1">
            <a:spLocks noGrp="1"/>
          </p:cNvSpPr>
          <p:nvPr>
            <p:ph type="subTitle" idx="5"/>
          </p:nvPr>
        </p:nvSpPr>
        <p:spPr>
          <a:xfrm>
            <a:off x="985367"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5" name="Google Shape;205;p29"/>
          <p:cNvSpPr txBox="1">
            <a:spLocks noGrp="1"/>
          </p:cNvSpPr>
          <p:nvPr>
            <p:ph type="title" idx="6"/>
          </p:nvPr>
        </p:nvSpPr>
        <p:spPr>
          <a:xfrm>
            <a:off x="4420696"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6" name="Google Shape;206;p29"/>
          <p:cNvSpPr txBox="1">
            <a:spLocks noGrp="1"/>
          </p:cNvSpPr>
          <p:nvPr>
            <p:ph type="subTitle" idx="7"/>
          </p:nvPr>
        </p:nvSpPr>
        <p:spPr>
          <a:xfrm>
            <a:off x="4420696"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7" name="Google Shape;207;p29"/>
          <p:cNvSpPr txBox="1">
            <a:spLocks noGrp="1"/>
          </p:cNvSpPr>
          <p:nvPr>
            <p:ph type="title" idx="8"/>
          </p:nvPr>
        </p:nvSpPr>
        <p:spPr>
          <a:xfrm>
            <a:off x="7856036" y="19618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8" name="Google Shape;208;p29"/>
          <p:cNvSpPr txBox="1">
            <a:spLocks noGrp="1"/>
          </p:cNvSpPr>
          <p:nvPr>
            <p:ph type="subTitle" idx="9"/>
          </p:nvPr>
        </p:nvSpPr>
        <p:spPr>
          <a:xfrm>
            <a:off x="7856036" y="26422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9" name="Google Shape;209;p29"/>
          <p:cNvSpPr txBox="1">
            <a:spLocks noGrp="1"/>
          </p:cNvSpPr>
          <p:nvPr>
            <p:ph type="title" idx="13"/>
          </p:nvPr>
        </p:nvSpPr>
        <p:spPr>
          <a:xfrm>
            <a:off x="7856036" y="4076200"/>
            <a:ext cx="34012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10" name="Google Shape;210;p29"/>
          <p:cNvSpPr txBox="1">
            <a:spLocks noGrp="1"/>
          </p:cNvSpPr>
          <p:nvPr>
            <p:ph type="subTitle" idx="14"/>
          </p:nvPr>
        </p:nvSpPr>
        <p:spPr>
          <a:xfrm>
            <a:off x="7856036" y="4756633"/>
            <a:ext cx="34012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1" name="Google Shape;211;p29"/>
          <p:cNvSpPr txBox="1">
            <a:spLocks noGrp="1"/>
          </p:cNvSpPr>
          <p:nvPr>
            <p:ph type="title" idx="15"/>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212" name="Google Shape;212;p29"/>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213" name="Google Shape;213;p29"/>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214" name="Google Shape;214;p29"/>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215" name="Google Shape;215;p29"/>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Tree>
    <p:extLst>
      <p:ext uri="{BB962C8B-B14F-4D97-AF65-F5344CB8AC3E}">
        <p14:creationId xmlns:p14="http://schemas.microsoft.com/office/powerpoint/2010/main" val="34154951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6"/>
        <p:cNvGrpSpPr/>
        <p:nvPr/>
      </p:nvGrpSpPr>
      <p:grpSpPr>
        <a:xfrm>
          <a:off x="0" y="0"/>
          <a:ext cx="0" cy="0"/>
          <a:chOff x="0" y="0"/>
          <a:chExt cx="0" cy="0"/>
        </a:xfrm>
      </p:grpSpPr>
      <p:pic>
        <p:nvPicPr>
          <p:cNvPr id="217" name="Google Shape;217;p30"/>
          <p:cNvPicPr preferRelativeResize="0"/>
          <p:nvPr/>
        </p:nvPicPr>
        <p:blipFill>
          <a:blip r:embed="rId2">
            <a:alphaModFix/>
          </a:blip>
          <a:stretch>
            <a:fillRect/>
          </a:stretch>
        </p:blipFill>
        <p:spPr>
          <a:xfrm rot="-3987487" flipH="1">
            <a:off x="11019417" y="312250"/>
            <a:ext cx="977900" cy="1003300"/>
          </a:xfrm>
          <a:prstGeom prst="rect">
            <a:avLst/>
          </a:prstGeom>
          <a:noFill/>
          <a:ln>
            <a:noFill/>
          </a:ln>
        </p:spPr>
      </p:pic>
      <p:pic>
        <p:nvPicPr>
          <p:cNvPr id="218" name="Google Shape;218;p30"/>
          <p:cNvPicPr preferRelativeResize="0"/>
          <p:nvPr/>
        </p:nvPicPr>
        <p:blipFill>
          <a:blip r:embed="rId3">
            <a:alphaModFix/>
          </a:blip>
          <a:stretch>
            <a:fillRect/>
          </a:stretch>
        </p:blipFill>
        <p:spPr>
          <a:xfrm rot="10228938" flipH="1">
            <a:off x="195402" y="5135418"/>
            <a:ext cx="673532" cy="1464761"/>
          </a:xfrm>
          <a:prstGeom prst="rect">
            <a:avLst/>
          </a:prstGeom>
          <a:noFill/>
          <a:ln>
            <a:noFill/>
          </a:ln>
        </p:spPr>
      </p:pic>
      <p:sp>
        <p:nvSpPr>
          <p:cNvPr id="219" name="Google Shape;219;p30"/>
          <p:cNvSpPr txBox="1">
            <a:spLocks noGrp="1"/>
          </p:cNvSpPr>
          <p:nvPr>
            <p:ph type="title" hasCustomPrompt="1"/>
          </p:nvPr>
        </p:nvSpPr>
        <p:spPr>
          <a:xfrm>
            <a:off x="985400" y="1625667"/>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20" name="Google Shape;220;p30"/>
          <p:cNvSpPr txBox="1">
            <a:spLocks noGrp="1"/>
          </p:cNvSpPr>
          <p:nvPr>
            <p:ph type="title" idx="2" hasCustomPrompt="1"/>
          </p:nvPr>
        </p:nvSpPr>
        <p:spPr>
          <a:xfrm>
            <a:off x="985400" y="5234380"/>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21" name="Google Shape;221;p30"/>
          <p:cNvSpPr txBox="1">
            <a:spLocks noGrp="1"/>
          </p:cNvSpPr>
          <p:nvPr>
            <p:ph type="title" idx="3"/>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22" name="Google Shape;222;p30"/>
          <p:cNvSpPr txBox="1">
            <a:spLocks noGrp="1"/>
          </p:cNvSpPr>
          <p:nvPr>
            <p:ph type="title" idx="4"/>
          </p:nvPr>
        </p:nvSpPr>
        <p:spPr>
          <a:xfrm>
            <a:off x="6096000" y="1478367"/>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3" name="Google Shape;223;p30"/>
          <p:cNvSpPr txBox="1">
            <a:spLocks noGrp="1"/>
          </p:cNvSpPr>
          <p:nvPr>
            <p:ph type="subTitle" idx="1"/>
          </p:nvPr>
        </p:nvSpPr>
        <p:spPr>
          <a:xfrm>
            <a:off x="6097576" y="1993699"/>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4" name="Google Shape;224;p30"/>
          <p:cNvSpPr txBox="1">
            <a:spLocks noGrp="1"/>
          </p:cNvSpPr>
          <p:nvPr>
            <p:ph type="title" idx="5"/>
          </p:nvPr>
        </p:nvSpPr>
        <p:spPr>
          <a:xfrm>
            <a:off x="6096000" y="2689100"/>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5" name="Google Shape;225;p30"/>
          <p:cNvSpPr txBox="1">
            <a:spLocks noGrp="1"/>
          </p:cNvSpPr>
          <p:nvPr>
            <p:ph type="subTitle" idx="6"/>
          </p:nvPr>
        </p:nvSpPr>
        <p:spPr>
          <a:xfrm>
            <a:off x="6097576" y="3204433"/>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6" name="Google Shape;226;p30"/>
          <p:cNvSpPr txBox="1">
            <a:spLocks noGrp="1"/>
          </p:cNvSpPr>
          <p:nvPr>
            <p:ph type="title" idx="7"/>
          </p:nvPr>
        </p:nvSpPr>
        <p:spPr>
          <a:xfrm>
            <a:off x="6096000" y="3893933"/>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7" name="Google Shape;227;p30"/>
          <p:cNvSpPr txBox="1">
            <a:spLocks noGrp="1"/>
          </p:cNvSpPr>
          <p:nvPr>
            <p:ph type="subTitle" idx="8"/>
          </p:nvPr>
        </p:nvSpPr>
        <p:spPr>
          <a:xfrm>
            <a:off x="6097576" y="4409265"/>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8" name="Google Shape;228;p30"/>
          <p:cNvSpPr txBox="1">
            <a:spLocks noGrp="1"/>
          </p:cNvSpPr>
          <p:nvPr>
            <p:ph type="title" idx="9"/>
          </p:nvPr>
        </p:nvSpPr>
        <p:spPr>
          <a:xfrm>
            <a:off x="6096000" y="5104667"/>
            <a:ext cx="5145200" cy="703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29" name="Google Shape;229;p30"/>
          <p:cNvSpPr txBox="1">
            <a:spLocks noGrp="1"/>
          </p:cNvSpPr>
          <p:nvPr>
            <p:ph type="subTitle" idx="13"/>
          </p:nvPr>
        </p:nvSpPr>
        <p:spPr>
          <a:xfrm>
            <a:off x="6097576" y="5620000"/>
            <a:ext cx="5141600" cy="49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0" name="Google Shape;230;p30"/>
          <p:cNvSpPr txBox="1">
            <a:spLocks noGrp="1"/>
          </p:cNvSpPr>
          <p:nvPr>
            <p:ph type="title" idx="14" hasCustomPrompt="1"/>
          </p:nvPr>
        </p:nvSpPr>
        <p:spPr>
          <a:xfrm>
            <a:off x="985400" y="2831633"/>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
        <p:nvSpPr>
          <p:cNvPr id="231" name="Google Shape;231;p30"/>
          <p:cNvSpPr txBox="1">
            <a:spLocks noGrp="1"/>
          </p:cNvSpPr>
          <p:nvPr>
            <p:ph type="title" idx="15" hasCustomPrompt="1"/>
          </p:nvPr>
        </p:nvSpPr>
        <p:spPr>
          <a:xfrm>
            <a:off x="985400" y="4037600"/>
            <a:ext cx="2062400" cy="763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2"/>
              </a:buClr>
              <a:buSzPts val="2400"/>
              <a:buNone/>
              <a:defRPr sz="4800" b="1">
                <a:solidFill>
                  <a:schemeClr val="dk1"/>
                </a:solidFill>
              </a:defRPr>
            </a:lvl1pPr>
            <a:lvl2pPr lvl="1" algn="ctr" rtl="0">
              <a:spcBef>
                <a:spcPts val="0"/>
              </a:spcBef>
              <a:spcAft>
                <a:spcPts val="0"/>
              </a:spcAft>
              <a:buClr>
                <a:schemeClr val="dk2"/>
              </a:buClr>
              <a:buSzPts val="2400"/>
              <a:buNone/>
              <a:defRPr sz="3200">
                <a:solidFill>
                  <a:schemeClr val="dk2"/>
                </a:solidFill>
              </a:defRPr>
            </a:lvl2pPr>
            <a:lvl3pPr lvl="2" algn="ctr" rtl="0">
              <a:spcBef>
                <a:spcPts val="0"/>
              </a:spcBef>
              <a:spcAft>
                <a:spcPts val="0"/>
              </a:spcAft>
              <a:buClr>
                <a:schemeClr val="dk2"/>
              </a:buClr>
              <a:buSzPts val="2400"/>
              <a:buNone/>
              <a:defRPr sz="3200">
                <a:solidFill>
                  <a:schemeClr val="dk2"/>
                </a:solidFill>
              </a:defRPr>
            </a:lvl3pPr>
            <a:lvl4pPr lvl="3" algn="ctr" rtl="0">
              <a:spcBef>
                <a:spcPts val="0"/>
              </a:spcBef>
              <a:spcAft>
                <a:spcPts val="0"/>
              </a:spcAft>
              <a:buClr>
                <a:schemeClr val="dk2"/>
              </a:buClr>
              <a:buSzPts val="2400"/>
              <a:buNone/>
              <a:defRPr sz="3200">
                <a:solidFill>
                  <a:schemeClr val="dk2"/>
                </a:solidFill>
              </a:defRPr>
            </a:lvl4pPr>
            <a:lvl5pPr lvl="4" algn="ctr" rtl="0">
              <a:spcBef>
                <a:spcPts val="0"/>
              </a:spcBef>
              <a:spcAft>
                <a:spcPts val="0"/>
              </a:spcAft>
              <a:buClr>
                <a:schemeClr val="dk2"/>
              </a:buClr>
              <a:buSzPts val="2400"/>
              <a:buNone/>
              <a:defRPr sz="3200">
                <a:solidFill>
                  <a:schemeClr val="dk2"/>
                </a:solidFill>
              </a:defRPr>
            </a:lvl5pPr>
            <a:lvl6pPr lvl="5" algn="ctr" rtl="0">
              <a:spcBef>
                <a:spcPts val="0"/>
              </a:spcBef>
              <a:spcAft>
                <a:spcPts val="0"/>
              </a:spcAft>
              <a:buClr>
                <a:schemeClr val="dk2"/>
              </a:buClr>
              <a:buSzPts val="2400"/>
              <a:buNone/>
              <a:defRPr sz="3200">
                <a:solidFill>
                  <a:schemeClr val="dk2"/>
                </a:solidFill>
              </a:defRPr>
            </a:lvl6pPr>
            <a:lvl7pPr lvl="6" algn="ctr" rtl="0">
              <a:spcBef>
                <a:spcPts val="0"/>
              </a:spcBef>
              <a:spcAft>
                <a:spcPts val="0"/>
              </a:spcAft>
              <a:buClr>
                <a:schemeClr val="dk2"/>
              </a:buClr>
              <a:buSzPts val="2400"/>
              <a:buNone/>
              <a:defRPr sz="3200">
                <a:solidFill>
                  <a:schemeClr val="dk2"/>
                </a:solidFill>
              </a:defRPr>
            </a:lvl7pPr>
            <a:lvl8pPr lvl="7" algn="ctr" rtl="0">
              <a:spcBef>
                <a:spcPts val="0"/>
              </a:spcBef>
              <a:spcAft>
                <a:spcPts val="0"/>
              </a:spcAft>
              <a:buClr>
                <a:schemeClr val="dk2"/>
              </a:buClr>
              <a:buSzPts val="2400"/>
              <a:buNone/>
              <a:defRPr sz="3200">
                <a:solidFill>
                  <a:schemeClr val="dk2"/>
                </a:solidFill>
              </a:defRPr>
            </a:lvl8pPr>
            <a:lvl9pPr lvl="8" algn="ctr" rtl="0">
              <a:spcBef>
                <a:spcPts val="0"/>
              </a:spcBef>
              <a:spcAft>
                <a:spcPts val="0"/>
              </a:spcAft>
              <a:buClr>
                <a:schemeClr val="dk2"/>
              </a:buClr>
              <a:buSzPts val="2400"/>
              <a:buNone/>
              <a:defRPr sz="3200">
                <a:solidFill>
                  <a:schemeClr val="dk2"/>
                </a:solidFill>
              </a:defRPr>
            </a:lvl9pPr>
          </a:lstStyle>
          <a:p>
            <a:r>
              <a:t>xx%</a:t>
            </a:r>
          </a:p>
        </p:txBody>
      </p:sp>
    </p:spTree>
    <p:extLst>
      <p:ext uri="{BB962C8B-B14F-4D97-AF65-F5344CB8AC3E}">
        <p14:creationId xmlns:p14="http://schemas.microsoft.com/office/powerpoint/2010/main" val="32984812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232"/>
        <p:cNvGrpSpPr/>
        <p:nvPr/>
      </p:nvGrpSpPr>
      <p:grpSpPr>
        <a:xfrm>
          <a:off x="0" y="0"/>
          <a:ext cx="0" cy="0"/>
          <a:chOff x="0" y="0"/>
          <a:chExt cx="0" cy="0"/>
        </a:xfrm>
      </p:grpSpPr>
      <p:sp>
        <p:nvSpPr>
          <p:cNvPr id="233" name="Google Shape;233;p31"/>
          <p:cNvSpPr txBox="1">
            <a:spLocks noGrp="1"/>
          </p:cNvSpPr>
          <p:nvPr>
            <p:ph type="title" hasCustomPrompt="1"/>
          </p:nvPr>
        </p:nvSpPr>
        <p:spPr>
          <a:xfrm>
            <a:off x="3096800" y="1984800"/>
            <a:ext cx="59988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800" b="1">
                <a:solidFill>
                  <a:schemeClr val="dk1"/>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34" name="Google Shape;234;p31"/>
          <p:cNvSpPr txBox="1">
            <a:spLocks noGrp="1"/>
          </p:cNvSpPr>
          <p:nvPr>
            <p:ph type="subTitle" idx="1"/>
          </p:nvPr>
        </p:nvSpPr>
        <p:spPr>
          <a:xfrm>
            <a:off x="3096400" y="2839661"/>
            <a:ext cx="5998800" cy="560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5" name="Google Shape;235;p31"/>
          <p:cNvSpPr txBox="1">
            <a:spLocks noGrp="1"/>
          </p:cNvSpPr>
          <p:nvPr>
            <p:ph type="title" idx="2" hasCustomPrompt="1"/>
          </p:nvPr>
        </p:nvSpPr>
        <p:spPr>
          <a:xfrm>
            <a:off x="3096800" y="3945732"/>
            <a:ext cx="59988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800" b="1">
                <a:solidFill>
                  <a:schemeClr val="dk1"/>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36" name="Google Shape;236;p31"/>
          <p:cNvSpPr txBox="1">
            <a:spLocks noGrp="1"/>
          </p:cNvSpPr>
          <p:nvPr>
            <p:ph type="subTitle" idx="3"/>
          </p:nvPr>
        </p:nvSpPr>
        <p:spPr>
          <a:xfrm>
            <a:off x="3096400" y="4805735"/>
            <a:ext cx="5998800" cy="560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7" name="Google Shape;237;p31"/>
          <p:cNvSpPr txBox="1">
            <a:spLocks noGrp="1"/>
          </p:cNvSpPr>
          <p:nvPr>
            <p:ph type="title" idx="4"/>
          </p:nvPr>
        </p:nvSpPr>
        <p:spPr>
          <a:xfrm>
            <a:off x="960000" y="593367"/>
            <a:ext cx="10272000" cy="76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4800"/>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pic>
        <p:nvPicPr>
          <p:cNvPr id="238" name="Google Shape;238;p31"/>
          <p:cNvPicPr preferRelativeResize="0"/>
          <p:nvPr/>
        </p:nvPicPr>
        <p:blipFill>
          <a:blip r:embed="rId2">
            <a:alphaModFix/>
          </a:blip>
          <a:stretch>
            <a:fillRect/>
          </a:stretch>
        </p:blipFill>
        <p:spPr>
          <a:xfrm flipH="1">
            <a:off x="10044567" y="4072734"/>
            <a:ext cx="1853035" cy="2455500"/>
          </a:xfrm>
          <a:prstGeom prst="rect">
            <a:avLst/>
          </a:prstGeom>
          <a:noFill/>
          <a:ln>
            <a:noFill/>
          </a:ln>
        </p:spPr>
      </p:pic>
      <p:pic>
        <p:nvPicPr>
          <p:cNvPr id="239" name="Google Shape;239;p31"/>
          <p:cNvPicPr preferRelativeResize="0"/>
          <p:nvPr/>
        </p:nvPicPr>
        <p:blipFill>
          <a:blip r:embed="rId3">
            <a:alphaModFix/>
          </a:blip>
          <a:stretch>
            <a:fillRect/>
          </a:stretch>
        </p:blipFill>
        <p:spPr>
          <a:xfrm flipH="1">
            <a:off x="203201" y="531068"/>
            <a:ext cx="2283495" cy="2155033"/>
          </a:xfrm>
          <a:prstGeom prst="rect">
            <a:avLst/>
          </a:prstGeom>
          <a:noFill/>
          <a:ln>
            <a:noFill/>
          </a:ln>
        </p:spPr>
      </p:pic>
      <p:pic>
        <p:nvPicPr>
          <p:cNvPr id="240" name="Google Shape;240;p31"/>
          <p:cNvPicPr preferRelativeResize="0"/>
          <p:nvPr/>
        </p:nvPicPr>
        <p:blipFill>
          <a:blip r:embed="rId4">
            <a:alphaModFix/>
          </a:blip>
          <a:stretch>
            <a:fillRect/>
          </a:stretch>
        </p:blipFill>
        <p:spPr>
          <a:xfrm rot="-4721554">
            <a:off x="890535" y="5044101"/>
            <a:ext cx="673532" cy="1464761"/>
          </a:xfrm>
          <a:prstGeom prst="rect">
            <a:avLst/>
          </a:prstGeom>
          <a:noFill/>
          <a:ln>
            <a:noFill/>
          </a:ln>
        </p:spPr>
      </p:pic>
      <p:pic>
        <p:nvPicPr>
          <p:cNvPr id="241" name="Google Shape;241;p31"/>
          <p:cNvPicPr preferRelativeResize="0"/>
          <p:nvPr/>
        </p:nvPicPr>
        <p:blipFill>
          <a:blip r:embed="rId4">
            <a:alphaModFix/>
          </a:blip>
          <a:stretch>
            <a:fillRect/>
          </a:stretch>
        </p:blipFill>
        <p:spPr>
          <a:xfrm rot="1430864" flipH="1">
            <a:off x="10956719" y="1147718"/>
            <a:ext cx="673532" cy="1464761"/>
          </a:xfrm>
          <a:prstGeom prst="rect">
            <a:avLst/>
          </a:prstGeom>
          <a:noFill/>
          <a:ln>
            <a:noFill/>
          </a:ln>
        </p:spPr>
      </p:pic>
    </p:spTree>
    <p:extLst>
      <p:ext uri="{BB962C8B-B14F-4D97-AF65-F5344CB8AC3E}">
        <p14:creationId xmlns:p14="http://schemas.microsoft.com/office/powerpoint/2010/main" val="24557001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242"/>
        <p:cNvGrpSpPr/>
        <p:nvPr/>
      </p:nvGrpSpPr>
      <p:grpSpPr>
        <a:xfrm>
          <a:off x="0" y="0"/>
          <a:ext cx="0" cy="0"/>
          <a:chOff x="0" y="0"/>
          <a:chExt cx="0" cy="0"/>
        </a:xfrm>
      </p:grpSpPr>
      <p:sp>
        <p:nvSpPr>
          <p:cNvPr id="243" name="Google Shape;243;p32"/>
          <p:cNvSpPr txBox="1"/>
          <p:nvPr/>
        </p:nvSpPr>
        <p:spPr>
          <a:xfrm>
            <a:off x="4056233" y="5677467"/>
            <a:ext cx="7184800" cy="594800"/>
          </a:xfrm>
          <a:prstGeom prst="rect">
            <a:avLst/>
          </a:prstGeom>
          <a:noFill/>
          <a:ln>
            <a:noFill/>
          </a:ln>
        </p:spPr>
        <p:txBody>
          <a:bodyPr spcFirstLastPara="1" wrap="square" lIns="121900" tIns="121900" rIns="121900" bIns="121900" anchor="b" anchorCtr="0">
            <a:noAutofit/>
          </a:bodyPr>
          <a:lstStyle/>
          <a:p>
            <a:pPr marL="0" lvl="0" indent="0" algn="ctr" rtl="0">
              <a:lnSpc>
                <a:spcPct val="100000"/>
              </a:lnSpc>
              <a:spcBef>
                <a:spcPts val="0"/>
              </a:spcBef>
              <a:spcAft>
                <a:spcPts val="0"/>
              </a:spcAft>
              <a:buNone/>
            </a:pPr>
            <a:r>
              <a:rPr lang="en" sz="1333">
                <a:solidFill>
                  <a:schemeClr val="dk1"/>
                </a:solidFill>
                <a:latin typeface="Montserrat"/>
                <a:ea typeface="Montserrat"/>
                <a:cs typeface="Montserrat"/>
                <a:sym typeface="Montserrat"/>
              </a:rPr>
              <a:t>CREDITS: This presentation template was created by </a:t>
            </a:r>
            <a:r>
              <a:rPr lang="en" sz="1333" b="1">
                <a:solidFill>
                  <a:schemeClr val="dk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333">
                <a:solidFill>
                  <a:schemeClr val="dk1"/>
                </a:solidFill>
                <a:latin typeface="Montserrat"/>
                <a:ea typeface="Montserrat"/>
                <a:cs typeface="Montserrat"/>
                <a:sym typeface="Montserrat"/>
              </a:rPr>
              <a:t>, including icons by </a:t>
            </a:r>
            <a:r>
              <a:rPr lang="en" sz="1333" b="1">
                <a:solidFill>
                  <a:schemeClr val="dk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333">
                <a:solidFill>
                  <a:schemeClr val="dk1"/>
                </a:solidFill>
                <a:latin typeface="Montserrat"/>
                <a:ea typeface="Montserrat"/>
                <a:cs typeface="Montserrat"/>
                <a:sym typeface="Montserrat"/>
              </a:rPr>
              <a:t> and infographics &amp; images by </a:t>
            </a:r>
            <a:r>
              <a:rPr lang="en" sz="1333" b="1">
                <a:solidFill>
                  <a:schemeClr val="dk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endParaRPr sz="1333" b="1">
              <a:solidFill>
                <a:schemeClr val="dk1"/>
              </a:solidFill>
              <a:highlight>
                <a:srgbClr val="DFDEFC"/>
              </a:highlight>
              <a:latin typeface="Montserrat"/>
              <a:ea typeface="Montserrat"/>
              <a:cs typeface="Montserrat"/>
              <a:sym typeface="Montserrat"/>
            </a:endParaRPr>
          </a:p>
        </p:txBody>
      </p:sp>
      <p:sp>
        <p:nvSpPr>
          <p:cNvPr id="244" name="Google Shape;244;p32"/>
          <p:cNvSpPr txBox="1">
            <a:spLocks noGrp="1"/>
          </p:cNvSpPr>
          <p:nvPr>
            <p:ph type="ctrTitle"/>
          </p:nvPr>
        </p:nvSpPr>
        <p:spPr>
          <a:xfrm>
            <a:off x="4792633" y="719333"/>
            <a:ext cx="5712000" cy="1330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9333"/>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245" name="Google Shape;245;p32"/>
          <p:cNvSpPr txBox="1">
            <a:spLocks noGrp="1"/>
          </p:cNvSpPr>
          <p:nvPr>
            <p:ph type="subTitle" idx="1"/>
          </p:nvPr>
        </p:nvSpPr>
        <p:spPr>
          <a:xfrm>
            <a:off x="4786033" y="1997367"/>
            <a:ext cx="5725200" cy="171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5857655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46"/>
        <p:cNvGrpSpPr/>
        <p:nvPr/>
      </p:nvGrpSpPr>
      <p:grpSpPr>
        <a:xfrm>
          <a:off x="0" y="0"/>
          <a:ext cx="0" cy="0"/>
          <a:chOff x="0" y="0"/>
          <a:chExt cx="0" cy="0"/>
        </a:xfrm>
      </p:grpSpPr>
      <p:pic>
        <p:nvPicPr>
          <p:cNvPr id="247" name="Google Shape;247;p33"/>
          <p:cNvPicPr preferRelativeResize="0"/>
          <p:nvPr/>
        </p:nvPicPr>
        <p:blipFill>
          <a:blip r:embed="rId2">
            <a:alphaModFix/>
          </a:blip>
          <a:stretch>
            <a:fillRect/>
          </a:stretch>
        </p:blipFill>
        <p:spPr>
          <a:xfrm flipH="1">
            <a:off x="10044567" y="4072734"/>
            <a:ext cx="1853035" cy="2455500"/>
          </a:xfrm>
          <a:prstGeom prst="rect">
            <a:avLst/>
          </a:prstGeom>
          <a:noFill/>
          <a:ln>
            <a:noFill/>
          </a:ln>
        </p:spPr>
      </p:pic>
      <p:pic>
        <p:nvPicPr>
          <p:cNvPr id="248" name="Google Shape;248;p33"/>
          <p:cNvPicPr preferRelativeResize="0"/>
          <p:nvPr/>
        </p:nvPicPr>
        <p:blipFill>
          <a:blip r:embed="rId3">
            <a:alphaModFix/>
          </a:blip>
          <a:stretch>
            <a:fillRect/>
          </a:stretch>
        </p:blipFill>
        <p:spPr>
          <a:xfrm flipH="1">
            <a:off x="203201" y="531068"/>
            <a:ext cx="2283495" cy="2155033"/>
          </a:xfrm>
          <a:prstGeom prst="rect">
            <a:avLst/>
          </a:prstGeom>
          <a:noFill/>
          <a:ln>
            <a:noFill/>
          </a:ln>
        </p:spPr>
      </p:pic>
      <p:pic>
        <p:nvPicPr>
          <p:cNvPr id="249" name="Google Shape;249;p33"/>
          <p:cNvPicPr preferRelativeResize="0"/>
          <p:nvPr/>
        </p:nvPicPr>
        <p:blipFill>
          <a:blip r:embed="rId4">
            <a:alphaModFix/>
          </a:blip>
          <a:stretch>
            <a:fillRect/>
          </a:stretch>
        </p:blipFill>
        <p:spPr>
          <a:xfrm rot="-4721554">
            <a:off x="890535" y="5044101"/>
            <a:ext cx="673532" cy="1464761"/>
          </a:xfrm>
          <a:prstGeom prst="rect">
            <a:avLst/>
          </a:prstGeom>
          <a:noFill/>
          <a:ln>
            <a:noFill/>
          </a:ln>
        </p:spPr>
      </p:pic>
      <p:pic>
        <p:nvPicPr>
          <p:cNvPr id="250" name="Google Shape;250;p33"/>
          <p:cNvPicPr preferRelativeResize="0"/>
          <p:nvPr/>
        </p:nvPicPr>
        <p:blipFill>
          <a:blip r:embed="rId4">
            <a:alphaModFix/>
          </a:blip>
          <a:stretch>
            <a:fillRect/>
          </a:stretch>
        </p:blipFill>
        <p:spPr>
          <a:xfrm rot="1430864" flipH="1">
            <a:off x="10956719" y="1147718"/>
            <a:ext cx="673532" cy="1464761"/>
          </a:xfrm>
          <a:prstGeom prst="rect">
            <a:avLst/>
          </a:prstGeom>
          <a:noFill/>
          <a:ln>
            <a:noFill/>
          </a:ln>
        </p:spPr>
      </p:pic>
    </p:spTree>
    <p:extLst>
      <p:ext uri="{BB962C8B-B14F-4D97-AF65-F5344CB8AC3E}">
        <p14:creationId xmlns:p14="http://schemas.microsoft.com/office/powerpoint/2010/main" val="31563961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51"/>
        <p:cNvGrpSpPr/>
        <p:nvPr/>
      </p:nvGrpSpPr>
      <p:grpSpPr>
        <a:xfrm>
          <a:off x="0" y="0"/>
          <a:ext cx="0" cy="0"/>
          <a:chOff x="0" y="0"/>
          <a:chExt cx="0" cy="0"/>
        </a:xfrm>
      </p:grpSpPr>
      <p:pic>
        <p:nvPicPr>
          <p:cNvPr id="252" name="Google Shape;252;p34"/>
          <p:cNvPicPr preferRelativeResize="0"/>
          <p:nvPr/>
        </p:nvPicPr>
        <p:blipFill>
          <a:blip r:embed="rId2">
            <a:alphaModFix/>
          </a:blip>
          <a:stretch>
            <a:fillRect/>
          </a:stretch>
        </p:blipFill>
        <p:spPr>
          <a:xfrm rot="-556369" flipH="1">
            <a:off x="10884817" y="5630917"/>
            <a:ext cx="977900" cy="1003300"/>
          </a:xfrm>
          <a:prstGeom prst="rect">
            <a:avLst/>
          </a:prstGeom>
          <a:noFill/>
          <a:ln>
            <a:noFill/>
          </a:ln>
        </p:spPr>
      </p:pic>
      <p:pic>
        <p:nvPicPr>
          <p:cNvPr id="253" name="Google Shape;253;p34"/>
          <p:cNvPicPr preferRelativeResize="0"/>
          <p:nvPr/>
        </p:nvPicPr>
        <p:blipFill>
          <a:blip r:embed="rId3">
            <a:alphaModFix/>
          </a:blip>
          <a:stretch>
            <a:fillRect/>
          </a:stretch>
        </p:blipFill>
        <p:spPr>
          <a:xfrm rot="-2875662" flipH="1">
            <a:off x="10904269" y="-13031"/>
            <a:ext cx="673532" cy="1464761"/>
          </a:xfrm>
          <a:prstGeom prst="rect">
            <a:avLst/>
          </a:prstGeom>
          <a:noFill/>
          <a:ln>
            <a:noFill/>
          </a:ln>
        </p:spPr>
      </p:pic>
      <p:pic>
        <p:nvPicPr>
          <p:cNvPr id="254" name="Google Shape;254;p34"/>
          <p:cNvPicPr preferRelativeResize="0"/>
          <p:nvPr/>
        </p:nvPicPr>
        <p:blipFill>
          <a:blip r:embed="rId2">
            <a:alphaModFix/>
          </a:blip>
          <a:stretch>
            <a:fillRect/>
          </a:stretch>
        </p:blipFill>
        <p:spPr>
          <a:xfrm rot="556369">
            <a:off x="284217" y="5375250"/>
            <a:ext cx="977900" cy="1003300"/>
          </a:xfrm>
          <a:prstGeom prst="rect">
            <a:avLst/>
          </a:prstGeom>
          <a:noFill/>
          <a:ln>
            <a:noFill/>
          </a:ln>
        </p:spPr>
      </p:pic>
      <p:pic>
        <p:nvPicPr>
          <p:cNvPr id="255" name="Google Shape;255;p34"/>
          <p:cNvPicPr preferRelativeResize="0"/>
          <p:nvPr/>
        </p:nvPicPr>
        <p:blipFill>
          <a:blip r:embed="rId3">
            <a:alphaModFix/>
          </a:blip>
          <a:stretch>
            <a:fillRect/>
          </a:stretch>
        </p:blipFill>
        <p:spPr>
          <a:xfrm rot="-8265222" flipH="1">
            <a:off x="614202" y="242802"/>
            <a:ext cx="673532" cy="1464761"/>
          </a:xfrm>
          <a:prstGeom prst="rect">
            <a:avLst/>
          </a:prstGeom>
          <a:noFill/>
          <a:ln>
            <a:noFill/>
          </a:ln>
        </p:spPr>
      </p:pic>
    </p:spTree>
    <p:extLst>
      <p:ext uri="{BB962C8B-B14F-4D97-AF65-F5344CB8AC3E}">
        <p14:creationId xmlns:p14="http://schemas.microsoft.com/office/powerpoint/2010/main" val="1985586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87286-4B50-4959-9CB0-87F92FABC98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A40A04F-83F7-4B2F-B4BE-81B8B601A1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37C588-119D-40C0-94B3-3586937B18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57B297-134A-42BB-8836-BD235F43AD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51057E-45E0-4E91-974C-A06B9B19B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03685D-4DF5-4FB5-BE10-3705C7FED6EC}"/>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8" name="Footer Placeholder 7">
            <a:extLst>
              <a:ext uri="{FF2B5EF4-FFF2-40B4-BE49-F238E27FC236}">
                <a16:creationId xmlns:a16="http://schemas.microsoft.com/office/drawing/2014/main" id="{6DE56FE3-3D70-4C82-8426-D4CE761162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B39A02-3AB9-4143-A1A3-D7F18F396EB7}"/>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27121363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56"/>
        <p:cNvGrpSpPr/>
        <p:nvPr/>
      </p:nvGrpSpPr>
      <p:grpSpPr>
        <a:xfrm>
          <a:off x="0" y="0"/>
          <a:ext cx="0" cy="0"/>
          <a:chOff x="0" y="0"/>
          <a:chExt cx="0" cy="0"/>
        </a:xfrm>
      </p:grpSpPr>
      <p:pic>
        <p:nvPicPr>
          <p:cNvPr id="257" name="Google Shape;257;p35"/>
          <p:cNvPicPr preferRelativeResize="0"/>
          <p:nvPr/>
        </p:nvPicPr>
        <p:blipFill>
          <a:blip r:embed="rId2">
            <a:alphaModFix/>
          </a:blip>
          <a:stretch>
            <a:fillRect/>
          </a:stretch>
        </p:blipFill>
        <p:spPr>
          <a:xfrm>
            <a:off x="10128262" y="4953001"/>
            <a:ext cx="2035500" cy="1739900"/>
          </a:xfrm>
          <a:prstGeom prst="rect">
            <a:avLst/>
          </a:prstGeom>
          <a:noFill/>
          <a:ln>
            <a:noFill/>
          </a:ln>
        </p:spPr>
      </p:pic>
      <p:pic>
        <p:nvPicPr>
          <p:cNvPr id="258" name="Google Shape;258;p35"/>
          <p:cNvPicPr preferRelativeResize="0"/>
          <p:nvPr/>
        </p:nvPicPr>
        <p:blipFill>
          <a:blip r:embed="rId3">
            <a:alphaModFix/>
          </a:blip>
          <a:stretch>
            <a:fillRect/>
          </a:stretch>
        </p:blipFill>
        <p:spPr>
          <a:xfrm>
            <a:off x="120658" y="5529318"/>
            <a:ext cx="698815" cy="1206500"/>
          </a:xfrm>
          <a:prstGeom prst="rect">
            <a:avLst/>
          </a:prstGeom>
          <a:noFill/>
          <a:ln>
            <a:noFill/>
          </a:ln>
        </p:spPr>
      </p:pic>
      <p:pic>
        <p:nvPicPr>
          <p:cNvPr id="259" name="Google Shape;259;p35"/>
          <p:cNvPicPr preferRelativeResize="0"/>
          <p:nvPr/>
        </p:nvPicPr>
        <p:blipFill>
          <a:blip r:embed="rId4">
            <a:alphaModFix/>
          </a:blip>
          <a:stretch>
            <a:fillRect/>
          </a:stretch>
        </p:blipFill>
        <p:spPr>
          <a:xfrm>
            <a:off x="120661" y="116077"/>
            <a:ext cx="1895929" cy="1206500"/>
          </a:xfrm>
          <a:prstGeom prst="rect">
            <a:avLst/>
          </a:prstGeom>
          <a:noFill/>
          <a:ln>
            <a:noFill/>
          </a:ln>
        </p:spPr>
      </p:pic>
      <p:pic>
        <p:nvPicPr>
          <p:cNvPr id="260" name="Google Shape;260;p35"/>
          <p:cNvPicPr preferRelativeResize="0"/>
          <p:nvPr/>
        </p:nvPicPr>
        <p:blipFill>
          <a:blip r:embed="rId5">
            <a:alphaModFix/>
          </a:blip>
          <a:stretch>
            <a:fillRect/>
          </a:stretch>
        </p:blipFill>
        <p:spPr>
          <a:xfrm rot="2898431">
            <a:off x="10696567" y="481261"/>
            <a:ext cx="1660903" cy="987800"/>
          </a:xfrm>
          <a:prstGeom prst="rect">
            <a:avLst/>
          </a:prstGeom>
          <a:noFill/>
          <a:ln>
            <a:noFill/>
          </a:ln>
        </p:spPr>
      </p:pic>
    </p:spTree>
    <p:extLst>
      <p:ext uri="{BB962C8B-B14F-4D97-AF65-F5344CB8AC3E}">
        <p14:creationId xmlns:p14="http://schemas.microsoft.com/office/powerpoint/2010/main" val="31602204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9" name="Google Shape;9;p2"/>
          <p:cNvSpPr/>
          <p:nvPr/>
        </p:nvSpPr>
        <p:spPr>
          <a:xfrm>
            <a:off x="-387465" y="1148288"/>
            <a:ext cx="4258889" cy="4316616"/>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520333" y="-249767"/>
            <a:ext cx="5250956" cy="5749680"/>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8876400" y="1834767"/>
            <a:ext cx="3633824" cy="3984005"/>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 name="Google Shape;12;p2"/>
          <p:cNvGrpSpPr/>
          <p:nvPr/>
        </p:nvGrpSpPr>
        <p:grpSpPr>
          <a:xfrm>
            <a:off x="-387473" y="3716683"/>
            <a:ext cx="7559256" cy="2506071"/>
            <a:chOff x="1156025" y="3122250"/>
            <a:chExt cx="4047000" cy="1341675"/>
          </a:xfrm>
        </p:grpSpPr>
        <p:sp>
          <p:nvSpPr>
            <p:cNvPr id="13" name="Google Shape;13;p2"/>
            <p:cNvSpPr/>
            <p:nvPr/>
          </p:nvSpPr>
          <p:spPr>
            <a:xfrm>
              <a:off x="2625400" y="3426850"/>
              <a:ext cx="2577625" cy="1002875"/>
            </a:xfrm>
            <a:custGeom>
              <a:avLst/>
              <a:gdLst/>
              <a:ahLst/>
              <a:cxnLst/>
              <a:rect l="l" t="t"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 y="6744"/>
                  </a:ln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156025" y="3122250"/>
              <a:ext cx="2769725"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 name="Google Shape;15;p2"/>
          <p:cNvSpPr/>
          <p:nvPr/>
        </p:nvSpPr>
        <p:spPr>
          <a:xfrm>
            <a:off x="-54633" y="5215033"/>
            <a:ext cx="12301255" cy="2398195"/>
          </a:xfrm>
          <a:custGeom>
            <a:avLst/>
            <a:gdLst/>
            <a:ahLst/>
            <a:cxnLst/>
            <a:rect l="l" t="t"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lnTo>
                  <a:pt x="110197" y="8827"/>
                </a:ln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lnTo>
                  <a:pt x="104700" y="9239"/>
                </a:ln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txBox="1">
            <a:spLocks noGrp="1"/>
          </p:cNvSpPr>
          <p:nvPr>
            <p:ph type="ctrTitle"/>
          </p:nvPr>
        </p:nvSpPr>
        <p:spPr>
          <a:xfrm>
            <a:off x="6153767" y="970333"/>
            <a:ext cx="4593200" cy="1437600"/>
          </a:xfrm>
          <a:prstGeom prst="rect">
            <a:avLst/>
          </a:prstGeom>
        </p:spPr>
        <p:txBody>
          <a:bodyPr spcFirstLastPara="1" wrap="square" lIns="91425" tIns="91425" rIns="91425" bIns="91425" anchor="b" anchorCtr="0">
            <a:noAutofit/>
          </a:bodyPr>
          <a:lstStyle>
            <a:lvl1pPr lvl="0" algn="r">
              <a:spcBef>
                <a:spcPts val="0"/>
              </a:spcBef>
              <a:spcAft>
                <a:spcPts val="0"/>
              </a:spcAft>
              <a:buClr>
                <a:schemeClr val="accent4"/>
              </a:buClr>
              <a:buSzPts val="7200"/>
              <a:buNone/>
              <a:defRPr sz="9600">
                <a:solidFill>
                  <a:schemeClr val="accent4"/>
                </a:solidFill>
              </a:defRPr>
            </a:lvl1pPr>
            <a:lvl2pPr lvl="1" algn="ctr">
              <a:spcBef>
                <a:spcPts val="0"/>
              </a:spcBef>
              <a:spcAft>
                <a:spcPts val="0"/>
              </a:spcAft>
              <a:buClr>
                <a:schemeClr val="accent4"/>
              </a:buClr>
              <a:buSzPts val="5200"/>
              <a:buNone/>
              <a:defRPr sz="6933">
                <a:solidFill>
                  <a:schemeClr val="accent4"/>
                </a:solidFill>
              </a:defRPr>
            </a:lvl2pPr>
            <a:lvl3pPr lvl="2" algn="ctr">
              <a:spcBef>
                <a:spcPts val="0"/>
              </a:spcBef>
              <a:spcAft>
                <a:spcPts val="0"/>
              </a:spcAft>
              <a:buClr>
                <a:schemeClr val="accent4"/>
              </a:buClr>
              <a:buSzPts val="5200"/>
              <a:buNone/>
              <a:defRPr sz="6933">
                <a:solidFill>
                  <a:schemeClr val="accent4"/>
                </a:solidFill>
              </a:defRPr>
            </a:lvl3pPr>
            <a:lvl4pPr lvl="3" algn="ctr">
              <a:spcBef>
                <a:spcPts val="0"/>
              </a:spcBef>
              <a:spcAft>
                <a:spcPts val="0"/>
              </a:spcAft>
              <a:buClr>
                <a:schemeClr val="accent4"/>
              </a:buClr>
              <a:buSzPts val="5200"/>
              <a:buNone/>
              <a:defRPr sz="6933">
                <a:solidFill>
                  <a:schemeClr val="accent4"/>
                </a:solidFill>
              </a:defRPr>
            </a:lvl4pPr>
            <a:lvl5pPr lvl="4" algn="ctr">
              <a:spcBef>
                <a:spcPts val="0"/>
              </a:spcBef>
              <a:spcAft>
                <a:spcPts val="0"/>
              </a:spcAft>
              <a:buClr>
                <a:schemeClr val="accent4"/>
              </a:buClr>
              <a:buSzPts val="5200"/>
              <a:buNone/>
              <a:defRPr sz="6933">
                <a:solidFill>
                  <a:schemeClr val="accent4"/>
                </a:solidFill>
              </a:defRPr>
            </a:lvl5pPr>
            <a:lvl6pPr lvl="5" algn="ctr">
              <a:spcBef>
                <a:spcPts val="0"/>
              </a:spcBef>
              <a:spcAft>
                <a:spcPts val="0"/>
              </a:spcAft>
              <a:buClr>
                <a:schemeClr val="accent4"/>
              </a:buClr>
              <a:buSzPts val="5200"/>
              <a:buNone/>
              <a:defRPr sz="6933">
                <a:solidFill>
                  <a:schemeClr val="accent4"/>
                </a:solidFill>
              </a:defRPr>
            </a:lvl6pPr>
            <a:lvl7pPr lvl="6" algn="ctr">
              <a:spcBef>
                <a:spcPts val="0"/>
              </a:spcBef>
              <a:spcAft>
                <a:spcPts val="0"/>
              </a:spcAft>
              <a:buClr>
                <a:schemeClr val="accent4"/>
              </a:buClr>
              <a:buSzPts val="5200"/>
              <a:buNone/>
              <a:defRPr sz="6933">
                <a:solidFill>
                  <a:schemeClr val="accent4"/>
                </a:solidFill>
              </a:defRPr>
            </a:lvl7pPr>
            <a:lvl8pPr lvl="7" algn="ctr">
              <a:spcBef>
                <a:spcPts val="0"/>
              </a:spcBef>
              <a:spcAft>
                <a:spcPts val="0"/>
              </a:spcAft>
              <a:buClr>
                <a:schemeClr val="accent4"/>
              </a:buClr>
              <a:buSzPts val="5200"/>
              <a:buNone/>
              <a:defRPr sz="6933">
                <a:solidFill>
                  <a:schemeClr val="accent4"/>
                </a:solidFill>
              </a:defRPr>
            </a:lvl8pPr>
            <a:lvl9pPr lvl="8" algn="ctr">
              <a:spcBef>
                <a:spcPts val="0"/>
              </a:spcBef>
              <a:spcAft>
                <a:spcPts val="0"/>
              </a:spcAft>
              <a:buClr>
                <a:schemeClr val="accent4"/>
              </a:buClr>
              <a:buSzPts val="5200"/>
              <a:buNone/>
              <a:defRPr sz="6933">
                <a:solidFill>
                  <a:schemeClr val="accent4"/>
                </a:solidFill>
              </a:defRPr>
            </a:lvl9pPr>
          </a:lstStyle>
          <a:p>
            <a:endParaRPr/>
          </a:p>
        </p:txBody>
      </p:sp>
      <p:sp>
        <p:nvSpPr>
          <p:cNvPr id="17" name="Google Shape;17;p2"/>
          <p:cNvSpPr txBox="1">
            <a:spLocks noGrp="1"/>
          </p:cNvSpPr>
          <p:nvPr>
            <p:ph type="subTitle" idx="1"/>
          </p:nvPr>
        </p:nvSpPr>
        <p:spPr>
          <a:xfrm>
            <a:off x="6793000" y="3297700"/>
            <a:ext cx="3953600" cy="10568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Clr>
                <a:schemeClr val="accent4"/>
              </a:buClr>
              <a:buSzPts val="2400"/>
              <a:buNone/>
              <a:defRPr sz="3200">
                <a:solidFill>
                  <a:schemeClr val="accent4"/>
                </a:solidFill>
              </a:defRPr>
            </a:lvl1pPr>
            <a:lvl2pPr lvl="1" algn="ctr">
              <a:lnSpc>
                <a:spcPct val="100000"/>
              </a:lnSpc>
              <a:spcBef>
                <a:spcPts val="0"/>
              </a:spcBef>
              <a:spcAft>
                <a:spcPts val="0"/>
              </a:spcAft>
              <a:buClr>
                <a:schemeClr val="accent4"/>
              </a:buClr>
              <a:buSzPts val="2400"/>
              <a:buNone/>
              <a:defRPr sz="3200">
                <a:solidFill>
                  <a:schemeClr val="accent4"/>
                </a:solidFill>
              </a:defRPr>
            </a:lvl2pPr>
            <a:lvl3pPr lvl="2" algn="ctr">
              <a:lnSpc>
                <a:spcPct val="100000"/>
              </a:lnSpc>
              <a:spcBef>
                <a:spcPts val="0"/>
              </a:spcBef>
              <a:spcAft>
                <a:spcPts val="0"/>
              </a:spcAft>
              <a:buClr>
                <a:schemeClr val="accent4"/>
              </a:buClr>
              <a:buSzPts val="2400"/>
              <a:buNone/>
              <a:defRPr sz="3200">
                <a:solidFill>
                  <a:schemeClr val="accent4"/>
                </a:solidFill>
              </a:defRPr>
            </a:lvl3pPr>
            <a:lvl4pPr lvl="3" algn="ctr">
              <a:lnSpc>
                <a:spcPct val="100000"/>
              </a:lnSpc>
              <a:spcBef>
                <a:spcPts val="0"/>
              </a:spcBef>
              <a:spcAft>
                <a:spcPts val="0"/>
              </a:spcAft>
              <a:buClr>
                <a:schemeClr val="accent4"/>
              </a:buClr>
              <a:buSzPts val="2400"/>
              <a:buNone/>
              <a:defRPr sz="3200">
                <a:solidFill>
                  <a:schemeClr val="accent4"/>
                </a:solidFill>
              </a:defRPr>
            </a:lvl4pPr>
            <a:lvl5pPr lvl="4" algn="ctr">
              <a:lnSpc>
                <a:spcPct val="100000"/>
              </a:lnSpc>
              <a:spcBef>
                <a:spcPts val="0"/>
              </a:spcBef>
              <a:spcAft>
                <a:spcPts val="0"/>
              </a:spcAft>
              <a:buClr>
                <a:schemeClr val="accent4"/>
              </a:buClr>
              <a:buSzPts val="2400"/>
              <a:buNone/>
              <a:defRPr sz="3200">
                <a:solidFill>
                  <a:schemeClr val="accent4"/>
                </a:solidFill>
              </a:defRPr>
            </a:lvl5pPr>
            <a:lvl6pPr lvl="5" algn="ctr">
              <a:lnSpc>
                <a:spcPct val="100000"/>
              </a:lnSpc>
              <a:spcBef>
                <a:spcPts val="0"/>
              </a:spcBef>
              <a:spcAft>
                <a:spcPts val="0"/>
              </a:spcAft>
              <a:buClr>
                <a:schemeClr val="accent4"/>
              </a:buClr>
              <a:buSzPts val="2400"/>
              <a:buNone/>
              <a:defRPr sz="3200">
                <a:solidFill>
                  <a:schemeClr val="accent4"/>
                </a:solidFill>
              </a:defRPr>
            </a:lvl6pPr>
            <a:lvl7pPr lvl="6" algn="ctr">
              <a:lnSpc>
                <a:spcPct val="100000"/>
              </a:lnSpc>
              <a:spcBef>
                <a:spcPts val="0"/>
              </a:spcBef>
              <a:spcAft>
                <a:spcPts val="0"/>
              </a:spcAft>
              <a:buClr>
                <a:schemeClr val="accent4"/>
              </a:buClr>
              <a:buSzPts val="2400"/>
              <a:buNone/>
              <a:defRPr sz="3200">
                <a:solidFill>
                  <a:schemeClr val="accent4"/>
                </a:solidFill>
              </a:defRPr>
            </a:lvl7pPr>
            <a:lvl8pPr lvl="7" algn="ctr">
              <a:lnSpc>
                <a:spcPct val="100000"/>
              </a:lnSpc>
              <a:spcBef>
                <a:spcPts val="0"/>
              </a:spcBef>
              <a:spcAft>
                <a:spcPts val="0"/>
              </a:spcAft>
              <a:buClr>
                <a:schemeClr val="accent4"/>
              </a:buClr>
              <a:buSzPts val="2400"/>
              <a:buNone/>
              <a:defRPr sz="3200">
                <a:solidFill>
                  <a:schemeClr val="accent4"/>
                </a:solidFill>
              </a:defRPr>
            </a:lvl8pPr>
            <a:lvl9pPr lvl="8" algn="ctr">
              <a:lnSpc>
                <a:spcPct val="100000"/>
              </a:lnSpc>
              <a:spcBef>
                <a:spcPts val="0"/>
              </a:spcBef>
              <a:spcAft>
                <a:spcPts val="0"/>
              </a:spcAft>
              <a:buClr>
                <a:schemeClr val="accent4"/>
              </a:buClr>
              <a:buSzPts val="2400"/>
              <a:buNone/>
              <a:defRPr sz="3200">
                <a:solidFill>
                  <a:schemeClr val="accent4"/>
                </a:solidFill>
              </a:defRPr>
            </a:lvl9pPr>
          </a:lstStyle>
          <a:p>
            <a:endParaRPr/>
          </a:p>
        </p:txBody>
      </p:sp>
      <p:sp>
        <p:nvSpPr>
          <p:cNvPr id="18" name="Google Shape;18;p2"/>
          <p:cNvSpPr txBox="1">
            <a:spLocks noGrp="1"/>
          </p:cNvSpPr>
          <p:nvPr>
            <p:ph type="ctrTitle" idx="2"/>
          </p:nvPr>
        </p:nvSpPr>
        <p:spPr>
          <a:xfrm>
            <a:off x="5211200" y="2347700"/>
            <a:ext cx="5535600" cy="9500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accent4"/>
              </a:buClr>
              <a:buSzPts val="4800"/>
              <a:buNone/>
              <a:defRPr sz="6400">
                <a:solidFill>
                  <a:schemeClr val="accent4"/>
                </a:solidFill>
              </a:defRPr>
            </a:lvl1pPr>
            <a:lvl2pPr lvl="1" algn="ctr" rtl="0">
              <a:spcBef>
                <a:spcPts val="0"/>
              </a:spcBef>
              <a:spcAft>
                <a:spcPts val="0"/>
              </a:spcAft>
              <a:buClr>
                <a:schemeClr val="accent4"/>
              </a:buClr>
              <a:buSzPts val="4800"/>
              <a:buNone/>
              <a:defRPr sz="6400">
                <a:solidFill>
                  <a:schemeClr val="accent4"/>
                </a:solidFill>
              </a:defRPr>
            </a:lvl2pPr>
            <a:lvl3pPr lvl="2" algn="ctr" rtl="0">
              <a:spcBef>
                <a:spcPts val="0"/>
              </a:spcBef>
              <a:spcAft>
                <a:spcPts val="0"/>
              </a:spcAft>
              <a:buClr>
                <a:schemeClr val="accent4"/>
              </a:buClr>
              <a:buSzPts val="4800"/>
              <a:buNone/>
              <a:defRPr sz="6400">
                <a:solidFill>
                  <a:schemeClr val="accent4"/>
                </a:solidFill>
              </a:defRPr>
            </a:lvl3pPr>
            <a:lvl4pPr lvl="3" algn="ctr" rtl="0">
              <a:spcBef>
                <a:spcPts val="0"/>
              </a:spcBef>
              <a:spcAft>
                <a:spcPts val="0"/>
              </a:spcAft>
              <a:buClr>
                <a:schemeClr val="accent4"/>
              </a:buClr>
              <a:buSzPts val="4800"/>
              <a:buNone/>
              <a:defRPr sz="6400">
                <a:solidFill>
                  <a:schemeClr val="accent4"/>
                </a:solidFill>
              </a:defRPr>
            </a:lvl4pPr>
            <a:lvl5pPr lvl="4" algn="ctr" rtl="0">
              <a:spcBef>
                <a:spcPts val="0"/>
              </a:spcBef>
              <a:spcAft>
                <a:spcPts val="0"/>
              </a:spcAft>
              <a:buClr>
                <a:schemeClr val="accent4"/>
              </a:buClr>
              <a:buSzPts val="4800"/>
              <a:buNone/>
              <a:defRPr sz="6400">
                <a:solidFill>
                  <a:schemeClr val="accent4"/>
                </a:solidFill>
              </a:defRPr>
            </a:lvl5pPr>
            <a:lvl6pPr lvl="5" algn="ctr" rtl="0">
              <a:spcBef>
                <a:spcPts val="0"/>
              </a:spcBef>
              <a:spcAft>
                <a:spcPts val="0"/>
              </a:spcAft>
              <a:buClr>
                <a:schemeClr val="accent4"/>
              </a:buClr>
              <a:buSzPts val="4800"/>
              <a:buNone/>
              <a:defRPr sz="6400">
                <a:solidFill>
                  <a:schemeClr val="accent4"/>
                </a:solidFill>
              </a:defRPr>
            </a:lvl6pPr>
            <a:lvl7pPr lvl="6" algn="ctr" rtl="0">
              <a:spcBef>
                <a:spcPts val="0"/>
              </a:spcBef>
              <a:spcAft>
                <a:spcPts val="0"/>
              </a:spcAft>
              <a:buClr>
                <a:schemeClr val="accent4"/>
              </a:buClr>
              <a:buSzPts val="4800"/>
              <a:buNone/>
              <a:defRPr sz="6400">
                <a:solidFill>
                  <a:schemeClr val="accent4"/>
                </a:solidFill>
              </a:defRPr>
            </a:lvl7pPr>
            <a:lvl8pPr lvl="7" algn="ctr" rtl="0">
              <a:spcBef>
                <a:spcPts val="0"/>
              </a:spcBef>
              <a:spcAft>
                <a:spcPts val="0"/>
              </a:spcAft>
              <a:buClr>
                <a:schemeClr val="accent4"/>
              </a:buClr>
              <a:buSzPts val="4800"/>
              <a:buNone/>
              <a:defRPr sz="6400">
                <a:solidFill>
                  <a:schemeClr val="accent4"/>
                </a:solidFill>
              </a:defRPr>
            </a:lvl8pPr>
            <a:lvl9pPr lvl="8" algn="ctr" rtl="0">
              <a:spcBef>
                <a:spcPts val="0"/>
              </a:spcBef>
              <a:spcAft>
                <a:spcPts val="0"/>
              </a:spcAft>
              <a:buClr>
                <a:schemeClr val="accent4"/>
              </a:buClr>
              <a:buSzPts val="4800"/>
              <a:buNone/>
              <a:defRPr sz="6400">
                <a:solidFill>
                  <a:schemeClr val="accent4"/>
                </a:solidFill>
              </a:defRPr>
            </a:lvl9pPr>
          </a:lstStyle>
          <a:p>
            <a:endParaRPr/>
          </a:p>
        </p:txBody>
      </p:sp>
    </p:spTree>
    <p:extLst>
      <p:ext uri="{BB962C8B-B14F-4D97-AF65-F5344CB8AC3E}">
        <p14:creationId xmlns:p14="http://schemas.microsoft.com/office/powerpoint/2010/main" val="41580454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accent5"/>
        </a:solidFill>
        <a:effectLst/>
      </p:bgPr>
    </p:bg>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6341867" y="3225333"/>
            <a:ext cx="5393600" cy="1122400"/>
          </a:xfrm>
          <a:prstGeom prst="rect">
            <a:avLst/>
          </a:prstGeom>
        </p:spPr>
        <p:txBody>
          <a:bodyPr spcFirstLastPara="1" wrap="square" lIns="91425" tIns="91425" rIns="91425" bIns="91425" anchor="b" anchorCtr="0">
            <a:noAutofit/>
          </a:bodyPr>
          <a:lstStyle>
            <a:lvl1pPr lvl="0">
              <a:spcBef>
                <a:spcPts val="0"/>
              </a:spcBef>
              <a:spcAft>
                <a:spcPts val="0"/>
              </a:spcAft>
              <a:buClr>
                <a:schemeClr val="accent4"/>
              </a:buClr>
              <a:buSzPts val="6000"/>
              <a:buNone/>
              <a:defRPr sz="8000">
                <a:solidFill>
                  <a:schemeClr val="accent4"/>
                </a:solidFill>
              </a:defRPr>
            </a:lvl1pPr>
            <a:lvl2pPr lvl="1">
              <a:spcBef>
                <a:spcPts val="0"/>
              </a:spcBef>
              <a:spcAft>
                <a:spcPts val="0"/>
              </a:spcAft>
              <a:buClr>
                <a:schemeClr val="accent4"/>
              </a:buClr>
              <a:buSzPts val="6000"/>
              <a:buNone/>
              <a:defRPr sz="8000">
                <a:solidFill>
                  <a:schemeClr val="accent4"/>
                </a:solidFill>
              </a:defRPr>
            </a:lvl2pPr>
            <a:lvl3pPr lvl="2">
              <a:spcBef>
                <a:spcPts val="0"/>
              </a:spcBef>
              <a:spcAft>
                <a:spcPts val="0"/>
              </a:spcAft>
              <a:buClr>
                <a:schemeClr val="accent4"/>
              </a:buClr>
              <a:buSzPts val="6000"/>
              <a:buNone/>
              <a:defRPr sz="8000">
                <a:solidFill>
                  <a:schemeClr val="accent4"/>
                </a:solidFill>
              </a:defRPr>
            </a:lvl3pPr>
            <a:lvl4pPr lvl="3">
              <a:spcBef>
                <a:spcPts val="0"/>
              </a:spcBef>
              <a:spcAft>
                <a:spcPts val="0"/>
              </a:spcAft>
              <a:buClr>
                <a:schemeClr val="accent4"/>
              </a:buClr>
              <a:buSzPts val="6000"/>
              <a:buNone/>
              <a:defRPr sz="8000">
                <a:solidFill>
                  <a:schemeClr val="accent4"/>
                </a:solidFill>
              </a:defRPr>
            </a:lvl4pPr>
            <a:lvl5pPr lvl="4">
              <a:spcBef>
                <a:spcPts val="0"/>
              </a:spcBef>
              <a:spcAft>
                <a:spcPts val="0"/>
              </a:spcAft>
              <a:buClr>
                <a:schemeClr val="accent4"/>
              </a:buClr>
              <a:buSzPts val="6000"/>
              <a:buNone/>
              <a:defRPr sz="8000">
                <a:solidFill>
                  <a:schemeClr val="accent4"/>
                </a:solidFill>
              </a:defRPr>
            </a:lvl5pPr>
            <a:lvl6pPr lvl="5">
              <a:spcBef>
                <a:spcPts val="0"/>
              </a:spcBef>
              <a:spcAft>
                <a:spcPts val="0"/>
              </a:spcAft>
              <a:buClr>
                <a:schemeClr val="accent4"/>
              </a:buClr>
              <a:buSzPts val="6000"/>
              <a:buNone/>
              <a:defRPr sz="8000">
                <a:solidFill>
                  <a:schemeClr val="accent4"/>
                </a:solidFill>
              </a:defRPr>
            </a:lvl6pPr>
            <a:lvl7pPr lvl="6">
              <a:spcBef>
                <a:spcPts val="0"/>
              </a:spcBef>
              <a:spcAft>
                <a:spcPts val="0"/>
              </a:spcAft>
              <a:buClr>
                <a:schemeClr val="accent4"/>
              </a:buClr>
              <a:buSzPts val="6000"/>
              <a:buNone/>
              <a:defRPr sz="8000">
                <a:solidFill>
                  <a:schemeClr val="accent4"/>
                </a:solidFill>
              </a:defRPr>
            </a:lvl7pPr>
            <a:lvl8pPr lvl="7">
              <a:spcBef>
                <a:spcPts val="0"/>
              </a:spcBef>
              <a:spcAft>
                <a:spcPts val="0"/>
              </a:spcAft>
              <a:buClr>
                <a:schemeClr val="accent4"/>
              </a:buClr>
              <a:buSzPts val="6000"/>
              <a:buNone/>
              <a:defRPr sz="8000">
                <a:solidFill>
                  <a:schemeClr val="accent4"/>
                </a:solidFill>
              </a:defRPr>
            </a:lvl8pPr>
            <a:lvl9pPr lvl="8">
              <a:spcBef>
                <a:spcPts val="0"/>
              </a:spcBef>
              <a:spcAft>
                <a:spcPts val="0"/>
              </a:spcAft>
              <a:buClr>
                <a:schemeClr val="accent4"/>
              </a:buClr>
              <a:buSzPts val="6000"/>
              <a:buNone/>
              <a:defRPr sz="8000">
                <a:solidFill>
                  <a:schemeClr val="accent4"/>
                </a:solidFill>
              </a:defRPr>
            </a:lvl9pPr>
          </a:lstStyle>
          <a:p>
            <a:endParaRPr/>
          </a:p>
        </p:txBody>
      </p:sp>
      <p:sp>
        <p:nvSpPr>
          <p:cNvPr id="21" name="Google Shape;21;p3"/>
          <p:cNvSpPr txBox="1">
            <a:spLocks noGrp="1"/>
          </p:cNvSpPr>
          <p:nvPr>
            <p:ph type="subTitle" idx="1"/>
          </p:nvPr>
        </p:nvSpPr>
        <p:spPr>
          <a:xfrm>
            <a:off x="6341867" y="4203300"/>
            <a:ext cx="5393600" cy="164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800">
                <a:solidFill>
                  <a:schemeClr val="accent4"/>
                </a:solidFill>
              </a:defRPr>
            </a:lvl1pPr>
            <a:lvl2pPr lvl="1" rtl="0">
              <a:lnSpc>
                <a:spcPct val="100000"/>
              </a:lnSpc>
              <a:spcBef>
                <a:spcPts val="0"/>
              </a:spcBef>
              <a:spcAft>
                <a:spcPts val="0"/>
              </a:spcAft>
              <a:buClr>
                <a:schemeClr val="accent4"/>
              </a:buClr>
              <a:buSzPts val="2100"/>
              <a:buNone/>
              <a:defRPr sz="2800">
                <a:solidFill>
                  <a:schemeClr val="accent4"/>
                </a:solidFill>
              </a:defRPr>
            </a:lvl2pPr>
            <a:lvl3pPr lvl="2" rtl="0">
              <a:lnSpc>
                <a:spcPct val="100000"/>
              </a:lnSpc>
              <a:spcBef>
                <a:spcPts val="0"/>
              </a:spcBef>
              <a:spcAft>
                <a:spcPts val="0"/>
              </a:spcAft>
              <a:buClr>
                <a:schemeClr val="accent4"/>
              </a:buClr>
              <a:buSzPts val="2100"/>
              <a:buNone/>
              <a:defRPr sz="2800">
                <a:solidFill>
                  <a:schemeClr val="accent4"/>
                </a:solidFill>
              </a:defRPr>
            </a:lvl3pPr>
            <a:lvl4pPr lvl="3" rtl="0">
              <a:lnSpc>
                <a:spcPct val="100000"/>
              </a:lnSpc>
              <a:spcBef>
                <a:spcPts val="0"/>
              </a:spcBef>
              <a:spcAft>
                <a:spcPts val="0"/>
              </a:spcAft>
              <a:buClr>
                <a:schemeClr val="accent4"/>
              </a:buClr>
              <a:buSzPts val="2100"/>
              <a:buNone/>
              <a:defRPr sz="2800">
                <a:solidFill>
                  <a:schemeClr val="accent4"/>
                </a:solidFill>
              </a:defRPr>
            </a:lvl4pPr>
            <a:lvl5pPr lvl="4" rtl="0">
              <a:lnSpc>
                <a:spcPct val="100000"/>
              </a:lnSpc>
              <a:spcBef>
                <a:spcPts val="0"/>
              </a:spcBef>
              <a:spcAft>
                <a:spcPts val="0"/>
              </a:spcAft>
              <a:buClr>
                <a:schemeClr val="accent4"/>
              </a:buClr>
              <a:buSzPts val="2100"/>
              <a:buNone/>
              <a:defRPr sz="2800">
                <a:solidFill>
                  <a:schemeClr val="accent4"/>
                </a:solidFill>
              </a:defRPr>
            </a:lvl5pPr>
            <a:lvl6pPr lvl="5" rtl="0">
              <a:lnSpc>
                <a:spcPct val="100000"/>
              </a:lnSpc>
              <a:spcBef>
                <a:spcPts val="0"/>
              </a:spcBef>
              <a:spcAft>
                <a:spcPts val="0"/>
              </a:spcAft>
              <a:buClr>
                <a:schemeClr val="accent4"/>
              </a:buClr>
              <a:buSzPts val="2100"/>
              <a:buNone/>
              <a:defRPr sz="2800">
                <a:solidFill>
                  <a:schemeClr val="accent4"/>
                </a:solidFill>
              </a:defRPr>
            </a:lvl6pPr>
            <a:lvl7pPr lvl="6" rtl="0">
              <a:lnSpc>
                <a:spcPct val="100000"/>
              </a:lnSpc>
              <a:spcBef>
                <a:spcPts val="0"/>
              </a:spcBef>
              <a:spcAft>
                <a:spcPts val="0"/>
              </a:spcAft>
              <a:buClr>
                <a:schemeClr val="accent4"/>
              </a:buClr>
              <a:buSzPts val="2100"/>
              <a:buNone/>
              <a:defRPr sz="2800">
                <a:solidFill>
                  <a:schemeClr val="accent4"/>
                </a:solidFill>
              </a:defRPr>
            </a:lvl7pPr>
            <a:lvl8pPr lvl="7" rtl="0">
              <a:lnSpc>
                <a:spcPct val="100000"/>
              </a:lnSpc>
              <a:spcBef>
                <a:spcPts val="0"/>
              </a:spcBef>
              <a:spcAft>
                <a:spcPts val="0"/>
              </a:spcAft>
              <a:buClr>
                <a:schemeClr val="accent4"/>
              </a:buClr>
              <a:buSzPts val="2100"/>
              <a:buNone/>
              <a:defRPr sz="2800">
                <a:solidFill>
                  <a:schemeClr val="accent4"/>
                </a:solidFill>
              </a:defRPr>
            </a:lvl8pPr>
            <a:lvl9pPr lvl="8" rtl="0">
              <a:lnSpc>
                <a:spcPct val="100000"/>
              </a:lnSpc>
              <a:spcBef>
                <a:spcPts val="0"/>
              </a:spcBef>
              <a:spcAft>
                <a:spcPts val="0"/>
              </a:spcAft>
              <a:buClr>
                <a:schemeClr val="accent4"/>
              </a:buClr>
              <a:buSzPts val="2100"/>
              <a:buNone/>
              <a:defRPr sz="2800">
                <a:solidFill>
                  <a:schemeClr val="accent4"/>
                </a:solidFill>
              </a:defRPr>
            </a:lvl9pPr>
          </a:lstStyle>
          <a:p>
            <a:endParaRPr/>
          </a:p>
        </p:txBody>
      </p:sp>
      <p:sp>
        <p:nvSpPr>
          <p:cNvPr id="22" name="Google Shape;22;p3"/>
          <p:cNvSpPr txBox="1">
            <a:spLocks noGrp="1"/>
          </p:cNvSpPr>
          <p:nvPr>
            <p:ph type="title" idx="2" hasCustomPrompt="1"/>
          </p:nvPr>
        </p:nvSpPr>
        <p:spPr>
          <a:xfrm>
            <a:off x="6341867" y="1789033"/>
            <a:ext cx="58356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9600">
                <a:solidFill>
                  <a:schemeClr val="accent4"/>
                </a:solidFill>
              </a:defRPr>
            </a:lvl1pPr>
            <a:lvl2pPr lvl="1" rtl="0">
              <a:spcBef>
                <a:spcPts val="0"/>
              </a:spcBef>
              <a:spcAft>
                <a:spcPts val="0"/>
              </a:spcAft>
              <a:buClr>
                <a:schemeClr val="accent4"/>
              </a:buClr>
              <a:buSzPts val="7200"/>
              <a:buNone/>
              <a:defRPr sz="9600">
                <a:solidFill>
                  <a:schemeClr val="accent4"/>
                </a:solidFill>
              </a:defRPr>
            </a:lvl2pPr>
            <a:lvl3pPr lvl="2" rtl="0">
              <a:spcBef>
                <a:spcPts val="0"/>
              </a:spcBef>
              <a:spcAft>
                <a:spcPts val="0"/>
              </a:spcAft>
              <a:buClr>
                <a:schemeClr val="accent4"/>
              </a:buClr>
              <a:buSzPts val="7200"/>
              <a:buNone/>
              <a:defRPr sz="9600">
                <a:solidFill>
                  <a:schemeClr val="accent4"/>
                </a:solidFill>
              </a:defRPr>
            </a:lvl3pPr>
            <a:lvl4pPr lvl="3" rtl="0">
              <a:spcBef>
                <a:spcPts val="0"/>
              </a:spcBef>
              <a:spcAft>
                <a:spcPts val="0"/>
              </a:spcAft>
              <a:buClr>
                <a:schemeClr val="accent4"/>
              </a:buClr>
              <a:buSzPts val="7200"/>
              <a:buNone/>
              <a:defRPr sz="9600">
                <a:solidFill>
                  <a:schemeClr val="accent4"/>
                </a:solidFill>
              </a:defRPr>
            </a:lvl4pPr>
            <a:lvl5pPr lvl="4" rtl="0">
              <a:spcBef>
                <a:spcPts val="0"/>
              </a:spcBef>
              <a:spcAft>
                <a:spcPts val="0"/>
              </a:spcAft>
              <a:buClr>
                <a:schemeClr val="accent4"/>
              </a:buClr>
              <a:buSzPts val="7200"/>
              <a:buNone/>
              <a:defRPr sz="9600">
                <a:solidFill>
                  <a:schemeClr val="accent4"/>
                </a:solidFill>
              </a:defRPr>
            </a:lvl5pPr>
            <a:lvl6pPr lvl="5" rtl="0">
              <a:spcBef>
                <a:spcPts val="0"/>
              </a:spcBef>
              <a:spcAft>
                <a:spcPts val="0"/>
              </a:spcAft>
              <a:buClr>
                <a:schemeClr val="accent4"/>
              </a:buClr>
              <a:buSzPts val="7200"/>
              <a:buNone/>
              <a:defRPr sz="9600">
                <a:solidFill>
                  <a:schemeClr val="accent4"/>
                </a:solidFill>
              </a:defRPr>
            </a:lvl6pPr>
            <a:lvl7pPr lvl="6" rtl="0">
              <a:spcBef>
                <a:spcPts val="0"/>
              </a:spcBef>
              <a:spcAft>
                <a:spcPts val="0"/>
              </a:spcAft>
              <a:buClr>
                <a:schemeClr val="accent4"/>
              </a:buClr>
              <a:buSzPts val="7200"/>
              <a:buNone/>
              <a:defRPr sz="9600">
                <a:solidFill>
                  <a:schemeClr val="accent4"/>
                </a:solidFill>
              </a:defRPr>
            </a:lvl7pPr>
            <a:lvl8pPr lvl="7" rtl="0">
              <a:spcBef>
                <a:spcPts val="0"/>
              </a:spcBef>
              <a:spcAft>
                <a:spcPts val="0"/>
              </a:spcAft>
              <a:buClr>
                <a:schemeClr val="accent4"/>
              </a:buClr>
              <a:buSzPts val="7200"/>
              <a:buNone/>
              <a:defRPr sz="9600">
                <a:solidFill>
                  <a:schemeClr val="accent4"/>
                </a:solidFill>
              </a:defRPr>
            </a:lvl8pPr>
            <a:lvl9pPr lvl="8" rtl="0">
              <a:spcBef>
                <a:spcPts val="0"/>
              </a:spcBef>
              <a:spcAft>
                <a:spcPts val="0"/>
              </a:spcAft>
              <a:buClr>
                <a:schemeClr val="accent4"/>
              </a:buClr>
              <a:buSzPts val="7200"/>
              <a:buNone/>
              <a:defRPr sz="9600">
                <a:solidFill>
                  <a:schemeClr val="accent4"/>
                </a:solidFill>
              </a:defRPr>
            </a:lvl9pPr>
          </a:lstStyle>
          <a:p>
            <a:r>
              <a:t>xx%</a:t>
            </a:r>
          </a:p>
        </p:txBody>
      </p:sp>
      <p:sp>
        <p:nvSpPr>
          <p:cNvPr id="23" name="Google Shape;23;p3"/>
          <p:cNvSpPr/>
          <p:nvPr/>
        </p:nvSpPr>
        <p:spPr>
          <a:xfrm rot="-9430979">
            <a:off x="-312021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8250228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5"/>
        </a:solidFill>
        <a:effectLst/>
      </p:bgPr>
    </p:bg>
    <p:spTree>
      <p:nvGrpSpPr>
        <p:cNvPr id="1" name="Shape 24"/>
        <p:cNvGrpSpPr/>
        <p:nvPr/>
      </p:nvGrpSpPr>
      <p:grpSpPr>
        <a:xfrm>
          <a:off x="0" y="0"/>
          <a:ext cx="0" cy="0"/>
          <a:chOff x="0" y="0"/>
          <a:chExt cx="0" cy="0"/>
        </a:xfrm>
      </p:grpSpPr>
      <p:sp>
        <p:nvSpPr>
          <p:cNvPr id="25" name="Google Shape;25;p4"/>
          <p:cNvSpPr/>
          <p:nvPr/>
        </p:nvSpPr>
        <p:spPr>
          <a:xfrm>
            <a:off x="-657299" y="-3124233"/>
            <a:ext cx="12849285" cy="11474671"/>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 name="Google Shape;26;p4"/>
          <p:cNvSpPr txBox="1">
            <a:spLocks noGrp="1"/>
          </p:cNvSpPr>
          <p:nvPr>
            <p:ph type="body" idx="1"/>
          </p:nvPr>
        </p:nvSpPr>
        <p:spPr>
          <a:xfrm>
            <a:off x="1237433" y="2152733"/>
            <a:ext cx="6258000" cy="3319200"/>
          </a:xfrm>
          <a:prstGeom prst="rect">
            <a:avLst/>
          </a:prstGeom>
        </p:spPr>
        <p:txBody>
          <a:bodyPr spcFirstLastPara="1" wrap="square" lIns="91425" tIns="91425" rIns="91425" bIns="91425" anchor="t" anchorCtr="0">
            <a:noAutofit/>
          </a:bodyPr>
          <a:lstStyle>
            <a:lvl1pPr marL="609585" lvl="0" indent="-440256">
              <a:spcBef>
                <a:spcPts val="0"/>
              </a:spcBef>
              <a:spcAft>
                <a:spcPts val="0"/>
              </a:spcAft>
              <a:buClr>
                <a:schemeClr val="dk2"/>
              </a:buClr>
              <a:buSzPts val="1600"/>
              <a:buChar char="●"/>
              <a:defRPr>
                <a:solidFill>
                  <a:schemeClr val="dk2"/>
                </a:solidFill>
              </a:defRPr>
            </a:lvl1pPr>
            <a:lvl2pPr marL="1219170" lvl="1" indent="-440256">
              <a:spcBef>
                <a:spcPts val="2133"/>
              </a:spcBef>
              <a:spcAft>
                <a:spcPts val="0"/>
              </a:spcAft>
              <a:buClr>
                <a:schemeClr val="dk2"/>
              </a:buClr>
              <a:buSzPts val="1600"/>
              <a:buChar char="○"/>
              <a:defRPr sz="2133">
                <a:solidFill>
                  <a:schemeClr val="dk2"/>
                </a:solidFill>
              </a:defRPr>
            </a:lvl2pPr>
            <a:lvl3pPr marL="1828754" lvl="2" indent="-440256">
              <a:spcBef>
                <a:spcPts val="2133"/>
              </a:spcBef>
              <a:spcAft>
                <a:spcPts val="0"/>
              </a:spcAft>
              <a:buClr>
                <a:schemeClr val="dk2"/>
              </a:buClr>
              <a:buSzPts val="1600"/>
              <a:buChar char="■"/>
              <a:defRPr sz="2133">
                <a:solidFill>
                  <a:schemeClr val="dk2"/>
                </a:solidFill>
              </a:defRPr>
            </a:lvl3pPr>
            <a:lvl4pPr marL="2438339" lvl="3" indent="-440256">
              <a:spcBef>
                <a:spcPts val="2133"/>
              </a:spcBef>
              <a:spcAft>
                <a:spcPts val="0"/>
              </a:spcAft>
              <a:buClr>
                <a:schemeClr val="dk2"/>
              </a:buClr>
              <a:buSzPts val="1600"/>
              <a:buChar char="●"/>
              <a:defRPr sz="2133">
                <a:solidFill>
                  <a:schemeClr val="dk2"/>
                </a:solidFill>
              </a:defRPr>
            </a:lvl4pPr>
            <a:lvl5pPr marL="3047924" lvl="4" indent="-440256">
              <a:spcBef>
                <a:spcPts val="2133"/>
              </a:spcBef>
              <a:spcAft>
                <a:spcPts val="0"/>
              </a:spcAft>
              <a:buClr>
                <a:schemeClr val="dk2"/>
              </a:buClr>
              <a:buSzPts val="1600"/>
              <a:buChar char="○"/>
              <a:defRPr sz="2133">
                <a:solidFill>
                  <a:schemeClr val="dk2"/>
                </a:solidFill>
              </a:defRPr>
            </a:lvl5pPr>
            <a:lvl6pPr marL="3657509" lvl="5" indent="-440256">
              <a:spcBef>
                <a:spcPts val="2133"/>
              </a:spcBef>
              <a:spcAft>
                <a:spcPts val="0"/>
              </a:spcAft>
              <a:buClr>
                <a:schemeClr val="dk2"/>
              </a:buClr>
              <a:buSzPts val="1600"/>
              <a:buChar char="■"/>
              <a:defRPr sz="2133">
                <a:solidFill>
                  <a:schemeClr val="dk2"/>
                </a:solidFill>
              </a:defRPr>
            </a:lvl6pPr>
            <a:lvl7pPr marL="4267093" lvl="6" indent="-440256">
              <a:spcBef>
                <a:spcPts val="2133"/>
              </a:spcBef>
              <a:spcAft>
                <a:spcPts val="0"/>
              </a:spcAft>
              <a:buClr>
                <a:schemeClr val="dk2"/>
              </a:buClr>
              <a:buSzPts val="1600"/>
              <a:buChar char="●"/>
              <a:defRPr sz="2133">
                <a:solidFill>
                  <a:schemeClr val="dk2"/>
                </a:solidFill>
              </a:defRPr>
            </a:lvl7pPr>
            <a:lvl8pPr marL="4876678" lvl="7" indent="-440256">
              <a:spcBef>
                <a:spcPts val="2133"/>
              </a:spcBef>
              <a:spcAft>
                <a:spcPts val="0"/>
              </a:spcAft>
              <a:buClr>
                <a:schemeClr val="dk2"/>
              </a:buClr>
              <a:buSzPts val="1600"/>
              <a:buChar char="○"/>
              <a:defRPr sz="2133">
                <a:solidFill>
                  <a:schemeClr val="dk2"/>
                </a:solidFill>
              </a:defRPr>
            </a:lvl8pPr>
            <a:lvl9pPr marL="5486263" lvl="8" indent="-440256">
              <a:spcBef>
                <a:spcPts val="2133"/>
              </a:spcBef>
              <a:spcAft>
                <a:spcPts val="2133"/>
              </a:spcAft>
              <a:buClr>
                <a:schemeClr val="dk2"/>
              </a:buClr>
              <a:buSzPts val="1600"/>
              <a:buChar char="■"/>
              <a:defRPr sz="2133">
                <a:solidFill>
                  <a:schemeClr val="dk2"/>
                </a:solidFill>
              </a:defRPr>
            </a:lvl9pPr>
          </a:lstStyle>
          <a:p>
            <a:endParaRPr/>
          </a:p>
        </p:txBody>
      </p:sp>
      <p:sp>
        <p:nvSpPr>
          <p:cNvPr id="27" name="Google Shape;27;p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56518783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6"/>
        </a:solidFill>
        <a:effectLst/>
      </p:bgPr>
    </p:bg>
    <p:spTree>
      <p:nvGrpSpPr>
        <p:cNvPr id="1" name="Shape 28"/>
        <p:cNvGrpSpPr/>
        <p:nvPr/>
      </p:nvGrpSpPr>
      <p:grpSpPr>
        <a:xfrm>
          <a:off x="0" y="0"/>
          <a:ext cx="0" cy="0"/>
          <a:chOff x="0" y="0"/>
          <a:chExt cx="0" cy="0"/>
        </a:xfrm>
      </p:grpSpPr>
      <p:sp>
        <p:nvSpPr>
          <p:cNvPr id="29" name="Google Shape;29;p5"/>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 name="Google Shape;30;p5"/>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5"/>
          <p:cNvSpPr txBox="1">
            <a:spLocks noGrp="1"/>
          </p:cNvSpPr>
          <p:nvPr>
            <p:ph type="body" idx="1"/>
          </p:nvPr>
        </p:nvSpPr>
        <p:spPr>
          <a:xfrm>
            <a:off x="1037603" y="2627500"/>
            <a:ext cx="4749200" cy="3566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32" name="Google Shape;32;p5"/>
          <p:cNvSpPr txBox="1">
            <a:spLocks noGrp="1"/>
          </p:cNvSpPr>
          <p:nvPr>
            <p:ph type="body" idx="2"/>
          </p:nvPr>
        </p:nvSpPr>
        <p:spPr>
          <a:xfrm>
            <a:off x="6405197" y="2627500"/>
            <a:ext cx="4749200" cy="3566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33" name="Google Shape;33;p5"/>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4" name="Google Shape;34;p5"/>
          <p:cNvSpPr txBox="1">
            <a:spLocks noGrp="1"/>
          </p:cNvSpPr>
          <p:nvPr>
            <p:ph type="title" idx="3"/>
          </p:nvPr>
        </p:nvSpPr>
        <p:spPr>
          <a:xfrm>
            <a:off x="1037603" y="1750567"/>
            <a:ext cx="31164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32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35" name="Google Shape;35;p5"/>
          <p:cNvSpPr txBox="1">
            <a:spLocks noGrp="1"/>
          </p:cNvSpPr>
          <p:nvPr>
            <p:ph type="title" idx="4"/>
          </p:nvPr>
        </p:nvSpPr>
        <p:spPr>
          <a:xfrm>
            <a:off x="6405203" y="1750567"/>
            <a:ext cx="31164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3200"/>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Tree>
    <p:extLst>
      <p:ext uri="{BB962C8B-B14F-4D97-AF65-F5344CB8AC3E}">
        <p14:creationId xmlns:p14="http://schemas.microsoft.com/office/powerpoint/2010/main" val="6093084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accent6"/>
        </a:solidFill>
        <a:effectLst/>
      </p:bgPr>
    </p:bg>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8" name="Google Shape;38;p6"/>
          <p:cNvSpPr/>
          <p:nvPr/>
        </p:nvSpPr>
        <p:spPr>
          <a:xfrm rot="1365150">
            <a:off x="-3660443" y="-421873"/>
            <a:ext cx="6491164" cy="710768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267441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accent1"/>
        </a:solidFill>
        <a:effectLst/>
      </p:bgPr>
    </p:bg>
    <p:spTree>
      <p:nvGrpSpPr>
        <p:cNvPr id="1" name="Shape 39"/>
        <p:cNvGrpSpPr/>
        <p:nvPr/>
      </p:nvGrpSpPr>
      <p:grpSpPr>
        <a:xfrm>
          <a:off x="0" y="0"/>
          <a:ext cx="0" cy="0"/>
          <a:chOff x="0" y="0"/>
          <a:chExt cx="0" cy="0"/>
        </a:xfrm>
      </p:grpSpPr>
      <p:sp>
        <p:nvSpPr>
          <p:cNvPr id="40" name="Google Shape;40;p7"/>
          <p:cNvSpPr txBox="1">
            <a:spLocks noGrp="1"/>
          </p:cNvSpPr>
          <p:nvPr>
            <p:ph type="body" idx="1"/>
          </p:nvPr>
        </p:nvSpPr>
        <p:spPr>
          <a:xfrm>
            <a:off x="1200733" y="3613967"/>
            <a:ext cx="4448800" cy="1629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57189">
              <a:spcBef>
                <a:spcPts val="2133"/>
              </a:spcBef>
              <a:spcAft>
                <a:spcPts val="0"/>
              </a:spcAft>
              <a:buSzPts val="1800"/>
              <a:buChar char="○"/>
              <a:defRPr sz="2400"/>
            </a:lvl2pPr>
            <a:lvl3pPr marL="1828754" lvl="2" indent="-457189">
              <a:spcBef>
                <a:spcPts val="2133"/>
              </a:spcBef>
              <a:spcAft>
                <a:spcPts val="0"/>
              </a:spcAft>
              <a:buSzPts val="1800"/>
              <a:buChar char="■"/>
              <a:defRPr sz="2400"/>
            </a:lvl3pPr>
            <a:lvl4pPr marL="2438339" lvl="3" indent="-457189">
              <a:spcBef>
                <a:spcPts val="2133"/>
              </a:spcBef>
              <a:spcAft>
                <a:spcPts val="0"/>
              </a:spcAft>
              <a:buSzPts val="1800"/>
              <a:buChar char="●"/>
              <a:defRPr sz="2400"/>
            </a:lvl4pPr>
            <a:lvl5pPr marL="3047924" lvl="4" indent="-457189">
              <a:spcBef>
                <a:spcPts val="2133"/>
              </a:spcBef>
              <a:spcAft>
                <a:spcPts val="0"/>
              </a:spcAft>
              <a:buSzPts val="1800"/>
              <a:buChar char="○"/>
              <a:defRPr sz="2400"/>
            </a:lvl5pPr>
            <a:lvl6pPr marL="3657509" lvl="5" indent="-457189">
              <a:spcBef>
                <a:spcPts val="2133"/>
              </a:spcBef>
              <a:spcAft>
                <a:spcPts val="0"/>
              </a:spcAft>
              <a:buSzPts val="1800"/>
              <a:buChar char="■"/>
              <a:defRPr sz="2400"/>
            </a:lvl6pPr>
            <a:lvl7pPr marL="4267093" lvl="6" indent="-457189">
              <a:spcBef>
                <a:spcPts val="2133"/>
              </a:spcBef>
              <a:spcAft>
                <a:spcPts val="0"/>
              </a:spcAft>
              <a:buSzPts val="1800"/>
              <a:buChar char="●"/>
              <a:defRPr sz="2400"/>
            </a:lvl7pPr>
            <a:lvl8pPr marL="4876678" lvl="7" indent="-457189">
              <a:spcBef>
                <a:spcPts val="2133"/>
              </a:spcBef>
              <a:spcAft>
                <a:spcPts val="0"/>
              </a:spcAft>
              <a:buSzPts val="1800"/>
              <a:buChar char="○"/>
              <a:defRPr sz="2400"/>
            </a:lvl8pPr>
            <a:lvl9pPr marL="5486263" lvl="8" indent="-457189">
              <a:spcBef>
                <a:spcPts val="2133"/>
              </a:spcBef>
              <a:spcAft>
                <a:spcPts val="2133"/>
              </a:spcAft>
              <a:buSzPts val="1800"/>
              <a:buChar char="■"/>
              <a:defRPr sz="2400"/>
            </a:lvl9pPr>
          </a:lstStyle>
          <a:p>
            <a:endParaRPr/>
          </a:p>
        </p:txBody>
      </p:sp>
      <p:sp>
        <p:nvSpPr>
          <p:cNvPr id="41" name="Google Shape;41;p7"/>
          <p:cNvSpPr txBox="1">
            <a:spLocks noGrp="1"/>
          </p:cNvSpPr>
          <p:nvPr>
            <p:ph type="title"/>
          </p:nvPr>
        </p:nvSpPr>
        <p:spPr>
          <a:xfrm>
            <a:off x="1200733" y="1675633"/>
            <a:ext cx="4448800" cy="18324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514649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1850800" y="544800"/>
            <a:ext cx="8490400" cy="5454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1"/>
              </a:buClr>
              <a:buSzPts val="4800"/>
              <a:buNone/>
              <a:defRPr sz="6400">
                <a:solidFill>
                  <a:schemeClr val="accent1"/>
                </a:solidFill>
              </a:defRPr>
            </a:lvl1pPr>
            <a:lvl2pPr lvl="1" algn="ctr">
              <a:spcBef>
                <a:spcPts val="0"/>
              </a:spcBef>
              <a:spcAft>
                <a:spcPts val="0"/>
              </a:spcAft>
              <a:buClr>
                <a:schemeClr val="accent1"/>
              </a:buClr>
              <a:buSzPts val="4800"/>
              <a:buNone/>
              <a:defRPr sz="6400">
                <a:solidFill>
                  <a:schemeClr val="accent1"/>
                </a:solidFill>
              </a:defRPr>
            </a:lvl2pPr>
            <a:lvl3pPr lvl="2" algn="ctr">
              <a:spcBef>
                <a:spcPts val="0"/>
              </a:spcBef>
              <a:spcAft>
                <a:spcPts val="0"/>
              </a:spcAft>
              <a:buClr>
                <a:schemeClr val="accent1"/>
              </a:buClr>
              <a:buSzPts val="4800"/>
              <a:buNone/>
              <a:defRPr sz="6400">
                <a:solidFill>
                  <a:schemeClr val="accent1"/>
                </a:solidFill>
              </a:defRPr>
            </a:lvl3pPr>
            <a:lvl4pPr lvl="3" algn="ctr">
              <a:spcBef>
                <a:spcPts val="0"/>
              </a:spcBef>
              <a:spcAft>
                <a:spcPts val="0"/>
              </a:spcAft>
              <a:buClr>
                <a:schemeClr val="accent1"/>
              </a:buClr>
              <a:buSzPts val="4800"/>
              <a:buNone/>
              <a:defRPr sz="6400">
                <a:solidFill>
                  <a:schemeClr val="accent1"/>
                </a:solidFill>
              </a:defRPr>
            </a:lvl4pPr>
            <a:lvl5pPr lvl="4" algn="ctr">
              <a:spcBef>
                <a:spcPts val="0"/>
              </a:spcBef>
              <a:spcAft>
                <a:spcPts val="0"/>
              </a:spcAft>
              <a:buClr>
                <a:schemeClr val="accent1"/>
              </a:buClr>
              <a:buSzPts val="4800"/>
              <a:buNone/>
              <a:defRPr sz="6400">
                <a:solidFill>
                  <a:schemeClr val="accent1"/>
                </a:solidFill>
              </a:defRPr>
            </a:lvl5pPr>
            <a:lvl6pPr lvl="5" algn="ctr">
              <a:spcBef>
                <a:spcPts val="0"/>
              </a:spcBef>
              <a:spcAft>
                <a:spcPts val="0"/>
              </a:spcAft>
              <a:buClr>
                <a:schemeClr val="accent1"/>
              </a:buClr>
              <a:buSzPts val="4800"/>
              <a:buNone/>
              <a:defRPr sz="6400">
                <a:solidFill>
                  <a:schemeClr val="accent1"/>
                </a:solidFill>
              </a:defRPr>
            </a:lvl6pPr>
            <a:lvl7pPr lvl="6" algn="ctr">
              <a:spcBef>
                <a:spcPts val="0"/>
              </a:spcBef>
              <a:spcAft>
                <a:spcPts val="0"/>
              </a:spcAft>
              <a:buClr>
                <a:schemeClr val="accent1"/>
              </a:buClr>
              <a:buSzPts val="4800"/>
              <a:buNone/>
              <a:defRPr sz="6400">
                <a:solidFill>
                  <a:schemeClr val="accent1"/>
                </a:solidFill>
              </a:defRPr>
            </a:lvl7pPr>
            <a:lvl8pPr lvl="7" algn="ctr">
              <a:spcBef>
                <a:spcPts val="0"/>
              </a:spcBef>
              <a:spcAft>
                <a:spcPts val="0"/>
              </a:spcAft>
              <a:buClr>
                <a:schemeClr val="accent1"/>
              </a:buClr>
              <a:buSzPts val="4800"/>
              <a:buNone/>
              <a:defRPr sz="6400">
                <a:solidFill>
                  <a:schemeClr val="accent1"/>
                </a:solidFill>
              </a:defRPr>
            </a:lvl8pPr>
            <a:lvl9pPr lvl="8" algn="ctr">
              <a:spcBef>
                <a:spcPts val="0"/>
              </a:spcBef>
              <a:spcAft>
                <a:spcPts val="0"/>
              </a:spcAft>
              <a:buClr>
                <a:schemeClr val="accent1"/>
              </a:buClr>
              <a:buSzPts val="4800"/>
              <a:buNone/>
              <a:defRPr sz="6400">
                <a:solidFill>
                  <a:schemeClr val="accent1"/>
                </a:solidFill>
              </a:defRPr>
            </a:lvl9pPr>
          </a:lstStyle>
          <a:p>
            <a:endParaRPr/>
          </a:p>
        </p:txBody>
      </p:sp>
      <p:sp>
        <p:nvSpPr>
          <p:cNvPr id="44" name="Google Shape;44;p8"/>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926068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5"/>
        </a:solidFill>
        <a:effectLst/>
      </p:bgPr>
    </p:bg>
    <p:spTree>
      <p:nvGrpSpPr>
        <p:cNvPr id="1" name="Shape 45"/>
        <p:cNvGrpSpPr/>
        <p:nvPr/>
      </p:nvGrpSpPr>
      <p:grpSpPr>
        <a:xfrm>
          <a:off x="0" y="0"/>
          <a:ext cx="0" cy="0"/>
          <a:chOff x="0" y="0"/>
          <a:chExt cx="0" cy="0"/>
        </a:xfrm>
      </p:grpSpPr>
      <p:sp>
        <p:nvSpPr>
          <p:cNvPr id="46" name="Google Shape;46;p9"/>
          <p:cNvSpPr/>
          <p:nvPr/>
        </p:nvSpPr>
        <p:spPr>
          <a:xfrm>
            <a:off x="-786267" y="-601733"/>
            <a:ext cx="13112856" cy="7582264"/>
          </a:xfrm>
          <a:custGeom>
            <a:avLst/>
            <a:gdLst/>
            <a:ahLst/>
            <a:cxnLst/>
            <a:rect l="l" t="t"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lnTo>
                  <a:pt x="81081" y="106689"/>
                </a:ln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9"/>
          <p:cNvSpPr txBox="1">
            <a:spLocks noGrp="1"/>
          </p:cNvSpPr>
          <p:nvPr>
            <p:ph type="subTitle" idx="1"/>
          </p:nvPr>
        </p:nvSpPr>
        <p:spPr>
          <a:xfrm>
            <a:off x="6312133" y="965433"/>
            <a:ext cx="4154000" cy="1646800"/>
          </a:xfrm>
          <a:prstGeom prst="rect">
            <a:avLst/>
          </a:prstGeom>
        </p:spPr>
        <p:txBody>
          <a:bodyPr spcFirstLastPara="1" wrap="square" lIns="91425" tIns="91425" rIns="91425" bIns="91425" anchor="b" anchorCtr="0">
            <a:noAutofit/>
          </a:bodyPr>
          <a:lstStyle>
            <a:lvl1pPr lvl="0">
              <a:lnSpc>
                <a:spcPct val="100000"/>
              </a:lnSpc>
              <a:spcBef>
                <a:spcPts val="0"/>
              </a:spcBef>
              <a:spcAft>
                <a:spcPts val="0"/>
              </a:spcAft>
              <a:buClr>
                <a:schemeClr val="dk2"/>
              </a:buClr>
              <a:buSzPts val="2100"/>
              <a:buNone/>
              <a:defRPr sz="2800" b="1">
                <a:solidFill>
                  <a:schemeClr val="dk2"/>
                </a:solidFill>
              </a:defRPr>
            </a:lvl1pPr>
            <a:lvl2pPr lvl="1">
              <a:lnSpc>
                <a:spcPct val="100000"/>
              </a:lnSpc>
              <a:spcBef>
                <a:spcPts val="0"/>
              </a:spcBef>
              <a:spcAft>
                <a:spcPts val="0"/>
              </a:spcAft>
              <a:buClr>
                <a:schemeClr val="dk2"/>
              </a:buClr>
              <a:buSzPts val="2100"/>
              <a:buNone/>
              <a:defRPr sz="2800" b="1">
                <a:solidFill>
                  <a:schemeClr val="dk2"/>
                </a:solidFill>
              </a:defRPr>
            </a:lvl2pPr>
            <a:lvl3pPr lvl="2">
              <a:lnSpc>
                <a:spcPct val="100000"/>
              </a:lnSpc>
              <a:spcBef>
                <a:spcPts val="0"/>
              </a:spcBef>
              <a:spcAft>
                <a:spcPts val="0"/>
              </a:spcAft>
              <a:buClr>
                <a:schemeClr val="dk2"/>
              </a:buClr>
              <a:buSzPts val="2100"/>
              <a:buNone/>
              <a:defRPr sz="2800" b="1">
                <a:solidFill>
                  <a:schemeClr val="dk2"/>
                </a:solidFill>
              </a:defRPr>
            </a:lvl3pPr>
            <a:lvl4pPr lvl="3">
              <a:lnSpc>
                <a:spcPct val="100000"/>
              </a:lnSpc>
              <a:spcBef>
                <a:spcPts val="0"/>
              </a:spcBef>
              <a:spcAft>
                <a:spcPts val="0"/>
              </a:spcAft>
              <a:buClr>
                <a:schemeClr val="dk2"/>
              </a:buClr>
              <a:buSzPts val="2100"/>
              <a:buNone/>
              <a:defRPr sz="2800" b="1">
                <a:solidFill>
                  <a:schemeClr val="dk2"/>
                </a:solidFill>
              </a:defRPr>
            </a:lvl4pPr>
            <a:lvl5pPr lvl="4">
              <a:lnSpc>
                <a:spcPct val="100000"/>
              </a:lnSpc>
              <a:spcBef>
                <a:spcPts val="0"/>
              </a:spcBef>
              <a:spcAft>
                <a:spcPts val="0"/>
              </a:spcAft>
              <a:buClr>
                <a:schemeClr val="dk2"/>
              </a:buClr>
              <a:buSzPts val="2100"/>
              <a:buNone/>
              <a:defRPr sz="2800" b="1">
                <a:solidFill>
                  <a:schemeClr val="dk2"/>
                </a:solidFill>
              </a:defRPr>
            </a:lvl5pPr>
            <a:lvl6pPr lvl="5">
              <a:lnSpc>
                <a:spcPct val="100000"/>
              </a:lnSpc>
              <a:spcBef>
                <a:spcPts val="0"/>
              </a:spcBef>
              <a:spcAft>
                <a:spcPts val="0"/>
              </a:spcAft>
              <a:buClr>
                <a:schemeClr val="dk2"/>
              </a:buClr>
              <a:buSzPts val="2100"/>
              <a:buNone/>
              <a:defRPr sz="2800" b="1">
                <a:solidFill>
                  <a:schemeClr val="dk2"/>
                </a:solidFill>
              </a:defRPr>
            </a:lvl6pPr>
            <a:lvl7pPr lvl="6">
              <a:lnSpc>
                <a:spcPct val="100000"/>
              </a:lnSpc>
              <a:spcBef>
                <a:spcPts val="0"/>
              </a:spcBef>
              <a:spcAft>
                <a:spcPts val="0"/>
              </a:spcAft>
              <a:buClr>
                <a:schemeClr val="dk2"/>
              </a:buClr>
              <a:buSzPts val="2100"/>
              <a:buNone/>
              <a:defRPr sz="2800" b="1">
                <a:solidFill>
                  <a:schemeClr val="dk2"/>
                </a:solidFill>
              </a:defRPr>
            </a:lvl7pPr>
            <a:lvl8pPr lvl="7">
              <a:lnSpc>
                <a:spcPct val="100000"/>
              </a:lnSpc>
              <a:spcBef>
                <a:spcPts val="0"/>
              </a:spcBef>
              <a:spcAft>
                <a:spcPts val="0"/>
              </a:spcAft>
              <a:buClr>
                <a:schemeClr val="dk2"/>
              </a:buClr>
              <a:buSzPts val="2100"/>
              <a:buNone/>
              <a:defRPr sz="2800" b="1">
                <a:solidFill>
                  <a:schemeClr val="dk2"/>
                </a:solidFill>
              </a:defRPr>
            </a:lvl8pPr>
            <a:lvl9pPr lvl="8">
              <a:lnSpc>
                <a:spcPct val="100000"/>
              </a:lnSpc>
              <a:spcBef>
                <a:spcPts val="0"/>
              </a:spcBef>
              <a:spcAft>
                <a:spcPts val="0"/>
              </a:spcAft>
              <a:buClr>
                <a:schemeClr val="dk2"/>
              </a:buClr>
              <a:buSzPts val="2100"/>
              <a:buNone/>
              <a:defRPr sz="2800" b="1">
                <a:solidFill>
                  <a:schemeClr val="dk2"/>
                </a:solidFill>
              </a:defRPr>
            </a:lvl9pPr>
          </a:lstStyle>
          <a:p>
            <a:endParaRPr/>
          </a:p>
        </p:txBody>
      </p:sp>
      <p:sp>
        <p:nvSpPr>
          <p:cNvPr id="48" name="Google Shape;48;p9"/>
          <p:cNvSpPr txBox="1">
            <a:spLocks noGrp="1"/>
          </p:cNvSpPr>
          <p:nvPr>
            <p:ph type="body" idx="2"/>
          </p:nvPr>
        </p:nvSpPr>
        <p:spPr>
          <a:xfrm>
            <a:off x="6312133" y="2795633"/>
            <a:ext cx="4625600" cy="3184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2133"/>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29197065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1"/>
        </a:solidFill>
        <a:effectLst/>
      </p:bgPr>
    </p:bg>
    <p:spTree>
      <p:nvGrpSpPr>
        <p:cNvPr id="1" name="Shape 50"/>
        <p:cNvGrpSpPr/>
        <p:nvPr/>
      </p:nvGrpSpPr>
      <p:grpSpPr>
        <a:xfrm>
          <a:off x="0" y="0"/>
          <a:ext cx="0" cy="0"/>
          <a:chOff x="0" y="0"/>
          <a:chExt cx="0" cy="0"/>
        </a:xfrm>
      </p:grpSpPr>
      <p:sp>
        <p:nvSpPr>
          <p:cNvPr id="51" name="Google Shape;51;p10"/>
          <p:cNvSpPr txBox="1">
            <a:spLocks noGrp="1"/>
          </p:cNvSpPr>
          <p:nvPr>
            <p:ph type="title"/>
          </p:nvPr>
        </p:nvSpPr>
        <p:spPr>
          <a:xfrm>
            <a:off x="1850800" y="1905533"/>
            <a:ext cx="8490400" cy="1882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12800"/>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endParaRPr/>
          </a:p>
        </p:txBody>
      </p:sp>
      <p:sp>
        <p:nvSpPr>
          <p:cNvPr id="52" name="Google Shape;52;p10"/>
          <p:cNvSpPr txBox="1">
            <a:spLocks noGrp="1"/>
          </p:cNvSpPr>
          <p:nvPr>
            <p:ph type="subTitle" idx="1"/>
          </p:nvPr>
        </p:nvSpPr>
        <p:spPr>
          <a:xfrm>
            <a:off x="3399200" y="3787533"/>
            <a:ext cx="5393600" cy="164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53" name="Google Shape;53;p10"/>
          <p:cNvSpPr/>
          <p:nvPr/>
        </p:nvSpPr>
        <p:spPr>
          <a:xfrm rot="10800000" flipH="1">
            <a:off x="-1434128" y="-549022"/>
            <a:ext cx="5369248" cy="5442025"/>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10"/>
          <p:cNvSpPr/>
          <p:nvPr/>
        </p:nvSpPr>
        <p:spPr>
          <a:xfrm rot="5218376">
            <a:off x="-904200" y="2349727"/>
            <a:ext cx="4503815" cy="4937836"/>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01966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8AA1D-2C1A-4B2C-8B0B-18F6C65C6DA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D61280-0CAB-40DC-9C9E-6B1E5FBA6B65}"/>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4" name="Footer Placeholder 3">
            <a:extLst>
              <a:ext uri="{FF2B5EF4-FFF2-40B4-BE49-F238E27FC236}">
                <a16:creationId xmlns:a16="http://schemas.microsoft.com/office/drawing/2014/main" id="{A7E21EFE-D03C-4CB9-9A38-EF34ED924D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2E00D4-B027-448A-B0F7-8646E610BD1C}"/>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7020892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6"/>
        </a:solidFill>
        <a:effectLst/>
      </p:bgPr>
    </p:bg>
    <p:spTree>
      <p:nvGrpSpPr>
        <p:cNvPr id="1" name="Shape 55"/>
        <p:cNvGrpSpPr/>
        <p:nvPr/>
      </p:nvGrpSpPr>
      <p:grpSpPr>
        <a:xfrm>
          <a:off x="0" y="0"/>
          <a:ext cx="0" cy="0"/>
          <a:chOff x="0" y="0"/>
          <a:chExt cx="0" cy="0"/>
        </a:xfrm>
      </p:grpSpPr>
      <p:sp>
        <p:nvSpPr>
          <p:cNvPr id="56" name="Google Shape;56;p11"/>
          <p:cNvSpPr txBox="1">
            <a:spLocks noGrp="1"/>
          </p:cNvSpPr>
          <p:nvPr>
            <p:ph type="title" hasCustomPrompt="1"/>
          </p:nvPr>
        </p:nvSpPr>
        <p:spPr>
          <a:xfrm>
            <a:off x="767900" y="2280100"/>
            <a:ext cx="7126800" cy="19144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57" name="Google Shape;57;p11"/>
          <p:cNvSpPr txBox="1">
            <a:spLocks noGrp="1"/>
          </p:cNvSpPr>
          <p:nvPr>
            <p:ph type="body" idx="1"/>
          </p:nvPr>
        </p:nvSpPr>
        <p:spPr>
          <a:xfrm>
            <a:off x="1480100" y="4101367"/>
            <a:ext cx="5702400" cy="10952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57189" algn="ctr">
              <a:spcBef>
                <a:spcPts val="2133"/>
              </a:spcBef>
              <a:spcAft>
                <a:spcPts val="0"/>
              </a:spcAft>
              <a:buSzPts val="1800"/>
              <a:buChar char="○"/>
              <a:defRPr sz="2400"/>
            </a:lvl2pPr>
            <a:lvl3pPr marL="1828754" lvl="2" indent="-457189" algn="ctr">
              <a:spcBef>
                <a:spcPts val="2133"/>
              </a:spcBef>
              <a:spcAft>
                <a:spcPts val="0"/>
              </a:spcAft>
              <a:buSzPts val="1800"/>
              <a:buChar char="■"/>
              <a:defRPr sz="2400"/>
            </a:lvl3pPr>
            <a:lvl4pPr marL="2438339" lvl="3" indent="-457189" algn="ctr">
              <a:spcBef>
                <a:spcPts val="2133"/>
              </a:spcBef>
              <a:spcAft>
                <a:spcPts val="0"/>
              </a:spcAft>
              <a:buSzPts val="1800"/>
              <a:buChar char="●"/>
              <a:defRPr sz="2400"/>
            </a:lvl4pPr>
            <a:lvl5pPr marL="3047924" lvl="4" indent="-457189" algn="ctr">
              <a:spcBef>
                <a:spcPts val="2133"/>
              </a:spcBef>
              <a:spcAft>
                <a:spcPts val="0"/>
              </a:spcAft>
              <a:buSzPts val="1800"/>
              <a:buChar char="○"/>
              <a:defRPr sz="2400"/>
            </a:lvl5pPr>
            <a:lvl6pPr marL="3657509" lvl="5" indent="-457189" algn="ctr">
              <a:spcBef>
                <a:spcPts val="2133"/>
              </a:spcBef>
              <a:spcAft>
                <a:spcPts val="0"/>
              </a:spcAft>
              <a:buSzPts val="1800"/>
              <a:buChar char="■"/>
              <a:defRPr sz="2400"/>
            </a:lvl6pPr>
            <a:lvl7pPr marL="4267093" lvl="6" indent="-457189" algn="ctr">
              <a:spcBef>
                <a:spcPts val="2133"/>
              </a:spcBef>
              <a:spcAft>
                <a:spcPts val="0"/>
              </a:spcAft>
              <a:buSzPts val="1800"/>
              <a:buChar char="●"/>
              <a:defRPr sz="2400"/>
            </a:lvl7pPr>
            <a:lvl8pPr marL="4876678" lvl="7" indent="-457189" algn="ctr">
              <a:spcBef>
                <a:spcPts val="2133"/>
              </a:spcBef>
              <a:spcAft>
                <a:spcPts val="0"/>
              </a:spcAft>
              <a:buSzPts val="1800"/>
              <a:buChar char="○"/>
              <a:defRPr sz="2400"/>
            </a:lvl8pPr>
            <a:lvl9pPr marL="5486263" lvl="8" indent="-457189" algn="ctr">
              <a:spcBef>
                <a:spcPts val="2133"/>
              </a:spcBef>
              <a:spcAft>
                <a:spcPts val="2133"/>
              </a:spcAft>
              <a:buSzPts val="1800"/>
              <a:buChar char="■"/>
              <a:defRPr sz="2400"/>
            </a:lvl9pPr>
          </a:lstStyle>
          <a:p>
            <a:endParaRPr/>
          </a:p>
        </p:txBody>
      </p:sp>
      <p:sp>
        <p:nvSpPr>
          <p:cNvPr id="58" name="Google Shape;58;p11"/>
          <p:cNvSpPr/>
          <p:nvPr/>
        </p:nvSpPr>
        <p:spPr>
          <a:xfrm flipH="1">
            <a:off x="6667722" y="1385647"/>
            <a:ext cx="6183847" cy="6267664"/>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11"/>
          <p:cNvSpPr/>
          <p:nvPr/>
        </p:nvSpPr>
        <p:spPr>
          <a:xfrm rot="-5581727">
            <a:off x="7050728" y="-864771"/>
            <a:ext cx="5187009" cy="5686867"/>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768282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6787023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4"/>
        </a:solidFill>
        <a:effectLst/>
      </p:bgPr>
    </p:bg>
    <p:spTree>
      <p:nvGrpSpPr>
        <p:cNvPr id="1" name="Shape 61"/>
        <p:cNvGrpSpPr/>
        <p:nvPr/>
      </p:nvGrpSpPr>
      <p:grpSpPr>
        <a:xfrm>
          <a:off x="0" y="0"/>
          <a:ext cx="0" cy="0"/>
          <a:chOff x="0" y="0"/>
          <a:chExt cx="0" cy="0"/>
        </a:xfrm>
      </p:grpSpPr>
      <p:sp>
        <p:nvSpPr>
          <p:cNvPr id="62" name="Google Shape;62;p13"/>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13"/>
          <p:cNvSpPr/>
          <p:nvPr/>
        </p:nvSpPr>
        <p:spPr>
          <a:xfrm rot="1223448">
            <a:off x="-3597095" y="-498717"/>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13"/>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65" name="Google Shape;65;p13"/>
          <p:cNvSpPr txBox="1">
            <a:spLocks noGrp="1"/>
          </p:cNvSpPr>
          <p:nvPr>
            <p:ph type="title" idx="2"/>
          </p:nvPr>
        </p:nvSpPr>
        <p:spPr>
          <a:xfrm>
            <a:off x="13074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66" name="Google Shape;66;p13"/>
          <p:cNvSpPr txBox="1">
            <a:spLocks noGrp="1"/>
          </p:cNvSpPr>
          <p:nvPr>
            <p:ph type="subTitle" idx="1"/>
          </p:nvPr>
        </p:nvSpPr>
        <p:spPr>
          <a:xfrm>
            <a:off x="15348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67" name="Google Shape;67;p13"/>
          <p:cNvSpPr txBox="1">
            <a:spLocks noGrp="1"/>
          </p:cNvSpPr>
          <p:nvPr>
            <p:ph type="title" idx="3"/>
          </p:nvPr>
        </p:nvSpPr>
        <p:spPr>
          <a:xfrm>
            <a:off x="45938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68" name="Google Shape;68;p13"/>
          <p:cNvSpPr txBox="1">
            <a:spLocks noGrp="1"/>
          </p:cNvSpPr>
          <p:nvPr>
            <p:ph type="subTitle" idx="4"/>
          </p:nvPr>
        </p:nvSpPr>
        <p:spPr>
          <a:xfrm>
            <a:off x="48212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69" name="Google Shape;69;p13"/>
          <p:cNvSpPr txBox="1">
            <a:spLocks noGrp="1"/>
          </p:cNvSpPr>
          <p:nvPr>
            <p:ph type="title" idx="5"/>
          </p:nvPr>
        </p:nvSpPr>
        <p:spPr>
          <a:xfrm>
            <a:off x="7880200" y="3414067"/>
            <a:ext cx="30044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2667">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70" name="Google Shape;70;p13"/>
          <p:cNvSpPr txBox="1">
            <a:spLocks noGrp="1"/>
          </p:cNvSpPr>
          <p:nvPr>
            <p:ph type="subTitle" idx="6"/>
          </p:nvPr>
        </p:nvSpPr>
        <p:spPr>
          <a:xfrm>
            <a:off x="8107600" y="4444267"/>
            <a:ext cx="25496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71" name="Google Shape;71;p13"/>
          <p:cNvSpPr txBox="1">
            <a:spLocks noGrp="1"/>
          </p:cNvSpPr>
          <p:nvPr>
            <p:ph type="title" idx="7" hasCustomPrompt="1"/>
          </p:nvPr>
        </p:nvSpPr>
        <p:spPr>
          <a:xfrm>
            <a:off x="16178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
        <p:nvSpPr>
          <p:cNvPr id="72" name="Google Shape;72;p13"/>
          <p:cNvSpPr txBox="1">
            <a:spLocks noGrp="1"/>
          </p:cNvSpPr>
          <p:nvPr>
            <p:ph type="title" idx="8" hasCustomPrompt="1"/>
          </p:nvPr>
        </p:nvSpPr>
        <p:spPr>
          <a:xfrm>
            <a:off x="49042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
        <p:nvSpPr>
          <p:cNvPr id="73" name="Google Shape;73;p13"/>
          <p:cNvSpPr txBox="1">
            <a:spLocks noGrp="1"/>
          </p:cNvSpPr>
          <p:nvPr>
            <p:ph type="title" idx="9" hasCustomPrompt="1"/>
          </p:nvPr>
        </p:nvSpPr>
        <p:spPr>
          <a:xfrm>
            <a:off x="8190600" y="2570467"/>
            <a:ext cx="2383600" cy="96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4800"/>
              <a:buNone/>
              <a:defRPr sz="6400">
                <a:solidFill>
                  <a:schemeClr val="accent6"/>
                </a:solidFill>
              </a:defRPr>
            </a:lvl1pPr>
            <a:lvl2pPr lvl="1" algn="ctr" rtl="0">
              <a:spcBef>
                <a:spcPts val="0"/>
              </a:spcBef>
              <a:spcAft>
                <a:spcPts val="0"/>
              </a:spcAft>
              <a:buClr>
                <a:schemeClr val="accent6"/>
              </a:buClr>
              <a:buSzPts val="4800"/>
              <a:buNone/>
              <a:defRPr sz="6400">
                <a:solidFill>
                  <a:schemeClr val="accent6"/>
                </a:solidFill>
              </a:defRPr>
            </a:lvl2pPr>
            <a:lvl3pPr lvl="2" algn="ctr" rtl="0">
              <a:spcBef>
                <a:spcPts val="0"/>
              </a:spcBef>
              <a:spcAft>
                <a:spcPts val="0"/>
              </a:spcAft>
              <a:buClr>
                <a:schemeClr val="accent6"/>
              </a:buClr>
              <a:buSzPts val="4800"/>
              <a:buNone/>
              <a:defRPr sz="6400">
                <a:solidFill>
                  <a:schemeClr val="accent6"/>
                </a:solidFill>
              </a:defRPr>
            </a:lvl3pPr>
            <a:lvl4pPr lvl="3" algn="ctr" rtl="0">
              <a:spcBef>
                <a:spcPts val="0"/>
              </a:spcBef>
              <a:spcAft>
                <a:spcPts val="0"/>
              </a:spcAft>
              <a:buClr>
                <a:schemeClr val="accent6"/>
              </a:buClr>
              <a:buSzPts val="4800"/>
              <a:buNone/>
              <a:defRPr sz="6400">
                <a:solidFill>
                  <a:schemeClr val="accent6"/>
                </a:solidFill>
              </a:defRPr>
            </a:lvl4pPr>
            <a:lvl5pPr lvl="4" algn="ctr" rtl="0">
              <a:spcBef>
                <a:spcPts val="0"/>
              </a:spcBef>
              <a:spcAft>
                <a:spcPts val="0"/>
              </a:spcAft>
              <a:buClr>
                <a:schemeClr val="accent6"/>
              </a:buClr>
              <a:buSzPts val="4800"/>
              <a:buNone/>
              <a:defRPr sz="6400">
                <a:solidFill>
                  <a:schemeClr val="accent6"/>
                </a:solidFill>
              </a:defRPr>
            </a:lvl5pPr>
            <a:lvl6pPr lvl="5" algn="ctr" rtl="0">
              <a:spcBef>
                <a:spcPts val="0"/>
              </a:spcBef>
              <a:spcAft>
                <a:spcPts val="0"/>
              </a:spcAft>
              <a:buClr>
                <a:schemeClr val="accent6"/>
              </a:buClr>
              <a:buSzPts val="4800"/>
              <a:buNone/>
              <a:defRPr sz="6400">
                <a:solidFill>
                  <a:schemeClr val="accent6"/>
                </a:solidFill>
              </a:defRPr>
            </a:lvl6pPr>
            <a:lvl7pPr lvl="6" algn="ctr" rtl="0">
              <a:spcBef>
                <a:spcPts val="0"/>
              </a:spcBef>
              <a:spcAft>
                <a:spcPts val="0"/>
              </a:spcAft>
              <a:buClr>
                <a:schemeClr val="accent6"/>
              </a:buClr>
              <a:buSzPts val="4800"/>
              <a:buNone/>
              <a:defRPr sz="6400">
                <a:solidFill>
                  <a:schemeClr val="accent6"/>
                </a:solidFill>
              </a:defRPr>
            </a:lvl7pPr>
            <a:lvl8pPr lvl="7" algn="ctr" rtl="0">
              <a:spcBef>
                <a:spcPts val="0"/>
              </a:spcBef>
              <a:spcAft>
                <a:spcPts val="0"/>
              </a:spcAft>
              <a:buClr>
                <a:schemeClr val="accent6"/>
              </a:buClr>
              <a:buSzPts val="4800"/>
              <a:buNone/>
              <a:defRPr sz="6400">
                <a:solidFill>
                  <a:schemeClr val="accent6"/>
                </a:solidFill>
              </a:defRPr>
            </a:lvl8pPr>
            <a:lvl9pPr lvl="8" algn="ctr" rtl="0">
              <a:spcBef>
                <a:spcPts val="0"/>
              </a:spcBef>
              <a:spcAft>
                <a:spcPts val="0"/>
              </a:spcAft>
              <a:buClr>
                <a:schemeClr val="accent6"/>
              </a:buClr>
              <a:buSzPts val="4800"/>
              <a:buNone/>
              <a:defRPr sz="6400">
                <a:solidFill>
                  <a:schemeClr val="accent6"/>
                </a:solidFill>
              </a:defRPr>
            </a:lvl9pPr>
          </a:lstStyle>
          <a:p>
            <a:r>
              <a:t>xx%</a:t>
            </a:r>
          </a:p>
        </p:txBody>
      </p:sp>
    </p:spTree>
    <p:extLst>
      <p:ext uri="{BB962C8B-B14F-4D97-AF65-F5344CB8AC3E}">
        <p14:creationId xmlns:p14="http://schemas.microsoft.com/office/powerpoint/2010/main" val="4077940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chemeClr val="accent6"/>
        </a:solidFill>
        <a:effectLst/>
      </p:bgPr>
    </p:bg>
    <p:spTree>
      <p:nvGrpSpPr>
        <p:cNvPr id="1" name="Shape 74"/>
        <p:cNvGrpSpPr/>
        <p:nvPr/>
      </p:nvGrpSpPr>
      <p:grpSpPr>
        <a:xfrm>
          <a:off x="0" y="0"/>
          <a:ext cx="0" cy="0"/>
          <a:chOff x="0" y="0"/>
          <a:chExt cx="0" cy="0"/>
        </a:xfrm>
      </p:grpSpPr>
      <p:sp>
        <p:nvSpPr>
          <p:cNvPr id="75" name="Google Shape;75;p14"/>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4"/>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14"/>
          <p:cNvSpPr txBox="1">
            <a:spLocks noGrp="1"/>
          </p:cNvSpPr>
          <p:nvPr>
            <p:ph type="body" idx="1"/>
          </p:nvPr>
        </p:nvSpPr>
        <p:spPr>
          <a:xfrm>
            <a:off x="1037600" y="1606100"/>
            <a:ext cx="10206400" cy="45324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434343"/>
              </a:buClr>
              <a:buSzPts val="1200"/>
              <a:buFont typeface="Livvic"/>
              <a:buAutoNum type="arabicPeriod"/>
              <a:defRPr sz="1600"/>
            </a:lvl1pPr>
            <a:lvl2pPr marL="1219170" lvl="1" indent="-406390" rtl="0">
              <a:spcBef>
                <a:spcPts val="2133"/>
              </a:spcBef>
              <a:spcAft>
                <a:spcPts val="0"/>
              </a:spcAft>
              <a:buClr>
                <a:srgbClr val="434343"/>
              </a:buClr>
              <a:buSzPts val="1200"/>
              <a:buFont typeface="Roboto Condensed Light"/>
              <a:buAutoNum type="alphaLcPeriod"/>
              <a:defRPr/>
            </a:lvl2pPr>
            <a:lvl3pPr marL="1828754" lvl="2" indent="-406390" rtl="0">
              <a:spcBef>
                <a:spcPts val="2133"/>
              </a:spcBef>
              <a:spcAft>
                <a:spcPts val="0"/>
              </a:spcAft>
              <a:buClr>
                <a:srgbClr val="434343"/>
              </a:buClr>
              <a:buSzPts val="1200"/>
              <a:buFont typeface="Roboto Condensed Light"/>
              <a:buAutoNum type="romanLcPeriod"/>
              <a:defRPr/>
            </a:lvl3pPr>
            <a:lvl4pPr marL="2438339" lvl="3" indent="-406390" rtl="0">
              <a:spcBef>
                <a:spcPts val="2133"/>
              </a:spcBef>
              <a:spcAft>
                <a:spcPts val="0"/>
              </a:spcAft>
              <a:buClr>
                <a:srgbClr val="434343"/>
              </a:buClr>
              <a:buSzPts val="1200"/>
              <a:buFont typeface="Roboto Condensed Light"/>
              <a:buAutoNum type="arabicPeriod"/>
              <a:defRPr/>
            </a:lvl4pPr>
            <a:lvl5pPr marL="3047924" lvl="4" indent="-406390" rtl="0">
              <a:spcBef>
                <a:spcPts val="2133"/>
              </a:spcBef>
              <a:spcAft>
                <a:spcPts val="0"/>
              </a:spcAft>
              <a:buClr>
                <a:srgbClr val="434343"/>
              </a:buClr>
              <a:buSzPts val="1200"/>
              <a:buFont typeface="Roboto Condensed Light"/>
              <a:buAutoNum type="alphaLcPeriod"/>
              <a:defRPr/>
            </a:lvl5pPr>
            <a:lvl6pPr marL="3657509" lvl="5" indent="-406390" rtl="0">
              <a:spcBef>
                <a:spcPts val="2133"/>
              </a:spcBef>
              <a:spcAft>
                <a:spcPts val="0"/>
              </a:spcAft>
              <a:buClr>
                <a:srgbClr val="434343"/>
              </a:buClr>
              <a:buSzPts val="1200"/>
              <a:buFont typeface="Roboto Condensed Light"/>
              <a:buAutoNum type="romanLcPeriod"/>
              <a:defRPr/>
            </a:lvl6pPr>
            <a:lvl7pPr marL="4267093" lvl="6" indent="-406390" rtl="0">
              <a:spcBef>
                <a:spcPts val="2133"/>
              </a:spcBef>
              <a:spcAft>
                <a:spcPts val="0"/>
              </a:spcAft>
              <a:buClr>
                <a:srgbClr val="434343"/>
              </a:buClr>
              <a:buSzPts val="1200"/>
              <a:buFont typeface="Roboto Condensed Light"/>
              <a:buAutoNum type="arabicPeriod"/>
              <a:defRPr/>
            </a:lvl7pPr>
            <a:lvl8pPr marL="4876678" lvl="7" indent="-406390" rtl="0">
              <a:spcBef>
                <a:spcPts val="2133"/>
              </a:spcBef>
              <a:spcAft>
                <a:spcPts val="0"/>
              </a:spcAft>
              <a:buClr>
                <a:srgbClr val="434343"/>
              </a:buClr>
              <a:buSzPts val="1200"/>
              <a:buFont typeface="Roboto Condensed Light"/>
              <a:buAutoNum type="alphaLcPeriod"/>
              <a:defRPr/>
            </a:lvl8pPr>
            <a:lvl9pPr marL="5486263" lvl="8" indent="-406390" rtl="0">
              <a:spcBef>
                <a:spcPts val="2133"/>
              </a:spcBef>
              <a:spcAft>
                <a:spcPts val="2133"/>
              </a:spcAft>
              <a:buClr>
                <a:srgbClr val="434343"/>
              </a:buClr>
              <a:buSzPts val="1200"/>
              <a:buFont typeface="Roboto Condensed Light"/>
              <a:buAutoNum type="romanLcPeriod"/>
              <a:defRPr/>
            </a:lvl9pPr>
          </a:lstStyle>
          <a:p>
            <a:endParaRPr/>
          </a:p>
        </p:txBody>
      </p:sp>
      <p:sp>
        <p:nvSpPr>
          <p:cNvPr id="78" name="Google Shape;78;p1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0224942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1"/>
        </a:solidFill>
        <a:effectLst/>
      </p:bgPr>
    </p:bg>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xfrm>
            <a:off x="4015767" y="4564917"/>
            <a:ext cx="3618000" cy="538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2400"/>
            </a:lvl1pPr>
            <a:lvl2pPr lvl="1" rtl="0">
              <a:spcBef>
                <a:spcPts val="0"/>
              </a:spcBef>
              <a:spcAft>
                <a:spcPts val="0"/>
              </a:spcAft>
              <a:buSzPts val="9600"/>
              <a:buNone/>
              <a:defRPr sz="12800"/>
            </a:lvl2pPr>
            <a:lvl3pPr lvl="2" rtl="0">
              <a:spcBef>
                <a:spcPts val="0"/>
              </a:spcBef>
              <a:spcAft>
                <a:spcPts val="0"/>
              </a:spcAft>
              <a:buSzPts val="9600"/>
              <a:buNone/>
              <a:defRPr sz="12800"/>
            </a:lvl3pPr>
            <a:lvl4pPr lvl="3" rtl="0">
              <a:spcBef>
                <a:spcPts val="0"/>
              </a:spcBef>
              <a:spcAft>
                <a:spcPts val="0"/>
              </a:spcAft>
              <a:buSzPts val="9600"/>
              <a:buNone/>
              <a:defRPr sz="12800"/>
            </a:lvl4pPr>
            <a:lvl5pPr lvl="4" rtl="0">
              <a:spcBef>
                <a:spcPts val="0"/>
              </a:spcBef>
              <a:spcAft>
                <a:spcPts val="0"/>
              </a:spcAft>
              <a:buSzPts val="9600"/>
              <a:buNone/>
              <a:defRPr sz="12800"/>
            </a:lvl5pPr>
            <a:lvl6pPr lvl="5" rtl="0">
              <a:spcBef>
                <a:spcPts val="0"/>
              </a:spcBef>
              <a:spcAft>
                <a:spcPts val="0"/>
              </a:spcAft>
              <a:buSzPts val="9600"/>
              <a:buNone/>
              <a:defRPr sz="12800"/>
            </a:lvl6pPr>
            <a:lvl7pPr lvl="6" rtl="0">
              <a:spcBef>
                <a:spcPts val="0"/>
              </a:spcBef>
              <a:spcAft>
                <a:spcPts val="0"/>
              </a:spcAft>
              <a:buSzPts val="9600"/>
              <a:buNone/>
              <a:defRPr sz="12800"/>
            </a:lvl7pPr>
            <a:lvl8pPr lvl="7" rtl="0">
              <a:spcBef>
                <a:spcPts val="0"/>
              </a:spcBef>
              <a:spcAft>
                <a:spcPts val="0"/>
              </a:spcAft>
              <a:buSzPts val="9600"/>
              <a:buNone/>
              <a:defRPr sz="12800"/>
            </a:lvl8pPr>
            <a:lvl9pPr lvl="8" rtl="0">
              <a:spcBef>
                <a:spcPts val="0"/>
              </a:spcBef>
              <a:spcAft>
                <a:spcPts val="0"/>
              </a:spcAft>
              <a:buSzPts val="9600"/>
              <a:buNone/>
              <a:defRPr sz="12800"/>
            </a:lvl9pPr>
          </a:lstStyle>
          <a:p>
            <a:endParaRPr/>
          </a:p>
        </p:txBody>
      </p:sp>
      <p:sp>
        <p:nvSpPr>
          <p:cNvPr id="81" name="Google Shape;81;p15"/>
          <p:cNvSpPr txBox="1">
            <a:spLocks noGrp="1"/>
          </p:cNvSpPr>
          <p:nvPr>
            <p:ph type="subTitle" idx="1"/>
          </p:nvPr>
        </p:nvSpPr>
        <p:spPr>
          <a:xfrm>
            <a:off x="4015767" y="1754684"/>
            <a:ext cx="5833600" cy="259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37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82" name="Google Shape;82;p15"/>
          <p:cNvSpPr/>
          <p:nvPr/>
        </p:nvSpPr>
        <p:spPr>
          <a:xfrm rot="-9430979">
            <a:off x="876698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604618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2"/>
        </a:solidFill>
        <a:effectLst/>
      </p:bgPr>
    </p:bg>
    <p:spTree>
      <p:nvGrpSpPr>
        <p:cNvPr id="1" name="Shape 83"/>
        <p:cNvGrpSpPr/>
        <p:nvPr/>
      </p:nvGrpSpPr>
      <p:grpSpPr>
        <a:xfrm>
          <a:off x="0" y="0"/>
          <a:ext cx="0" cy="0"/>
          <a:chOff x="0" y="0"/>
          <a:chExt cx="0" cy="0"/>
        </a:xfrm>
      </p:grpSpPr>
      <p:grpSp>
        <p:nvGrpSpPr>
          <p:cNvPr id="84" name="Google Shape;84;p16"/>
          <p:cNvGrpSpPr/>
          <p:nvPr/>
        </p:nvGrpSpPr>
        <p:grpSpPr>
          <a:xfrm>
            <a:off x="1031083" y="-3083371"/>
            <a:ext cx="14479379" cy="13937841"/>
            <a:chOff x="773312" y="-2312529"/>
            <a:chExt cx="10859534" cy="10453381"/>
          </a:xfrm>
        </p:grpSpPr>
        <p:sp>
          <p:nvSpPr>
            <p:cNvPr id="85" name="Google Shape;85;p16"/>
            <p:cNvSpPr/>
            <p:nvPr/>
          </p:nvSpPr>
          <p:spPr>
            <a:xfrm rot="-4051008">
              <a:off x="2312019" y="-1351870"/>
              <a:ext cx="7782120" cy="8532062"/>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16"/>
            <p:cNvSpPr/>
            <p:nvPr/>
          </p:nvSpPr>
          <p:spPr>
            <a:xfrm>
              <a:off x="8086100" y="-124375"/>
              <a:ext cx="1121400" cy="7200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 name="Google Shape;87;p16"/>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8" name="Google Shape;88;p16"/>
          <p:cNvSpPr txBox="1">
            <a:spLocks noGrp="1"/>
          </p:cNvSpPr>
          <p:nvPr>
            <p:ph type="title" idx="2"/>
          </p:nvPr>
        </p:nvSpPr>
        <p:spPr>
          <a:xfrm>
            <a:off x="1590867" y="2733633"/>
            <a:ext cx="358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2400"/>
              <a:buNone/>
              <a:defRPr sz="3200">
                <a:solidFill>
                  <a:schemeClr val="accent6"/>
                </a:solidFill>
              </a:defRPr>
            </a:lvl1pPr>
            <a:lvl2pPr lvl="1" algn="ctr" rtl="0">
              <a:spcBef>
                <a:spcPts val="0"/>
              </a:spcBef>
              <a:spcAft>
                <a:spcPts val="0"/>
              </a:spcAft>
              <a:buClr>
                <a:schemeClr val="accent6"/>
              </a:buClr>
              <a:buSzPts val="2400"/>
              <a:buNone/>
              <a:defRPr sz="3200">
                <a:solidFill>
                  <a:schemeClr val="accent6"/>
                </a:solidFill>
              </a:defRPr>
            </a:lvl2pPr>
            <a:lvl3pPr lvl="2" algn="ctr" rtl="0">
              <a:spcBef>
                <a:spcPts val="0"/>
              </a:spcBef>
              <a:spcAft>
                <a:spcPts val="0"/>
              </a:spcAft>
              <a:buClr>
                <a:schemeClr val="accent6"/>
              </a:buClr>
              <a:buSzPts val="2400"/>
              <a:buNone/>
              <a:defRPr sz="3200">
                <a:solidFill>
                  <a:schemeClr val="accent6"/>
                </a:solidFill>
              </a:defRPr>
            </a:lvl3pPr>
            <a:lvl4pPr lvl="3" algn="ctr" rtl="0">
              <a:spcBef>
                <a:spcPts val="0"/>
              </a:spcBef>
              <a:spcAft>
                <a:spcPts val="0"/>
              </a:spcAft>
              <a:buClr>
                <a:schemeClr val="accent6"/>
              </a:buClr>
              <a:buSzPts val="2400"/>
              <a:buNone/>
              <a:defRPr sz="3200">
                <a:solidFill>
                  <a:schemeClr val="accent6"/>
                </a:solidFill>
              </a:defRPr>
            </a:lvl4pPr>
            <a:lvl5pPr lvl="4" algn="ctr" rtl="0">
              <a:spcBef>
                <a:spcPts val="0"/>
              </a:spcBef>
              <a:spcAft>
                <a:spcPts val="0"/>
              </a:spcAft>
              <a:buClr>
                <a:schemeClr val="accent6"/>
              </a:buClr>
              <a:buSzPts val="2400"/>
              <a:buNone/>
              <a:defRPr sz="3200">
                <a:solidFill>
                  <a:schemeClr val="accent6"/>
                </a:solidFill>
              </a:defRPr>
            </a:lvl5pPr>
            <a:lvl6pPr lvl="5" algn="ctr" rtl="0">
              <a:spcBef>
                <a:spcPts val="0"/>
              </a:spcBef>
              <a:spcAft>
                <a:spcPts val="0"/>
              </a:spcAft>
              <a:buClr>
                <a:schemeClr val="accent6"/>
              </a:buClr>
              <a:buSzPts val="2400"/>
              <a:buNone/>
              <a:defRPr sz="3200">
                <a:solidFill>
                  <a:schemeClr val="accent6"/>
                </a:solidFill>
              </a:defRPr>
            </a:lvl6pPr>
            <a:lvl7pPr lvl="6" algn="ctr" rtl="0">
              <a:spcBef>
                <a:spcPts val="0"/>
              </a:spcBef>
              <a:spcAft>
                <a:spcPts val="0"/>
              </a:spcAft>
              <a:buClr>
                <a:schemeClr val="accent6"/>
              </a:buClr>
              <a:buSzPts val="2400"/>
              <a:buNone/>
              <a:defRPr sz="3200">
                <a:solidFill>
                  <a:schemeClr val="accent6"/>
                </a:solidFill>
              </a:defRPr>
            </a:lvl7pPr>
            <a:lvl8pPr lvl="7" algn="ctr" rtl="0">
              <a:spcBef>
                <a:spcPts val="0"/>
              </a:spcBef>
              <a:spcAft>
                <a:spcPts val="0"/>
              </a:spcAft>
              <a:buClr>
                <a:schemeClr val="accent6"/>
              </a:buClr>
              <a:buSzPts val="2400"/>
              <a:buNone/>
              <a:defRPr sz="3200">
                <a:solidFill>
                  <a:schemeClr val="accent6"/>
                </a:solidFill>
              </a:defRPr>
            </a:lvl8pPr>
            <a:lvl9pPr lvl="8" algn="ctr" rtl="0">
              <a:spcBef>
                <a:spcPts val="0"/>
              </a:spcBef>
              <a:spcAft>
                <a:spcPts val="0"/>
              </a:spcAft>
              <a:buClr>
                <a:schemeClr val="accent6"/>
              </a:buClr>
              <a:buSzPts val="2400"/>
              <a:buNone/>
              <a:defRPr sz="3200">
                <a:solidFill>
                  <a:schemeClr val="accent6"/>
                </a:solidFill>
              </a:defRPr>
            </a:lvl9pPr>
          </a:lstStyle>
          <a:p>
            <a:endParaRPr/>
          </a:p>
        </p:txBody>
      </p:sp>
      <p:sp>
        <p:nvSpPr>
          <p:cNvPr id="89" name="Google Shape;89;p16"/>
          <p:cNvSpPr txBox="1">
            <a:spLocks noGrp="1"/>
          </p:cNvSpPr>
          <p:nvPr>
            <p:ph type="subTitle" idx="1"/>
          </p:nvPr>
        </p:nvSpPr>
        <p:spPr>
          <a:xfrm>
            <a:off x="1590867" y="3521000"/>
            <a:ext cx="3582400" cy="17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6"/>
              </a:buClr>
              <a:buSzPts val="1800"/>
              <a:buNone/>
              <a:defRPr>
                <a:solidFill>
                  <a:schemeClr val="accent6"/>
                </a:solidFill>
              </a:defRPr>
            </a:lvl1pPr>
            <a:lvl2pPr lvl="1" algn="ctr" rtl="0">
              <a:lnSpc>
                <a:spcPct val="100000"/>
              </a:lnSpc>
              <a:spcBef>
                <a:spcPts val="0"/>
              </a:spcBef>
              <a:spcAft>
                <a:spcPts val="0"/>
              </a:spcAft>
              <a:buClr>
                <a:schemeClr val="accent6"/>
              </a:buClr>
              <a:buSzPts val="2100"/>
              <a:buNone/>
              <a:defRPr sz="2800">
                <a:solidFill>
                  <a:schemeClr val="accent6"/>
                </a:solidFill>
              </a:defRPr>
            </a:lvl2pPr>
            <a:lvl3pPr lvl="2" algn="ctr" rtl="0">
              <a:lnSpc>
                <a:spcPct val="100000"/>
              </a:lnSpc>
              <a:spcBef>
                <a:spcPts val="0"/>
              </a:spcBef>
              <a:spcAft>
                <a:spcPts val="0"/>
              </a:spcAft>
              <a:buClr>
                <a:schemeClr val="accent6"/>
              </a:buClr>
              <a:buSzPts val="2100"/>
              <a:buNone/>
              <a:defRPr sz="2800">
                <a:solidFill>
                  <a:schemeClr val="accent6"/>
                </a:solidFill>
              </a:defRPr>
            </a:lvl3pPr>
            <a:lvl4pPr lvl="3" algn="ctr" rtl="0">
              <a:lnSpc>
                <a:spcPct val="100000"/>
              </a:lnSpc>
              <a:spcBef>
                <a:spcPts val="0"/>
              </a:spcBef>
              <a:spcAft>
                <a:spcPts val="0"/>
              </a:spcAft>
              <a:buClr>
                <a:schemeClr val="accent6"/>
              </a:buClr>
              <a:buSzPts val="2100"/>
              <a:buNone/>
              <a:defRPr sz="2800">
                <a:solidFill>
                  <a:schemeClr val="accent6"/>
                </a:solidFill>
              </a:defRPr>
            </a:lvl4pPr>
            <a:lvl5pPr lvl="4" algn="ctr" rtl="0">
              <a:lnSpc>
                <a:spcPct val="100000"/>
              </a:lnSpc>
              <a:spcBef>
                <a:spcPts val="0"/>
              </a:spcBef>
              <a:spcAft>
                <a:spcPts val="0"/>
              </a:spcAft>
              <a:buClr>
                <a:schemeClr val="accent6"/>
              </a:buClr>
              <a:buSzPts val="2100"/>
              <a:buNone/>
              <a:defRPr sz="2800">
                <a:solidFill>
                  <a:schemeClr val="accent6"/>
                </a:solidFill>
              </a:defRPr>
            </a:lvl5pPr>
            <a:lvl6pPr lvl="5" algn="ctr" rtl="0">
              <a:lnSpc>
                <a:spcPct val="100000"/>
              </a:lnSpc>
              <a:spcBef>
                <a:spcPts val="0"/>
              </a:spcBef>
              <a:spcAft>
                <a:spcPts val="0"/>
              </a:spcAft>
              <a:buClr>
                <a:schemeClr val="accent6"/>
              </a:buClr>
              <a:buSzPts val="2100"/>
              <a:buNone/>
              <a:defRPr sz="2800">
                <a:solidFill>
                  <a:schemeClr val="accent6"/>
                </a:solidFill>
              </a:defRPr>
            </a:lvl6pPr>
            <a:lvl7pPr lvl="6" algn="ctr" rtl="0">
              <a:lnSpc>
                <a:spcPct val="100000"/>
              </a:lnSpc>
              <a:spcBef>
                <a:spcPts val="0"/>
              </a:spcBef>
              <a:spcAft>
                <a:spcPts val="0"/>
              </a:spcAft>
              <a:buClr>
                <a:schemeClr val="accent6"/>
              </a:buClr>
              <a:buSzPts val="2100"/>
              <a:buNone/>
              <a:defRPr sz="2800">
                <a:solidFill>
                  <a:schemeClr val="accent6"/>
                </a:solidFill>
              </a:defRPr>
            </a:lvl7pPr>
            <a:lvl8pPr lvl="7" algn="ctr" rtl="0">
              <a:lnSpc>
                <a:spcPct val="100000"/>
              </a:lnSpc>
              <a:spcBef>
                <a:spcPts val="0"/>
              </a:spcBef>
              <a:spcAft>
                <a:spcPts val="0"/>
              </a:spcAft>
              <a:buClr>
                <a:schemeClr val="accent6"/>
              </a:buClr>
              <a:buSzPts val="2100"/>
              <a:buNone/>
              <a:defRPr sz="2800">
                <a:solidFill>
                  <a:schemeClr val="accent6"/>
                </a:solidFill>
              </a:defRPr>
            </a:lvl8pPr>
            <a:lvl9pPr lvl="8" algn="ctr" rtl="0">
              <a:lnSpc>
                <a:spcPct val="100000"/>
              </a:lnSpc>
              <a:spcBef>
                <a:spcPts val="0"/>
              </a:spcBef>
              <a:spcAft>
                <a:spcPts val="0"/>
              </a:spcAft>
              <a:buClr>
                <a:schemeClr val="accent6"/>
              </a:buClr>
              <a:buSzPts val="2100"/>
              <a:buNone/>
              <a:defRPr sz="2800">
                <a:solidFill>
                  <a:schemeClr val="accent6"/>
                </a:solidFill>
              </a:defRPr>
            </a:lvl9pPr>
          </a:lstStyle>
          <a:p>
            <a:endParaRPr/>
          </a:p>
        </p:txBody>
      </p:sp>
      <p:sp>
        <p:nvSpPr>
          <p:cNvPr id="90" name="Google Shape;90;p16"/>
          <p:cNvSpPr txBox="1">
            <a:spLocks noGrp="1"/>
          </p:cNvSpPr>
          <p:nvPr>
            <p:ph type="title" idx="3"/>
          </p:nvPr>
        </p:nvSpPr>
        <p:spPr>
          <a:xfrm>
            <a:off x="7018733" y="2733633"/>
            <a:ext cx="358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1" name="Google Shape;91;p16"/>
          <p:cNvSpPr txBox="1">
            <a:spLocks noGrp="1"/>
          </p:cNvSpPr>
          <p:nvPr>
            <p:ph type="subTitle" idx="4"/>
          </p:nvPr>
        </p:nvSpPr>
        <p:spPr>
          <a:xfrm>
            <a:off x="7018733" y="3521000"/>
            <a:ext cx="3582400" cy="174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1694985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chemeClr val="accent6"/>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4559800"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5" name="Google Shape;95;p17"/>
          <p:cNvSpPr txBox="1">
            <a:spLocks noGrp="1"/>
          </p:cNvSpPr>
          <p:nvPr>
            <p:ph type="subTitle" idx="1"/>
          </p:nvPr>
        </p:nvSpPr>
        <p:spPr>
          <a:xfrm>
            <a:off x="4559801"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6" name="Google Shape;96;p17"/>
          <p:cNvSpPr txBox="1">
            <a:spLocks noGrp="1"/>
          </p:cNvSpPr>
          <p:nvPr>
            <p:ph type="title" idx="3"/>
          </p:nvPr>
        </p:nvSpPr>
        <p:spPr>
          <a:xfrm>
            <a:off x="8016316"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7" name="Google Shape;97;p17"/>
          <p:cNvSpPr txBox="1">
            <a:spLocks noGrp="1"/>
          </p:cNvSpPr>
          <p:nvPr>
            <p:ph type="subTitle" idx="4"/>
          </p:nvPr>
        </p:nvSpPr>
        <p:spPr>
          <a:xfrm>
            <a:off x="8016303"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98" name="Google Shape;98;p17"/>
          <p:cNvSpPr txBox="1">
            <a:spLocks noGrp="1"/>
          </p:cNvSpPr>
          <p:nvPr>
            <p:ph type="title" idx="5"/>
          </p:nvPr>
        </p:nvSpPr>
        <p:spPr>
          <a:xfrm>
            <a:off x="1103284" y="34816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99" name="Google Shape;99;p17"/>
          <p:cNvSpPr txBox="1">
            <a:spLocks noGrp="1"/>
          </p:cNvSpPr>
          <p:nvPr>
            <p:ph type="subTitle" idx="6"/>
          </p:nvPr>
        </p:nvSpPr>
        <p:spPr>
          <a:xfrm>
            <a:off x="1103300" y="4268967"/>
            <a:ext cx="3072400" cy="95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8515954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ig title">
  <p:cSld name="Big title">
    <p:bg>
      <p:bgPr>
        <a:solidFill>
          <a:schemeClr val="accent3"/>
        </a:solidFill>
        <a:effectLst/>
      </p:bgPr>
    </p:bg>
    <p:spTree>
      <p:nvGrpSpPr>
        <p:cNvPr id="1" name="Shape 100"/>
        <p:cNvGrpSpPr/>
        <p:nvPr/>
      </p:nvGrpSpPr>
      <p:grpSpPr>
        <a:xfrm>
          <a:off x="0" y="0"/>
          <a:ext cx="0" cy="0"/>
          <a:chOff x="0" y="0"/>
          <a:chExt cx="0" cy="0"/>
        </a:xfrm>
      </p:grpSpPr>
      <p:sp>
        <p:nvSpPr>
          <p:cNvPr id="101" name="Google Shape;101;p18"/>
          <p:cNvSpPr/>
          <p:nvPr/>
        </p:nvSpPr>
        <p:spPr>
          <a:xfrm>
            <a:off x="-106448" y="2205995"/>
            <a:ext cx="5264744" cy="5336104"/>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18"/>
          <p:cNvSpPr/>
          <p:nvPr/>
        </p:nvSpPr>
        <p:spPr>
          <a:xfrm>
            <a:off x="6578933" y="-124816"/>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18"/>
          <p:cNvSpPr txBox="1">
            <a:spLocks noGrp="1"/>
          </p:cNvSpPr>
          <p:nvPr>
            <p:ph type="title"/>
          </p:nvPr>
        </p:nvSpPr>
        <p:spPr>
          <a:xfrm>
            <a:off x="2396800" y="2206000"/>
            <a:ext cx="7398400" cy="2446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Clr>
                <a:schemeClr val="accent6"/>
              </a:buClr>
              <a:buSzPts val="7200"/>
              <a:buNone/>
              <a:defRPr sz="9600">
                <a:solidFill>
                  <a:schemeClr val="accent6"/>
                </a:solidFill>
              </a:defRPr>
            </a:lvl1pPr>
            <a:lvl2pPr lvl="1" algn="ctr" rtl="0">
              <a:lnSpc>
                <a:spcPct val="80000"/>
              </a:lnSpc>
              <a:spcBef>
                <a:spcPts val="0"/>
              </a:spcBef>
              <a:spcAft>
                <a:spcPts val="0"/>
              </a:spcAft>
              <a:buClr>
                <a:schemeClr val="accent6"/>
              </a:buClr>
              <a:buSzPts val="7200"/>
              <a:buNone/>
              <a:defRPr sz="9600">
                <a:solidFill>
                  <a:schemeClr val="accent6"/>
                </a:solidFill>
              </a:defRPr>
            </a:lvl2pPr>
            <a:lvl3pPr lvl="2" algn="ctr" rtl="0">
              <a:lnSpc>
                <a:spcPct val="80000"/>
              </a:lnSpc>
              <a:spcBef>
                <a:spcPts val="0"/>
              </a:spcBef>
              <a:spcAft>
                <a:spcPts val="0"/>
              </a:spcAft>
              <a:buClr>
                <a:schemeClr val="accent6"/>
              </a:buClr>
              <a:buSzPts val="7200"/>
              <a:buNone/>
              <a:defRPr sz="9600">
                <a:solidFill>
                  <a:schemeClr val="accent6"/>
                </a:solidFill>
              </a:defRPr>
            </a:lvl3pPr>
            <a:lvl4pPr lvl="3" algn="ctr" rtl="0">
              <a:lnSpc>
                <a:spcPct val="80000"/>
              </a:lnSpc>
              <a:spcBef>
                <a:spcPts val="0"/>
              </a:spcBef>
              <a:spcAft>
                <a:spcPts val="0"/>
              </a:spcAft>
              <a:buClr>
                <a:schemeClr val="accent6"/>
              </a:buClr>
              <a:buSzPts val="7200"/>
              <a:buNone/>
              <a:defRPr sz="9600">
                <a:solidFill>
                  <a:schemeClr val="accent6"/>
                </a:solidFill>
              </a:defRPr>
            </a:lvl4pPr>
            <a:lvl5pPr lvl="4" algn="ctr" rtl="0">
              <a:lnSpc>
                <a:spcPct val="80000"/>
              </a:lnSpc>
              <a:spcBef>
                <a:spcPts val="0"/>
              </a:spcBef>
              <a:spcAft>
                <a:spcPts val="0"/>
              </a:spcAft>
              <a:buClr>
                <a:schemeClr val="accent6"/>
              </a:buClr>
              <a:buSzPts val="7200"/>
              <a:buNone/>
              <a:defRPr sz="9600">
                <a:solidFill>
                  <a:schemeClr val="accent6"/>
                </a:solidFill>
              </a:defRPr>
            </a:lvl5pPr>
            <a:lvl6pPr lvl="5" algn="ctr" rtl="0">
              <a:lnSpc>
                <a:spcPct val="80000"/>
              </a:lnSpc>
              <a:spcBef>
                <a:spcPts val="0"/>
              </a:spcBef>
              <a:spcAft>
                <a:spcPts val="0"/>
              </a:spcAft>
              <a:buClr>
                <a:schemeClr val="accent6"/>
              </a:buClr>
              <a:buSzPts val="7200"/>
              <a:buNone/>
              <a:defRPr sz="9600">
                <a:solidFill>
                  <a:schemeClr val="accent6"/>
                </a:solidFill>
              </a:defRPr>
            </a:lvl6pPr>
            <a:lvl7pPr lvl="6" algn="ctr" rtl="0">
              <a:lnSpc>
                <a:spcPct val="80000"/>
              </a:lnSpc>
              <a:spcBef>
                <a:spcPts val="0"/>
              </a:spcBef>
              <a:spcAft>
                <a:spcPts val="0"/>
              </a:spcAft>
              <a:buClr>
                <a:schemeClr val="accent6"/>
              </a:buClr>
              <a:buSzPts val="7200"/>
              <a:buNone/>
              <a:defRPr sz="9600">
                <a:solidFill>
                  <a:schemeClr val="accent6"/>
                </a:solidFill>
              </a:defRPr>
            </a:lvl7pPr>
            <a:lvl8pPr lvl="7" algn="ctr" rtl="0">
              <a:lnSpc>
                <a:spcPct val="80000"/>
              </a:lnSpc>
              <a:spcBef>
                <a:spcPts val="0"/>
              </a:spcBef>
              <a:spcAft>
                <a:spcPts val="0"/>
              </a:spcAft>
              <a:buClr>
                <a:schemeClr val="accent6"/>
              </a:buClr>
              <a:buSzPts val="7200"/>
              <a:buNone/>
              <a:defRPr sz="9600">
                <a:solidFill>
                  <a:schemeClr val="accent6"/>
                </a:solidFill>
              </a:defRPr>
            </a:lvl8pPr>
            <a:lvl9pPr lvl="8" algn="ctr" rtl="0">
              <a:lnSpc>
                <a:spcPct val="80000"/>
              </a:lnSpc>
              <a:spcBef>
                <a:spcPts val="0"/>
              </a:spcBef>
              <a:spcAft>
                <a:spcPts val="0"/>
              </a:spcAft>
              <a:buClr>
                <a:schemeClr val="accent6"/>
              </a:buClr>
              <a:buSzPts val="7200"/>
              <a:buNone/>
              <a:defRPr sz="9600">
                <a:solidFill>
                  <a:schemeClr val="accent6"/>
                </a:solidFill>
              </a:defRPr>
            </a:lvl9pPr>
          </a:lstStyle>
          <a:p>
            <a:endParaRPr/>
          </a:p>
        </p:txBody>
      </p:sp>
      <p:sp>
        <p:nvSpPr>
          <p:cNvPr id="104" name="Google Shape;104;p18"/>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18"/>
          <p:cNvSpPr/>
          <p:nvPr/>
        </p:nvSpPr>
        <p:spPr>
          <a:xfrm rot="1223418">
            <a:off x="-3617418" y="-385758"/>
            <a:ext cx="726824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630967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Percentages">
  <p:cSld name="Percentages">
    <p:bg>
      <p:bgPr>
        <a:solidFill>
          <a:schemeClr val="accent3"/>
        </a:solidFill>
        <a:effectLst/>
      </p:bgPr>
    </p:bg>
    <p:spTree>
      <p:nvGrpSpPr>
        <p:cNvPr id="1" name="Shape 106"/>
        <p:cNvGrpSpPr/>
        <p:nvPr/>
      </p:nvGrpSpPr>
      <p:grpSpPr>
        <a:xfrm>
          <a:off x="0" y="0"/>
          <a:ext cx="0" cy="0"/>
          <a:chOff x="0" y="0"/>
          <a:chExt cx="0" cy="0"/>
        </a:xfrm>
      </p:grpSpPr>
      <p:sp>
        <p:nvSpPr>
          <p:cNvPr id="107" name="Google Shape;107;p1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08" name="Google Shape;108;p19"/>
          <p:cNvSpPr/>
          <p:nvPr/>
        </p:nvSpPr>
        <p:spPr>
          <a:xfrm rot="-142657">
            <a:off x="-1419428" y="2078746"/>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 name="Google Shape;109;p19"/>
          <p:cNvSpPr txBox="1">
            <a:spLocks noGrp="1"/>
          </p:cNvSpPr>
          <p:nvPr>
            <p:ph type="subTitle" idx="1"/>
          </p:nvPr>
        </p:nvSpPr>
        <p:spPr>
          <a:xfrm>
            <a:off x="1561333"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0" name="Google Shape;110;p19"/>
          <p:cNvSpPr txBox="1">
            <a:spLocks noGrp="1"/>
          </p:cNvSpPr>
          <p:nvPr>
            <p:ph type="title" idx="2" hasCustomPrompt="1"/>
          </p:nvPr>
        </p:nvSpPr>
        <p:spPr>
          <a:xfrm>
            <a:off x="1689733"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11" name="Google Shape;111;p19"/>
          <p:cNvSpPr txBox="1">
            <a:spLocks noGrp="1"/>
          </p:cNvSpPr>
          <p:nvPr>
            <p:ph type="subTitle" idx="3"/>
          </p:nvPr>
        </p:nvSpPr>
        <p:spPr>
          <a:xfrm>
            <a:off x="4934000"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2" name="Google Shape;112;p19"/>
          <p:cNvSpPr txBox="1">
            <a:spLocks noGrp="1"/>
          </p:cNvSpPr>
          <p:nvPr>
            <p:ph type="title" idx="4" hasCustomPrompt="1"/>
          </p:nvPr>
        </p:nvSpPr>
        <p:spPr>
          <a:xfrm>
            <a:off x="5062400"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13" name="Google Shape;113;p19"/>
          <p:cNvSpPr txBox="1">
            <a:spLocks noGrp="1"/>
          </p:cNvSpPr>
          <p:nvPr>
            <p:ph type="subTitle" idx="5"/>
          </p:nvPr>
        </p:nvSpPr>
        <p:spPr>
          <a:xfrm>
            <a:off x="8435067" y="5117133"/>
            <a:ext cx="2324000" cy="888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14" name="Google Shape;114;p19"/>
          <p:cNvSpPr txBox="1">
            <a:spLocks noGrp="1"/>
          </p:cNvSpPr>
          <p:nvPr>
            <p:ph type="title" idx="6" hasCustomPrompt="1"/>
          </p:nvPr>
        </p:nvSpPr>
        <p:spPr>
          <a:xfrm>
            <a:off x="8563467" y="3960067"/>
            <a:ext cx="2067200" cy="8884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accent6"/>
              </a:buClr>
              <a:buSzPts val="3000"/>
              <a:buNone/>
              <a:defRPr sz="4000">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Tree>
    <p:extLst>
      <p:ext uri="{BB962C8B-B14F-4D97-AF65-F5344CB8AC3E}">
        <p14:creationId xmlns:p14="http://schemas.microsoft.com/office/powerpoint/2010/main" val="21778663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chemeClr val="accent6"/>
        </a:solidFill>
        <a:effectLst/>
      </p:bgPr>
    </p:bg>
    <p:spTree>
      <p:nvGrpSpPr>
        <p:cNvPr id="1" name="Shape 115"/>
        <p:cNvGrpSpPr/>
        <p:nvPr/>
      </p:nvGrpSpPr>
      <p:grpSpPr>
        <a:xfrm>
          <a:off x="0" y="0"/>
          <a:ext cx="0" cy="0"/>
          <a:chOff x="0" y="0"/>
          <a:chExt cx="0" cy="0"/>
        </a:xfrm>
      </p:grpSpPr>
      <p:sp>
        <p:nvSpPr>
          <p:cNvPr id="116" name="Google Shape;116;p20"/>
          <p:cNvSpPr/>
          <p:nvPr/>
        </p:nvSpPr>
        <p:spPr>
          <a:xfrm rot="1365150">
            <a:off x="9181923" y="-124839"/>
            <a:ext cx="6491164" cy="7107681"/>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20"/>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752875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E3C986-556B-4960-8190-04A9A87B4EDE}"/>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3" name="Footer Placeholder 2">
            <a:extLst>
              <a:ext uri="{FF2B5EF4-FFF2-40B4-BE49-F238E27FC236}">
                <a16:creationId xmlns:a16="http://schemas.microsoft.com/office/drawing/2014/main" id="{059F941E-0CAB-4E6E-8B72-3E5B393953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FB598A6-847C-4D65-B486-3144E9B2D1DA}"/>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8072993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chemeClr val="accent5"/>
        </a:solidFill>
        <a:effectLst/>
      </p:bgPr>
    </p:bg>
    <p:spTree>
      <p:nvGrpSpPr>
        <p:cNvPr id="1" name="Shape 118"/>
        <p:cNvGrpSpPr/>
        <p:nvPr/>
      </p:nvGrpSpPr>
      <p:grpSpPr>
        <a:xfrm>
          <a:off x="0" y="0"/>
          <a:ext cx="0" cy="0"/>
          <a:chOff x="0" y="0"/>
          <a:chExt cx="0" cy="0"/>
        </a:xfrm>
      </p:grpSpPr>
      <p:sp>
        <p:nvSpPr>
          <p:cNvPr id="119" name="Google Shape;119;p21"/>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0" name="Google Shape;120;p21"/>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21"/>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334884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2"/>
        </a:solidFill>
        <a:effectLst/>
      </p:bgPr>
    </p:bg>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6"/>
              </a:buClr>
              <a:buSzPts val="2800"/>
              <a:buNone/>
              <a:defRPr>
                <a:solidFill>
                  <a:schemeClr val="accent6"/>
                </a:solidFill>
              </a:defRPr>
            </a:lvl1pPr>
            <a:lvl2pPr lvl="1" algn="ctr" rtl="0">
              <a:spcBef>
                <a:spcPts val="0"/>
              </a:spcBef>
              <a:spcAft>
                <a:spcPts val="0"/>
              </a:spcAft>
              <a:buClr>
                <a:schemeClr val="accent6"/>
              </a:buClr>
              <a:buSzPts val="2800"/>
              <a:buNone/>
              <a:defRPr>
                <a:solidFill>
                  <a:schemeClr val="accent6"/>
                </a:solidFill>
              </a:defRPr>
            </a:lvl2pPr>
            <a:lvl3pPr lvl="2" algn="ctr" rtl="0">
              <a:spcBef>
                <a:spcPts val="0"/>
              </a:spcBef>
              <a:spcAft>
                <a:spcPts val="0"/>
              </a:spcAft>
              <a:buClr>
                <a:schemeClr val="accent6"/>
              </a:buClr>
              <a:buSzPts val="2800"/>
              <a:buNone/>
              <a:defRPr>
                <a:solidFill>
                  <a:schemeClr val="accent6"/>
                </a:solidFill>
              </a:defRPr>
            </a:lvl3pPr>
            <a:lvl4pPr lvl="3" algn="ctr" rtl="0">
              <a:spcBef>
                <a:spcPts val="0"/>
              </a:spcBef>
              <a:spcAft>
                <a:spcPts val="0"/>
              </a:spcAft>
              <a:buClr>
                <a:schemeClr val="accent6"/>
              </a:buClr>
              <a:buSzPts val="2800"/>
              <a:buNone/>
              <a:defRPr>
                <a:solidFill>
                  <a:schemeClr val="accent6"/>
                </a:solidFill>
              </a:defRPr>
            </a:lvl4pPr>
            <a:lvl5pPr lvl="4" algn="ctr" rtl="0">
              <a:spcBef>
                <a:spcPts val="0"/>
              </a:spcBef>
              <a:spcAft>
                <a:spcPts val="0"/>
              </a:spcAft>
              <a:buClr>
                <a:schemeClr val="accent6"/>
              </a:buClr>
              <a:buSzPts val="2800"/>
              <a:buNone/>
              <a:defRPr>
                <a:solidFill>
                  <a:schemeClr val="accent6"/>
                </a:solidFill>
              </a:defRPr>
            </a:lvl5pPr>
            <a:lvl6pPr lvl="5" algn="ctr" rtl="0">
              <a:spcBef>
                <a:spcPts val="0"/>
              </a:spcBef>
              <a:spcAft>
                <a:spcPts val="0"/>
              </a:spcAft>
              <a:buClr>
                <a:schemeClr val="accent6"/>
              </a:buClr>
              <a:buSzPts val="2800"/>
              <a:buNone/>
              <a:defRPr>
                <a:solidFill>
                  <a:schemeClr val="accent6"/>
                </a:solidFill>
              </a:defRPr>
            </a:lvl6pPr>
            <a:lvl7pPr lvl="6" algn="ctr" rtl="0">
              <a:spcBef>
                <a:spcPts val="0"/>
              </a:spcBef>
              <a:spcAft>
                <a:spcPts val="0"/>
              </a:spcAft>
              <a:buClr>
                <a:schemeClr val="accent6"/>
              </a:buClr>
              <a:buSzPts val="2800"/>
              <a:buNone/>
              <a:defRPr>
                <a:solidFill>
                  <a:schemeClr val="accent6"/>
                </a:solidFill>
              </a:defRPr>
            </a:lvl7pPr>
            <a:lvl8pPr lvl="7" algn="ctr" rtl="0">
              <a:spcBef>
                <a:spcPts val="0"/>
              </a:spcBef>
              <a:spcAft>
                <a:spcPts val="0"/>
              </a:spcAft>
              <a:buClr>
                <a:schemeClr val="accent6"/>
              </a:buClr>
              <a:buSzPts val="2800"/>
              <a:buNone/>
              <a:defRPr>
                <a:solidFill>
                  <a:schemeClr val="accent6"/>
                </a:solidFill>
              </a:defRPr>
            </a:lvl8pPr>
            <a:lvl9pPr lvl="8" algn="ctr" rtl="0">
              <a:spcBef>
                <a:spcPts val="0"/>
              </a:spcBef>
              <a:spcAft>
                <a:spcPts val="0"/>
              </a:spcAft>
              <a:buClr>
                <a:schemeClr val="accent6"/>
              </a:buClr>
              <a:buSzPts val="2800"/>
              <a:buNone/>
              <a:defRPr>
                <a:solidFill>
                  <a:schemeClr val="accent6"/>
                </a:solidFill>
              </a:defRPr>
            </a:lvl9pPr>
          </a:lstStyle>
          <a:p>
            <a:endParaRPr/>
          </a:p>
        </p:txBody>
      </p:sp>
      <p:sp>
        <p:nvSpPr>
          <p:cNvPr id="124" name="Google Shape;124;p22"/>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9938424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chemeClr val="accent6"/>
        </a:solidFill>
        <a:effectLst/>
      </p:bgPr>
    </p:bg>
    <p:spTree>
      <p:nvGrpSpPr>
        <p:cNvPr id="1" name="Shape 125"/>
        <p:cNvGrpSpPr/>
        <p:nvPr/>
      </p:nvGrpSpPr>
      <p:grpSpPr>
        <a:xfrm>
          <a:off x="0" y="0"/>
          <a:ext cx="0" cy="0"/>
          <a:chOff x="0" y="0"/>
          <a:chExt cx="0" cy="0"/>
        </a:xfrm>
      </p:grpSpPr>
      <p:sp>
        <p:nvSpPr>
          <p:cNvPr id="126" name="Google Shape;126;p23"/>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27" name="Google Shape;127;p23"/>
          <p:cNvSpPr/>
          <p:nvPr/>
        </p:nvSpPr>
        <p:spPr>
          <a:xfrm rot="5760944" flipH="1">
            <a:off x="-1658543" y="1579981"/>
            <a:ext cx="5369341" cy="5442119"/>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3906802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p:cSld name="Section">
    <p:bg>
      <p:bgPr>
        <a:solidFill>
          <a:schemeClr val="accent5"/>
        </a:solidFill>
        <a:effectLst/>
      </p:bgPr>
    </p:bg>
    <p:spTree>
      <p:nvGrpSpPr>
        <p:cNvPr id="1" name="Shape 128"/>
        <p:cNvGrpSpPr/>
        <p:nvPr/>
      </p:nvGrpSpPr>
      <p:grpSpPr>
        <a:xfrm>
          <a:off x="0" y="0"/>
          <a:ext cx="0" cy="0"/>
          <a:chOff x="0" y="0"/>
          <a:chExt cx="0" cy="0"/>
        </a:xfrm>
      </p:grpSpPr>
      <p:sp>
        <p:nvSpPr>
          <p:cNvPr id="129" name="Google Shape;129;p24"/>
          <p:cNvSpPr txBox="1">
            <a:spLocks noGrp="1"/>
          </p:cNvSpPr>
          <p:nvPr>
            <p:ph type="title"/>
          </p:nvPr>
        </p:nvSpPr>
        <p:spPr>
          <a:xfrm>
            <a:off x="2074667" y="3225333"/>
            <a:ext cx="48280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6000"/>
              <a:buNone/>
              <a:defRPr sz="8000">
                <a:solidFill>
                  <a:schemeClr val="accent4"/>
                </a:solidFill>
              </a:defRPr>
            </a:lvl1pPr>
            <a:lvl2pPr lvl="1" rtl="0">
              <a:spcBef>
                <a:spcPts val="0"/>
              </a:spcBef>
              <a:spcAft>
                <a:spcPts val="0"/>
              </a:spcAft>
              <a:buClr>
                <a:schemeClr val="accent4"/>
              </a:buClr>
              <a:buSzPts val="6000"/>
              <a:buNone/>
              <a:defRPr sz="8000">
                <a:solidFill>
                  <a:schemeClr val="accent4"/>
                </a:solidFill>
              </a:defRPr>
            </a:lvl2pPr>
            <a:lvl3pPr lvl="2" rtl="0">
              <a:spcBef>
                <a:spcPts val="0"/>
              </a:spcBef>
              <a:spcAft>
                <a:spcPts val="0"/>
              </a:spcAft>
              <a:buClr>
                <a:schemeClr val="accent4"/>
              </a:buClr>
              <a:buSzPts val="6000"/>
              <a:buNone/>
              <a:defRPr sz="8000">
                <a:solidFill>
                  <a:schemeClr val="accent4"/>
                </a:solidFill>
              </a:defRPr>
            </a:lvl3pPr>
            <a:lvl4pPr lvl="3" rtl="0">
              <a:spcBef>
                <a:spcPts val="0"/>
              </a:spcBef>
              <a:spcAft>
                <a:spcPts val="0"/>
              </a:spcAft>
              <a:buClr>
                <a:schemeClr val="accent4"/>
              </a:buClr>
              <a:buSzPts val="6000"/>
              <a:buNone/>
              <a:defRPr sz="8000">
                <a:solidFill>
                  <a:schemeClr val="accent4"/>
                </a:solidFill>
              </a:defRPr>
            </a:lvl4pPr>
            <a:lvl5pPr lvl="4" rtl="0">
              <a:spcBef>
                <a:spcPts val="0"/>
              </a:spcBef>
              <a:spcAft>
                <a:spcPts val="0"/>
              </a:spcAft>
              <a:buClr>
                <a:schemeClr val="accent4"/>
              </a:buClr>
              <a:buSzPts val="6000"/>
              <a:buNone/>
              <a:defRPr sz="8000">
                <a:solidFill>
                  <a:schemeClr val="accent4"/>
                </a:solidFill>
              </a:defRPr>
            </a:lvl5pPr>
            <a:lvl6pPr lvl="5" rtl="0">
              <a:spcBef>
                <a:spcPts val="0"/>
              </a:spcBef>
              <a:spcAft>
                <a:spcPts val="0"/>
              </a:spcAft>
              <a:buClr>
                <a:schemeClr val="accent4"/>
              </a:buClr>
              <a:buSzPts val="6000"/>
              <a:buNone/>
              <a:defRPr sz="8000">
                <a:solidFill>
                  <a:schemeClr val="accent4"/>
                </a:solidFill>
              </a:defRPr>
            </a:lvl6pPr>
            <a:lvl7pPr lvl="6" rtl="0">
              <a:spcBef>
                <a:spcPts val="0"/>
              </a:spcBef>
              <a:spcAft>
                <a:spcPts val="0"/>
              </a:spcAft>
              <a:buClr>
                <a:schemeClr val="accent4"/>
              </a:buClr>
              <a:buSzPts val="6000"/>
              <a:buNone/>
              <a:defRPr sz="8000">
                <a:solidFill>
                  <a:schemeClr val="accent4"/>
                </a:solidFill>
              </a:defRPr>
            </a:lvl7pPr>
            <a:lvl8pPr lvl="7" rtl="0">
              <a:spcBef>
                <a:spcPts val="0"/>
              </a:spcBef>
              <a:spcAft>
                <a:spcPts val="0"/>
              </a:spcAft>
              <a:buClr>
                <a:schemeClr val="accent4"/>
              </a:buClr>
              <a:buSzPts val="6000"/>
              <a:buNone/>
              <a:defRPr sz="8000">
                <a:solidFill>
                  <a:schemeClr val="accent4"/>
                </a:solidFill>
              </a:defRPr>
            </a:lvl8pPr>
            <a:lvl9pPr lvl="8" rtl="0">
              <a:spcBef>
                <a:spcPts val="0"/>
              </a:spcBef>
              <a:spcAft>
                <a:spcPts val="0"/>
              </a:spcAft>
              <a:buClr>
                <a:schemeClr val="accent4"/>
              </a:buClr>
              <a:buSzPts val="6000"/>
              <a:buNone/>
              <a:defRPr sz="8000">
                <a:solidFill>
                  <a:schemeClr val="accent4"/>
                </a:solidFill>
              </a:defRPr>
            </a:lvl9pPr>
          </a:lstStyle>
          <a:p>
            <a:endParaRPr/>
          </a:p>
        </p:txBody>
      </p:sp>
      <p:sp>
        <p:nvSpPr>
          <p:cNvPr id="130" name="Google Shape;130;p24"/>
          <p:cNvSpPr txBox="1">
            <a:spLocks noGrp="1"/>
          </p:cNvSpPr>
          <p:nvPr>
            <p:ph type="subTitle" idx="1"/>
          </p:nvPr>
        </p:nvSpPr>
        <p:spPr>
          <a:xfrm>
            <a:off x="2074667" y="4203300"/>
            <a:ext cx="5393600" cy="164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4"/>
              </a:buClr>
              <a:buSzPts val="2100"/>
              <a:buNone/>
              <a:defRPr sz="2800">
                <a:solidFill>
                  <a:schemeClr val="accent4"/>
                </a:solidFill>
              </a:defRPr>
            </a:lvl1pPr>
            <a:lvl2pPr lvl="1" rtl="0">
              <a:lnSpc>
                <a:spcPct val="100000"/>
              </a:lnSpc>
              <a:spcBef>
                <a:spcPts val="0"/>
              </a:spcBef>
              <a:spcAft>
                <a:spcPts val="0"/>
              </a:spcAft>
              <a:buClr>
                <a:schemeClr val="accent4"/>
              </a:buClr>
              <a:buSzPts val="2100"/>
              <a:buNone/>
              <a:defRPr sz="2800">
                <a:solidFill>
                  <a:schemeClr val="accent4"/>
                </a:solidFill>
              </a:defRPr>
            </a:lvl2pPr>
            <a:lvl3pPr lvl="2" rtl="0">
              <a:lnSpc>
                <a:spcPct val="100000"/>
              </a:lnSpc>
              <a:spcBef>
                <a:spcPts val="0"/>
              </a:spcBef>
              <a:spcAft>
                <a:spcPts val="0"/>
              </a:spcAft>
              <a:buClr>
                <a:schemeClr val="accent4"/>
              </a:buClr>
              <a:buSzPts val="2100"/>
              <a:buNone/>
              <a:defRPr sz="2800">
                <a:solidFill>
                  <a:schemeClr val="accent4"/>
                </a:solidFill>
              </a:defRPr>
            </a:lvl3pPr>
            <a:lvl4pPr lvl="3" rtl="0">
              <a:lnSpc>
                <a:spcPct val="100000"/>
              </a:lnSpc>
              <a:spcBef>
                <a:spcPts val="0"/>
              </a:spcBef>
              <a:spcAft>
                <a:spcPts val="0"/>
              </a:spcAft>
              <a:buClr>
                <a:schemeClr val="accent4"/>
              </a:buClr>
              <a:buSzPts val="2100"/>
              <a:buNone/>
              <a:defRPr sz="2800">
                <a:solidFill>
                  <a:schemeClr val="accent4"/>
                </a:solidFill>
              </a:defRPr>
            </a:lvl4pPr>
            <a:lvl5pPr lvl="4" rtl="0">
              <a:lnSpc>
                <a:spcPct val="100000"/>
              </a:lnSpc>
              <a:spcBef>
                <a:spcPts val="0"/>
              </a:spcBef>
              <a:spcAft>
                <a:spcPts val="0"/>
              </a:spcAft>
              <a:buClr>
                <a:schemeClr val="accent4"/>
              </a:buClr>
              <a:buSzPts val="2100"/>
              <a:buNone/>
              <a:defRPr sz="2800">
                <a:solidFill>
                  <a:schemeClr val="accent4"/>
                </a:solidFill>
              </a:defRPr>
            </a:lvl5pPr>
            <a:lvl6pPr lvl="5" rtl="0">
              <a:lnSpc>
                <a:spcPct val="100000"/>
              </a:lnSpc>
              <a:spcBef>
                <a:spcPts val="0"/>
              </a:spcBef>
              <a:spcAft>
                <a:spcPts val="0"/>
              </a:spcAft>
              <a:buClr>
                <a:schemeClr val="accent4"/>
              </a:buClr>
              <a:buSzPts val="2100"/>
              <a:buNone/>
              <a:defRPr sz="2800">
                <a:solidFill>
                  <a:schemeClr val="accent4"/>
                </a:solidFill>
              </a:defRPr>
            </a:lvl6pPr>
            <a:lvl7pPr lvl="6" rtl="0">
              <a:lnSpc>
                <a:spcPct val="100000"/>
              </a:lnSpc>
              <a:spcBef>
                <a:spcPts val="0"/>
              </a:spcBef>
              <a:spcAft>
                <a:spcPts val="0"/>
              </a:spcAft>
              <a:buClr>
                <a:schemeClr val="accent4"/>
              </a:buClr>
              <a:buSzPts val="2100"/>
              <a:buNone/>
              <a:defRPr sz="2800">
                <a:solidFill>
                  <a:schemeClr val="accent4"/>
                </a:solidFill>
              </a:defRPr>
            </a:lvl7pPr>
            <a:lvl8pPr lvl="7" rtl="0">
              <a:lnSpc>
                <a:spcPct val="100000"/>
              </a:lnSpc>
              <a:spcBef>
                <a:spcPts val="0"/>
              </a:spcBef>
              <a:spcAft>
                <a:spcPts val="0"/>
              </a:spcAft>
              <a:buClr>
                <a:schemeClr val="accent4"/>
              </a:buClr>
              <a:buSzPts val="2100"/>
              <a:buNone/>
              <a:defRPr sz="2800">
                <a:solidFill>
                  <a:schemeClr val="accent4"/>
                </a:solidFill>
              </a:defRPr>
            </a:lvl8pPr>
            <a:lvl9pPr lvl="8" rtl="0">
              <a:lnSpc>
                <a:spcPct val="100000"/>
              </a:lnSpc>
              <a:spcBef>
                <a:spcPts val="0"/>
              </a:spcBef>
              <a:spcAft>
                <a:spcPts val="0"/>
              </a:spcAft>
              <a:buClr>
                <a:schemeClr val="accent4"/>
              </a:buClr>
              <a:buSzPts val="2100"/>
              <a:buNone/>
              <a:defRPr sz="2800">
                <a:solidFill>
                  <a:schemeClr val="accent4"/>
                </a:solidFill>
              </a:defRPr>
            </a:lvl9pPr>
          </a:lstStyle>
          <a:p>
            <a:endParaRPr/>
          </a:p>
        </p:txBody>
      </p:sp>
      <p:sp>
        <p:nvSpPr>
          <p:cNvPr id="131" name="Google Shape;131;p24"/>
          <p:cNvSpPr txBox="1">
            <a:spLocks noGrp="1"/>
          </p:cNvSpPr>
          <p:nvPr>
            <p:ph type="title" idx="2" hasCustomPrompt="1"/>
          </p:nvPr>
        </p:nvSpPr>
        <p:spPr>
          <a:xfrm>
            <a:off x="2074667" y="1789033"/>
            <a:ext cx="5835600" cy="1122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4"/>
              </a:buClr>
              <a:buSzPts val="7200"/>
              <a:buNone/>
              <a:defRPr sz="9600">
                <a:solidFill>
                  <a:schemeClr val="accent4"/>
                </a:solidFill>
              </a:defRPr>
            </a:lvl1pPr>
            <a:lvl2pPr lvl="1" rtl="0">
              <a:spcBef>
                <a:spcPts val="0"/>
              </a:spcBef>
              <a:spcAft>
                <a:spcPts val="0"/>
              </a:spcAft>
              <a:buClr>
                <a:schemeClr val="accent4"/>
              </a:buClr>
              <a:buSzPts val="7200"/>
              <a:buNone/>
              <a:defRPr sz="9600">
                <a:solidFill>
                  <a:schemeClr val="accent4"/>
                </a:solidFill>
              </a:defRPr>
            </a:lvl2pPr>
            <a:lvl3pPr lvl="2" rtl="0">
              <a:spcBef>
                <a:spcPts val="0"/>
              </a:spcBef>
              <a:spcAft>
                <a:spcPts val="0"/>
              </a:spcAft>
              <a:buClr>
                <a:schemeClr val="accent4"/>
              </a:buClr>
              <a:buSzPts val="7200"/>
              <a:buNone/>
              <a:defRPr sz="9600">
                <a:solidFill>
                  <a:schemeClr val="accent4"/>
                </a:solidFill>
              </a:defRPr>
            </a:lvl3pPr>
            <a:lvl4pPr lvl="3" rtl="0">
              <a:spcBef>
                <a:spcPts val="0"/>
              </a:spcBef>
              <a:spcAft>
                <a:spcPts val="0"/>
              </a:spcAft>
              <a:buClr>
                <a:schemeClr val="accent4"/>
              </a:buClr>
              <a:buSzPts val="7200"/>
              <a:buNone/>
              <a:defRPr sz="9600">
                <a:solidFill>
                  <a:schemeClr val="accent4"/>
                </a:solidFill>
              </a:defRPr>
            </a:lvl4pPr>
            <a:lvl5pPr lvl="4" rtl="0">
              <a:spcBef>
                <a:spcPts val="0"/>
              </a:spcBef>
              <a:spcAft>
                <a:spcPts val="0"/>
              </a:spcAft>
              <a:buClr>
                <a:schemeClr val="accent4"/>
              </a:buClr>
              <a:buSzPts val="7200"/>
              <a:buNone/>
              <a:defRPr sz="9600">
                <a:solidFill>
                  <a:schemeClr val="accent4"/>
                </a:solidFill>
              </a:defRPr>
            </a:lvl5pPr>
            <a:lvl6pPr lvl="5" rtl="0">
              <a:spcBef>
                <a:spcPts val="0"/>
              </a:spcBef>
              <a:spcAft>
                <a:spcPts val="0"/>
              </a:spcAft>
              <a:buClr>
                <a:schemeClr val="accent4"/>
              </a:buClr>
              <a:buSzPts val="7200"/>
              <a:buNone/>
              <a:defRPr sz="9600">
                <a:solidFill>
                  <a:schemeClr val="accent4"/>
                </a:solidFill>
              </a:defRPr>
            </a:lvl6pPr>
            <a:lvl7pPr lvl="6" rtl="0">
              <a:spcBef>
                <a:spcPts val="0"/>
              </a:spcBef>
              <a:spcAft>
                <a:spcPts val="0"/>
              </a:spcAft>
              <a:buClr>
                <a:schemeClr val="accent4"/>
              </a:buClr>
              <a:buSzPts val="7200"/>
              <a:buNone/>
              <a:defRPr sz="9600">
                <a:solidFill>
                  <a:schemeClr val="accent4"/>
                </a:solidFill>
              </a:defRPr>
            </a:lvl7pPr>
            <a:lvl8pPr lvl="7" rtl="0">
              <a:spcBef>
                <a:spcPts val="0"/>
              </a:spcBef>
              <a:spcAft>
                <a:spcPts val="0"/>
              </a:spcAft>
              <a:buClr>
                <a:schemeClr val="accent4"/>
              </a:buClr>
              <a:buSzPts val="7200"/>
              <a:buNone/>
              <a:defRPr sz="9600">
                <a:solidFill>
                  <a:schemeClr val="accent4"/>
                </a:solidFill>
              </a:defRPr>
            </a:lvl8pPr>
            <a:lvl9pPr lvl="8" rtl="0">
              <a:spcBef>
                <a:spcPts val="0"/>
              </a:spcBef>
              <a:spcAft>
                <a:spcPts val="0"/>
              </a:spcAft>
              <a:buClr>
                <a:schemeClr val="accent4"/>
              </a:buClr>
              <a:buSzPts val="7200"/>
              <a:buNone/>
              <a:defRPr sz="9600">
                <a:solidFill>
                  <a:schemeClr val="accent4"/>
                </a:solidFill>
              </a:defRPr>
            </a:lvl9pPr>
          </a:lstStyle>
          <a:p>
            <a:r>
              <a:t>xx%</a:t>
            </a:r>
          </a:p>
        </p:txBody>
      </p:sp>
      <p:sp>
        <p:nvSpPr>
          <p:cNvPr id="132" name="Google Shape;132;p24"/>
          <p:cNvSpPr/>
          <p:nvPr/>
        </p:nvSpPr>
        <p:spPr>
          <a:xfrm rot="-9430979">
            <a:off x="-3120215" y="-542045"/>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3" name="Google Shape;133;p24"/>
          <p:cNvSpPr/>
          <p:nvPr/>
        </p:nvSpPr>
        <p:spPr>
          <a:xfrm>
            <a:off x="6578933" y="-124816"/>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4" name="Google Shape;134;p24"/>
          <p:cNvSpPr/>
          <p:nvPr/>
        </p:nvSpPr>
        <p:spPr>
          <a:xfrm rot="142657" flipH="1">
            <a:off x="7848606" y="2281679"/>
            <a:ext cx="5369181" cy="544195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021066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chemeClr val="accent4"/>
        </a:solidFill>
        <a:effectLst/>
      </p:bgPr>
    </p:bg>
    <p:spTree>
      <p:nvGrpSpPr>
        <p:cNvPr id="1" name="Shape 135"/>
        <p:cNvGrpSpPr/>
        <p:nvPr/>
      </p:nvGrpSpPr>
      <p:grpSpPr>
        <a:xfrm>
          <a:off x="0" y="0"/>
          <a:ext cx="0" cy="0"/>
          <a:chOff x="0" y="0"/>
          <a:chExt cx="0" cy="0"/>
        </a:xfrm>
      </p:grpSpPr>
      <p:sp>
        <p:nvSpPr>
          <p:cNvPr id="136" name="Google Shape;136;p25"/>
          <p:cNvSpPr/>
          <p:nvPr/>
        </p:nvSpPr>
        <p:spPr>
          <a:xfrm rot="1223448">
            <a:off x="-3814795" y="34184"/>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7" name="Google Shape;137;p25"/>
          <p:cNvSpPr/>
          <p:nvPr/>
        </p:nvSpPr>
        <p:spPr>
          <a:xfrm rot="1223448">
            <a:off x="9027572" y="-123050"/>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25"/>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39" name="Google Shape;139;p25"/>
          <p:cNvSpPr txBox="1">
            <a:spLocks noGrp="1"/>
          </p:cNvSpPr>
          <p:nvPr>
            <p:ph type="title" idx="2"/>
          </p:nvPr>
        </p:nvSpPr>
        <p:spPr>
          <a:xfrm>
            <a:off x="1252209"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0" name="Google Shape;140;p25"/>
          <p:cNvSpPr txBox="1">
            <a:spLocks noGrp="1"/>
          </p:cNvSpPr>
          <p:nvPr>
            <p:ph type="subTitle" idx="1"/>
          </p:nvPr>
        </p:nvSpPr>
        <p:spPr>
          <a:xfrm>
            <a:off x="1252209"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1" name="Google Shape;141;p25"/>
          <p:cNvSpPr txBox="1">
            <a:spLocks noGrp="1"/>
          </p:cNvSpPr>
          <p:nvPr>
            <p:ph type="title" idx="3"/>
          </p:nvPr>
        </p:nvSpPr>
        <p:spPr>
          <a:xfrm>
            <a:off x="3744069"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2" name="Google Shape;142;p25"/>
          <p:cNvSpPr txBox="1">
            <a:spLocks noGrp="1"/>
          </p:cNvSpPr>
          <p:nvPr>
            <p:ph type="subTitle" idx="4"/>
          </p:nvPr>
        </p:nvSpPr>
        <p:spPr>
          <a:xfrm>
            <a:off x="3744069"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3" name="Google Shape;143;p25"/>
          <p:cNvSpPr txBox="1">
            <a:spLocks noGrp="1"/>
          </p:cNvSpPr>
          <p:nvPr>
            <p:ph type="title" idx="5"/>
          </p:nvPr>
        </p:nvSpPr>
        <p:spPr>
          <a:xfrm>
            <a:off x="6235931"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4" name="Google Shape;144;p25"/>
          <p:cNvSpPr txBox="1">
            <a:spLocks noGrp="1"/>
          </p:cNvSpPr>
          <p:nvPr>
            <p:ph type="subTitle" idx="6"/>
          </p:nvPr>
        </p:nvSpPr>
        <p:spPr>
          <a:xfrm>
            <a:off x="6235931"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45" name="Google Shape;145;p25"/>
          <p:cNvSpPr txBox="1">
            <a:spLocks noGrp="1"/>
          </p:cNvSpPr>
          <p:nvPr>
            <p:ph type="title" idx="7"/>
          </p:nvPr>
        </p:nvSpPr>
        <p:spPr>
          <a:xfrm>
            <a:off x="8727791" y="3865633"/>
            <a:ext cx="22120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2"/>
              </a:buClr>
              <a:buSzPts val="2000"/>
              <a:buNone/>
              <a:defRPr sz="3200">
                <a:solidFill>
                  <a:schemeClr val="dk2"/>
                </a:solidFill>
              </a:defRPr>
            </a:lvl1pPr>
            <a:lvl2pPr lvl="1" algn="ctr" rtl="0">
              <a:spcBef>
                <a:spcPts val="0"/>
              </a:spcBef>
              <a:spcAft>
                <a:spcPts val="0"/>
              </a:spcAft>
              <a:buClr>
                <a:schemeClr val="dk2"/>
              </a:buClr>
              <a:buSzPts val="4200"/>
              <a:buNone/>
              <a:defRPr sz="5600">
                <a:solidFill>
                  <a:schemeClr val="dk2"/>
                </a:solidFill>
              </a:defRPr>
            </a:lvl2pPr>
            <a:lvl3pPr lvl="2" algn="ctr" rtl="0">
              <a:spcBef>
                <a:spcPts val="0"/>
              </a:spcBef>
              <a:spcAft>
                <a:spcPts val="0"/>
              </a:spcAft>
              <a:buClr>
                <a:schemeClr val="dk2"/>
              </a:buClr>
              <a:buSzPts val="4200"/>
              <a:buNone/>
              <a:defRPr sz="5600">
                <a:solidFill>
                  <a:schemeClr val="dk2"/>
                </a:solidFill>
              </a:defRPr>
            </a:lvl3pPr>
            <a:lvl4pPr lvl="3" algn="ctr" rtl="0">
              <a:spcBef>
                <a:spcPts val="0"/>
              </a:spcBef>
              <a:spcAft>
                <a:spcPts val="0"/>
              </a:spcAft>
              <a:buClr>
                <a:schemeClr val="dk2"/>
              </a:buClr>
              <a:buSzPts val="4200"/>
              <a:buNone/>
              <a:defRPr sz="5600">
                <a:solidFill>
                  <a:schemeClr val="dk2"/>
                </a:solidFill>
              </a:defRPr>
            </a:lvl4pPr>
            <a:lvl5pPr lvl="4" algn="ctr" rtl="0">
              <a:spcBef>
                <a:spcPts val="0"/>
              </a:spcBef>
              <a:spcAft>
                <a:spcPts val="0"/>
              </a:spcAft>
              <a:buClr>
                <a:schemeClr val="dk2"/>
              </a:buClr>
              <a:buSzPts val="4200"/>
              <a:buNone/>
              <a:defRPr sz="5600">
                <a:solidFill>
                  <a:schemeClr val="dk2"/>
                </a:solidFill>
              </a:defRPr>
            </a:lvl5pPr>
            <a:lvl6pPr lvl="5" algn="ctr" rtl="0">
              <a:spcBef>
                <a:spcPts val="0"/>
              </a:spcBef>
              <a:spcAft>
                <a:spcPts val="0"/>
              </a:spcAft>
              <a:buClr>
                <a:schemeClr val="dk2"/>
              </a:buClr>
              <a:buSzPts val="4200"/>
              <a:buNone/>
              <a:defRPr sz="5600">
                <a:solidFill>
                  <a:schemeClr val="dk2"/>
                </a:solidFill>
              </a:defRPr>
            </a:lvl6pPr>
            <a:lvl7pPr lvl="6" algn="ctr" rtl="0">
              <a:spcBef>
                <a:spcPts val="0"/>
              </a:spcBef>
              <a:spcAft>
                <a:spcPts val="0"/>
              </a:spcAft>
              <a:buClr>
                <a:schemeClr val="dk2"/>
              </a:buClr>
              <a:buSzPts val="4200"/>
              <a:buNone/>
              <a:defRPr sz="5600">
                <a:solidFill>
                  <a:schemeClr val="dk2"/>
                </a:solidFill>
              </a:defRPr>
            </a:lvl7pPr>
            <a:lvl8pPr lvl="7" algn="ctr" rtl="0">
              <a:spcBef>
                <a:spcPts val="0"/>
              </a:spcBef>
              <a:spcAft>
                <a:spcPts val="0"/>
              </a:spcAft>
              <a:buClr>
                <a:schemeClr val="dk2"/>
              </a:buClr>
              <a:buSzPts val="4200"/>
              <a:buNone/>
              <a:defRPr sz="5600">
                <a:solidFill>
                  <a:schemeClr val="dk2"/>
                </a:solidFill>
              </a:defRPr>
            </a:lvl8pPr>
            <a:lvl9pPr lvl="8" algn="ctr" rtl="0">
              <a:spcBef>
                <a:spcPts val="0"/>
              </a:spcBef>
              <a:spcAft>
                <a:spcPts val="0"/>
              </a:spcAft>
              <a:buClr>
                <a:schemeClr val="dk2"/>
              </a:buClr>
              <a:buSzPts val="4200"/>
              <a:buNone/>
              <a:defRPr sz="5600">
                <a:solidFill>
                  <a:schemeClr val="dk2"/>
                </a:solidFill>
              </a:defRPr>
            </a:lvl9pPr>
          </a:lstStyle>
          <a:p>
            <a:endParaRPr/>
          </a:p>
        </p:txBody>
      </p:sp>
      <p:sp>
        <p:nvSpPr>
          <p:cNvPr id="146" name="Google Shape;146;p25"/>
          <p:cNvSpPr txBox="1">
            <a:spLocks noGrp="1"/>
          </p:cNvSpPr>
          <p:nvPr>
            <p:ph type="subTitle" idx="8"/>
          </p:nvPr>
        </p:nvSpPr>
        <p:spPr>
          <a:xfrm>
            <a:off x="8727791" y="4542633"/>
            <a:ext cx="2212000" cy="158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Tree>
    <p:extLst>
      <p:ext uri="{BB962C8B-B14F-4D97-AF65-F5344CB8AC3E}">
        <p14:creationId xmlns:p14="http://schemas.microsoft.com/office/powerpoint/2010/main" val="190411950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accent4"/>
        </a:solidFill>
        <a:effectLst/>
      </p:bgPr>
    </p:bg>
    <p:spTree>
      <p:nvGrpSpPr>
        <p:cNvPr id="1" name="Shape 147"/>
        <p:cNvGrpSpPr/>
        <p:nvPr/>
      </p:nvGrpSpPr>
      <p:grpSpPr>
        <a:xfrm>
          <a:off x="0" y="0"/>
          <a:ext cx="0" cy="0"/>
          <a:chOff x="0" y="0"/>
          <a:chExt cx="0" cy="0"/>
        </a:xfrm>
      </p:grpSpPr>
      <p:sp>
        <p:nvSpPr>
          <p:cNvPr id="148" name="Google Shape;148;p26"/>
          <p:cNvSpPr/>
          <p:nvPr/>
        </p:nvSpPr>
        <p:spPr>
          <a:xfrm rot="-5057437">
            <a:off x="4275447" y="523241"/>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26"/>
          <p:cNvSpPr txBox="1">
            <a:spLocks noGrp="1"/>
          </p:cNvSpPr>
          <p:nvPr>
            <p:ph type="subTitle" idx="1"/>
          </p:nvPr>
        </p:nvSpPr>
        <p:spPr>
          <a:xfrm>
            <a:off x="1360117"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0" name="Google Shape;150;p26"/>
          <p:cNvSpPr txBox="1">
            <a:spLocks noGrp="1"/>
          </p:cNvSpPr>
          <p:nvPr>
            <p:ph type="title" hasCustomPrompt="1"/>
          </p:nvPr>
        </p:nvSpPr>
        <p:spPr>
          <a:xfrm>
            <a:off x="1360117"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1" name="Google Shape;151;p26"/>
          <p:cNvSpPr txBox="1">
            <a:spLocks noGrp="1"/>
          </p:cNvSpPr>
          <p:nvPr>
            <p:ph type="subTitle" idx="2"/>
          </p:nvPr>
        </p:nvSpPr>
        <p:spPr>
          <a:xfrm>
            <a:off x="4680404"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2" name="Google Shape;152;p26"/>
          <p:cNvSpPr txBox="1">
            <a:spLocks noGrp="1"/>
          </p:cNvSpPr>
          <p:nvPr>
            <p:ph type="title" idx="3" hasCustomPrompt="1"/>
          </p:nvPr>
        </p:nvSpPr>
        <p:spPr>
          <a:xfrm>
            <a:off x="4680404"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3" name="Google Shape;153;p26"/>
          <p:cNvSpPr txBox="1">
            <a:spLocks noGrp="1"/>
          </p:cNvSpPr>
          <p:nvPr>
            <p:ph type="subTitle" idx="4"/>
          </p:nvPr>
        </p:nvSpPr>
        <p:spPr>
          <a:xfrm>
            <a:off x="8000692" y="3724167"/>
            <a:ext cx="2831200" cy="11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800">
                <a:solidFill>
                  <a:schemeClr val="dk2"/>
                </a:solidFill>
              </a:defRPr>
            </a:lvl2pPr>
            <a:lvl3pPr lvl="2" algn="ctr" rtl="0">
              <a:lnSpc>
                <a:spcPct val="100000"/>
              </a:lnSpc>
              <a:spcBef>
                <a:spcPts val="0"/>
              </a:spcBef>
              <a:spcAft>
                <a:spcPts val="0"/>
              </a:spcAft>
              <a:buClr>
                <a:schemeClr val="dk2"/>
              </a:buClr>
              <a:buSzPts val="2100"/>
              <a:buNone/>
              <a:defRPr sz="2800">
                <a:solidFill>
                  <a:schemeClr val="dk2"/>
                </a:solidFill>
              </a:defRPr>
            </a:lvl3pPr>
            <a:lvl4pPr lvl="3" algn="ctr" rtl="0">
              <a:lnSpc>
                <a:spcPct val="100000"/>
              </a:lnSpc>
              <a:spcBef>
                <a:spcPts val="0"/>
              </a:spcBef>
              <a:spcAft>
                <a:spcPts val="0"/>
              </a:spcAft>
              <a:buClr>
                <a:schemeClr val="dk2"/>
              </a:buClr>
              <a:buSzPts val="2100"/>
              <a:buNone/>
              <a:defRPr sz="2800">
                <a:solidFill>
                  <a:schemeClr val="dk2"/>
                </a:solidFill>
              </a:defRPr>
            </a:lvl4pPr>
            <a:lvl5pPr lvl="4" algn="ctr" rtl="0">
              <a:lnSpc>
                <a:spcPct val="100000"/>
              </a:lnSpc>
              <a:spcBef>
                <a:spcPts val="0"/>
              </a:spcBef>
              <a:spcAft>
                <a:spcPts val="0"/>
              </a:spcAft>
              <a:buClr>
                <a:schemeClr val="dk2"/>
              </a:buClr>
              <a:buSzPts val="2100"/>
              <a:buNone/>
              <a:defRPr sz="2800">
                <a:solidFill>
                  <a:schemeClr val="dk2"/>
                </a:solidFill>
              </a:defRPr>
            </a:lvl5pPr>
            <a:lvl6pPr lvl="5" algn="ctr" rtl="0">
              <a:lnSpc>
                <a:spcPct val="100000"/>
              </a:lnSpc>
              <a:spcBef>
                <a:spcPts val="0"/>
              </a:spcBef>
              <a:spcAft>
                <a:spcPts val="0"/>
              </a:spcAft>
              <a:buClr>
                <a:schemeClr val="dk2"/>
              </a:buClr>
              <a:buSzPts val="2100"/>
              <a:buNone/>
              <a:defRPr sz="2800">
                <a:solidFill>
                  <a:schemeClr val="dk2"/>
                </a:solidFill>
              </a:defRPr>
            </a:lvl6pPr>
            <a:lvl7pPr lvl="6" algn="ctr" rtl="0">
              <a:lnSpc>
                <a:spcPct val="100000"/>
              </a:lnSpc>
              <a:spcBef>
                <a:spcPts val="0"/>
              </a:spcBef>
              <a:spcAft>
                <a:spcPts val="0"/>
              </a:spcAft>
              <a:buClr>
                <a:schemeClr val="dk2"/>
              </a:buClr>
              <a:buSzPts val="2100"/>
              <a:buNone/>
              <a:defRPr sz="2800">
                <a:solidFill>
                  <a:schemeClr val="dk2"/>
                </a:solidFill>
              </a:defRPr>
            </a:lvl7pPr>
            <a:lvl8pPr lvl="7" algn="ctr" rtl="0">
              <a:lnSpc>
                <a:spcPct val="100000"/>
              </a:lnSpc>
              <a:spcBef>
                <a:spcPts val="0"/>
              </a:spcBef>
              <a:spcAft>
                <a:spcPts val="0"/>
              </a:spcAft>
              <a:buClr>
                <a:schemeClr val="dk2"/>
              </a:buClr>
              <a:buSzPts val="2100"/>
              <a:buNone/>
              <a:defRPr sz="2800">
                <a:solidFill>
                  <a:schemeClr val="dk2"/>
                </a:solidFill>
              </a:defRPr>
            </a:lvl8pPr>
            <a:lvl9pPr lvl="8" algn="ctr"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54" name="Google Shape;154;p26"/>
          <p:cNvSpPr txBox="1">
            <a:spLocks noGrp="1"/>
          </p:cNvSpPr>
          <p:nvPr>
            <p:ph type="title" idx="5" hasCustomPrompt="1"/>
          </p:nvPr>
        </p:nvSpPr>
        <p:spPr>
          <a:xfrm>
            <a:off x="8000692" y="2607367"/>
            <a:ext cx="2831200" cy="1116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6"/>
              </a:buClr>
              <a:buSzPts val="5000"/>
              <a:buNone/>
              <a:defRPr sz="6667">
                <a:solidFill>
                  <a:schemeClr val="accent6"/>
                </a:solidFill>
              </a:defRPr>
            </a:lvl1pPr>
            <a:lvl2pPr lvl="1" algn="ctr" rtl="0">
              <a:spcBef>
                <a:spcPts val="0"/>
              </a:spcBef>
              <a:spcAft>
                <a:spcPts val="0"/>
              </a:spcAft>
              <a:buClr>
                <a:schemeClr val="accent6"/>
              </a:buClr>
              <a:buSzPts val="5000"/>
              <a:buNone/>
              <a:defRPr sz="6667">
                <a:solidFill>
                  <a:schemeClr val="accent6"/>
                </a:solidFill>
              </a:defRPr>
            </a:lvl2pPr>
            <a:lvl3pPr lvl="2" algn="ctr" rtl="0">
              <a:spcBef>
                <a:spcPts val="0"/>
              </a:spcBef>
              <a:spcAft>
                <a:spcPts val="0"/>
              </a:spcAft>
              <a:buClr>
                <a:schemeClr val="accent6"/>
              </a:buClr>
              <a:buSzPts val="5000"/>
              <a:buNone/>
              <a:defRPr sz="6667">
                <a:solidFill>
                  <a:schemeClr val="accent6"/>
                </a:solidFill>
              </a:defRPr>
            </a:lvl3pPr>
            <a:lvl4pPr lvl="3" algn="ctr" rtl="0">
              <a:spcBef>
                <a:spcPts val="0"/>
              </a:spcBef>
              <a:spcAft>
                <a:spcPts val="0"/>
              </a:spcAft>
              <a:buClr>
                <a:schemeClr val="accent6"/>
              </a:buClr>
              <a:buSzPts val="5000"/>
              <a:buNone/>
              <a:defRPr sz="6667">
                <a:solidFill>
                  <a:schemeClr val="accent6"/>
                </a:solidFill>
              </a:defRPr>
            </a:lvl4pPr>
            <a:lvl5pPr lvl="4" algn="ctr" rtl="0">
              <a:spcBef>
                <a:spcPts val="0"/>
              </a:spcBef>
              <a:spcAft>
                <a:spcPts val="0"/>
              </a:spcAft>
              <a:buClr>
                <a:schemeClr val="accent6"/>
              </a:buClr>
              <a:buSzPts val="5000"/>
              <a:buNone/>
              <a:defRPr sz="6667">
                <a:solidFill>
                  <a:schemeClr val="accent6"/>
                </a:solidFill>
              </a:defRPr>
            </a:lvl5pPr>
            <a:lvl6pPr lvl="5" algn="ctr" rtl="0">
              <a:spcBef>
                <a:spcPts val="0"/>
              </a:spcBef>
              <a:spcAft>
                <a:spcPts val="0"/>
              </a:spcAft>
              <a:buClr>
                <a:schemeClr val="accent6"/>
              </a:buClr>
              <a:buSzPts val="5000"/>
              <a:buNone/>
              <a:defRPr sz="6667">
                <a:solidFill>
                  <a:schemeClr val="accent6"/>
                </a:solidFill>
              </a:defRPr>
            </a:lvl6pPr>
            <a:lvl7pPr lvl="6" algn="ctr" rtl="0">
              <a:spcBef>
                <a:spcPts val="0"/>
              </a:spcBef>
              <a:spcAft>
                <a:spcPts val="0"/>
              </a:spcAft>
              <a:buClr>
                <a:schemeClr val="accent6"/>
              </a:buClr>
              <a:buSzPts val="5000"/>
              <a:buNone/>
              <a:defRPr sz="6667">
                <a:solidFill>
                  <a:schemeClr val="accent6"/>
                </a:solidFill>
              </a:defRPr>
            </a:lvl7pPr>
            <a:lvl8pPr lvl="7" algn="ctr" rtl="0">
              <a:spcBef>
                <a:spcPts val="0"/>
              </a:spcBef>
              <a:spcAft>
                <a:spcPts val="0"/>
              </a:spcAft>
              <a:buClr>
                <a:schemeClr val="accent6"/>
              </a:buClr>
              <a:buSzPts val="5000"/>
              <a:buNone/>
              <a:defRPr sz="6667">
                <a:solidFill>
                  <a:schemeClr val="accent6"/>
                </a:solidFill>
              </a:defRPr>
            </a:lvl8pPr>
            <a:lvl9pPr lvl="8" algn="ctr" rtl="0">
              <a:spcBef>
                <a:spcPts val="0"/>
              </a:spcBef>
              <a:spcAft>
                <a:spcPts val="0"/>
              </a:spcAft>
              <a:buClr>
                <a:schemeClr val="accent6"/>
              </a:buClr>
              <a:buSzPts val="5000"/>
              <a:buNone/>
              <a:defRPr sz="6667">
                <a:solidFill>
                  <a:schemeClr val="accent6"/>
                </a:solidFill>
              </a:defRPr>
            </a:lvl9pPr>
          </a:lstStyle>
          <a:p>
            <a:r>
              <a:t>xx%</a:t>
            </a:r>
          </a:p>
        </p:txBody>
      </p:sp>
      <p:sp>
        <p:nvSpPr>
          <p:cNvPr id="155" name="Google Shape;155;p26"/>
          <p:cNvSpPr/>
          <p:nvPr/>
        </p:nvSpPr>
        <p:spPr>
          <a:xfrm rot="-5057437">
            <a:off x="1497347" y="-6233226"/>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436267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chemeClr val="accent4"/>
        </a:solidFill>
        <a:effectLst/>
      </p:bgPr>
    </p:bg>
    <p:spTree>
      <p:nvGrpSpPr>
        <p:cNvPr id="1" name="Shape 156"/>
        <p:cNvGrpSpPr/>
        <p:nvPr/>
      </p:nvGrpSpPr>
      <p:grpSpPr>
        <a:xfrm>
          <a:off x="0" y="0"/>
          <a:ext cx="0" cy="0"/>
          <a:chOff x="0" y="0"/>
          <a:chExt cx="0" cy="0"/>
        </a:xfrm>
      </p:grpSpPr>
      <p:sp>
        <p:nvSpPr>
          <p:cNvPr id="157" name="Google Shape;157;p27"/>
          <p:cNvSpPr/>
          <p:nvPr/>
        </p:nvSpPr>
        <p:spPr>
          <a:xfrm rot="5209686" flipH="1">
            <a:off x="-2008165" y="2051721"/>
            <a:ext cx="5369436" cy="5442215"/>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27"/>
          <p:cNvSpPr/>
          <p:nvPr/>
        </p:nvSpPr>
        <p:spPr>
          <a:xfrm rot="1223448">
            <a:off x="9027572" y="-123050"/>
            <a:ext cx="6619731" cy="724845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27"/>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27497074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chemeClr val="accent6"/>
        </a:solidFill>
        <a:effectLst/>
      </p:bgPr>
    </p:bg>
    <p:spTree>
      <p:nvGrpSpPr>
        <p:cNvPr id="1" name="Shape 160"/>
        <p:cNvGrpSpPr/>
        <p:nvPr/>
      </p:nvGrpSpPr>
      <p:grpSpPr>
        <a:xfrm>
          <a:off x="0" y="0"/>
          <a:ext cx="0" cy="0"/>
          <a:chOff x="0" y="0"/>
          <a:chExt cx="0" cy="0"/>
        </a:xfrm>
      </p:grpSpPr>
      <p:sp>
        <p:nvSpPr>
          <p:cNvPr id="161" name="Google Shape;161;p28"/>
          <p:cNvSpPr/>
          <p:nvPr/>
        </p:nvSpPr>
        <p:spPr>
          <a:xfrm rot="1083411">
            <a:off x="8738897" y="-346392"/>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 name="Google Shape;162;p28"/>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3" name="Google Shape;163;p28"/>
          <p:cNvSpPr txBox="1">
            <a:spLocks noGrp="1"/>
          </p:cNvSpPr>
          <p:nvPr>
            <p:ph type="title" idx="2"/>
          </p:nvPr>
        </p:nvSpPr>
        <p:spPr>
          <a:xfrm>
            <a:off x="4559800"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4" name="Google Shape;164;p28"/>
          <p:cNvSpPr txBox="1">
            <a:spLocks noGrp="1"/>
          </p:cNvSpPr>
          <p:nvPr>
            <p:ph type="subTitle" idx="1"/>
          </p:nvPr>
        </p:nvSpPr>
        <p:spPr>
          <a:xfrm>
            <a:off x="4559801"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5" name="Google Shape;165;p28"/>
          <p:cNvSpPr txBox="1">
            <a:spLocks noGrp="1"/>
          </p:cNvSpPr>
          <p:nvPr>
            <p:ph type="title" idx="3"/>
          </p:nvPr>
        </p:nvSpPr>
        <p:spPr>
          <a:xfrm>
            <a:off x="8016316"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6" name="Google Shape;166;p28"/>
          <p:cNvSpPr txBox="1">
            <a:spLocks noGrp="1"/>
          </p:cNvSpPr>
          <p:nvPr>
            <p:ph type="subTitle" idx="4"/>
          </p:nvPr>
        </p:nvSpPr>
        <p:spPr>
          <a:xfrm>
            <a:off x="8016303"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7" name="Google Shape;167;p28"/>
          <p:cNvSpPr txBox="1">
            <a:spLocks noGrp="1"/>
          </p:cNvSpPr>
          <p:nvPr>
            <p:ph type="title" idx="5"/>
          </p:nvPr>
        </p:nvSpPr>
        <p:spPr>
          <a:xfrm>
            <a:off x="1103284" y="4183100"/>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68" name="Google Shape;168;p28"/>
          <p:cNvSpPr txBox="1">
            <a:spLocks noGrp="1"/>
          </p:cNvSpPr>
          <p:nvPr>
            <p:ph type="subTitle" idx="6"/>
          </p:nvPr>
        </p:nvSpPr>
        <p:spPr>
          <a:xfrm>
            <a:off x="1103300" y="4970467"/>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69" name="Google Shape;169;p28"/>
          <p:cNvSpPr txBox="1">
            <a:spLocks noGrp="1"/>
          </p:cNvSpPr>
          <p:nvPr>
            <p:ph type="title" idx="7"/>
          </p:nvPr>
        </p:nvSpPr>
        <p:spPr>
          <a:xfrm>
            <a:off x="4559800"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0" name="Google Shape;170;p28"/>
          <p:cNvSpPr txBox="1">
            <a:spLocks noGrp="1"/>
          </p:cNvSpPr>
          <p:nvPr>
            <p:ph type="subTitle" idx="8"/>
          </p:nvPr>
        </p:nvSpPr>
        <p:spPr>
          <a:xfrm>
            <a:off x="4559801"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71" name="Google Shape;171;p28"/>
          <p:cNvSpPr txBox="1">
            <a:spLocks noGrp="1"/>
          </p:cNvSpPr>
          <p:nvPr>
            <p:ph type="title" idx="9"/>
          </p:nvPr>
        </p:nvSpPr>
        <p:spPr>
          <a:xfrm>
            <a:off x="8016316"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2" name="Google Shape;172;p28"/>
          <p:cNvSpPr txBox="1">
            <a:spLocks noGrp="1"/>
          </p:cNvSpPr>
          <p:nvPr>
            <p:ph type="subTitle" idx="13"/>
          </p:nvPr>
        </p:nvSpPr>
        <p:spPr>
          <a:xfrm>
            <a:off x="8016303"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73" name="Google Shape;173;p28"/>
          <p:cNvSpPr txBox="1">
            <a:spLocks noGrp="1"/>
          </p:cNvSpPr>
          <p:nvPr>
            <p:ph type="title" idx="14"/>
          </p:nvPr>
        </p:nvSpPr>
        <p:spPr>
          <a:xfrm>
            <a:off x="1103284" y="2069467"/>
            <a:ext cx="3072400" cy="874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3200"/>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endParaRPr/>
          </a:p>
        </p:txBody>
      </p:sp>
      <p:sp>
        <p:nvSpPr>
          <p:cNvPr id="174" name="Google Shape;174;p28"/>
          <p:cNvSpPr txBox="1">
            <a:spLocks noGrp="1"/>
          </p:cNvSpPr>
          <p:nvPr>
            <p:ph type="subTitle" idx="15"/>
          </p:nvPr>
        </p:nvSpPr>
        <p:spPr>
          <a:xfrm>
            <a:off x="1103300" y="2856833"/>
            <a:ext cx="3072400" cy="99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3758268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accent2"/>
        </a:solidFill>
        <a:effectLst/>
      </p:bgPr>
    </p:bg>
    <p:spTree>
      <p:nvGrpSpPr>
        <p:cNvPr id="1" name="Shape 175"/>
        <p:cNvGrpSpPr/>
        <p:nvPr/>
      </p:nvGrpSpPr>
      <p:grpSpPr>
        <a:xfrm>
          <a:off x="0" y="0"/>
          <a:ext cx="0" cy="0"/>
          <a:chOff x="0" y="0"/>
          <a:chExt cx="0" cy="0"/>
        </a:xfrm>
      </p:grpSpPr>
      <p:sp>
        <p:nvSpPr>
          <p:cNvPr id="176" name="Google Shape;176;p29"/>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77" name="Google Shape;177;p29"/>
          <p:cNvSpPr txBox="1">
            <a:spLocks noGrp="1"/>
          </p:cNvSpPr>
          <p:nvPr>
            <p:ph type="title" idx="2"/>
          </p:nvPr>
        </p:nvSpPr>
        <p:spPr>
          <a:xfrm>
            <a:off x="67016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3200">
                <a:solidFill>
                  <a:schemeClr val="dk2"/>
                </a:solidFill>
              </a:defRPr>
            </a:lvl1pPr>
            <a:lvl2pPr lvl="1" rtl="0">
              <a:spcBef>
                <a:spcPts val="0"/>
              </a:spcBef>
              <a:spcAft>
                <a:spcPts val="0"/>
              </a:spcAft>
              <a:buClr>
                <a:schemeClr val="dk2"/>
              </a:buClr>
              <a:buSzPts val="2400"/>
              <a:buNone/>
              <a:defRPr sz="3200">
                <a:solidFill>
                  <a:schemeClr val="dk2"/>
                </a:solidFill>
              </a:defRPr>
            </a:lvl2pPr>
            <a:lvl3pPr lvl="2" rtl="0">
              <a:spcBef>
                <a:spcPts val="0"/>
              </a:spcBef>
              <a:spcAft>
                <a:spcPts val="0"/>
              </a:spcAft>
              <a:buClr>
                <a:schemeClr val="dk2"/>
              </a:buClr>
              <a:buSzPts val="2400"/>
              <a:buNone/>
              <a:defRPr sz="3200">
                <a:solidFill>
                  <a:schemeClr val="dk2"/>
                </a:solidFill>
              </a:defRPr>
            </a:lvl3pPr>
            <a:lvl4pPr lvl="3" rtl="0">
              <a:spcBef>
                <a:spcPts val="0"/>
              </a:spcBef>
              <a:spcAft>
                <a:spcPts val="0"/>
              </a:spcAft>
              <a:buClr>
                <a:schemeClr val="dk2"/>
              </a:buClr>
              <a:buSzPts val="2400"/>
              <a:buNone/>
              <a:defRPr sz="3200">
                <a:solidFill>
                  <a:schemeClr val="dk2"/>
                </a:solidFill>
              </a:defRPr>
            </a:lvl4pPr>
            <a:lvl5pPr lvl="4" rtl="0">
              <a:spcBef>
                <a:spcPts val="0"/>
              </a:spcBef>
              <a:spcAft>
                <a:spcPts val="0"/>
              </a:spcAft>
              <a:buClr>
                <a:schemeClr val="dk2"/>
              </a:buClr>
              <a:buSzPts val="2400"/>
              <a:buNone/>
              <a:defRPr sz="3200">
                <a:solidFill>
                  <a:schemeClr val="dk2"/>
                </a:solidFill>
              </a:defRPr>
            </a:lvl5pPr>
            <a:lvl6pPr lvl="5" rtl="0">
              <a:spcBef>
                <a:spcPts val="0"/>
              </a:spcBef>
              <a:spcAft>
                <a:spcPts val="0"/>
              </a:spcAft>
              <a:buClr>
                <a:schemeClr val="dk2"/>
              </a:buClr>
              <a:buSzPts val="2400"/>
              <a:buNone/>
              <a:defRPr sz="3200">
                <a:solidFill>
                  <a:schemeClr val="dk2"/>
                </a:solidFill>
              </a:defRPr>
            </a:lvl6pPr>
            <a:lvl7pPr lvl="6" rtl="0">
              <a:spcBef>
                <a:spcPts val="0"/>
              </a:spcBef>
              <a:spcAft>
                <a:spcPts val="0"/>
              </a:spcAft>
              <a:buClr>
                <a:schemeClr val="dk2"/>
              </a:buClr>
              <a:buSzPts val="2400"/>
              <a:buNone/>
              <a:defRPr sz="3200">
                <a:solidFill>
                  <a:schemeClr val="dk2"/>
                </a:solidFill>
              </a:defRPr>
            </a:lvl7pPr>
            <a:lvl8pPr lvl="7" rtl="0">
              <a:spcBef>
                <a:spcPts val="0"/>
              </a:spcBef>
              <a:spcAft>
                <a:spcPts val="0"/>
              </a:spcAft>
              <a:buClr>
                <a:schemeClr val="dk2"/>
              </a:buClr>
              <a:buSzPts val="2400"/>
              <a:buNone/>
              <a:defRPr sz="3200">
                <a:solidFill>
                  <a:schemeClr val="dk2"/>
                </a:solidFill>
              </a:defRPr>
            </a:lvl8pPr>
            <a:lvl9pPr lvl="8" rtl="0">
              <a:spcBef>
                <a:spcPts val="0"/>
              </a:spcBef>
              <a:spcAft>
                <a:spcPts val="0"/>
              </a:spcAft>
              <a:buClr>
                <a:schemeClr val="dk2"/>
              </a:buClr>
              <a:buSzPts val="2400"/>
              <a:buNone/>
              <a:defRPr sz="3200">
                <a:solidFill>
                  <a:schemeClr val="dk2"/>
                </a:solidFill>
              </a:defRPr>
            </a:lvl9pPr>
          </a:lstStyle>
          <a:p>
            <a:endParaRPr/>
          </a:p>
        </p:txBody>
      </p:sp>
      <p:sp>
        <p:nvSpPr>
          <p:cNvPr id="178" name="Google Shape;178;p29"/>
          <p:cNvSpPr txBox="1">
            <a:spLocks noGrp="1"/>
          </p:cNvSpPr>
          <p:nvPr>
            <p:ph type="subTitle" idx="1"/>
          </p:nvPr>
        </p:nvSpPr>
        <p:spPr>
          <a:xfrm>
            <a:off x="67016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800">
                <a:solidFill>
                  <a:schemeClr val="dk2"/>
                </a:solidFill>
              </a:defRPr>
            </a:lvl2pPr>
            <a:lvl3pPr lvl="2" rtl="0">
              <a:lnSpc>
                <a:spcPct val="100000"/>
              </a:lnSpc>
              <a:spcBef>
                <a:spcPts val="0"/>
              </a:spcBef>
              <a:spcAft>
                <a:spcPts val="0"/>
              </a:spcAft>
              <a:buClr>
                <a:schemeClr val="dk2"/>
              </a:buClr>
              <a:buSzPts val="2100"/>
              <a:buNone/>
              <a:defRPr sz="2800">
                <a:solidFill>
                  <a:schemeClr val="dk2"/>
                </a:solidFill>
              </a:defRPr>
            </a:lvl3pPr>
            <a:lvl4pPr lvl="3" rtl="0">
              <a:lnSpc>
                <a:spcPct val="100000"/>
              </a:lnSpc>
              <a:spcBef>
                <a:spcPts val="0"/>
              </a:spcBef>
              <a:spcAft>
                <a:spcPts val="0"/>
              </a:spcAft>
              <a:buClr>
                <a:schemeClr val="dk2"/>
              </a:buClr>
              <a:buSzPts val="2100"/>
              <a:buNone/>
              <a:defRPr sz="2800">
                <a:solidFill>
                  <a:schemeClr val="dk2"/>
                </a:solidFill>
              </a:defRPr>
            </a:lvl4pPr>
            <a:lvl5pPr lvl="4" rtl="0">
              <a:lnSpc>
                <a:spcPct val="100000"/>
              </a:lnSpc>
              <a:spcBef>
                <a:spcPts val="0"/>
              </a:spcBef>
              <a:spcAft>
                <a:spcPts val="0"/>
              </a:spcAft>
              <a:buClr>
                <a:schemeClr val="dk2"/>
              </a:buClr>
              <a:buSzPts val="2100"/>
              <a:buNone/>
              <a:defRPr sz="2800">
                <a:solidFill>
                  <a:schemeClr val="dk2"/>
                </a:solidFill>
              </a:defRPr>
            </a:lvl5pPr>
            <a:lvl6pPr lvl="5" rtl="0">
              <a:lnSpc>
                <a:spcPct val="100000"/>
              </a:lnSpc>
              <a:spcBef>
                <a:spcPts val="0"/>
              </a:spcBef>
              <a:spcAft>
                <a:spcPts val="0"/>
              </a:spcAft>
              <a:buClr>
                <a:schemeClr val="dk2"/>
              </a:buClr>
              <a:buSzPts val="2100"/>
              <a:buNone/>
              <a:defRPr sz="2800">
                <a:solidFill>
                  <a:schemeClr val="dk2"/>
                </a:solidFill>
              </a:defRPr>
            </a:lvl6pPr>
            <a:lvl7pPr lvl="6" rtl="0">
              <a:lnSpc>
                <a:spcPct val="100000"/>
              </a:lnSpc>
              <a:spcBef>
                <a:spcPts val="0"/>
              </a:spcBef>
              <a:spcAft>
                <a:spcPts val="0"/>
              </a:spcAft>
              <a:buClr>
                <a:schemeClr val="dk2"/>
              </a:buClr>
              <a:buSzPts val="2100"/>
              <a:buNone/>
              <a:defRPr sz="2800">
                <a:solidFill>
                  <a:schemeClr val="dk2"/>
                </a:solidFill>
              </a:defRPr>
            </a:lvl7pPr>
            <a:lvl8pPr lvl="7" rtl="0">
              <a:lnSpc>
                <a:spcPct val="100000"/>
              </a:lnSpc>
              <a:spcBef>
                <a:spcPts val="0"/>
              </a:spcBef>
              <a:spcAft>
                <a:spcPts val="0"/>
              </a:spcAft>
              <a:buClr>
                <a:schemeClr val="dk2"/>
              </a:buClr>
              <a:buSzPts val="2100"/>
              <a:buNone/>
              <a:defRPr sz="2800">
                <a:solidFill>
                  <a:schemeClr val="dk2"/>
                </a:solidFill>
              </a:defRPr>
            </a:lvl8pPr>
            <a:lvl9pPr lvl="8" rtl="0">
              <a:lnSpc>
                <a:spcPct val="100000"/>
              </a:lnSpc>
              <a:spcBef>
                <a:spcPts val="0"/>
              </a:spcBef>
              <a:spcAft>
                <a:spcPts val="0"/>
              </a:spcAft>
              <a:buClr>
                <a:schemeClr val="dk2"/>
              </a:buClr>
              <a:buSzPts val="2100"/>
              <a:buNone/>
              <a:defRPr sz="2800">
                <a:solidFill>
                  <a:schemeClr val="dk2"/>
                </a:solidFill>
              </a:defRPr>
            </a:lvl9pPr>
          </a:lstStyle>
          <a:p>
            <a:endParaRPr/>
          </a:p>
        </p:txBody>
      </p:sp>
      <p:sp>
        <p:nvSpPr>
          <p:cNvPr id="179" name="Google Shape;179;p29"/>
          <p:cNvSpPr/>
          <p:nvPr/>
        </p:nvSpPr>
        <p:spPr>
          <a:xfrm rot="-9430979">
            <a:off x="9320785" y="-560512"/>
            <a:ext cx="6619684" cy="724840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076746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Text 1">
  <p:cSld name="Title + Text 1">
    <p:bg>
      <p:bgPr>
        <a:solidFill>
          <a:schemeClr val="accent6"/>
        </a:solidFill>
        <a:effectLst/>
      </p:bgPr>
    </p:bg>
    <p:spTree>
      <p:nvGrpSpPr>
        <p:cNvPr id="1" name="Shape 180"/>
        <p:cNvGrpSpPr/>
        <p:nvPr/>
      </p:nvGrpSpPr>
      <p:grpSpPr>
        <a:xfrm>
          <a:off x="0" y="0"/>
          <a:ext cx="0" cy="0"/>
          <a:chOff x="0" y="0"/>
          <a:chExt cx="0" cy="0"/>
        </a:xfrm>
      </p:grpSpPr>
      <p:sp>
        <p:nvSpPr>
          <p:cNvPr id="181" name="Google Shape;181;p30"/>
          <p:cNvSpPr/>
          <p:nvPr/>
        </p:nvSpPr>
        <p:spPr>
          <a:xfrm rot="-327066" flipH="1">
            <a:off x="5328798" y="-652765"/>
            <a:ext cx="8529220" cy="864482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30"/>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83" name="Google Shape;183;p30"/>
          <p:cNvSpPr txBox="1">
            <a:spLocks noGrp="1"/>
          </p:cNvSpPr>
          <p:nvPr>
            <p:ph type="title" idx="2"/>
          </p:nvPr>
        </p:nvSpPr>
        <p:spPr>
          <a:xfrm>
            <a:off x="14184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84" name="Google Shape;184;p30"/>
          <p:cNvSpPr txBox="1">
            <a:spLocks noGrp="1"/>
          </p:cNvSpPr>
          <p:nvPr>
            <p:ph type="subTitle" idx="1"/>
          </p:nvPr>
        </p:nvSpPr>
        <p:spPr>
          <a:xfrm>
            <a:off x="14184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a:lvl1pPr>
            <a:lvl2pPr lvl="1" rtl="0">
              <a:lnSpc>
                <a:spcPct val="100000"/>
              </a:lnSpc>
              <a:spcBef>
                <a:spcPts val="0"/>
              </a:spcBef>
              <a:spcAft>
                <a:spcPts val="0"/>
              </a:spcAft>
              <a:buSzPts val="2100"/>
              <a:buNone/>
              <a:defRPr sz="2800"/>
            </a:lvl2pPr>
            <a:lvl3pPr lvl="2" rtl="0">
              <a:lnSpc>
                <a:spcPct val="100000"/>
              </a:lnSpc>
              <a:spcBef>
                <a:spcPts val="0"/>
              </a:spcBef>
              <a:spcAft>
                <a:spcPts val="0"/>
              </a:spcAft>
              <a:buSzPts val="2100"/>
              <a:buNone/>
              <a:defRPr sz="2800"/>
            </a:lvl3pPr>
            <a:lvl4pPr lvl="3" rtl="0">
              <a:lnSpc>
                <a:spcPct val="100000"/>
              </a:lnSpc>
              <a:spcBef>
                <a:spcPts val="0"/>
              </a:spcBef>
              <a:spcAft>
                <a:spcPts val="0"/>
              </a:spcAft>
              <a:buSzPts val="2100"/>
              <a:buNone/>
              <a:defRPr sz="2800"/>
            </a:lvl4pPr>
            <a:lvl5pPr lvl="4" rtl="0">
              <a:lnSpc>
                <a:spcPct val="100000"/>
              </a:lnSpc>
              <a:spcBef>
                <a:spcPts val="0"/>
              </a:spcBef>
              <a:spcAft>
                <a:spcPts val="0"/>
              </a:spcAft>
              <a:buSzPts val="2100"/>
              <a:buNone/>
              <a:defRPr sz="2800"/>
            </a:lvl5pPr>
            <a:lvl6pPr lvl="5" rtl="0">
              <a:lnSpc>
                <a:spcPct val="100000"/>
              </a:lnSpc>
              <a:spcBef>
                <a:spcPts val="0"/>
              </a:spcBef>
              <a:spcAft>
                <a:spcPts val="0"/>
              </a:spcAft>
              <a:buSzPts val="2100"/>
              <a:buNone/>
              <a:defRPr sz="2800"/>
            </a:lvl6pPr>
            <a:lvl7pPr lvl="6" rtl="0">
              <a:lnSpc>
                <a:spcPct val="100000"/>
              </a:lnSpc>
              <a:spcBef>
                <a:spcPts val="0"/>
              </a:spcBef>
              <a:spcAft>
                <a:spcPts val="0"/>
              </a:spcAft>
              <a:buSzPts val="2100"/>
              <a:buNone/>
              <a:defRPr sz="2800"/>
            </a:lvl7pPr>
            <a:lvl8pPr lvl="7" rtl="0">
              <a:lnSpc>
                <a:spcPct val="100000"/>
              </a:lnSpc>
              <a:spcBef>
                <a:spcPts val="0"/>
              </a:spcBef>
              <a:spcAft>
                <a:spcPts val="0"/>
              </a:spcAft>
              <a:buSzPts val="2100"/>
              <a:buNone/>
              <a:defRPr sz="2800"/>
            </a:lvl8pPr>
            <a:lvl9pPr lvl="8" rtl="0">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904061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99DBE-626E-4790-92BB-0E450F2702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7E94E8-3314-4B8F-BF24-4D77D3DF2E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0F3CC7-E85D-4E87-A307-97596B4600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1661CE-894A-4304-AC81-DE7D25A7399C}"/>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6" name="Footer Placeholder 5">
            <a:extLst>
              <a:ext uri="{FF2B5EF4-FFF2-40B4-BE49-F238E27FC236}">
                <a16:creationId xmlns:a16="http://schemas.microsoft.com/office/drawing/2014/main" id="{71E89391-56B2-4CD7-9A08-5290B81ACB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84D138-1A90-4C1F-B5FC-968B850CCAA1}"/>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1200037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chemeClr val="accent3"/>
        </a:solidFill>
        <a:effectLst/>
      </p:bgPr>
    </p:bg>
    <p:spTree>
      <p:nvGrpSpPr>
        <p:cNvPr id="1" name="Shape 185"/>
        <p:cNvGrpSpPr/>
        <p:nvPr/>
      </p:nvGrpSpPr>
      <p:grpSpPr>
        <a:xfrm>
          <a:off x="0" y="0"/>
          <a:ext cx="0" cy="0"/>
          <a:chOff x="0" y="0"/>
          <a:chExt cx="0" cy="0"/>
        </a:xfrm>
      </p:grpSpPr>
      <p:sp>
        <p:nvSpPr>
          <p:cNvPr id="186" name="Google Shape;186;p31"/>
          <p:cNvSpPr/>
          <p:nvPr/>
        </p:nvSpPr>
        <p:spPr>
          <a:xfrm rot="327066">
            <a:off x="-1501502" y="-505099"/>
            <a:ext cx="8529220" cy="8644827"/>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31"/>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88" name="Google Shape;188;p31"/>
          <p:cNvSpPr txBox="1">
            <a:spLocks noGrp="1"/>
          </p:cNvSpPr>
          <p:nvPr>
            <p:ph type="title" idx="2"/>
          </p:nvPr>
        </p:nvSpPr>
        <p:spPr>
          <a:xfrm>
            <a:off x="6701633" y="3103400"/>
            <a:ext cx="4183600" cy="7636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2"/>
              </a:buClr>
              <a:buSzPts val="2400"/>
              <a:buNone/>
              <a:defRPr sz="3200">
                <a:solidFill>
                  <a:schemeClr val="dk2"/>
                </a:solidFill>
              </a:defRPr>
            </a:lvl1pPr>
            <a:lvl2pPr lvl="1" rtl="0">
              <a:spcBef>
                <a:spcPts val="0"/>
              </a:spcBef>
              <a:spcAft>
                <a:spcPts val="0"/>
              </a:spcAft>
              <a:buClr>
                <a:schemeClr val="dk2"/>
              </a:buClr>
              <a:buSzPts val="2400"/>
              <a:buNone/>
              <a:defRPr sz="3200">
                <a:solidFill>
                  <a:schemeClr val="dk2"/>
                </a:solidFill>
              </a:defRPr>
            </a:lvl2pPr>
            <a:lvl3pPr lvl="2" rtl="0">
              <a:spcBef>
                <a:spcPts val="0"/>
              </a:spcBef>
              <a:spcAft>
                <a:spcPts val="0"/>
              </a:spcAft>
              <a:buClr>
                <a:schemeClr val="dk2"/>
              </a:buClr>
              <a:buSzPts val="2400"/>
              <a:buNone/>
              <a:defRPr sz="3200">
                <a:solidFill>
                  <a:schemeClr val="dk2"/>
                </a:solidFill>
              </a:defRPr>
            </a:lvl3pPr>
            <a:lvl4pPr lvl="3" rtl="0">
              <a:spcBef>
                <a:spcPts val="0"/>
              </a:spcBef>
              <a:spcAft>
                <a:spcPts val="0"/>
              </a:spcAft>
              <a:buClr>
                <a:schemeClr val="dk2"/>
              </a:buClr>
              <a:buSzPts val="2400"/>
              <a:buNone/>
              <a:defRPr sz="3200">
                <a:solidFill>
                  <a:schemeClr val="dk2"/>
                </a:solidFill>
              </a:defRPr>
            </a:lvl4pPr>
            <a:lvl5pPr lvl="4" rtl="0">
              <a:spcBef>
                <a:spcPts val="0"/>
              </a:spcBef>
              <a:spcAft>
                <a:spcPts val="0"/>
              </a:spcAft>
              <a:buClr>
                <a:schemeClr val="dk2"/>
              </a:buClr>
              <a:buSzPts val="2400"/>
              <a:buNone/>
              <a:defRPr sz="3200">
                <a:solidFill>
                  <a:schemeClr val="dk2"/>
                </a:solidFill>
              </a:defRPr>
            </a:lvl5pPr>
            <a:lvl6pPr lvl="5" rtl="0">
              <a:spcBef>
                <a:spcPts val="0"/>
              </a:spcBef>
              <a:spcAft>
                <a:spcPts val="0"/>
              </a:spcAft>
              <a:buClr>
                <a:schemeClr val="dk2"/>
              </a:buClr>
              <a:buSzPts val="2400"/>
              <a:buNone/>
              <a:defRPr sz="3200">
                <a:solidFill>
                  <a:schemeClr val="dk2"/>
                </a:solidFill>
              </a:defRPr>
            </a:lvl6pPr>
            <a:lvl7pPr lvl="6" rtl="0">
              <a:spcBef>
                <a:spcPts val="0"/>
              </a:spcBef>
              <a:spcAft>
                <a:spcPts val="0"/>
              </a:spcAft>
              <a:buClr>
                <a:schemeClr val="dk2"/>
              </a:buClr>
              <a:buSzPts val="2400"/>
              <a:buNone/>
              <a:defRPr sz="3200">
                <a:solidFill>
                  <a:schemeClr val="dk2"/>
                </a:solidFill>
              </a:defRPr>
            </a:lvl7pPr>
            <a:lvl8pPr lvl="7" rtl="0">
              <a:spcBef>
                <a:spcPts val="0"/>
              </a:spcBef>
              <a:spcAft>
                <a:spcPts val="0"/>
              </a:spcAft>
              <a:buClr>
                <a:schemeClr val="dk2"/>
              </a:buClr>
              <a:buSzPts val="2400"/>
              <a:buNone/>
              <a:defRPr sz="3200">
                <a:solidFill>
                  <a:schemeClr val="dk2"/>
                </a:solidFill>
              </a:defRPr>
            </a:lvl8pPr>
            <a:lvl9pPr lvl="8" rtl="0">
              <a:spcBef>
                <a:spcPts val="0"/>
              </a:spcBef>
              <a:spcAft>
                <a:spcPts val="0"/>
              </a:spcAft>
              <a:buClr>
                <a:schemeClr val="dk2"/>
              </a:buClr>
              <a:buSzPts val="2400"/>
              <a:buNone/>
              <a:defRPr sz="3200">
                <a:solidFill>
                  <a:schemeClr val="dk2"/>
                </a:solidFill>
              </a:defRPr>
            </a:lvl9pPr>
          </a:lstStyle>
          <a:p>
            <a:endParaRPr/>
          </a:p>
        </p:txBody>
      </p:sp>
      <p:sp>
        <p:nvSpPr>
          <p:cNvPr id="189" name="Google Shape;189;p31"/>
          <p:cNvSpPr txBox="1">
            <a:spLocks noGrp="1"/>
          </p:cNvSpPr>
          <p:nvPr>
            <p:ph type="subTitle" idx="1"/>
          </p:nvPr>
        </p:nvSpPr>
        <p:spPr>
          <a:xfrm>
            <a:off x="6701600" y="3745499"/>
            <a:ext cx="4183600" cy="163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800">
                <a:solidFill>
                  <a:schemeClr val="dk2"/>
                </a:solidFill>
              </a:defRPr>
            </a:lvl2pPr>
            <a:lvl3pPr lvl="2" rtl="0">
              <a:lnSpc>
                <a:spcPct val="100000"/>
              </a:lnSpc>
              <a:spcBef>
                <a:spcPts val="0"/>
              </a:spcBef>
              <a:spcAft>
                <a:spcPts val="0"/>
              </a:spcAft>
              <a:buClr>
                <a:schemeClr val="dk2"/>
              </a:buClr>
              <a:buSzPts val="2100"/>
              <a:buNone/>
              <a:defRPr sz="2800">
                <a:solidFill>
                  <a:schemeClr val="dk2"/>
                </a:solidFill>
              </a:defRPr>
            </a:lvl3pPr>
            <a:lvl4pPr lvl="3" rtl="0">
              <a:lnSpc>
                <a:spcPct val="100000"/>
              </a:lnSpc>
              <a:spcBef>
                <a:spcPts val="0"/>
              </a:spcBef>
              <a:spcAft>
                <a:spcPts val="0"/>
              </a:spcAft>
              <a:buClr>
                <a:schemeClr val="dk2"/>
              </a:buClr>
              <a:buSzPts val="2100"/>
              <a:buNone/>
              <a:defRPr sz="2800">
                <a:solidFill>
                  <a:schemeClr val="dk2"/>
                </a:solidFill>
              </a:defRPr>
            </a:lvl4pPr>
            <a:lvl5pPr lvl="4" rtl="0">
              <a:lnSpc>
                <a:spcPct val="100000"/>
              </a:lnSpc>
              <a:spcBef>
                <a:spcPts val="0"/>
              </a:spcBef>
              <a:spcAft>
                <a:spcPts val="0"/>
              </a:spcAft>
              <a:buClr>
                <a:schemeClr val="dk2"/>
              </a:buClr>
              <a:buSzPts val="2100"/>
              <a:buNone/>
              <a:defRPr sz="2800">
                <a:solidFill>
                  <a:schemeClr val="dk2"/>
                </a:solidFill>
              </a:defRPr>
            </a:lvl5pPr>
            <a:lvl6pPr lvl="5" rtl="0">
              <a:lnSpc>
                <a:spcPct val="100000"/>
              </a:lnSpc>
              <a:spcBef>
                <a:spcPts val="0"/>
              </a:spcBef>
              <a:spcAft>
                <a:spcPts val="0"/>
              </a:spcAft>
              <a:buClr>
                <a:schemeClr val="dk2"/>
              </a:buClr>
              <a:buSzPts val="2100"/>
              <a:buNone/>
              <a:defRPr sz="2800">
                <a:solidFill>
                  <a:schemeClr val="dk2"/>
                </a:solidFill>
              </a:defRPr>
            </a:lvl6pPr>
            <a:lvl7pPr lvl="6" rtl="0">
              <a:lnSpc>
                <a:spcPct val="100000"/>
              </a:lnSpc>
              <a:spcBef>
                <a:spcPts val="0"/>
              </a:spcBef>
              <a:spcAft>
                <a:spcPts val="0"/>
              </a:spcAft>
              <a:buClr>
                <a:schemeClr val="dk2"/>
              </a:buClr>
              <a:buSzPts val="2100"/>
              <a:buNone/>
              <a:defRPr sz="2800">
                <a:solidFill>
                  <a:schemeClr val="dk2"/>
                </a:solidFill>
              </a:defRPr>
            </a:lvl7pPr>
            <a:lvl8pPr lvl="7" rtl="0">
              <a:lnSpc>
                <a:spcPct val="100000"/>
              </a:lnSpc>
              <a:spcBef>
                <a:spcPts val="0"/>
              </a:spcBef>
              <a:spcAft>
                <a:spcPts val="0"/>
              </a:spcAft>
              <a:buClr>
                <a:schemeClr val="dk2"/>
              </a:buClr>
              <a:buSzPts val="2100"/>
              <a:buNone/>
              <a:defRPr sz="2800">
                <a:solidFill>
                  <a:schemeClr val="dk2"/>
                </a:solidFill>
              </a:defRPr>
            </a:lvl8pPr>
            <a:lvl9pPr lvl="8" rtl="0">
              <a:lnSpc>
                <a:spcPct val="100000"/>
              </a:lnSpc>
              <a:spcBef>
                <a:spcPts val="0"/>
              </a:spcBef>
              <a:spcAft>
                <a:spcPts val="0"/>
              </a:spcAft>
              <a:buClr>
                <a:schemeClr val="dk2"/>
              </a:buClr>
              <a:buSzPts val="2100"/>
              <a:buNone/>
              <a:defRPr sz="2800">
                <a:solidFill>
                  <a:schemeClr val="dk2"/>
                </a:solidFill>
              </a:defRPr>
            </a:lvl9pPr>
          </a:lstStyle>
          <a:p>
            <a:endParaRPr/>
          </a:p>
        </p:txBody>
      </p:sp>
    </p:spTree>
    <p:extLst>
      <p:ext uri="{BB962C8B-B14F-4D97-AF65-F5344CB8AC3E}">
        <p14:creationId xmlns:p14="http://schemas.microsoft.com/office/powerpoint/2010/main" val="14484949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ig Text">
  <p:cSld name="Big Text">
    <p:bg>
      <p:bgPr>
        <a:solidFill>
          <a:schemeClr val="accent3"/>
        </a:solidFill>
        <a:effectLst/>
      </p:bgPr>
    </p:bg>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92" name="Google Shape;192;p32"/>
          <p:cNvSpPr txBox="1">
            <a:spLocks noGrp="1"/>
          </p:cNvSpPr>
          <p:nvPr>
            <p:ph type="subTitle" idx="1"/>
          </p:nvPr>
        </p:nvSpPr>
        <p:spPr>
          <a:xfrm>
            <a:off x="3090800" y="2369835"/>
            <a:ext cx="6010400" cy="251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2000"/>
              <a:buNone/>
              <a:defRPr sz="2667">
                <a:solidFill>
                  <a:schemeClr val="dk2"/>
                </a:solidFill>
              </a:defRPr>
            </a:lvl1pPr>
            <a:lvl2pPr lvl="1" algn="ctr" rtl="0">
              <a:lnSpc>
                <a:spcPct val="100000"/>
              </a:lnSpc>
              <a:spcBef>
                <a:spcPts val="0"/>
              </a:spcBef>
              <a:spcAft>
                <a:spcPts val="0"/>
              </a:spcAft>
              <a:buClr>
                <a:schemeClr val="dk2"/>
              </a:buClr>
              <a:buSzPts val="2000"/>
              <a:buNone/>
              <a:defRPr sz="2667">
                <a:solidFill>
                  <a:schemeClr val="dk2"/>
                </a:solidFill>
              </a:defRPr>
            </a:lvl2pPr>
            <a:lvl3pPr lvl="2" algn="ctr" rtl="0">
              <a:lnSpc>
                <a:spcPct val="100000"/>
              </a:lnSpc>
              <a:spcBef>
                <a:spcPts val="0"/>
              </a:spcBef>
              <a:spcAft>
                <a:spcPts val="0"/>
              </a:spcAft>
              <a:buClr>
                <a:schemeClr val="dk2"/>
              </a:buClr>
              <a:buSzPts val="2000"/>
              <a:buNone/>
              <a:defRPr sz="2667">
                <a:solidFill>
                  <a:schemeClr val="dk2"/>
                </a:solidFill>
              </a:defRPr>
            </a:lvl3pPr>
            <a:lvl4pPr lvl="3" algn="ctr" rtl="0">
              <a:lnSpc>
                <a:spcPct val="100000"/>
              </a:lnSpc>
              <a:spcBef>
                <a:spcPts val="0"/>
              </a:spcBef>
              <a:spcAft>
                <a:spcPts val="0"/>
              </a:spcAft>
              <a:buClr>
                <a:schemeClr val="dk2"/>
              </a:buClr>
              <a:buSzPts val="2000"/>
              <a:buNone/>
              <a:defRPr sz="2667">
                <a:solidFill>
                  <a:schemeClr val="dk2"/>
                </a:solidFill>
              </a:defRPr>
            </a:lvl4pPr>
            <a:lvl5pPr lvl="4" algn="ctr" rtl="0">
              <a:lnSpc>
                <a:spcPct val="100000"/>
              </a:lnSpc>
              <a:spcBef>
                <a:spcPts val="0"/>
              </a:spcBef>
              <a:spcAft>
                <a:spcPts val="0"/>
              </a:spcAft>
              <a:buClr>
                <a:schemeClr val="dk2"/>
              </a:buClr>
              <a:buSzPts val="2000"/>
              <a:buNone/>
              <a:defRPr sz="2667">
                <a:solidFill>
                  <a:schemeClr val="dk2"/>
                </a:solidFill>
              </a:defRPr>
            </a:lvl5pPr>
            <a:lvl6pPr lvl="5" algn="ctr" rtl="0">
              <a:lnSpc>
                <a:spcPct val="100000"/>
              </a:lnSpc>
              <a:spcBef>
                <a:spcPts val="0"/>
              </a:spcBef>
              <a:spcAft>
                <a:spcPts val="0"/>
              </a:spcAft>
              <a:buClr>
                <a:schemeClr val="dk2"/>
              </a:buClr>
              <a:buSzPts val="2000"/>
              <a:buNone/>
              <a:defRPr sz="2667">
                <a:solidFill>
                  <a:schemeClr val="dk2"/>
                </a:solidFill>
              </a:defRPr>
            </a:lvl6pPr>
            <a:lvl7pPr lvl="6" algn="ctr" rtl="0">
              <a:lnSpc>
                <a:spcPct val="100000"/>
              </a:lnSpc>
              <a:spcBef>
                <a:spcPts val="0"/>
              </a:spcBef>
              <a:spcAft>
                <a:spcPts val="0"/>
              </a:spcAft>
              <a:buClr>
                <a:schemeClr val="dk2"/>
              </a:buClr>
              <a:buSzPts val="2000"/>
              <a:buNone/>
              <a:defRPr sz="2667">
                <a:solidFill>
                  <a:schemeClr val="dk2"/>
                </a:solidFill>
              </a:defRPr>
            </a:lvl7pPr>
            <a:lvl8pPr lvl="7" algn="ctr" rtl="0">
              <a:lnSpc>
                <a:spcPct val="100000"/>
              </a:lnSpc>
              <a:spcBef>
                <a:spcPts val="0"/>
              </a:spcBef>
              <a:spcAft>
                <a:spcPts val="0"/>
              </a:spcAft>
              <a:buClr>
                <a:schemeClr val="dk2"/>
              </a:buClr>
              <a:buSzPts val="2000"/>
              <a:buNone/>
              <a:defRPr sz="2667">
                <a:solidFill>
                  <a:schemeClr val="dk2"/>
                </a:solidFill>
              </a:defRPr>
            </a:lvl8pPr>
            <a:lvl9pPr lvl="8" algn="ctr" rtl="0">
              <a:lnSpc>
                <a:spcPct val="100000"/>
              </a:lnSpc>
              <a:spcBef>
                <a:spcPts val="0"/>
              </a:spcBef>
              <a:spcAft>
                <a:spcPts val="0"/>
              </a:spcAft>
              <a:buClr>
                <a:schemeClr val="dk2"/>
              </a:buClr>
              <a:buSzPts val="2000"/>
              <a:buNone/>
              <a:defRPr sz="2667">
                <a:solidFill>
                  <a:schemeClr val="dk2"/>
                </a:solidFill>
              </a:defRPr>
            </a:lvl9pPr>
          </a:lstStyle>
          <a:p>
            <a:endParaRPr/>
          </a:p>
        </p:txBody>
      </p:sp>
      <p:sp>
        <p:nvSpPr>
          <p:cNvPr id="193" name="Google Shape;193;p32"/>
          <p:cNvSpPr/>
          <p:nvPr/>
        </p:nvSpPr>
        <p:spPr>
          <a:xfrm rot="-5057437">
            <a:off x="4275447" y="523241"/>
            <a:ext cx="7779363" cy="12900139"/>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523539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chemeClr val="accent6"/>
        </a:solidFill>
        <a:effectLst/>
      </p:bgPr>
    </p:bg>
    <p:spTree>
      <p:nvGrpSpPr>
        <p:cNvPr id="1" name="Shape 194"/>
        <p:cNvGrpSpPr/>
        <p:nvPr/>
      </p:nvGrpSpPr>
      <p:grpSpPr>
        <a:xfrm>
          <a:off x="0" y="0"/>
          <a:ext cx="0" cy="0"/>
          <a:chOff x="0" y="0"/>
          <a:chExt cx="0" cy="0"/>
        </a:xfrm>
      </p:grpSpPr>
      <p:sp>
        <p:nvSpPr>
          <p:cNvPr id="195" name="Google Shape;195;p33"/>
          <p:cNvSpPr/>
          <p:nvPr/>
        </p:nvSpPr>
        <p:spPr>
          <a:xfrm rot="1083411">
            <a:off x="6940964"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6" name="Google Shape;196;p33"/>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7" name="Google Shape;197;p33"/>
          <p:cNvSpPr txBox="1">
            <a:spLocks noGrp="1"/>
          </p:cNvSpPr>
          <p:nvPr>
            <p:ph type="title"/>
          </p:nvPr>
        </p:nvSpPr>
        <p:spPr>
          <a:xfrm>
            <a:off x="52400" y="1019933"/>
            <a:ext cx="12087200" cy="76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64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98" name="Google Shape;198;p33"/>
          <p:cNvSpPr txBox="1">
            <a:spLocks noGrp="1"/>
          </p:cNvSpPr>
          <p:nvPr>
            <p:ph type="subTitle" idx="1"/>
          </p:nvPr>
        </p:nvSpPr>
        <p:spPr>
          <a:xfrm>
            <a:off x="3090800" y="2055333"/>
            <a:ext cx="6010400" cy="176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199" name="Google Shape;199;p33"/>
          <p:cNvSpPr/>
          <p:nvPr/>
        </p:nvSpPr>
        <p:spPr>
          <a:xfrm rot="-3684712">
            <a:off x="352783" y="503189"/>
            <a:ext cx="7779445" cy="1290034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0" name="Google Shape;200;p33"/>
          <p:cNvSpPr txBox="1"/>
          <p:nvPr/>
        </p:nvSpPr>
        <p:spPr>
          <a:xfrm>
            <a:off x="3996800" y="3818933"/>
            <a:ext cx="4198400" cy="1358800"/>
          </a:xfrm>
          <a:prstGeom prst="rect">
            <a:avLst/>
          </a:prstGeom>
          <a:noFill/>
          <a:ln>
            <a:noFill/>
          </a:ln>
        </p:spPr>
        <p:txBody>
          <a:bodyPr spcFirstLastPara="1" wrap="square" lIns="121900" tIns="121900" rIns="121900" bIns="121900" anchor="t" anchorCtr="0">
            <a:noAutofit/>
          </a:bodyPr>
          <a:lstStyle/>
          <a:p>
            <a:pPr marL="0" lvl="0" indent="0" algn="ctr" rtl="0">
              <a:spcBef>
                <a:spcPts val="400"/>
              </a:spcBef>
              <a:spcAft>
                <a:spcPts val="0"/>
              </a:spcAft>
              <a:buNone/>
            </a:pPr>
            <a:r>
              <a:rPr lang="en" sz="1600">
                <a:solidFill>
                  <a:schemeClr val="lt2"/>
                </a:solidFill>
                <a:latin typeface="Advent Pro"/>
                <a:ea typeface="Advent Pro"/>
                <a:cs typeface="Advent Pro"/>
                <a:sym typeface="Advent Pro"/>
              </a:rPr>
              <a:t>CREDITS: This presentation template was created by </a:t>
            </a:r>
            <a:r>
              <a:rPr lang="en" sz="1600" b="1">
                <a:solidFill>
                  <a:schemeClr val="lt2"/>
                </a:solidFill>
                <a:uFill>
                  <a:noFill/>
                </a:uFill>
                <a:latin typeface="Advent Pro"/>
                <a:ea typeface="Advent Pro"/>
                <a:cs typeface="Advent Pro"/>
                <a:sym typeface="Advent Pro"/>
                <a:hlinkClick r:id="rId2">
                  <a:extLst>
                    <a:ext uri="{A12FA001-AC4F-418D-AE19-62706E023703}">
                      <ahyp:hlinkClr xmlns:ahyp="http://schemas.microsoft.com/office/drawing/2018/hyperlinkcolor" val="tx"/>
                    </a:ext>
                  </a:extLst>
                </a:hlinkClick>
              </a:rPr>
              <a:t>Slidesgo</a:t>
            </a:r>
            <a:r>
              <a:rPr lang="en" sz="1600">
                <a:solidFill>
                  <a:schemeClr val="lt2"/>
                </a:solidFill>
                <a:latin typeface="Advent Pro"/>
                <a:ea typeface="Advent Pro"/>
                <a:cs typeface="Advent Pro"/>
                <a:sym typeface="Advent Pro"/>
              </a:rPr>
              <a:t>, including icons by </a:t>
            </a:r>
            <a:r>
              <a:rPr lang="en" sz="1600" b="1">
                <a:solidFill>
                  <a:schemeClr val="lt2"/>
                </a:solidFill>
                <a:uFill>
                  <a:noFill/>
                </a:uFill>
                <a:latin typeface="Advent Pro"/>
                <a:ea typeface="Advent Pro"/>
                <a:cs typeface="Advent Pro"/>
                <a:sym typeface="Advent Pro"/>
                <a:hlinkClick r:id="rId3">
                  <a:extLst>
                    <a:ext uri="{A12FA001-AC4F-418D-AE19-62706E023703}">
                      <ahyp:hlinkClr xmlns:ahyp="http://schemas.microsoft.com/office/drawing/2018/hyperlinkcolor" val="tx"/>
                    </a:ext>
                  </a:extLst>
                </a:hlinkClick>
              </a:rPr>
              <a:t>Flaticon</a:t>
            </a:r>
            <a:r>
              <a:rPr lang="en" sz="1600">
                <a:solidFill>
                  <a:schemeClr val="lt2"/>
                </a:solidFill>
                <a:latin typeface="Advent Pro"/>
                <a:ea typeface="Advent Pro"/>
                <a:cs typeface="Advent Pro"/>
                <a:sym typeface="Advent Pro"/>
              </a:rPr>
              <a:t>, and infographics &amp; images by </a:t>
            </a:r>
            <a:r>
              <a:rPr lang="en" sz="1600" b="1">
                <a:solidFill>
                  <a:schemeClr val="lt2"/>
                </a:solidFill>
                <a:uFill>
                  <a:noFill/>
                </a:uFill>
                <a:latin typeface="Advent Pro"/>
                <a:ea typeface="Advent Pro"/>
                <a:cs typeface="Advent Pro"/>
                <a:sym typeface="Advent Pro"/>
                <a:hlinkClick r:id="rId4">
                  <a:extLst>
                    <a:ext uri="{A12FA001-AC4F-418D-AE19-62706E023703}">
                      <ahyp:hlinkClr xmlns:ahyp="http://schemas.microsoft.com/office/drawing/2018/hyperlinkcolor" val="tx"/>
                    </a:ext>
                  </a:extLst>
                </a:hlinkClick>
              </a:rPr>
              <a:t>Freepik</a:t>
            </a:r>
            <a:r>
              <a:rPr lang="en" sz="1600">
                <a:solidFill>
                  <a:schemeClr val="lt2"/>
                </a:solidFill>
                <a:latin typeface="Advent Pro"/>
                <a:ea typeface="Advent Pro"/>
                <a:cs typeface="Advent Pro"/>
                <a:sym typeface="Advent Pro"/>
              </a:rPr>
              <a:t>. </a:t>
            </a:r>
            <a:endParaRPr sz="1600">
              <a:solidFill>
                <a:schemeClr val="lt2"/>
              </a:solidFill>
              <a:latin typeface="Advent Pro"/>
              <a:ea typeface="Advent Pro"/>
              <a:cs typeface="Advent Pro"/>
              <a:sym typeface="Advent Pro"/>
            </a:endParaRPr>
          </a:p>
          <a:p>
            <a:pPr marL="0" lvl="0" indent="0" algn="ctr" rtl="0">
              <a:spcBef>
                <a:spcPts val="400"/>
              </a:spcBef>
              <a:spcAft>
                <a:spcPts val="0"/>
              </a:spcAft>
              <a:buNone/>
            </a:pPr>
            <a:endParaRPr sz="1600" b="1">
              <a:solidFill>
                <a:schemeClr val="lt2"/>
              </a:solidFill>
              <a:latin typeface="Advent Pro"/>
              <a:ea typeface="Advent Pro"/>
              <a:cs typeface="Advent Pro"/>
              <a:sym typeface="Advent Pro"/>
            </a:endParaRPr>
          </a:p>
        </p:txBody>
      </p:sp>
    </p:spTree>
    <p:extLst>
      <p:ext uri="{BB962C8B-B14F-4D97-AF65-F5344CB8AC3E}">
        <p14:creationId xmlns:p14="http://schemas.microsoft.com/office/powerpoint/2010/main" val="295879628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chemeClr val="accent6"/>
        </a:solidFill>
        <a:effectLst/>
      </p:bgPr>
    </p:bg>
    <p:spTree>
      <p:nvGrpSpPr>
        <p:cNvPr id="1" name="Shape 201"/>
        <p:cNvGrpSpPr/>
        <p:nvPr/>
      </p:nvGrpSpPr>
      <p:grpSpPr>
        <a:xfrm>
          <a:off x="0" y="0"/>
          <a:ext cx="0" cy="0"/>
          <a:chOff x="0" y="0"/>
          <a:chExt cx="0" cy="0"/>
        </a:xfrm>
      </p:grpSpPr>
      <p:sp>
        <p:nvSpPr>
          <p:cNvPr id="202" name="Google Shape;202;p34"/>
          <p:cNvSpPr/>
          <p:nvPr/>
        </p:nvSpPr>
        <p:spPr>
          <a:xfrm rot="1083411">
            <a:off x="8535831" y="-124859"/>
            <a:ext cx="6491168" cy="710768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3" name="Google Shape;203;p34"/>
          <p:cNvSpPr/>
          <p:nvPr/>
        </p:nvSpPr>
        <p:spPr>
          <a:xfrm>
            <a:off x="-306767" y="-124834"/>
            <a:ext cx="6491115" cy="710762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4" name="Google Shape;204;p34"/>
          <p:cNvSpPr txBox="1">
            <a:spLocks noGrp="1"/>
          </p:cNvSpPr>
          <p:nvPr>
            <p:ph type="body" idx="1"/>
          </p:nvPr>
        </p:nvSpPr>
        <p:spPr>
          <a:xfrm>
            <a:off x="1037600" y="1672700"/>
            <a:ext cx="4749200" cy="4419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205" name="Google Shape;205;p34"/>
          <p:cNvSpPr txBox="1">
            <a:spLocks noGrp="1"/>
          </p:cNvSpPr>
          <p:nvPr>
            <p:ph type="body" idx="2"/>
          </p:nvPr>
        </p:nvSpPr>
        <p:spPr>
          <a:xfrm>
            <a:off x="6405197" y="1672700"/>
            <a:ext cx="4749200" cy="4419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sz="1867"/>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206" name="Google Shape;206;p34"/>
          <p:cNvSpPr txBox="1">
            <a:spLocks noGrp="1"/>
          </p:cNvSpPr>
          <p:nvPr>
            <p:ph type="title"/>
          </p:nvPr>
        </p:nvSpPr>
        <p:spPr>
          <a:xfrm>
            <a:off x="52400" y="478300"/>
            <a:ext cx="1208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4254239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7CE1B-7D8A-4F2D-A958-B81E9AB882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34EDDC-B297-4FF3-958A-9823344FAF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9D63452-D77E-42FB-A0D7-B258F7AAD7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61753E-5103-4CF5-81DC-E120AC0D3816}"/>
              </a:ext>
            </a:extLst>
          </p:cNvPr>
          <p:cNvSpPr>
            <a:spLocks noGrp="1"/>
          </p:cNvSpPr>
          <p:nvPr>
            <p:ph type="dt" sz="half" idx="10"/>
          </p:nvPr>
        </p:nvSpPr>
        <p:spPr/>
        <p:txBody>
          <a:bodyPr/>
          <a:lstStyle/>
          <a:p>
            <a:fld id="{015F2E2B-82D0-471E-AB59-C30A4D9DC30D}" type="datetimeFigureOut">
              <a:rPr lang="en-US" smtClean="0"/>
              <a:t>12/20/21</a:t>
            </a:fld>
            <a:endParaRPr lang="en-US"/>
          </a:p>
        </p:txBody>
      </p:sp>
      <p:sp>
        <p:nvSpPr>
          <p:cNvPr id="6" name="Footer Placeholder 5">
            <a:extLst>
              <a:ext uri="{FF2B5EF4-FFF2-40B4-BE49-F238E27FC236}">
                <a16:creationId xmlns:a16="http://schemas.microsoft.com/office/drawing/2014/main" id="{36055CE7-95DB-41C6-AEC2-9D46D4B5D9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56F8A2-2635-4D41-A492-589527E6FCA9}"/>
              </a:ext>
            </a:extLst>
          </p:cNvPr>
          <p:cNvSpPr>
            <a:spLocks noGrp="1"/>
          </p:cNvSpPr>
          <p:nvPr>
            <p:ph type="sldNum" sz="quarter" idx="12"/>
          </p:nvPr>
        </p:nvSpPr>
        <p:spPr/>
        <p:txBody>
          <a:bodyPr/>
          <a:lstStyle/>
          <a:p>
            <a:fld id="{391C3067-87F0-43C1-9537-6DE41555BF8F}" type="slidenum">
              <a:rPr lang="en-US" smtClean="0"/>
              <a:t>‹#›</a:t>
            </a:fld>
            <a:endParaRPr lang="en-US"/>
          </a:p>
        </p:txBody>
      </p:sp>
    </p:spTree>
    <p:extLst>
      <p:ext uri="{BB962C8B-B14F-4D97-AF65-F5344CB8AC3E}">
        <p14:creationId xmlns:p14="http://schemas.microsoft.com/office/powerpoint/2010/main" val="3758575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image" Target="../media/image1.png"/><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theme" Target="../theme/theme3.xml"/><Relationship Id="rId8"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slideLayout" Target="../slideLayouts/slideLayout76.xml"/><Relationship Id="rId3" Type="http://schemas.openxmlformats.org/officeDocument/2006/relationships/slideLayout" Target="../slideLayouts/slideLayout53.xml"/><Relationship Id="rId21" Type="http://schemas.openxmlformats.org/officeDocument/2006/relationships/slideLayout" Target="../slideLayouts/slideLayout71.xml"/><Relationship Id="rId34" Type="http://schemas.openxmlformats.org/officeDocument/2006/relationships/theme" Target="../theme/theme4.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29" Type="http://schemas.openxmlformats.org/officeDocument/2006/relationships/slideLayout" Target="../slideLayouts/slideLayout79.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32" Type="http://schemas.openxmlformats.org/officeDocument/2006/relationships/slideLayout" Target="../slideLayouts/slideLayout82.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31" Type="http://schemas.openxmlformats.org/officeDocument/2006/relationships/slideLayout" Target="../slideLayouts/slideLayout81.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30" Type="http://schemas.openxmlformats.org/officeDocument/2006/relationships/slideLayout" Target="../slideLayouts/slideLayout80.xml"/><Relationship Id="rId8"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079B6F-D88F-460E-8B2B-86E200A62D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F6AED36-03D2-44D9-A264-24E5739028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5F82F7-F644-4390-8C0D-B669745014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F2E2B-82D0-471E-AB59-C30A4D9DC30D}" type="datetimeFigureOut">
              <a:rPr lang="en-US" smtClean="0"/>
              <a:t>12/20/21</a:t>
            </a:fld>
            <a:endParaRPr lang="en-US"/>
          </a:p>
        </p:txBody>
      </p:sp>
      <p:sp>
        <p:nvSpPr>
          <p:cNvPr id="5" name="Footer Placeholder 4">
            <a:extLst>
              <a:ext uri="{FF2B5EF4-FFF2-40B4-BE49-F238E27FC236}">
                <a16:creationId xmlns:a16="http://schemas.microsoft.com/office/drawing/2014/main" id="{F6F64628-1705-48AE-B9CD-CFD4021C8E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64E404-BAF8-41E0-A91E-A5F4497927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1C3067-87F0-43C1-9537-6DE41555BF8F}" type="slidenum">
              <a:rPr lang="en-US" smtClean="0"/>
              <a:t>‹#›</a:t>
            </a:fld>
            <a:endParaRPr lang="en-US"/>
          </a:p>
        </p:txBody>
      </p:sp>
    </p:spTree>
    <p:extLst>
      <p:ext uri="{BB962C8B-B14F-4D97-AF65-F5344CB8AC3E}">
        <p14:creationId xmlns:p14="http://schemas.microsoft.com/office/powerpoint/2010/main" val="4001054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Handlee"/>
              <a:buNone/>
              <a:defRPr sz="3000">
                <a:solidFill>
                  <a:schemeClr val="dk2"/>
                </a:solidFill>
                <a:latin typeface="Handlee"/>
                <a:ea typeface="Handlee"/>
                <a:cs typeface="Handlee"/>
                <a:sym typeface="Handlee"/>
              </a:defRPr>
            </a:lvl1pPr>
            <a:lvl2pPr lvl="1"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2pPr>
            <a:lvl3pPr lvl="2"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3pPr>
            <a:lvl4pPr lvl="3"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4pPr>
            <a:lvl5pPr lvl="4"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5pPr>
            <a:lvl6pPr lvl="5"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6pPr>
            <a:lvl7pPr lvl="6"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7pPr>
            <a:lvl8pPr lvl="7"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8pPr>
            <a:lvl9pPr lvl="8"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1pPr>
            <a:lvl2pPr marL="914400" lvl="1"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2pPr>
            <a:lvl3pPr marL="1371600" lvl="2"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3pPr>
            <a:lvl4pPr marL="1828800" lvl="3"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4pPr>
            <a:lvl5pPr marL="2286000" lvl="4"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5pPr>
            <a:lvl6pPr marL="2743200" lvl="5"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6pPr>
            <a:lvl7pPr marL="3200400" lvl="6"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7pPr>
            <a:lvl8pPr marL="3657600" lvl="7"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8pPr>
            <a:lvl9pPr marL="4114800" lvl="8" indent="-317500">
              <a:lnSpc>
                <a:spcPct val="115000"/>
              </a:lnSpc>
              <a:spcBef>
                <a:spcPts val="1600"/>
              </a:spcBef>
              <a:spcAft>
                <a:spcPts val="1600"/>
              </a:spcAft>
              <a:buClr>
                <a:schemeClr val="dk1"/>
              </a:buClr>
              <a:buSzPts val="1400"/>
              <a:buFont typeface="Montserrat"/>
              <a:buChar char="■"/>
              <a:defRPr>
                <a:solidFill>
                  <a:schemeClr val="dk1"/>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1602103935"/>
      </p:ext>
    </p:extLst>
  </p:cSld>
  <p:clrMap bg1="lt1" tx1="dk1" bg2="dk2" tx2="lt2" accent1="accent1" accent2="accent2" accent3="accent3" accent4="accent4" accent5="accent5" accent6="accent6" hlink="hlink" folHlink="folHlink"/>
  <p:sldLayoutIdLst>
    <p:sldLayoutId id="2147483663" r:id="rId1"/>
    <p:sldLayoutId id="2147483692" r:id="rId2"/>
    <p:sldLayoutId id="2147483693" r:id="rId3"/>
    <p:sldLayoutId id="2147483694" r:id="rId4"/>
    <p:sldLayoutId id="2147483764"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Handlee"/>
              <a:buNone/>
              <a:defRPr sz="3000">
                <a:solidFill>
                  <a:schemeClr val="dk2"/>
                </a:solidFill>
                <a:latin typeface="Handlee"/>
                <a:ea typeface="Handlee"/>
                <a:cs typeface="Handlee"/>
                <a:sym typeface="Handlee"/>
              </a:defRPr>
            </a:lvl1pPr>
            <a:lvl2pPr lvl="1"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2pPr>
            <a:lvl3pPr lvl="2"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3pPr>
            <a:lvl4pPr lvl="3"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4pPr>
            <a:lvl5pPr lvl="4"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5pPr>
            <a:lvl6pPr lvl="5"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6pPr>
            <a:lvl7pPr lvl="6"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7pPr>
            <a:lvl8pPr lvl="7"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8pPr>
            <a:lvl9pPr lvl="8" rtl="0">
              <a:spcBef>
                <a:spcPts val="0"/>
              </a:spcBef>
              <a:spcAft>
                <a:spcPts val="0"/>
              </a:spcAft>
              <a:buClr>
                <a:schemeClr val="dk2"/>
              </a:buClr>
              <a:buSzPts val="3000"/>
              <a:buFont typeface="Great Vibes"/>
              <a:buNone/>
              <a:defRPr sz="3000">
                <a:solidFill>
                  <a:schemeClr val="dk2"/>
                </a:solidFill>
                <a:latin typeface="Great Vibes"/>
                <a:ea typeface="Great Vibes"/>
                <a:cs typeface="Great Vibes"/>
                <a:sym typeface="Great Vibes"/>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1pPr>
            <a:lvl2pPr marL="914400" lvl="1"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2pPr>
            <a:lvl3pPr marL="1371600" lvl="2"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3pPr>
            <a:lvl4pPr marL="1828800" lvl="3"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4pPr>
            <a:lvl5pPr marL="2286000" lvl="4"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5pPr>
            <a:lvl6pPr marL="2743200" lvl="5"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6pPr>
            <a:lvl7pPr marL="3200400" lvl="6"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7pPr>
            <a:lvl8pPr marL="3657600" lvl="7" indent="-317500">
              <a:lnSpc>
                <a:spcPct val="115000"/>
              </a:lnSpc>
              <a:spcBef>
                <a:spcPts val="160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8pPr>
            <a:lvl9pPr marL="4114800" lvl="8" indent="-317500">
              <a:lnSpc>
                <a:spcPct val="115000"/>
              </a:lnSpc>
              <a:spcBef>
                <a:spcPts val="1600"/>
              </a:spcBef>
              <a:spcAft>
                <a:spcPts val="1600"/>
              </a:spcAft>
              <a:buClr>
                <a:schemeClr val="dk1"/>
              </a:buClr>
              <a:buSzPts val="1400"/>
              <a:buFont typeface="Montserrat"/>
              <a:buChar char="■"/>
              <a:defRPr>
                <a:solidFill>
                  <a:schemeClr val="dk1"/>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1888344749"/>
      </p:ext>
    </p:extLst>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 id="2147483720" r:id="rId25"/>
    <p:sldLayoutId id="2147483721" r:id="rId26"/>
    <p:sldLayoutId id="2147483722" r:id="rId27"/>
    <p:sldLayoutId id="2147483723" r:id="rId28"/>
    <p:sldLayoutId id="2147483724" r:id="rId29"/>
    <p:sldLayoutId id="2147483725" r:id="rId30"/>
    <p:sldLayoutId id="2147483726" r:id="rId31"/>
    <p:sldLayoutId id="2147483727" r:id="rId32"/>
    <p:sldLayoutId id="2147483728" r:id="rId33"/>
    <p:sldLayoutId id="2147483729" r:id="rId3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2"/>
              </a:buClr>
              <a:buSzPts val="2800"/>
              <a:buFont typeface="Advent Pro"/>
              <a:buNone/>
              <a:defRPr sz="2800" b="1">
                <a:solidFill>
                  <a:schemeClr val="lt2"/>
                </a:solidFill>
                <a:latin typeface="Advent Pro"/>
                <a:ea typeface="Advent Pro"/>
                <a:cs typeface="Advent Pro"/>
                <a:sym typeface="Advent Pro"/>
              </a:defRPr>
            </a:lvl1pPr>
            <a:lvl2pPr lvl="1">
              <a:spcBef>
                <a:spcPts val="0"/>
              </a:spcBef>
              <a:spcAft>
                <a:spcPts val="0"/>
              </a:spcAft>
              <a:buClr>
                <a:schemeClr val="lt2"/>
              </a:buClr>
              <a:buSzPts val="2800"/>
              <a:buNone/>
              <a:defRPr sz="2800">
                <a:solidFill>
                  <a:schemeClr val="lt2"/>
                </a:solidFill>
              </a:defRPr>
            </a:lvl2pPr>
            <a:lvl3pPr lvl="2">
              <a:spcBef>
                <a:spcPts val="0"/>
              </a:spcBef>
              <a:spcAft>
                <a:spcPts val="0"/>
              </a:spcAft>
              <a:buClr>
                <a:schemeClr val="lt2"/>
              </a:buClr>
              <a:buSzPts val="2800"/>
              <a:buNone/>
              <a:defRPr sz="2800">
                <a:solidFill>
                  <a:schemeClr val="lt2"/>
                </a:solidFill>
              </a:defRPr>
            </a:lvl3pPr>
            <a:lvl4pPr lvl="3">
              <a:spcBef>
                <a:spcPts val="0"/>
              </a:spcBef>
              <a:spcAft>
                <a:spcPts val="0"/>
              </a:spcAft>
              <a:buClr>
                <a:schemeClr val="lt2"/>
              </a:buClr>
              <a:buSzPts val="2800"/>
              <a:buNone/>
              <a:defRPr sz="2800">
                <a:solidFill>
                  <a:schemeClr val="lt2"/>
                </a:solidFill>
              </a:defRPr>
            </a:lvl4pPr>
            <a:lvl5pPr lvl="4">
              <a:spcBef>
                <a:spcPts val="0"/>
              </a:spcBef>
              <a:spcAft>
                <a:spcPts val="0"/>
              </a:spcAft>
              <a:buClr>
                <a:schemeClr val="lt2"/>
              </a:buClr>
              <a:buSzPts val="2800"/>
              <a:buNone/>
              <a:defRPr sz="2800">
                <a:solidFill>
                  <a:schemeClr val="lt2"/>
                </a:solidFill>
              </a:defRPr>
            </a:lvl5pPr>
            <a:lvl6pPr lvl="5">
              <a:spcBef>
                <a:spcPts val="0"/>
              </a:spcBef>
              <a:spcAft>
                <a:spcPts val="0"/>
              </a:spcAft>
              <a:buClr>
                <a:schemeClr val="lt2"/>
              </a:buClr>
              <a:buSzPts val="2800"/>
              <a:buNone/>
              <a:defRPr sz="2800">
                <a:solidFill>
                  <a:schemeClr val="lt2"/>
                </a:solidFill>
              </a:defRPr>
            </a:lvl6pPr>
            <a:lvl7pPr lvl="6">
              <a:spcBef>
                <a:spcPts val="0"/>
              </a:spcBef>
              <a:spcAft>
                <a:spcPts val="0"/>
              </a:spcAft>
              <a:buClr>
                <a:schemeClr val="lt2"/>
              </a:buClr>
              <a:buSzPts val="2800"/>
              <a:buNone/>
              <a:defRPr sz="2800">
                <a:solidFill>
                  <a:schemeClr val="lt2"/>
                </a:solidFill>
              </a:defRPr>
            </a:lvl7pPr>
            <a:lvl8pPr lvl="7">
              <a:spcBef>
                <a:spcPts val="0"/>
              </a:spcBef>
              <a:spcAft>
                <a:spcPts val="0"/>
              </a:spcAft>
              <a:buClr>
                <a:schemeClr val="lt2"/>
              </a:buClr>
              <a:buSzPts val="2800"/>
              <a:buNone/>
              <a:defRPr sz="2800">
                <a:solidFill>
                  <a:schemeClr val="lt2"/>
                </a:solidFill>
              </a:defRPr>
            </a:lvl8pPr>
            <a:lvl9pPr lvl="8">
              <a:spcBef>
                <a:spcPts val="0"/>
              </a:spcBef>
              <a:spcAft>
                <a:spcPts val="0"/>
              </a:spcAft>
              <a:buClr>
                <a:schemeClr val="lt2"/>
              </a:buClr>
              <a:buSzPts val="2800"/>
              <a:buNone/>
              <a:defRPr sz="2800">
                <a:solidFill>
                  <a:schemeClr val="lt2"/>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lt2"/>
              </a:buClr>
              <a:buSzPts val="1800"/>
              <a:buFont typeface="Advent Pro"/>
              <a:buChar char="●"/>
              <a:defRPr sz="1800">
                <a:solidFill>
                  <a:schemeClr val="lt2"/>
                </a:solidFill>
                <a:latin typeface="Advent Pro"/>
                <a:ea typeface="Advent Pro"/>
                <a:cs typeface="Advent Pro"/>
                <a:sym typeface="Advent Pro"/>
              </a:defRPr>
            </a:lvl1pPr>
            <a:lvl2pPr marL="914400" lvl="1"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2pPr>
            <a:lvl3pPr marL="1371600" lvl="2"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3pPr>
            <a:lvl4pPr marL="1828800" lvl="3"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4pPr>
            <a:lvl5pPr marL="2286000" lvl="4"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5pPr>
            <a:lvl6pPr marL="2743200" lvl="5"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6pPr>
            <a:lvl7pPr marL="3200400" lvl="6"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7pPr>
            <a:lvl8pPr marL="3657600" lvl="7" indent="-317500">
              <a:lnSpc>
                <a:spcPct val="100000"/>
              </a:lnSpc>
              <a:spcBef>
                <a:spcPts val="1600"/>
              </a:spcBef>
              <a:spcAft>
                <a:spcPts val="0"/>
              </a:spcAft>
              <a:buClr>
                <a:schemeClr val="lt2"/>
              </a:buClr>
              <a:buSzPts val="1400"/>
              <a:buFont typeface="Advent Pro"/>
              <a:buChar char="○"/>
              <a:defRPr>
                <a:solidFill>
                  <a:schemeClr val="lt2"/>
                </a:solidFill>
                <a:latin typeface="Advent Pro"/>
                <a:ea typeface="Advent Pro"/>
                <a:cs typeface="Advent Pro"/>
                <a:sym typeface="Advent Pro"/>
              </a:defRPr>
            </a:lvl8pPr>
            <a:lvl9pPr marL="4114800" lvl="8" indent="-317500">
              <a:lnSpc>
                <a:spcPct val="100000"/>
              </a:lnSpc>
              <a:spcBef>
                <a:spcPts val="1600"/>
              </a:spcBef>
              <a:spcAft>
                <a:spcPts val="1600"/>
              </a:spcAft>
              <a:buClr>
                <a:schemeClr val="lt2"/>
              </a:buClr>
              <a:buSzPts val="1400"/>
              <a:buFont typeface="Advent Pro"/>
              <a:buChar char="■"/>
              <a:defRPr>
                <a:solidFill>
                  <a:schemeClr val="lt2"/>
                </a:solidFill>
                <a:latin typeface="Advent Pro"/>
                <a:ea typeface="Advent Pro"/>
                <a:cs typeface="Advent Pro"/>
                <a:sym typeface="Advent Pro"/>
              </a:defRPr>
            </a:lvl9pPr>
          </a:lstStyle>
          <a:p>
            <a:endParaRPr/>
          </a:p>
        </p:txBody>
      </p:sp>
    </p:spTree>
    <p:extLst>
      <p:ext uri="{BB962C8B-B14F-4D97-AF65-F5344CB8AC3E}">
        <p14:creationId xmlns:p14="http://schemas.microsoft.com/office/powerpoint/2010/main" val="2209217416"/>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 id="2147483758" r:id="rId28"/>
    <p:sldLayoutId id="2147483759" r:id="rId29"/>
    <p:sldLayoutId id="2147483760" r:id="rId30"/>
    <p:sldLayoutId id="2147483761" r:id="rId31"/>
    <p:sldLayoutId id="2147483762" r:id="rId32"/>
    <p:sldLayoutId id="2147483763"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xml"/><Relationship Id="rId1" Type="http://schemas.openxmlformats.org/officeDocument/2006/relationships/slideLayout" Target="../slideLayouts/slideLayout20.xml"/><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63.jpe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microsoft.com/office/2007/relationships/hdphoto" Target="../media/hdphoto5.wdp"/><Relationship Id="rId3" Type="http://schemas.openxmlformats.org/officeDocument/2006/relationships/image" Target="../media/image17.png"/><Relationship Id="rId7" Type="http://schemas.microsoft.com/office/2007/relationships/hdphoto" Target="../media/hdphoto2.wdp"/><Relationship Id="rId12"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19.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21.png"/><Relationship Id="rId4" Type="http://schemas.openxmlformats.org/officeDocument/2006/relationships/image" Target="../media/image18.png"/><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6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2.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47A8C0-8E8C-9246-B216-57073885F68B}"/>
              </a:ext>
            </a:extLst>
          </p:cNvPr>
          <p:cNvSpPr/>
          <p:nvPr/>
        </p:nvSpPr>
        <p:spPr>
          <a:xfrm>
            <a:off x="2168960" y="2061963"/>
            <a:ext cx="7536038" cy="1569660"/>
          </a:xfrm>
          <a:prstGeom prst="rect">
            <a:avLst/>
          </a:prstGeom>
          <a:noFill/>
        </p:spPr>
        <p:txBody>
          <a:bodyPr wrap="none" lIns="91440" tIns="45720" rIns="91440" bIns="45720">
            <a:spAutoFit/>
          </a:bodyPr>
          <a:lstStyle/>
          <a:p>
            <a:pPr algn="ctr"/>
            <a:r>
              <a:rPr lang="en-US" sz="9600" b="1" cap="none" spc="0" dirty="0">
                <a:ln w="13462">
                  <a:solidFill>
                    <a:schemeClr val="bg1"/>
                  </a:solidFill>
                  <a:prstDash val="solid"/>
                </a:ln>
                <a:solidFill>
                  <a:srgbClr val="C0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1229286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1.04167E-6 3.7037E-6 L 1.04167E-6 -0.07223 " pathEditMode="relative" rAng="0" ptsTypes="AA">
                                      <p:cBhvr>
                                        <p:cTn id="6" dur="250" accel="50000" decel="50000" autoRev="1" fill="hold">
                                          <p:stCondLst>
                                            <p:cond delay="0"/>
                                          </p:stCondLst>
                                        </p:cTn>
                                        <p:tgtEl>
                                          <p:spTgt spid="4"/>
                                        </p:tgtEl>
                                        <p:attrNameLst>
                                          <p:attrName>ppt_x</p:attrName>
                                          <p:attrName>ppt_y</p:attrName>
                                        </p:attrNameLst>
                                      </p:cBhvr>
                                      <p:rCtr x="0" y="-3611"/>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308"/>
        <p:cNvGrpSpPr/>
        <p:nvPr/>
      </p:nvGrpSpPr>
      <p:grpSpPr>
        <a:xfrm>
          <a:off x="0" y="0"/>
          <a:ext cx="0" cy="0"/>
          <a:chOff x="0" y="0"/>
          <a:chExt cx="0" cy="0"/>
        </a:xfrm>
      </p:grpSpPr>
      <p:sp>
        <p:nvSpPr>
          <p:cNvPr id="9" name="Rectangle 8">
            <a:extLst>
              <a:ext uri="{FF2B5EF4-FFF2-40B4-BE49-F238E27FC236}">
                <a16:creationId xmlns:a16="http://schemas.microsoft.com/office/drawing/2014/main" id="{8C0ACF8E-18C0-3744-9BDD-D74D0B813AF7}"/>
              </a:ext>
            </a:extLst>
          </p:cNvPr>
          <p:cNvSpPr/>
          <p:nvPr/>
        </p:nvSpPr>
        <p:spPr>
          <a:xfrm>
            <a:off x="0" y="965269"/>
            <a:ext cx="8288242" cy="590931"/>
          </a:xfrm>
          <a:prstGeom prst="rect">
            <a:avLst/>
          </a:prstGeom>
        </p:spPr>
        <p:txBody>
          <a:bodyPr wrap="square">
            <a:spAutoFit/>
          </a:bodyPr>
          <a:lstStyle/>
          <a:p>
            <a:pPr lvl="0">
              <a:lnSpc>
                <a:spcPct val="90000"/>
              </a:lnSpc>
              <a:spcBef>
                <a:spcPct val="0"/>
              </a:spcBef>
              <a:spcAft>
                <a:spcPts val="800"/>
              </a:spcAft>
              <a:defRPr/>
            </a:pPr>
            <a:r>
              <a:rPr lang="vi-VN" sz="3600" b="1" dirty="0">
                <a:solidFill>
                  <a:srgbClr val="00B0F0"/>
                </a:solidFill>
                <a:latin typeface="Times New Roman" panose="02020603050405020304" pitchFamily="18" charset="0"/>
                <a:cs typeface="Times New Roman" panose="02020603050405020304" pitchFamily="18" charset="0"/>
              </a:rPr>
              <a:t>I. Tình hình thế giới và trong nước. </a:t>
            </a:r>
          </a:p>
        </p:txBody>
      </p:sp>
      <p:sp>
        <p:nvSpPr>
          <p:cNvPr id="10" name="Rectangle 9">
            <a:extLst>
              <a:ext uri="{FF2B5EF4-FFF2-40B4-BE49-F238E27FC236}">
                <a16:creationId xmlns:a16="http://schemas.microsoft.com/office/drawing/2014/main" id="{A7AEA2FD-5BA2-ED42-BD01-AF1A5D2D525B}"/>
              </a:ext>
            </a:extLst>
          </p:cNvPr>
          <p:cNvSpPr/>
          <p:nvPr/>
        </p:nvSpPr>
        <p:spPr>
          <a:xfrm>
            <a:off x="0" y="-38447"/>
            <a:ext cx="12192000"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1200" cap="none" spc="0" normalizeH="0" baseline="0" noProof="0" dirty="0" err="1">
                <a:ln>
                  <a:noFill/>
                </a:ln>
                <a:solidFill>
                  <a:srgbClr val="5B0F00"/>
                </a:solidFill>
                <a:effectLst/>
                <a:uLnTx/>
                <a:uFillTx/>
                <a:latin typeface="Times New Roman" panose="02020603050405020304" pitchFamily="18" charset="0"/>
                <a:ea typeface="+mn-ea"/>
                <a:cs typeface="Times New Roman" panose="02020603050405020304" pitchFamily="18" charset="0"/>
              </a:rPr>
              <a:t>Bài</a:t>
            </a:r>
            <a:r>
              <a:rPr kumimoji="0" lang="en-US" altLang="en-US" sz="3200" b="1" i="0" u="none" strike="noStrike" kern="1200" cap="none" spc="0" normalizeH="0" baseline="0" noProof="0" dirty="0">
                <a:ln>
                  <a:noFill/>
                </a:ln>
                <a:solidFill>
                  <a:srgbClr val="5B0F00"/>
                </a:solidFill>
                <a:effectLst/>
                <a:uLnTx/>
                <a:uFillTx/>
                <a:latin typeface="Times New Roman" panose="02020603050405020304" pitchFamily="18" charset="0"/>
                <a:ea typeface="+mn-ea"/>
                <a:cs typeface="Times New Roman" panose="02020603050405020304" pitchFamily="18" charset="0"/>
              </a:rPr>
              <a:t> 20 : CUỘC VẬN ĐỘNG DÂN CHỦ TRONG NHỮNG NĂM 1936 – 1939</a:t>
            </a:r>
          </a:p>
        </p:txBody>
      </p:sp>
      <p:sp>
        <p:nvSpPr>
          <p:cNvPr id="2" name="Rectangle 1">
            <a:extLst>
              <a:ext uri="{FF2B5EF4-FFF2-40B4-BE49-F238E27FC236}">
                <a16:creationId xmlns:a16="http://schemas.microsoft.com/office/drawing/2014/main" id="{D791F071-4647-7049-B7A5-D5237E4EAA00}"/>
              </a:ext>
            </a:extLst>
          </p:cNvPr>
          <p:cNvSpPr/>
          <p:nvPr/>
        </p:nvSpPr>
        <p:spPr>
          <a:xfrm>
            <a:off x="140208" y="2136148"/>
            <a:ext cx="11503152" cy="2613857"/>
          </a:xfrm>
          <a:prstGeom prst="rect">
            <a:avLst/>
          </a:prstGeom>
        </p:spPr>
        <p:txBody>
          <a:bodyPr wrap="square">
            <a:spAutoFit/>
          </a:bodyPr>
          <a:lstStyle/>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CNPX thắng thế ở Đức, Italia,NB-&gt; Đe doạ hoà bình thế giới.</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- 7.1935 ĐH VII QTCS được triệu tập:</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Xác định kẻ thù của nhân dân thế giới là chủ nghĩa phát xít</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VĐ thành lập mặt trận nhân dân ở mỗi nước.</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- 1936 MTND Pháp thắng thế cử lên năm chính quyền, đã ban bố những chính sách tiến bộ áp dụng cho cả thuộc địa.</a:t>
            </a:r>
            <a:endParaRPr lang="en-VN"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DD36BA7E-38E2-464A-9FB7-FC30B4D033A1}"/>
              </a:ext>
            </a:extLst>
          </p:cNvPr>
          <p:cNvSpPr/>
          <p:nvPr/>
        </p:nvSpPr>
        <p:spPr>
          <a:xfrm>
            <a:off x="0" y="1551373"/>
            <a:ext cx="3844899" cy="584775"/>
          </a:xfrm>
          <a:prstGeom prst="rect">
            <a:avLst/>
          </a:prstGeom>
        </p:spPr>
        <p:txBody>
          <a:bodyPr wrap="none">
            <a:spAutoFit/>
          </a:bodyPr>
          <a:lstStyle/>
          <a:p>
            <a:r>
              <a:rPr lang="vi-VN" sz="3200" b="1" dirty="0">
                <a:solidFill>
                  <a:srgbClr val="00B0F0"/>
                </a:solidFill>
                <a:latin typeface="Times New Roman" panose="02020603050405020304" pitchFamily="18" charset="0"/>
                <a:cs typeface="Times New Roman" panose="02020603050405020304" pitchFamily="18" charset="0"/>
              </a:rPr>
              <a:t>a. Tình hình thế giới </a:t>
            </a:r>
            <a:endParaRPr lang="en-VN" sz="3200" dirty="0"/>
          </a:p>
        </p:txBody>
      </p:sp>
      <p:sp>
        <p:nvSpPr>
          <p:cNvPr id="7" name="Rectangle 6">
            <a:extLst>
              <a:ext uri="{FF2B5EF4-FFF2-40B4-BE49-F238E27FC236}">
                <a16:creationId xmlns:a16="http://schemas.microsoft.com/office/drawing/2014/main" id="{C380B0A8-6038-904E-9CD7-9EE8890E94C7}"/>
              </a:ext>
            </a:extLst>
          </p:cNvPr>
          <p:cNvSpPr/>
          <p:nvPr/>
        </p:nvSpPr>
        <p:spPr>
          <a:xfrm>
            <a:off x="0" y="4867397"/>
            <a:ext cx="4392100" cy="584775"/>
          </a:xfrm>
          <a:prstGeom prst="rect">
            <a:avLst/>
          </a:prstGeom>
        </p:spPr>
        <p:txBody>
          <a:bodyPr wrap="none">
            <a:spAutoFit/>
          </a:bodyPr>
          <a:lstStyle/>
          <a:p>
            <a:r>
              <a:rPr lang="vi-VN" sz="3200" b="1" dirty="0">
                <a:solidFill>
                  <a:srgbClr val="00B0F0"/>
                </a:solidFill>
                <a:latin typeface="Times New Roman" panose="02020603050405020304" pitchFamily="18" charset="0"/>
                <a:cs typeface="Times New Roman" panose="02020603050405020304" pitchFamily="18" charset="0"/>
              </a:rPr>
              <a:t>b. Tình hình trong nước</a:t>
            </a:r>
            <a:endParaRPr lang="en-VN" sz="3200" dirty="0"/>
          </a:p>
        </p:txBody>
      </p:sp>
      <p:sp>
        <p:nvSpPr>
          <p:cNvPr id="4" name="Rectangle 3">
            <a:extLst>
              <a:ext uri="{FF2B5EF4-FFF2-40B4-BE49-F238E27FC236}">
                <a16:creationId xmlns:a16="http://schemas.microsoft.com/office/drawing/2014/main" id="{32B5A82B-A899-F840-914D-ECA3428A5DE8}"/>
              </a:ext>
            </a:extLst>
          </p:cNvPr>
          <p:cNvSpPr/>
          <p:nvPr/>
        </p:nvSpPr>
        <p:spPr>
          <a:xfrm>
            <a:off x="70104" y="5794866"/>
            <a:ext cx="12051792" cy="830997"/>
          </a:xfrm>
          <a:prstGeom prst="rect">
            <a:avLst/>
          </a:prstGeom>
        </p:spPr>
        <p:txBody>
          <a:bodyPr wrap="square">
            <a:spAutoFit/>
          </a:bodyPr>
          <a:lstStyle/>
          <a:p>
            <a:pPr lvl="0" algn="just"/>
            <a:r>
              <a:rPr lang="vi-VN" sz="2400" dirty="0">
                <a:solidFill>
                  <a:prstClr val="black"/>
                </a:solidFill>
                <a:latin typeface="Times New Roman" pitchFamily="18" charset="0"/>
                <a:cs typeface="Times New Roman" pitchFamily="18" charset="0"/>
              </a:rPr>
              <a:t>Đời sống của </a:t>
            </a:r>
            <a:r>
              <a:rPr lang="en-US" sz="2400" dirty="0" err="1">
                <a:solidFill>
                  <a:prstClr val="black"/>
                </a:solidFill>
                <a:latin typeface="Times New Roman" pitchFamily="18" charset="0"/>
                <a:cs typeface="Times New Roman" pitchFamily="18" charset="0"/>
              </a:rPr>
              <a:t>tất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cả</a:t>
            </a:r>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các tầng lớp nhân dân khó khăn, cực khổ, mâu thuẫn dân tộc</a:t>
            </a:r>
            <a:r>
              <a:rPr lang="en-US" sz="2400" dirty="0">
                <a:solidFill>
                  <a:prstClr val="black"/>
                </a:solidFill>
                <a:latin typeface="Times New Roman" pitchFamily="18" charset="0"/>
                <a:cs typeface="Times New Roman" pitchFamily="18" charset="0"/>
              </a:rPr>
              <a:t>, </a:t>
            </a:r>
            <a:r>
              <a:rPr lang="vi-VN" sz="2400" dirty="0">
                <a:solidFill>
                  <a:prstClr val="black"/>
                </a:solidFill>
                <a:latin typeface="Times New Roman" pitchFamily="18" charset="0"/>
                <a:cs typeface="Times New Roman" pitchFamily="18" charset="0"/>
              </a:rPr>
              <a:t>giai cấp </a:t>
            </a:r>
            <a:r>
              <a:rPr lang="en-US" sz="2400" dirty="0" err="1">
                <a:solidFill>
                  <a:prstClr val="black"/>
                </a:solidFill>
                <a:latin typeface="Times New Roman" pitchFamily="18" charset="0"/>
                <a:cs typeface="Times New Roman" pitchFamily="18" charset="0"/>
              </a:rPr>
              <a:t>sâu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sắc</a:t>
            </a:r>
            <a:r>
              <a:rPr lang="vi-VN" sz="2400" dirty="0">
                <a:solidFill>
                  <a:prstClr val="black"/>
                </a:solidFill>
                <a:latin typeface="Times New Roman" pitchFamily="18" charset="0"/>
                <a:cs typeface="Times New Roman" pitchFamily="18" charset="0"/>
              </a:rPr>
              <a:t>.</a:t>
            </a:r>
            <a:endParaRPr lang="en-US" sz="2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4954327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42" name="Google Shape;442;p53"/>
          <p:cNvPicPr preferRelativeResize="0"/>
          <p:nvPr/>
        </p:nvPicPr>
        <p:blipFill>
          <a:blip r:embed="rId3">
            <a:alphaModFix/>
          </a:blip>
          <a:stretch>
            <a:fillRect/>
          </a:stretch>
        </p:blipFill>
        <p:spPr>
          <a:xfrm rot="10800000" flipH="1">
            <a:off x="6691135" y="-608989"/>
            <a:ext cx="5676399" cy="5509255"/>
          </a:xfrm>
          <a:prstGeom prst="rect">
            <a:avLst/>
          </a:prstGeom>
          <a:noFill/>
          <a:ln>
            <a:noFill/>
          </a:ln>
        </p:spPr>
      </p:pic>
      <p:pic>
        <p:nvPicPr>
          <p:cNvPr id="443" name="Google Shape;443;p53"/>
          <p:cNvPicPr preferRelativeResize="0"/>
          <p:nvPr/>
        </p:nvPicPr>
        <p:blipFill>
          <a:blip r:embed="rId3">
            <a:alphaModFix/>
          </a:blip>
          <a:stretch>
            <a:fillRect/>
          </a:stretch>
        </p:blipFill>
        <p:spPr>
          <a:xfrm flipH="1">
            <a:off x="8247802" y="-1289540"/>
            <a:ext cx="5676399" cy="5509255"/>
          </a:xfrm>
          <a:prstGeom prst="rect">
            <a:avLst/>
          </a:prstGeom>
          <a:noFill/>
          <a:ln>
            <a:noFill/>
          </a:ln>
        </p:spPr>
      </p:pic>
      <p:sp>
        <p:nvSpPr>
          <p:cNvPr id="14" name="Rectangle 13">
            <a:extLst>
              <a:ext uri="{FF2B5EF4-FFF2-40B4-BE49-F238E27FC236}">
                <a16:creationId xmlns:a16="http://schemas.microsoft.com/office/drawing/2014/main" id="{86F226EA-FB93-9948-A0F3-3FF22DA77647}"/>
              </a:ext>
            </a:extLst>
          </p:cNvPr>
          <p:cNvSpPr/>
          <p:nvPr/>
        </p:nvSpPr>
        <p:spPr>
          <a:xfrm>
            <a:off x="-108010" y="73152"/>
            <a:ext cx="7815072" cy="1661993"/>
          </a:xfrm>
          <a:prstGeom prst="rect">
            <a:avLst/>
          </a:prstGeom>
        </p:spPr>
        <p:txBody>
          <a:bodyPr wrap="square">
            <a:spAutoFit/>
          </a:bodyPr>
          <a:lstStyle/>
          <a:p>
            <a:pPr lvl="0" algn="ctr"/>
            <a:r>
              <a:rPr lang="en-US" altLang="en-US" sz="3400" b="1" dirty="0" err="1">
                <a:solidFill>
                  <a:srgbClr val="5B0F00"/>
                </a:solidFill>
                <a:latin typeface="Times New Roman" panose="02020603050405020304" pitchFamily="18" charset="0"/>
                <a:cs typeface="Times New Roman" panose="02020603050405020304" pitchFamily="18" charset="0"/>
              </a:rPr>
              <a:t>Bài</a:t>
            </a:r>
            <a:r>
              <a:rPr lang="en-US" altLang="en-US" sz="3400" b="1" dirty="0">
                <a:solidFill>
                  <a:srgbClr val="5B0F00"/>
                </a:solidFill>
                <a:latin typeface="Times New Roman" panose="02020603050405020304" pitchFamily="18" charset="0"/>
                <a:cs typeface="Times New Roman" panose="02020603050405020304" pitchFamily="18" charset="0"/>
              </a:rPr>
              <a:t> 20 : </a:t>
            </a:r>
          </a:p>
          <a:p>
            <a:pPr lvl="0" algn="ctr"/>
            <a:r>
              <a:rPr lang="en-US" altLang="en-US" sz="3400" b="1" dirty="0">
                <a:solidFill>
                  <a:srgbClr val="5B0F00"/>
                </a:solidFill>
                <a:latin typeface="Times New Roman" panose="02020603050405020304" pitchFamily="18" charset="0"/>
                <a:cs typeface="Times New Roman" panose="02020603050405020304" pitchFamily="18" charset="0"/>
              </a:rPr>
              <a:t>CUỘC VẬN ĐỘNG DÂN CHỦ </a:t>
            </a:r>
          </a:p>
          <a:p>
            <a:pPr lvl="0" algn="ctr"/>
            <a:r>
              <a:rPr lang="en-US" altLang="en-US" sz="3400" b="1" dirty="0">
                <a:solidFill>
                  <a:srgbClr val="5B0F00"/>
                </a:solidFill>
                <a:latin typeface="Times New Roman" panose="02020603050405020304" pitchFamily="18" charset="0"/>
                <a:cs typeface="Times New Roman" panose="02020603050405020304" pitchFamily="18" charset="0"/>
              </a:rPr>
              <a:t>TRONG NHỮNG NĂM 1936 – 1939</a:t>
            </a:r>
          </a:p>
        </p:txBody>
      </p:sp>
      <p:sp>
        <p:nvSpPr>
          <p:cNvPr id="15" name="Rectangle 14">
            <a:extLst>
              <a:ext uri="{FF2B5EF4-FFF2-40B4-BE49-F238E27FC236}">
                <a16:creationId xmlns:a16="http://schemas.microsoft.com/office/drawing/2014/main" id="{814E59A7-1E18-1541-AF9F-5FC50C11F34E}"/>
              </a:ext>
            </a:extLst>
          </p:cNvPr>
          <p:cNvSpPr/>
          <p:nvPr/>
        </p:nvSpPr>
        <p:spPr>
          <a:xfrm>
            <a:off x="-108010" y="2828341"/>
            <a:ext cx="7478074" cy="978729"/>
          </a:xfrm>
          <a:prstGeom prst="rect">
            <a:avLst/>
          </a:prstGeom>
        </p:spPr>
        <p:txBody>
          <a:bodyPr wrap="square">
            <a:spAutoFit/>
          </a:bodyPr>
          <a:lstStyle/>
          <a:p>
            <a:pPr lvl="0" algn="ctr">
              <a:lnSpc>
                <a:spcPct val="90000"/>
              </a:lnSpc>
              <a:spcBef>
                <a:spcPct val="0"/>
              </a:spcBef>
              <a:spcAft>
                <a:spcPts val="800"/>
              </a:spcAft>
              <a:defRPr/>
            </a:pPr>
            <a:r>
              <a:rPr lang="vi-VN" sz="3200" b="1" dirty="0">
                <a:solidFill>
                  <a:srgbClr val="00B0F0"/>
                </a:solidFill>
                <a:latin typeface="Times New Roman" panose="02020603050405020304" pitchFamily="18" charset="0"/>
                <a:cs typeface="Times New Roman" panose="02020603050405020304" pitchFamily="18" charset="0"/>
              </a:rPr>
              <a:t>II. Mặt trận dân chủ Đông Dương và phong trào đấu tranh đòi tự do dân chủ </a:t>
            </a:r>
          </a:p>
        </p:txBody>
      </p:sp>
      <p:sp>
        <p:nvSpPr>
          <p:cNvPr id="16" name="TextBox 15">
            <a:extLst>
              <a:ext uri="{FF2B5EF4-FFF2-40B4-BE49-F238E27FC236}">
                <a16:creationId xmlns:a16="http://schemas.microsoft.com/office/drawing/2014/main" id="{D40AD2C2-4A15-3F49-A65D-32EAF94B15B6}"/>
              </a:ext>
            </a:extLst>
          </p:cNvPr>
          <p:cNvSpPr txBox="1"/>
          <p:nvPr/>
        </p:nvSpPr>
        <p:spPr>
          <a:xfrm>
            <a:off x="313923" y="1744169"/>
            <a:ext cx="6634207" cy="802938"/>
          </a:xfrm>
          <a:prstGeom prst="rect">
            <a:avLst/>
          </a:prstGeom>
        </p:spPr>
        <p:txBody>
          <a:bodyPr vert="horz" lIns="91440" tIns="45720" rIns="91440" bIns="45720" rtlCol="0" anchor="b">
            <a:noAutofit/>
          </a:bodyPr>
          <a:lstStyle/>
          <a:p>
            <a:pPr lvl="0">
              <a:lnSpc>
                <a:spcPct val="90000"/>
              </a:lnSpc>
              <a:spcBef>
                <a:spcPct val="0"/>
              </a:spcBef>
              <a:spcAft>
                <a:spcPts val="800"/>
              </a:spcAft>
              <a:defRPr/>
            </a:pPr>
            <a:r>
              <a:rPr lang="vi-VN" sz="3200" b="1" dirty="0">
                <a:solidFill>
                  <a:srgbClr val="00B0F0"/>
                </a:solidFill>
                <a:latin typeface="Times New Roman" panose="02020603050405020304" pitchFamily="18" charset="0"/>
                <a:cs typeface="Times New Roman" panose="02020603050405020304" pitchFamily="18" charset="0"/>
              </a:rPr>
              <a:t>I. Tình hình thế giới và trong nước. </a:t>
            </a:r>
          </a:p>
        </p:txBody>
      </p:sp>
    </p:spTree>
    <p:extLst>
      <p:ext uri="{BB962C8B-B14F-4D97-AF65-F5344CB8AC3E}">
        <p14:creationId xmlns:p14="http://schemas.microsoft.com/office/powerpoint/2010/main" val="15924826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raphic 66" descr="Person with idea">
            <a:extLst>
              <a:ext uri="{FF2B5EF4-FFF2-40B4-BE49-F238E27FC236}">
                <a16:creationId xmlns:a16="http://schemas.microsoft.com/office/drawing/2014/main" id="{E1B72106-FBEE-4294-BC80-C9DA8C2C4F9B}"/>
              </a:ext>
            </a:extLst>
          </p:cNvPr>
          <p:cNvPicPr>
            <a:picLocks noChangeAspect="1"/>
          </p:cNvPicPr>
          <p:nvPr/>
        </p:nvPicPr>
        <p:blipFill>
          <a:blip r:embed="rId3" cstate="print">
            <a:duotone>
              <a:prstClr val="black"/>
              <a:srgbClr val="FF00FF">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33327" y="2568507"/>
            <a:ext cx="715200" cy="715200"/>
          </a:xfrm>
          <a:prstGeom prst="rect">
            <a:avLst/>
          </a:prstGeom>
        </p:spPr>
      </p:pic>
      <p:pic>
        <p:nvPicPr>
          <p:cNvPr id="35" name="Graphic 65" descr="House">
            <a:extLst>
              <a:ext uri="{FF2B5EF4-FFF2-40B4-BE49-F238E27FC236}">
                <a16:creationId xmlns:a16="http://schemas.microsoft.com/office/drawing/2014/main" id="{CDC87DEF-4D18-4AE8-9018-5C4BE06D7C13}"/>
              </a:ext>
            </a:extLst>
          </p:cNvPr>
          <p:cNvPicPr>
            <a:picLocks noChangeAspect="1"/>
          </p:cNvPicPr>
          <p:nvPr/>
        </p:nvPicPr>
        <p:blipFill>
          <a:blip r:embed="rId5" cstate="print">
            <a:duotone>
              <a:prstClr val="black"/>
              <a:srgbClr val="92D05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3364" y="1096741"/>
            <a:ext cx="938810" cy="938810"/>
          </a:xfrm>
          <a:prstGeom prst="rect">
            <a:avLst/>
          </a:prstGeom>
        </p:spPr>
      </p:pic>
      <p:grpSp>
        <p:nvGrpSpPr>
          <p:cNvPr id="2" name="Group 1">
            <a:extLst>
              <a:ext uri="{FF2B5EF4-FFF2-40B4-BE49-F238E27FC236}">
                <a16:creationId xmlns:a16="http://schemas.microsoft.com/office/drawing/2014/main" id="{86990964-32B4-5343-A586-F6E7269DF94C}"/>
              </a:ext>
            </a:extLst>
          </p:cNvPr>
          <p:cNvGrpSpPr/>
          <p:nvPr/>
        </p:nvGrpSpPr>
        <p:grpSpPr>
          <a:xfrm>
            <a:off x="6943864" y="2121408"/>
            <a:ext cx="5248135" cy="3744459"/>
            <a:chOff x="6943865" y="2616861"/>
            <a:chExt cx="4745432" cy="3249006"/>
          </a:xfrm>
        </p:grpSpPr>
        <p:sp>
          <p:nvSpPr>
            <p:cNvPr id="30" name="TextBox 29">
              <a:extLst>
                <a:ext uri="{FF2B5EF4-FFF2-40B4-BE49-F238E27FC236}">
                  <a16:creationId xmlns:a16="http://schemas.microsoft.com/office/drawing/2014/main" id="{2E3D3A7D-3351-4EF3-B69F-55F19A17778B}"/>
                </a:ext>
              </a:extLst>
            </p:cNvPr>
            <p:cNvSpPr txBox="1"/>
            <p:nvPr/>
          </p:nvSpPr>
          <p:spPr>
            <a:xfrm>
              <a:off x="7035922" y="3783068"/>
              <a:ext cx="4598732" cy="830997"/>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algn="ctr" defTabSz="476219"/>
              <a:r>
                <a:rPr lang="vi-VN" sz="2400" b="1" dirty="0">
                  <a:solidFill>
                    <a:schemeClr val="tx1"/>
                  </a:solidFill>
                  <a:latin typeface="Times New Roman" pitchFamily="18" charset="0"/>
                  <a:cs typeface="Times New Roman" pitchFamily="18" charset="0"/>
                </a:rPr>
                <a:t>Phong trào dân chủ 1936 – 1939 diễn ra như thế nào?</a:t>
              </a:r>
            </a:p>
          </p:txBody>
        </p:sp>
        <p:sp>
          <p:nvSpPr>
            <p:cNvPr id="31" name="Freeform 7">
              <a:extLst>
                <a:ext uri="{FF2B5EF4-FFF2-40B4-BE49-F238E27FC236}">
                  <a16:creationId xmlns:a16="http://schemas.microsoft.com/office/drawing/2014/main" id="{1D872708-525C-4EB9-9B7B-3CAB410DC794}"/>
                </a:ext>
              </a:extLst>
            </p:cNvPr>
            <p:cNvSpPr/>
            <p:nvPr/>
          </p:nvSpPr>
          <p:spPr>
            <a:xfrm flipH="1">
              <a:off x="6943865" y="2616861"/>
              <a:ext cx="4565384" cy="426097"/>
            </a:xfrm>
            <a:prstGeom prst="rect">
              <a:avLst/>
            </a:prstGeom>
            <a:gradFill flip="none" rotWithShape="1">
              <a:gsLst>
                <a:gs pos="0">
                  <a:srgbClr val="FF368F">
                    <a:shade val="30000"/>
                    <a:satMod val="115000"/>
                  </a:srgbClr>
                </a:gs>
                <a:gs pos="50000">
                  <a:srgbClr val="FF368F">
                    <a:shade val="67500"/>
                    <a:satMod val="115000"/>
                  </a:srgbClr>
                </a:gs>
                <a:gs pos="100000">
                  <a:srgbClr val="FF368F">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69560"/>
              <a:r>
                <a:rPr lang="en-US" sz="2107" b="1" dirty="0">
                  <a:solidFill>
                    <a:prstClr val="white"/>
                  </a:solidFill>
                  <a:latin typeface="Times New Roman" pitchFamily="18" charset="0"/>
                  <a:cs typeface="Times New Roman" pitchFamily="18" charset="0"/>
                </a:rPr>
                <a:t>NHÓM </a:t>
              </a:r>
              <a:r>
                <a:rPr lang="vi-VN" sz="2107" b="1" dirty="0">
                  <a:solidFill>
                    <a:prstClr val="white"/>
                  </a:solidFill>
                  <a:latin typeface="Times New Roman" pitchFamily="18" charset="0"/>
                  <a:cs typeface="Times New Roman" pitchFamily="18" charset="0"/>
                </a:rPr>
                <a:t>3</a:t>
              </a:r>
              <a:endParaRPr lang="en-US" sz="2107" b="1" dirty="0">
                <a:solidFill>
                  <a:prstClr val="white"/>
                </a:solidFill>
                <a:latin typeface="Times New Roman" pitchFamily="18" charset="0"/>
                <a:cs typeface="Times New Roman" pitchFamily="18" charset="0"/>
              </a:endParaRPr>
            </a:p>
          </p:txBody>
        </p:sp>
        <p:sp>
          <p:nvSpPr>
            <p:cNvPr id="37" name="Freeform 7">
              <a:extLst>
                <a:ext uri="{FF2B5EF4-FFF2-40B4-BE49-F238E27FC236}">
                  <a16:creationId xmlns:a16="http://schemas.microsoft.com/office/drawing/2014/main" id="{D3C8ADD9-9D68-4A6E-A98C-77755E4C1EA8}"/>
                </a:ext>
              </a:extLst>
            </p:cNvPr>
            <p:cNvSpPr/>
            <p:nvPr/>
          </p:nvSpPr>
          <p:spPr>
            <a:xfrm flipH="1">
              <a:off x="7035922" y="5461000"/>
              <a:ext cx="4653375" cy="404867"/>
            </a:xfrm>
            <a:prstGeom prst="rect">
              <a:avLst/>
            </a:prstGeom>
            <a:gradFill flip="none" rotWithShape="1">
              <a:gsLst>
                <a:gs pos="0">
                  <a:srgbClr val="FF7612">
                    <a:shade val="30000"/>
                    <a:satMod val="115000"/>
                  </a:srgbClr>
                </a:gs>
                <a:gs pos="50000">
                  <a:srgbClr val="FF7612">
                    <a:shade val="67500"/>
                    <a:satMod val="115000"/>
                  </a:srgbClr>
                </a:gs>
                <a:gs pos="100000">
                  <a:srgbClr val="FF7612">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69560"/>
              <a:r>
                <a:rPr lang="en-US" sz="2107" b="1" dirty="0">
                  <a:solidFill>
                    <a:prstClr val="white"/>
                  </a:solidFill>
                  <a:latin typeface="Times New Roman" pitchFamily="18" charset="0"/>
                  <a:cs typeface="Times New Roman" pitchFamily="18" charset="0"/>
                </a:rPr>
                <a:t>NHÓM 4</a:t>
              </a:r>
            </a:p>
          </p:txBody>
        </p:sp>
      </p:grpSp>
      <p:pic>
        <p:nvPicPr>
          <p:cNvPr id="40" name="Graphic 61" descr="Lightbulb">
            <a:extLst>
              <a:ext uri="{FF2B5EF4-FFF2-40B4-BE49-F238E27FC236}">
                <a16:creationId xmlns:a16="http://schemas.microsoft.com/office/drawing/2014/main" id="{17B27F62-F6BE-4F54-88DF-B628D25AD204}"/>
              </a:ext>
            </a:extLst>
          </p:cNvPr>
          <p:cNvPicPr>
            <a:picLocks noChangeAspect="1"/>
          </p:cNvPicPr>
          <p:nvPr/>
        </p:nvPicPr>
        <p:blipFill>
          <a:blip r:embed="rId7" cstate="print">
            <a:duotone>
              <a:prstClr val="black"/>
              <a:schemeClr val="accent6">
                <a:lumMod val="50000"/>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07411" y="3961837"/>
            <a:ext cx="1101429" cy="1190679"/>
          </a:xfrm>
          <a:prstGeom prst="rect">
            <a:avLst/>
          </a:prstGeom>
        </p:spPr>
      </p:pic>
      <p:pic>
        <p:nvPicPr>
          <p:cNvPr id="41" name="Graphic 68" descr="Coins">
            <a:extLst>
              <a:ext uri="{FF2B5EF4-FFF2-40B4-BE49-F238E27FC236}">
                <a16:creationId xmlns:a16="http://schemas.microsoft.com/office/drawing/2014/main" id="{C2B6A1D6-A689-4DEC-BF3C-49ADEF4A58D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53443" y="1085677"/>
            <a:ext cx="938811" cy="938811"/>
          </a:xfrm>
          <a:prstGeom prst="rect">
            <a:avLst/>
          </a:prstGeom>
        </p:spPr>
      </p:pic>
      <p:sp>
        <p:nvSpPr>
          <p:cNvPr id="42" name="TextBox 41">
            <a:extLst>
              <a:ext uri="{FF2B5EF4-FFF2-40B4-BE49-F238E27FC236}">
                <a16:creationId xmlns:a16="http://schemas.microsoft.com/office/drawing/2014/main" id="{BDA3D434-E792-4356-8BF8-2937CB075020}"/>
              </a:ext>
            </a:extLst>
          </p:cNvPr>
          <p:cNvSpPr txBox="1"/>
          <p:nvPr/>
        </p:nvSpPr>
        <p:spPr>
          <a:xfrm>
            <a:off x="2914338" y="1268646"/>
            <a:ext cx="6193331" cy="666786"/>
          </a:xfrm>
          <a:prstGeom prst="rect">
            <a:avLst/>
          </a:prstGeom>
          <a:noFill/>
        </p:spPr>
        <p:txBody>
          <a:bodyPr wrap="square">
            <a:spAutoFit/>
          </a:bodyPr>
          <a:lstStyle/>
          <a:p>
            <a:pPr algn="ctr">
              <a:tabLst>
                <a:tab pos="0" algn="l"/>
                <a:tab pos="447663" algn="l"/>
                <a:tab pos="896916" algn="l"/>
                <a:tab pos="1346166" algn="l"/>
                <a:tab pos="1795418" algn="l"/>
                <a:tab pos="2244669" algn="l"/>
                <a:tab pos="2693921" algn="l"/>
                <a:tab pos="3143172" algn="l"/>
                <a:tab pos="3592424" algn="l"/>
                <a:tab pos="4041674" algn="l"/>
                <a:tab pos="4490926" algn="l"/>
                <a:tab pos="4940176" algn="l"/>
                <a:tab pos="5389428" algn="l"/>
                <a:tab pos="5838679" algn="l"/>
                <a:tab pos="6287931" algn="l"/>
                <a:tab pos="6737182" algn="l"/>
                <a:tab pos="7186434" algn="l"/>
                <a:tab pos="7635684" algn="l"/>
                <a:tab pos="8084937" algn="l"/>
                <a:tab pos="8534187" algn="l"/>
                <a:tab pos="8983438" algn="l"/>
              </a:tabLst>
              <a:defRPr/>
            </a:pPr>
            <a:r>
              <a:rPr lang="en-US" altLang="en-US" sz="3733" b="1" dirty="0">
                <a:solidFill>
                  <a:srgbClr val="FF0000"/>
                </a:solidFill>
                <a:latin typeface="Times New Roman" pitchFamily="18" charset="0"/>
                <a:cs typeface="Times New Roman" pitchFamily="18" charset="0"/>
              </a:rPr>
              <a:t>THẢO LUẬN NHÓM</a:t>
            </a:r>
            <a:endParaRPr lang="en-US" sz="3733" dirty="0">
              <a:solidFill>
                <a:srgbClr val="FF0000"/>
              </a:solidFill>
              <a:effectLst>
                <a:outerShdw blurRad="38100" dist="38100" dir="2700000" algn="tl">
                  <a:srgbClr val="000000"/>
                </a:outerShdw>
              </a:effectLst>
              <a:latin typeface="Arial" charset="0"/>
              <a:cs typeface="Arial" charset="0"/>
            </a:endParaRPr>
          </a:p>
        </p:txBody>
      </p:sp>
      <p:grpSp>
        <p:nvGrpSpPr>
          <p:cNvPr id="4" name="Group 3">
            <a:extLst>
              <a:ext uri="{FF2B5EF4-FFF2-40B4-BE49-F238E27FC236}">
                <a16:creationId xmlns:a16="http://schemas.microsoft.com/office/drawing/2014/main" id="{AF1EE2D1-02F3-E747-9023-BD4B01D824BC}"/>
              </a:ext>
            </a:extLst>
          </p:cNvPr>
          <p:cNvGrpSpPr/>
          <p:nvPr/>
        </p:nvGrpSpPr>
        <p:grpSpPr>
          <a:xfrm>
            <a:off x="0" y="2121409"/>
            <a:ext cx="5803920" cy="3847592"/>
            <a:chOff x="968564" y="2666997"/>
            <a:chExt cx="4835356" cy="3302003"/>
          </a:xfrm>
        </p:grpSpPr>
        <p:sp>
          <p:nvSpPr>
            <p:cNvPr id="34" name="Freeform 7">
              <a:extLst>
                <a:ext uri="{FF2B5EF4-FFF2-40B4-BE49-F238E27FC236}">
                  <a16:creationId xmlns:a16="http://schemas.microsoft.com/office/drawing/2014/main" id="{D6B36C06-C3D7-4A9D-8236-16A8EA146D30}"/>
                </a:ext>
              </a:extLst>
            </p:cNvPr>
            <p:cNvSpPr/>
            <p:nvPr/>
          </p:nvSpPr>
          <p:spPr>
            <a:xfrm flipH="1">
              <a:off x="1171056" y="2666997"/>
              <a:ext cx="4632864" cy="404864"/>
            </a:xfrm>
            <a:prstGeom prst="rect">
              <a:avLst/>
            </a:prstGeom>
            <a:gradFill flip="none" rotWithShape="1">
              <a:gsLst>
                <a:gs pos="0">
                  <a:srgbClr val="88CE1E">
                    <a:shade val="30000"/>
                    <a:satMod val="115000"/>
                  </a:srgbClr>
                </a:gs>
                <a:gs pos="50000">
                  <a:srgbClr val="88CE1E">
                    <a:shade val="67500"/>
                    <a:satMod val="115000"/>
                  </a:srgbClr>
                </a:gs>
                <a:gs pos="100000">
                  <a:srgbClr val="88CE1E">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69560"/>
              <a:r>
                <a:rPr lang="en-US" sz="2107" b="1" dirty="0">
                  <a:solidFill>
                    <a:prstClr val="white"/>
                  </a:solidFill>
                  <a:latin typeface="Times New Roman" pitchFamily="18" charset="0"/>
                  <a:cs typeface="Times New Roman" pitchFamily="18" charset="0"/>
                </a:rPr>
                <a:t>NHÓM </a:t>
              </a:r>
              <a:r>
                <a:rPr lang="vi-VN" sz="2107" b="1" dirty="0">
                  <a:solidFill>
                    <a:prstClr val="white"/>
                  </a:solidFill>
                  <a:latin typeface="Times New Roman" pitchFamily="18" charset="0"/>
                  <a:cs typeface="Times New Roman" pitchFamily="18" charset="0"/>
                </a:rPr>
                <a:t>1</a:t>
              </a:r>
              <a:endParaRPr lang="en-US" sz="2107" b="1" dirty="0">
                <a:solidFill>
                  <a:prstClr val="white"/>
                </a:solidFill>
                <a:latin typeface="Times New Roman" pitchFamily="18" charset="0"/>
                <a:cs typeface="Times New Roman" pitchFamily="18" charset="0"/>
              </a:endParaRPr>
            </a:p>
          </p:txBody>
        </p:sp>
        <p:sp>
          <p:nvSpPr>
            <p:cNvPr id="39" name="Freeform 7">
              <a:extLst>
                <a:ext uri="{FF2B5EF4-FFF2-40B4-BE49-F238E27FC236}">
                  <a16:creationId xmlns:a16="http://schemas.microsoft.com/office/drawing/2014/main" id="{0CE09024-9FB9-4439-A35F-AB0B74B31970}"/>
                </a:ext>
              </a:extLst>
            </p:cNvPr>
            <p:cNvSpPr/>
            <p:nvPr/>
          </p:nvSpPr>
          <p:spPr>
            <a:xfrm flipH="1">
              <a:off x="1015859" y="5564136"/>
              <a:ext cx="4742352" cy="404864"/>
            </a:xfrm>
            <a:prstGeom prst="rect">
              <a:avLst/>
            </a:prstGeom>
            <a:gradFill flip="none" rotWithShape="1">
              <a:gsLst>
                <a:gs pos="0">
                  <a:srgbClr val="FEC203">
                    <a:shade val="30000"/>
                    <a:satMod val="115000"/>
                  </a:srgbClr>
                </a:gs>
                <a:gs pos="50000">
                  <a:srgbClr val="FEC203">
                    <a:shade val="67500"/>
                    <a:satMod val="115000"/>
                  </a:srgbClr>
                </a:gs>
                <a:gs pos="100000">
                  <a:srgbClr val="FEC203">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69560"/>
              <a:r>
                <a:rPr lang="en-US" sz="2107" b="1" dirty="0">
                  <a:solidFill>
                    <a:prstClr val="white"/>
                  </a:solidFill>
                  <a:latin typeface="Times New Roman" pitchFamily="18" charset="0"/>
                  <a:cs typeface="Times New Roman" pitchFamily="18" charset="0"/>
                </a:rPr>
                <a:t>NHÓM </a:t>
              </a:r>
              <a:r>
                <a:rPr lang="vi-VN" sz="2107" b="1" dirty="0">
                  <a:solidFill>
                    <a:prstClr val="white"/>
                  </a:solidFill>
                  <a:latin typeface="Times New Roman" pitchFamily="18" charset="0"/>
                  <a:cs typeface="Times New Roman" pitchFamily="18" charset="0"/>
                </a:rPr>
                <a:t>2</a:t>
              </a:r>
              <a:endParaRPr lang="en-US" sz="2107" b="1" dirty="0">
                <a:solidFill>
                  <a:prstClr val="white"/>
                </a:solidFill>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2E3D3A7D-3351-4EF3-B69F-55F19A17778B}"/>
                </a:ext>
              </a:extLst>
            </p:cNvPr>
            <p:cNvSpPr txBox="1"/>
            <p:nvPr/>
          </p:nvSpPr>
          <p:spPr>
            <a:xfrm>
              <a:off x="968564" y="3286947"/>
              <a:ext cx="4766236" cy="1938992"/>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algn="ctr" defTabSz="476219"/>
              <a:r>
                <a:rPr lang="vi-VN" sz="2400" b="1" dirty="0">
                  <a:solidFill>
                    <a:schemeClr val="tx1"/>
                  </a:solidFill>
                  <a:latin typeface="Times New Roman" pitchFamily="18" charset="0"/>
                  <a:cs typeface="Times New Roman" pitchFamily="18" charset="0"/>
                </a:rPr>
                <a:t>Trước tình hình TG và trong nước, ĐCS Đông Dương đã có chủ trương như thế nào?</a:t>
              </a:r>
            </a:p>
            <a:p>
              <a:pPr algn="ctr" defTabSz="476219"/>
              <a:r>
                <a:rPr lang="vi-VN" sz="2400" b="1" dirty="0">
                  <a:solidFill>
                    <a:schemeClr val="tx1"/>
                  </a:solidFill>
                  <a:latin typeface="Times New Roman" pitchFamily="18" charset="0"/>
                  <a:cs typeface="Times New Roman" pitchFamily="18" charset="0"/>
                </a:rPr>
                <a:t>( Kẻ thù, nhiệm vụ, khẩu hiệu, mặt trận, phương pháp, lãnh đạo).</a:t>
              </a:r>
            </a:p>
          </p:txBody>
        </p:sp>
      </p:grpSp>
      <p:sp>
        <p:nvSpPr>
          <p:cNvPr id="3" name="Rectangle 2"/>
          <p:cNvSpPr/>
          <p:nvPr/>
        </p:nvSpPr>
        <p:spPr>
          <a:xfrm>
            <a:off x="0" y="56973"/>
            <a:ext cx="12192000" cy="1200329"/>
          </a:xfrm>
          <a:prstGeom prst="rect">
            <a:avLst/>
          </a:prstGeom>
        </p:spPr>
        <p:txBody>
          <a:bodyPr wrap="square">
            <a:spAutoFit/>
          </a:bodyPr>
          <a:lstStyle/>
          <a:p>
            <a:pPr lvl="0" algn="ctr">
              <a:lnSpc>
                <a:spcPct val="90000"/>
              </a:lnSpc>
              <a:spcBef>
                <a:spcPct val="0"/>
              </a:spcBef>
              <a:spcAft>
                <a:spcPts val="800"/>
              </a:spcAft>
              <a:defRPr/>
            </a:pPr>
            <a:r>
              <a:rPr lang="vi-VN" sz="4000" b="1" dirty="0">
                <a:solidFill>
                  <a:srgbClr val="00B0F0"/>
                </a:solidFill>
                <a:latin typeface="Times New Roman" panose="02020603050405020304" pitchFamily="18" charset="0"/>
                <a:cs typeface="Times New Roman" panose="02020603050405020304" pitchFamily="18" charset="0"/>
              </a:rPr>
              <a:t>II. Mặt trận dân chủ Đông Dương và phong trào đấu tranh đòi tự do dân chủ </a:t>
            </a:r>
          </a:p>
        </p:txBody>
      </p:sp>
    </p:spTree>
    <p:extLst>
      <p:ext uri="{BB962C8B-B14F-4D97-AF65-F5344CB8AC3E}">
        <p14:creationId xmlns:p14="http://schemas.microsoft.com/office/powerpoint/2010/main" val="33809225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style.rotation</p:attrName>
                                        </p:attrNameLst>
                                      </p:cBhvr>
                                      <p:tavLst>
                                        <p:tav tm="0">
                                          <p:val>
                                            <p:fltVal val="720"/>
                                          </p:val>
                                        </p:tav>
                                        <p:tav tm="100000">
                                          <p:val>
                                            <p:fltVal val="0"/>
                                          </p:val>
                                        </p:tav>
                                      </p:tavLst>
                                    </p:anim>
                                    <p:anim calcmode="lin" valueType="num">
                                      <p:cBhvr>
                                        <p:cTn id="9" dur="1000" fill="hold"/>
                                        <p:tgtEl>
                                          <p:spTgt spid="32"/>
                                        </p:tgtEl>
                                        <p:attrNameLst>
                                          <p:attrName>ppt_h</p:attrName>
                                        </p:attrNameLst>
                                      </p:cBhvr>
                                      <p:tavLst>
                                        <p:tav tm="0">
                                          <p:val>
                                            <p:fltVal val="0"/>
                                          </p:val>
                                        </p:tav>
                                        <p:tav tm="100000">
                                          <p:val>
                                            <p:strVal val="#ppt_h"/>
                                          </p:val>
                                        </p:tav>
                                      </p:tavLst>
                                    </p:anim>
                                    <p:anim calcmode="lin" valueType="num">
                                      <p:cBhvr>
                                        <p:cTn id="10" dur="1000" fill="hold"/>
                                        <p:tgtEl>
                                          <p:spTgt spid="3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style.rotation</p:attrName>
                                        </p:attrNameLst>
                                      </p:cBhvr>
                                      <p:tavLst>
                                        <p:tav tm="0">
                                          <p:val>
                                            <p:fltVal val="720"/>
                                          </p:val>
                                        </p:tav>
                                        <p:tav tm="100000">
                                          <p:val>
                                            <p:fltVal val="0"/>
                                          </p:val>
                                        </p:tav>
                                      </p:tavLst>
                                    </p:anim>
                                    <p:anim calcmode="lin" valueType="num">
                                      <p:cBhvr>
                                        <p:cTn id="15" dur="1000" fill="hold"/>
                                        <p:tgtEl>
                                          <p:spTgt spid="35"/>
                                        </p:tgtEl>
                                        <p:attrNameLst>
                                          <p:attrName>ppt_h</p:attrName>
                                        </p:attrNameLst>
                                      </p:cBhvr>
                                      <p:tavLst>
                                        <p:tav tm="0">
                                          <p:val>
                                            <p:fltVal val="0"/>
                                          </p:val>
                                        </p:tav>
                                        <p:tav tm="100000">
                                          <p:val>
                                            <p:strVal val="#ppt_h"/>
                                          </p:val>
                                        </p:tav>
                                      </p:tavLst>
                                    </p:anim>
                                    <p:anim calcmode="lin" valueType="num">
                                      <p:cBhvr>
                                        <p:cTn id="16" dur="1000" fill="hold"/>
                                        <p:tgtEl>
                                          <p:spTgt spid="35"/>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style.rotation</p:attrName>
                                        </p:attrNameLst>
                                      </p:cBhvr>
                                      <p:tavLst>
                                        <p:tav tm="0">
                                          <p:val>
                                            <p:fltVal val="720"/>
                                          </p:val>
                                        </p:tav>
                                        <p:tav tm="100000">
                                          <p:val>
                                            <p:fltVal val="0"/>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style.rotation</p:attrName>
                                        </p:attrNameLst>
                                      </p:cBhvr>
                                      <p:tavLst>
                                        <p:tav tm="0">
                                          <p:val>
                                            <p:fltVal val="720"/>
                                          </p:val>
                                        </p:tav>
                                        <p:tav tm="100000">
                                          <p:val>
                                            <p:fltVal val="0"/>
                                          </p:val>
                                        </p:tav>
                                      </p:tavLst>
                                    </p:anim>
                                    <p:anim calcmode="lin" valueType="num">
                                      <p:cBhvr>
                                        <p:cTn id="27" dur="1000" fill="hold"/>
                                        <p:tgtEl>
                                          <p:spTgt spid="40"/>
                                        </p:tgtEl>
                                        <p:attrNameLst>
                                          <p:attrName>ppt_h</p:attrName>
                                        </p:attrNameLst>
                                      </p:cBhvr>
                                      <p:tavLst>
                                        <p:tav tm="0">
                                          <p:val>
                                            <p:fltVal val="0"/>
                                          </p:val>
                                        </p:tav>
                                        <p:tav tm="100000">
                                          <p:val>
                                            <p:strVal val="#ppt_h"/>
                                          </p:val>
                                        </p:tav>
                                      </p:tavLst>
                                    </p:anim>
                                    <p:anim calcmode="lin" valueType="num">
                                      <p:cBhvr>
                                        <p:cTn id="28" dur="1000" fill="hold"/>
                                        <p:tgtEl>
                                          <p:spTgt spid="40"/>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000"/>
                                        <p:tgtEl>
                                          <p:spTgt spid="41"/>
                                        </p:tgtEl>
                                      </p:cBhvr>
                                    </p:animEffect>
                                    <p:anim calcmode="lin" valueType="num">
                                      <p:cBhvr>
                                        <p:cTn id="32" dur="1000" fill="hold"/>
                                        <p:tgtEl>
                                          <p:spTgt spid="41"/>
                                        </p:tgtEl>
                                        <p:attrNameLst>
                                          <p:attrName>style.rotation</p:attrName>
                                        </p:attrNameLst>
                                      </p:cBhvr>
                                      <p:tavLst>
                                        <p:tav tm="0">
                                          <p:val>
                                            <p:fltVal val="720"/>
                                          </p:val>
                                        </p:tav>
                                        <p:tav tm="100000">
                                          <p:val>
                                            <p:fltVal val="0"/>
                                          </p:val>
                                        </p:tav>
                                      </p:tavLst>
                                    </p:anim>
                                    <p:anim calcmode="lin" valueType="num">
                                      <p:cBhvr>
                                        <p:cTn id="33" dur="1000" fill="hold"/>
                                        <p:tgtEl>
                                          <p:spTgt spid="41"/>
                                        </p:tgtEl>
                                        <p:attrNameLst>
                                          <p:attrName>ppt_h</p:attrName>
                                        </p:attrNameLst>
                                      </p:cBhvr>
                                      <p:tavLst>
                                        <p:tav tm="0">
                                          <p:val>
                                            <p:fltVal val="0"/>
                                          </p:val>
                                        </p:tav>
                                        <p:tav tm="100000">
                                          <p:val>
                                            <p:strVal val="#ppt_h"/>
                                          </p:val>
                                        </p:tav>
                                      </p:tavLst>
                                    </p:anim>
                                    <p:anim calcmode="lin" valueType="num">
                                      <p:cBhvr>
                                        <p:cTn id="34" dur="1000" fill="hold"/>
                                        <p:tgtEl>
                                          <p:spTgt spid="41"/>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style.rotation</p:attrName>
                                        </p:attrNameLst>
                                      </p:cBhvr>
                                      <p:tavLst>
                                        <p:tav tm="0">
                                          <p:val>
                                            <p:fltVal val="720"/>
                                          </p:val>
                                        </p:tav>
                                        <p:tav tm="100000">
                                          <p:val>
                                            <p:fltVal val="0"/>
                                          </p:val>
                                        </p:tav>
                                      </p:tavLst>
                                    </p:anim>
                                    <p:anim calcmode="lin" valueType="num">
                                      <p:cBhvr>
                                        <p:cTn id="39" dur="1000" fill="hold"/>
                                        <p:tgtEl>
                                          <p:spTgt spid="42"/>
                                        </p:tgtEl>
                                        <p:attrNameLst>
                                          <p:attrName>ppt_h</p:attrName>
                                        </p:attrNameLst>
                                      </p:cBhvr>
                                      <p:tavLst>
                                        <p:tav tm="0">
                                          <p:val>
                                            <p:fltVal val="0"/>
                                          </p:val>
                                        </p:tav>
                                        <p:tav tm="100000">
                                          <p:val>
                                            <p:strVal val="#ppt_h"/>
                                          </p:val>
                                        </p:tav>
                                      </p:tavLst>
                                    </p:anim>
                                    <p:anim calcmode="lin" valueType="num">
                                      <p:cBhvr>
                                        <p:cTn id="40" dur="1000" fill="hold"/>
                                        <p:tgtEl>
                                          <p:spTgt spid="42"/>
                                        </p:tgtEl>
                                        <p:attrNameLst>
                                          <p:attrName>ppt_w</p:attrName>
                                        </p:attrNameLst>
                                      </p:cBhvr>
                                      <p:tavLst>
                                        <p:tav tm="0">
                                          <p:val>
                                            <p:fltVal val="0"/>
                                          </p:val>
                                        </p:tav>
                                        <p:tav tm="100000">
                                          <p:val>
                                            <p:strVal val="#ppt_w"/>
                                          </p:val>
                                        </p:tav>
                                      </p:tavLst>
                                    </p:anim>
                                  </p:childTnLst>
                                </p:cTn>
                              </p:par>
                              <p:par>
                                <p:cTn id="41" presetID="35"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style.rotation</p:attrName>
                                        </p:attrNameLst>
                                      </p:cBhvr>
                                      <p:tavLst>
                                        <p:tav tm="0">
                                          <p:val>
                                            <p:fltVal val="720"/>
                                          </p:val>
                                        </p:tav>
                                        <p:tav tm="100000">
                                          <p:val>
                                            <p:fltVal val="0"/>
                                          </p:val>
                                        </p:tav>
                                      </p:tavLst>
                                    </p:anim>
                                    <p:anim calcmode="lin" valueType="num">
                                      <p:cBhvr>
                                        <p:cTn id="45" dur="1000" fill="hold"/>
                                        <p:tgtEl>
                                          <p:spTgt spid="4"/>
                                        </p:tgtEl>
                                        <p:attrNameLst>
                                          <p:attrName>ppt_h</p:attrName>
                                        </p:attrNameLst>
                                      </p:cBhvr>
                                      <p:tavLst>
                                        <p:tav tm="0">
                                          <p:val>
                                            <p:fltVal val="0"/>
                                          </p:val>
                                        </p:tav>
                                        <p:tav tm="100000">
                                          <p:val>
                                            <p:strVal val="#ppt_h"/>
                                          </p:val>
                                        </p:tav>
                                      </p:tavLst>
                                    </p:anim>
                                    <p:anim calcmode="lin" valueType="num">
                                      <p:cBhvr>
                                        <p:cTn id="46" dur="1000" fill="hold"/>
                                        <p:tgtEl>
                                          <p:spTgt spid="4"/>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style.rotation</p:attrName>
                                        </p:attrNameLst>
                                      </p:cBhvr>
                                      <p:tavLst>
                                        <p:tav tm="0">
                                          <p:val>
                                            <p:fltVal val="720"/>
                                          </p:val>
                                        </p:tav>
                                        <p:tav tm="100000">
                                          <p:val>
                                            <p:fltVal val="0"/>
                                          </p:val>
                                        </p:tav>
                                      </p:tavLst>
                                    </p:anim>
                                    <p:anim calcmode="lin" valueType="num">
                                      <p:cBhvr>
                                        <p:cTn id="51" dur="1000" fill="hold"/>
                                        <p:tgtEl>
                                          <p:spTgt spid="3"/>
                                        </p:tgtEl>
                                        <p:attrNameLst>
                                          <p:attrName>ppt_h</p:attrName>
                                        </p:attrNameLst>
                                      </p:cBhvr>
                                      <p:tavLst>
                                        <p:tav tm="0">
                                          <p:val>
                                            <p:fltVal val="0"/>
                                          </p:val>
                                        </p:tav>
                                        <p:tav tm="100000">
                                          <p:val>
                                            <p:strVal val="#ppt_h"/>
                                          </p:val>
                                        </p:tav>
                                      </p:tavLst>
                                    </p:anim>
                                    <p:anim calcmode="lin" valueType="num">
                                      <p:cBhvr>
                                        <p:cTn id="52" dur="1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a:extLst>
              <a:ext uri="{FF2B5EF4-FFF2-40B4-BE49-F238E27FC236}">
                <a16:creationId xmlns:a16="http://schemas.microsoft.com/office/drawing/2014/main" id="{6256C68A-DD76-4725-8648-11683D33E433}"/>
              </a:ext>
            </a:extLst>
          </p:cNvPr>
          <p:cNvGrpSpPr/>
          <p:nvPr/>
        </p:nvGrpSpPr>
        <p:grpSpPr>
          <a:xfrm>
            <a:off x="4219218" y="1514774"/>
            <a:ext cx="1965203" cy="2200720"/>
            <a:chOff x="0" y="0"/>
            <a:chExt cx="1965202" cy="2200718"/>
          </a:xfrm>
        </p:grpSpPr>
        <p:sp>
          <p:nvSpPr>
            <p:cNvPr id="5" name="Triangle">
              <a:extLst>
                <a:ext uri="{FF2B5EF4-FFF2-40B4-BE49-F238E27FC236}">
                  <a16:creationId xmlns:a16="http://schemas.microsoft.com/office/drawing/2014/main" id="{CE0F30A2-E7EF-4BF7-8FD7-AA064ED312AF}"/>
                </a:ext>
              </a:extLst>
            </p:cNvPr>
            <p:cNvSpPr/>
            <p:nvPr/>
          </p:nvSpPr>
          <p:spPr>
            <a:xfrm>
              <a:off x="0" y="-1"/>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331">
                  <a:srgbClr val="76D6FF"/>
                </a:gs>
                <a:gs pos="100000">
                  <a:srgbClr val="7A81FF"/>
                </a:gs>
              </a:gsLst>
              <a:path path="shape">
                <a:fillToRect l="6890" t="53135" r="93109" b="46864"/>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6" name="Triangle">
              <a:extLst>
                <a:ext uri="{FF2B5EF4-FFF2-40B4-BE49-F238E27FC236}">
                  <a16:creationId xmlns:a16="http://schemas.microsoft.com/office/drawing/2014/main" id="{FA62BBCB-BD8D-43FC-BD15-75DDB7410E1E}"/>
                </a:ext>
              </a:extLst>
            </p:cNvPr>
            <p:cNvSpPr/>
            <p:nvPr/>
          </p:nvSpPr>
          <p:spPr>
            <a:xfrm>
              <a:off x="711909" y="8936"/>
              <a:ext cx="1247403" cy="2183976"/>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7" name="Triangle">
              <a:extLst>
                <a:ext uri="{FF2B5EF4-FFF2-40B4-BE49-F238E27FC236}">
                  <a16:creationId xmlns:a16="http://schemas.microsoft.com/office/drawing/2014/main" id="{21983DED-1DAE-4754-BACA-62BD1650883E}"/>
                </a:ext>
              </a:extLst>
            </p:cNvPr>
            <p:cNvSpPr/>
            <p:nvPr/>
          </p:nvSpPr>
          <p:spPr>
            <a:xfrm>
              <a:off x="707907" y="3703"/>
              <a:ext cx="583446"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081D98"/>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grpSp>
        <p:nvGrpSpPr>
          <p:cNvPr id="8" name="Group">
            <a:extLst>
              <a:ext uri="{FF2B5EF4-FFF2-40B4-BE49-F238E27FC236}">
                <a16:creationId xmlns:a16="http://schemas.microsoft.com/office/drawing/2014/main" id="{4370C76C-9D75-439C-99CB-337DF062F6E7}"/>
              </a:ext>
            </a:extLst>
          </p:cNvPr>
          <p:cNvGrpSpPr/>
          <p:nvPr/>
        </p:nvGrpSpPr>
        <p:grpSpPr>
          <a:xfrm>
            <a:off x="6172390" y="3713483"/>
            <a:ext cx="1965203" cy="2200721"/>
            <a:chOff x="0" y="0"/>
            <a:chExt cx="1965202" cy="2200719"/>
          </a:xfrm>
        </p:grpSpPr>
        <p:sp>
          <p:nvSpPr>
            <p:cNvPr id="9" name="Triangle">
              <a:extLst>
                <a:ext uri="{FF2B5EF4-FFF2-40B4-BE49-F238E27FC236}">
                  <a16:creationId xmlns:a16="http://schemas.microsoft.com/office/drawing/2014/main" id="{2C0D7F68-059F-4392-9418-7FB80CE0B784}"/>
                </a:ext>
              </a:extLst>
            </p:cNvPr>
            <p:cNvSpPr/>
            <p:nvPr/>
          </p:nvSpPr>
          <p:spPr>
            <a:xfrm rot="10800000">
              <a:off x="0" y="0"/>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D44A41"/>
                </a:gs>
                <a:gs pos="74000">
                  <a:srgbClr val="FF2600"/>
                </a:gs>
              </a:gsLst>
              <a:path path="shape">
                <a:fillToRect l="18446" t="55098" r="81553" b="44901"/>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10" name="Triangle">
              <a:extLst>
                <a:ext uri="{FF2B5EF4-FFF2-40B4-BE49-F238E27FC236}">
                  <a16:creationId xmlns:a16="http://schemas.microsoft.com/office/drawing/2014/main" id="{0855EF8A-702B-43A0-8C53-7EF7A9573B97}"/>
                </a:ext>
              </a:extLst>
            </p:cNvPr>
            <p:cNvSpPr/>
            <p:nvPr/>
          </p:nvSpPr>
          <p:spPr>
            <a:xfrm rot="10800000">
              <a:off x="5890" y="7807"/>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11" name="Triangle">
              <a:extLst>
                <a:ext uri="{FF2B5EF4-FFF2-40B4-BE49-F238E27FC236}">
                  <a16:creationId xmlns:a16="http://schemas.microsoft.com/office/drawing/2014/main" id="{1B8C97D6-8782-414A-8E27-A69F3027A477}"/>
                </a:ext>
              </a:extLst>
            </p:cNvPr>
            <p:cNvSpPr/>
            <p:nvPr/>
          </p:nvSpPr>
          <p:spPr>
            <a:xfrm rot="10800000">
              <a:off x="673849" y="1747565"/>
              <a:ext cx="583446" cy="4494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7D1B1D"/>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grpSp>
        <p:nvGrpSpPr>
          <p:cNvPr id="12" name="Group">
            <a:extLst>
              <a:ext uri="{FF2B5EF4-FFF2-40B4-BE49-F238E27FC236}">
                <a16:creationId xmlns:a16="http://schemas.microsoft.com/office/drawing/2014/main" id="{F4BDD62F-BC07-4399-9CEF-6A969079C7E2}"/>
              </a:ext>
            </a:extLst>
          </p:cNvPr>
          <p:cNvGrpSpPr/>
          <p:nvPr/>
        </p:nvGrpSpPr>
        <p:grpSpPr>
          <a:xfrm>
            <a:off x="4273643" y="3708783"/>
            <a:ext cx="2890251" cy="2805001"/>
            <a:chOff x="0" y="0"/>
            <a:chExt cx="2890250" cy="2804999"/>
          </a:xfrm>
        </p:grpSpPr>
        <p:sp>
          <p:nvSpPr>
            <p:cNvPr id="13" name="Triangle">
              <a:extLst>
                <a:ext uri="{FF2B5EF4-FFF2-40B4-BE49-F238E27FC236}">
                  <a16:creationId xmlns:a16="http://schemas.microsoft.com/office/drawing/2014/main" id="{C5A88BB2-0501-497F-AD30-3691FCB6AF94}"/>
                </a:ext>
              </a:extLst>
            </p:cNvPr>
            <p:cNvSpPr/>
            <p:nvPr/>
          </p:nvSpPr>
          <p:spPr>
            <a:xfrm rot="14389810">
              <a:off x="462523" y="302140"/>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A864B5"/>
                </a:gs>
                <a:gs pos="100000">
                  <a:srgbClr val="621A7D"/>
                </a:gs>
              </a:gsLst>
              <a:path path="shape">
                <a:fillToRect l="15662" t="53652" r="84337" b="46347"/>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14" name="Triangle">
              <a:extLst>
                <a:ext uri="{FF2B5EF4-FFF2-40B4-BE49-F238E27FC236}">
                  <a16:creationId xmlns:a16="http://schemas.microsoft.com/office/drawing/2014/main" id="{FFD2230F-C803-4DBC-AF41-AC0B6D233F82}"/>
                </a:ext>
              </a:extLst>
            </p:cNvPr>
            <p:cNvSpPr/>
            <p:nvPr/>
          </p:nvSpPr>
          <p:spPr>
            <a:xfrm rot="14389810">
              <a:off x="644501" y="5038"/>
              <a:ext cx="1247404"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15" name="Triangle">
              <a:extLst>
                <a:ext uri="{FF2B5EF4-FFF2-40B4-BE49-F238E27FC236}">
                  <a16:creationId xmlns:a16="http://schemas.microsoft.com/office/drawing/2014/main" id="{B17FC55F-E6E3-480D-886E-8522E990BB0C}"/>
                </a:ext>
              </a:extLst>
            </p:cNvPr>
            <p:cNvSpPr/>
            <p:nvPr/>
          </p:nvSpPr>
          <p:spPr>
            <a:xfrm rot="14389810">
              <a:off x="391025" y="1601254"/>
              <a:ext cx="583447"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6A1182"/>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grpSp>
        <p:nvGrpSpPr>
          <p:cNvPr id="16" name="Group">
            <a:extLst>
              <a:ext uri="{FF2B5EF4-FFF2-40B4-BE49-F238E27FC236}">
                <a16:creationId xmlns:a16="http://schemas.microsoft.com/office/drawing/2014/main" id="{42D1FE29-25C3-4E7E-8005-E432CD11DB96}"/>
              </a:ext>
            </a:extLst>
          </p:cNvPr>
          <p:cNvGrpSpPr/>
          <p:nvPr/>
        </p:nvGrpSpPr>
        <p:grpSpPr>
          <a:xfrm>
            <a:off x="5192917" y="915194"/>
            <a:ext cx="2890252" cy="2805001"/>
            <a:chOff x="0" y="0"/>
            <a:chExt cx="2890250" cy="2804999"/>
          </a:xfrm>
        </p:grpSpPr>
        <p:sp>
          <p:nvSpPr>
            <p:cNvPr id="17" name="Triangle">
              <a:extLst>
                <a:ext uri="{FF2B5EF4-FFF2-40B4-BE49-F238E27FC236}">
                  <a16:creationId xmlns:a16="http://schemas.microsoft.com/office/drawing/2014/main" id="{A468822E-8F74-4490-8AF9-B2F3BAEA6C7C}"/>
                </a:ext>
              </a:extLst>
            </p:cNvPr>
            <p:cNvSpPr/>
            <p:nvPr/>
          </p:nvSpPr>
          <p:spPr>
            <a:xfrm rot="3589810">
              <a:off x="462523" y="302140"/>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96C667"/>
                </a:gs>
                <a:gs pos="100000">
                  <a:srgbClr val="23C666"/>
                </a:gs>
              </a:gsLst>
              <a:path path="shape">
                <a:fillToRect l="20588" t="50945" r="79411" b="49054"/>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18" name="Triangle">
              <a:extLst>
                <a:ext uri="{FF2B5EF4-FFF2-40B4-BE49-F238E27FC236}">
                  <a16:creationId xmlns:a16="http://schemas.microsoft.com/office/drawing/2014/main" id="{DEA488D4-C9DE-4BB1-B7AE-8EB9D6D91B76}"/>
                </a:ext>
              </a:extLst>
            </p:cNvPr>
            <p:cNvSpPr/>
            <p:nvPr/>
          </p:nvSpPr>
          <p:spPr>
            <a:xfrm rot="3589810">
              <a:off x="998345" y="615987"/>
              <a:ext cx="1247405"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19" name="Triangle">
              <a:extLst>
                <a:ext uri="{FF2B5EF4-FFF2-40B4-BE49-F238E27FC236}">
                  <a16:creationId xmlns:a16="http://schemas.microsoft.com/office/drawing/2014/main" id="{B0971DEC-4F5E-4C6A-86F5-A18F4C6F10CC}"/>
                </a:ext>
              </a:extLst>
            </p:cNvPr>
            <p:cNvSpPr/>
            <p:nvPr/>
          </p:nvSpPr>
          <p:spPr>
            <a:xfrm rot="3589810">
              <a:off x="1915779" y="754295"/>
              <a:ext cx="583446"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397C35"/>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grpSp>
        <p:nvGrpSpPr>
          <p:cNvPr id="20" name="Group">
            <a:extLst>
              <a:ext uri="{FF2B5EF4-FFF2-40B4-BE49-F238E27FC236}">
                <a16:creationId xmlns:a16="http://schemas.microsoft.com/office/drawing/2014/main" id="{47F7C37C-8398-4C73-9106-AA0CD308866B}"/>
              </a:ext>
            </a:extLst>
          </p:cNvPr>
          <p:cNvGrpSpPr/>
          <p:nvPr/>
        </p:nvGrpSpPr>
        <p:grpSpPr>
          <a:xfrm>
            <a:off x="3293851" y="2609574"/>
            <a:ext cx="2888433" cy="2802202"/>
            <a:chOff x="0" y="0"/>
            <a:chExt cx="2888431" cy="2802201"/>
          </a:xfrm>
        </p:grpSpPr>
        <p:sp>
          <p:nvSpPr>
            <p:cNvPr id="21" name="Triangle">
              <a:extLst>
                <a:ext uri="{FF2B5EF4-FFF2-40B4-BE49-F238E27FC236}">
                  <a16:creationId xmlns:a16="http://schemas.microsoft.com/office/drawing/2014/main" id="{AC1FDA24-C608-4D90-839C-143760FDF2C4}"/>
                </a:ext>
              </a:extLst>
            </p:cNvPr>
            <p:cNvSpPr/>
            <p:nvPr/>
          </p:nvSpPr>
          <p:spPr>
            <a:xfrm rot="17999727">
              <a:off x="461614" y="300741"/>
              <a:ext cx="1965203"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000">
                  <a:srgbClr val="DE84A8"/>
                </a:gs>
                <a:gs pos="100000">
                  <a:srgbClr val="FF85FF"/>
                </a:gs>
              </a:gsLst>
              <a:path path="shape">
                <a:fillToRect l="16701" t="57512" r="83298" b="42487"/>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22" name="Triangle">
              <a:extLst>
                <a:ext uri="{FF2B5EF4-FFF2-40B4-BE49-F238E27FC236}">
                  <a16:creationId xmlns:a16="http://schemas.microsoft.com/office/drawing/2014/main" id="{7980AC58-0B47-49A6-AC28-9C02FFB802E8}"/>
                </a:ext>
              </a:extLst>
            </p:cNvPr>
            <p:cNvSpPr/>
            <p:nvPr/>
          </p:nvSpPr>
          <p:spPr>
            <a:xfrm rot="17999727">
              <a:off x="997484" y="3666"/>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23" name="Triangle">
              <a:extLst>
                <a:ext uri="{FF2B5EF4-FFF2-40B4-BE49-F238E27FC236}">
                  <a16:creationId xmlns:a16="http://schemas.microsoft.com/office/drawing/2014/main" id="{9CE77971-65F0-4BA2-BBCE-9FC65FE28A24}"/>
                </a:ext>
              </a:extLst>
            </p:cNvPr>
            <p:cNvSpPr/>
            <p:nvPr/>
          </p:nvSpPr>
          <p:spPr>
            <a:xfrm rot="17999727">
              <a:off x="405857" y="725722"/>
              <a:ext cx="583447" cy="4494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A5304D"/>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grpSp>
        <p:nvGrpSpPr>
          <p:cNvPr id="24" name="Group">
            <a:extLst>
              <a:ext uri="{FF2B5EF4-FFF2-40B4-BE49-F238E27FC236}">
                <a16:creationId xmlns:a16="http://schemas.microsoft.com/office/drawing/2014/main" id="{7CEBB841-8572-472D-A237-A6DC4A1C25AE}"/>
              </a:ext>
            </a:extLst>
          </p:cNvPr>
          <p:cNvGrpSpPr/>
          <p:nvPr/>
        </p:nvGrpSpPr>
        <p:grpSpPr>
          <a:xfrm>
            <a:off x="6174527" y="2017202"/>
            <a:ext cx="2888433" cy="2802203"/>
            <a:chOff x="0" y="0"/>
            <a:chExt cx="2888432" cy="2802201"/>
          </a:xfrm>
        </p:grpSpPr>
        <p:sp>
          <p:nvSpPr>
            <p:cNvPr id="25" name="Triangle">
              <a:extLst>
                <a:ext uri="{FF2B5EF4-FFF2-40B4-BE49-F238E27FC236}">
                  <a16:creationId xmlns:a16="http://schemas.microsoft.com/office/drawing/2014/main" id="{35DA854D-09FE-4D1D-9BF5-13B44747D3EF}"/>
                </a:ext>
              </a:extLst>
            </p:cNvPr>
            <p:cNvSpPr/>
            <p:nvPr/>
          </p:nvSpPr>
          <p:spPr>
            <a:xfrm rot="7199728">
              <a:off x="461614" y="300741"/>
              <a:ext cx="1965204" cy="2200720"/>
            </a:xfrm>
            <a:custGeom>
              <a:avLst/>
              <a:gdLst/>
              <a:ahLst/>
              <a:cxnLst>
                <a:cxn ang="0">
                  <a:pos x="wd2" y="hd2"/>
                </a:cxn>
                <a:cxn ang="5400000">
                  <a:pos x="wd2" y="hd2"/>
                </a:cxn>
                <a:cxn ang="10800000">
                  <a:pos x="wd2" y="hd2"/>
                </a:cxn>
                <a:cxn ang="16200000">
                  <a:pos x="wd2" y="hd2"/>
                </a:cxn>
              </a:cxnLst>
              <a:rect l="0" t="0" r="r" b="b"/>
              <a:pathLst>
                <a:path w="21600" h="21600" extrusionOk="0">
                  <a:moveTo>
                    <a:pt x="7803" y="0"/>
                  </a:moveTo>
                  <a:lnTo>
                    <a:pt x="21600" y="21600"/>
                  </a:lnTo>
                  <a:lnTo>
                    <a:pt x="0" y="20606"/>
                  </a:lnTo>
                  <a:lnTo>
                    <a:pt x="7803" y="0"/>
                  </a:lnTo>
                  <a:close/>
                </a:path>
              </a:pathLst>
            </a:custGeom>
            <a:gradFill flip="none" rotWithShape="1">
              <a:gsLst>
                <a:gs pos="35779">
                  <a:srgbClr val="E5A357"/>
                </a:gs>
                <a:gs pos="74000">
                  <a:srgbClr val="EDBC31"/>
                </a:gs>
              </a:gsLst>
              <a:path path="shape">
                <a:fillToRect l="18849" t="54478" r="81150" b="45521"/>
              </a:path>
            </a:gra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sp>
          <p:nvSpPr>
            <p:cNvPr id="26" name="Triangle">
              <a:extLst>
                <a:ext uri="{FF2B5EF4-FFF2-40B4-BE49-F238E27FC236}">
                  <a16:creationId xmlns:a16="http://schemas.microsoft.com/office/drawing/2014/main" id="{88D40283-52CE-45B3-8E61-DDC04B380629}"/>
                </a:ext>
              </a:extLst>
            </p:cNvPr>
            <p:cNvSpPr/>
            <p:nvPr/>
          </p:nvSpPr>
          <p:spPr>
            <a:xfrm rot="7199728">
              <a:off x="643545" y="614560"/>
              <a:ext cx="1247403" cy="2183975"/>
            </a:xfrm>
            <a:custGeom>
              <a:avLst/>
              <a:gdLst/>
              <a:ahLst/>
              <a:cxnLst>
                <a:cxn ang="0">
                  <a:pos x="wd2" y="hd2"/>
                </a:cxn>
                <a:cxn ang="5400000">
                  <a:pos x="wd2" y="hd2"/>
                </a:cxn>
                <a:cxn ang="10800000">
                  <a:pos x="wd2" y="hd2"/>
                </a:cxn>
                <a:cxn ang="16200000">
                  <a:pos x="wd2" y="hd2"/>
                </a:cxn>
              </a:cxnLst>
              <a:rect l="0" t="0" r="r" b="b"/>
              <a:pathLst>
                <a:path w="21600" h="21600" extrusionOk="0">
                  <a:moveTo>
                    <a:pt x="6189" y="4327"/>
                  </a:moveTo>
                  <a:lnTo>
                    <a:pt x="21600" y="21600"/>
                  </a:lnTo>
                  <a:lnTo>
                    <a:pt x="0" y="0"/>
                  </a:lnTo>
                  <a:lnTo>
                    <a:pt x="6189" y="4327"/>
                  </a:lnTo>
                  <a:close/>
                </a:path>
              </a:pathLst>
            </a:custGeom>
            <a:solidFill>
              <a:srgbClr val="000000"/>
            </a:solidFill>
            <a:ln w="12700" cap="flat">
              <a:noFill/>
              <a:miter lim="400000"/>
            </a:ln>
            <a:effectLst/>
          </p:spPr>
          <p:txBody>
            <a:bodyPr wrap="square" lIns="45718" tIns="45718" rIns="45718" bIns="45718" numCol="1" anchor="ctr">
              <a:noAutofit/>
            </a:bodyPr>
            <a:lstStyle/>
            <a:p>
              <a:pPr>
                <a:defRPr>
                  <a:solidFill>
                    <a:srgbClr val="FFFFFF"/>
                  </a:solidFill>
                </a:defRPr>
              </a:pPr>
              <a:endParaRPr>
                <a:latin typeface="Times New Roman" pitchFamily="18" charset="0"/>
                <a:cs typeface="Times New Roman" pitchFamily="18" charset="0"/>
              </a:endParaRPr>
            </a:p>
          </p:txBody>
        </p:sp>
        <p:sp>
          <p:nvSpPr>
            <p:cNvPr id="27" name="Triangle">
              <a:extLst>
                <a:ext uri="{FF2B5EF4-FFF2-40B4-BE49-F238E27FC236}">
                  <a16:creationId xmlns:a16="http://schemas.microsoft.com/office/drawing/2014/main" id="{BF6FBB0E-DC4F-4E5F-A826-C76D9B2DE15C}"/>
                </a:ext>
              </a:extLst>
            </p:cNvPr>
            <p:cNvSpPr/>
            <p:nvPr/>
          </p:nvSpPr>
          <p:spPr>
            <a:xfrm rot="7199728">
              <a:off x="1899128" y="1627029"/>
              <a:ext cx="583447" cy="449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818"/>
                  </a:lnTo>
                  <a:lnTo>
                    <a:pt x="13585" y="21600"/>
                  </a:lnTo>
                  <a:lnTo>
                    <a:pt x="0" y="0"/>
                  </a:lnTo>
                  <a:close/>
                </a:path>
              </a:pathLst>
            </a:custGeom>
            <a:solidFill>
              <a:srgbClr val="B26D30"/>
            </a:solidFill>
            <a:ln w="12700" cap="flat">
              <a:noFill/>
              <a:miter lim="400000"/>
            </a:ln>
            <a:effectLst/>
          </p:spPr>
          <p:txBody>
            <a:bodyPr wrap="square" lIns="45718" tIns="45718" rIns="45718" bIns="45718" numCol="1" anchor="ctr">
              <a:noAutofit/>
            </a:bodyPr>
            <a:lstStyle/>
            <a:p>
              <a:endParaRPr>
                <a:latin typeface="Times New Roman" pitchFamily="18" charset="0"/>
                <a:cs typeface="Times New Roman" pitchFamily="18" charset="0"/>
              </a:endParaRPr>
            </a:p>
          </p:txBody>
        </p:sp>
      </p:grpSp>
      <p:sp>
        <p:nvSpPr>
          <p:cNvPr id="28" name="Line">
            <a:extLst>
              <a:ext uri="{FF2B5EF4-FFF2-40B4-BE49-F238E27FC236}">
                <a16:creationId xmlns:a16="http://schemas.microsoft.com/office/drawing/2014/main" id="{C7250EC7-EA79-4021-B9E8-11E61D262555}"/>
              </a:ext>
            </a:extLst>
          </p:cNvPr>
          <p:cNvSpPr/>
          <p:nvPr/>
        </p:nvSpPr>
        <p:spPr>
          <a:xfrm>
            <a:off x="2904783" y="2344647"/>
            <a:ext cx="2062939" cy="2"/>
          </a:xfrm>
          <a:prstGeom prst="line">
            <a:avLst/>
          </a:prstGeom>
          <a:ln>
            <a:solidFill>
              <a:srgbClr val="0096FF"/>
            </a:solidFill>
            <a:miter/>
          </a:ln>
        </p:spPr>
        <p:txBody>
          <a:bodyPr lIns="45718" tIns="45718" rIns="45718" bIns="45718"/>
          <a:lstStyle/>
          <a:p>
            <a:endParaRPr>
              <a:latin typeface="Times New Roman" pitchFamily="18" charset="0"/>
              <a:cs typeface="Times New Roman" pitchFamily="18" charset="0"/>
            </a:endParaRPr>
          </a:p>
        </p:txBody>
      </p:sp>
      <p:sp>
        <p:nvSpPr>
          <p:cNvPr id="29" name="TextBox 33">
            <a:extLst>
              <a:ext uri="{FF2B5EF4-FFF2-40B4-BE49-F238E27FC236}">
                <a16:creationId xmlns:a16="http://schemas.microsoft.com/office/drawing/2014/main" id="{E01D38EA-7FDB-43AF-BF5F-91CEC147DF42}"/>
              </a:ext>
            </a:extLst>
          </p:cNvPr>
          <p:cNvSpPr txBox="1"/>
          <p:nvPr/>
        </p:nvSpPr>
        <p:spPr>
          <a:xfrm>
            <a:off x="2667560" y="1846375"/>
            <a:ext cx="2016088"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5FA4EE"/>
                </a:solidFill>
                <a:latin typeface="Avenir Next"/>
                <a:ea typeface="Avenir Next"/>
                <a:cs typeface="Avenir Next"/>
                <a:sym typeface="Avenir Next"/>
              </a:defRPr>
            </a:lvl1pPr>
          </a:lstStyle>
          <a:p>
            <a:r>
              <a:rPr lang="en-US" sz="2400" b="1">
                <a:latin typeface="Times New Roman" pitchFamily="18" charset="0"/>
                <a:cs typeface="Times New Roman" pitchFamily="18" charset="0"/>
              </a:rPr>
              <a:t>LÃNH ĐẠO</a:t>
            </a:r>
            <a:endParaRPr sz="2400" b="1">
              <a:latin typeface="Times New Roman" pitchFamily="18" charset="0"/>
              <a:cs typeface="Times New Roman" pitchFamily="18" charset="0"/>
            </a:endParaRPr>
          </a:p>
        </p:txBody>
      </p:sp>
      <p:pic>
        <p:nvPicPr>
          <p:cNvPr id="30" name="Picture 41" descr="Picture 41">
            <a:extLst>
              <a:ext uri="{FF2B5EF4-FFF2-40B4-BE49-F238E27FC236}">
                <a16:creationId xmlns:a16="http://schemas.microsoft.com/office/drawing/2014/main" id="{C865D2C6-BB26-4366-B9BA-5F89EE4F17F3}"/>
              </a:ext>
            </a:extLst>
          </p:cNvPr>
          <p:cNvPicPr>
            <a:picLocks noChangeAspect="1"/>
          </p:cNvPicPr>
          <p:nvPr/>
        </p:nvPicPr>
        <p:blipFill>
          <a:blip r:embed="rId2"/>
          <a:stretch>
            <a:fillRect/>
          </a:stretch>
        </p:blipFill>
        <p:spPr>
          <a:xfrm>
            <a:off x="5209271" y="3065378"/>
            <a:ext cx="296675" cy="353653"/>
          </a:xfrm>
          <a:prstGeom prst="rect">
            <a:avLst/>
          </a:prstGeom>
          <a:ln w="12700">
            <a:miter lim="400000"/>
          </a:ln>
        </p:spPr>
      </p:pic>
      <p:sp>
        <p:nvSpPr>
          <p:cNvPr id="31" name="Rectangle 29">
            <a:extLst>
              <a:ext uri="{FF2B5EF4-FFF2-40B4-BE49-F238E27FC236}">
                <a16:creationId xmlns:a16="http://schemas.microsoft.com/office/drawing/2014/main" id="{DA0EB66D-4DA0-49B3-8D97-BD309C193DC3}"/>
              </a:ext>
            </a:extLst>
          </p:cNvPr>
          <p:cNvSpPr txBox="1"/>
          <p:nvPr/>
        </p:nvSpPr>
        <p:spPr>
          <a:xfrm>
            <a:off x="913606" y="2370694"/>
            <a:ext cx="3442117" cy="320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r"/>
            <a:r>
              <a:rPr lang="vi-VN" sz="1800">
                <a:solidFill>
                  <a:schemeClr val="tx1"/>
                </a:solidFill>
                <a:latin typeface="Times New Roman" pitchFamily="18" charset="0"/>
                <a:cs typeface="Times New Roman" pitchFamily="18" charset="0"/>
              </a:rPr>
              <a:t>Đảng cộng sản Đông Dương.</a:t>
            </a:r>
          </a:p>
        </p:txBody>
      </p:sp>
      <p:sp>
        <p:nvSpPr>
          <p:cNvPr id="32" name="Circle">
            <a:extLst>
              <a:ext uri="{FF2B5EF4-FFF2-40B4-BE49-F238E27FC236}">
                <a16:creationId xmlns:a16="http://schemas.microsoft.com/office/drawing/2014/main" id="{9D52819A-9CD2-43F7-B2FD-4CD1E29BF5F8}"/>
              </a:ext>
            </a:extLst>
          </p:cNvPr>
          <p:cNvSpPr/>
          <p:nvPr/>
        </p:nvSpPr>
        <p:spPr>
          <a:xfrm>
            <a:off x="4911269" y="2287212"/>
            <a:ext cx="114869"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33" name="Line">
            <a:extLst>
              <a:ext uri="{FF2B5EF4-FFF2-40B4-BE49-F238E27FC236}">
                <a16:creationId xmlns:a16="http://schemas.microsoft.com/office/drawing/2014/main" id="{91BD4E1A-4793-46BB-BE2C-A19E23A5FF67}"/>
              </a:ext>
            </a:extLst>
          </p:cNvPr>
          <p:cNvSpPr/>
          <p:nvPr/>
        </p:nvSpPr>
        <p:spPr>
          <a:xfrm>
            <a:off x="6770265" y="1958842"/>
            <a:ext cx="2317416" cy="2"/>
          </a:xfrm>
          <a:prstGeom prst="line">
            <a:avLst/>
          </a:prstGeom>
          <a:ln>
            <a:solidFill>
              <a:srgbClr val="008F00"/>
            </a:solidFill>
            <a:miter/>
          </a:ln>
        </p:spPr>
        <p:txBody>
          <a:bodyPr lIns="45718" tIns="45718" rIns="45718" bIns="45718"/>
          <a:lstStyle/>
          <a:p>
            <a:endParaRPr>
              <a:latin typeface="Times New Roman" pitchFamily="18" charset="0"/>
              <a:cs typeface="Times New Roman" pitchFamily="18" charset="0"/>
            </a:endParaRPr>
          </a:p>
        </p:txBody>
      </p:sp>
      <p:sp>
        <p:nvSpPr>
          <p:cNvPr id="34" name="TextBox 33">
            <a:extLst>
              <a:ext uri="{FF2B5EF4-FFF2-40B4-BE49-F238E27FC236}">
                <a16:creationId xmlns:a16="http://schemas.microsoft.com/office/drawing/2014/main" id="{2E5D7866-00D9-4EF9-A6AC-5C9CE57FA356}"/>
              </a:ext>
            </a:extLst>
          </p:cNvPr>
          <p:cNvSpPr txBox="1"/>
          <p:nvPr/>
        </p:nvSpPr>
        <p:spPr>
          <a:xfrm>
            <a:off x="7719648" y="1488729"/>
            <a:ext cx="3404758"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89C758"/>
                </a:solidFill>
                <a:latin typeface="Avenir Next"/>
                <a:ea typeface="Avenir Next"/>
                <a:cs typeface="Avenir Next"/>
                <a:sym typeface="Avenir Next"/>
              </a:defRPr>
            </a:lvl1pPr>
          </a:lstStyle>
          <a:p>
            <a:pPr algn="l"/>
            <a:r>
              <a:rPr lang="en-US" sz="2400" b="1">
                <a:latin typeface="Times New Roman" pitchFamily="18" charset="0"/>
                <a:cs typeface="Times New Roman" pitchFamily="18" charset="0"/>
              </a:rPr>
              <a:t>KẺ THÙ</a:t>
            </a:r>
          </a:p>
        </p:txBody>
      </p:sp>
      <p:pic>
        <p:nvPicPr>
          <p:cNvPr id="35" name="Picture 41" descr="Picture 41">
            <a:extLst>
              <a:ext uri="{FF2B5EF4-FFF2-40B4-BE49-F238E27FC236}">
                <a16:creationId xmlns:a16="http://schemas.microsoft.com/office/drawing/2014/main" id="{A5279D24-04E2-4F08-A9AB-FE6FE2EB7B04}"/>
              </a:ext>
            </a:extLst>
          </p:cNvPr>
          <p:cNvPicPr>
            <a:picLocks noChangeAspect="1"/>
          </p:cNvPicPr>
          <p:nvPr/>
        </p:nvPicPr>
        <p:blipFill>
          <a:blip r:embed="rId3"/>
          <a:stretch>
            <a:fillRect/>
          </a:stretch>
        </p:blipFill>
        <p:spPr>
          <a:xfrm>
            <a:off x="6008184" y="2695069"/>
            <a:ext cx="353653" cy="289799"/>
          </a:xfrm>
          <a:prstGeom prst="rect">
            <a:avLst/>
          </a:prstGeom>
          <a:ln w="12700">
            <a:miter lim="400000"/>
          </a:ln>
        </p:spPr>
      </p:pic>
      <p:sp>
        <p:nvSpPr>
          <p:cNvPr id="36" name="Rectangle 29">
            <a:extLst>
              <a:ext uri="{FF2B5EF4-FFF2-40B4-BE49-F238E27FC236}">
                <a16:creationId xmlns:a16="http://schemas.microsoft.com/office/drawing/2014/main" id="{11C69B55-2420-48FC-B73B-625C3563E507}"/>
              </a:ext>
            </a:extLst>
          </p:cNvPr>
          <p:cNvSpPr txBox="1"/>
          <p:nvPr/>
        </p:nvSpPr>
        <p:spPr>
          <a:xfrm>
            <a:off x="7883617" y="1984890"/>
            <a:ext cx="3774983" cy="8743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just"/>
            <a:r>
              <a:rPr lang="en-US" sz="1800">
                <a:solidFill>
                  <a:schemeClr val="tx1"/>
                </a:solidFill>
                <a:latin typeface="Times New Roman" pitchFamily="18" charset="0"/>
                <a:cs typeface="Times New Roman" pitchFamily="18" charset="0"/>
              </a:rPr>
              <a:t>B</a:t>
            </a:r>
            <a:r>
              <a:rPr lang="vi-VN" sz="1800">
                <a:solidFill>
                  <a:schemeClr val="tx1"/>
                </a:solidFill>
                <a:latin typeface="Times New Roman" pitchFamily="18" charset="0"/>
                <a:cs typeface="Times New Roman" pitchFamily="18" charset="0"/>
              </a:rPr>
              <a:t>ọn phản động Pháp và tay sai không chịu thi hành chính sách của Mặt trận Nhân dân Pháp tại các thuộc địa.</a:t>
            </a:r>
          </a:p>
        </p:txBody>
      </p:sp>
      <p:sp>
        <p:nvSpPr>
          <p:cNvPr id="37" name="Circle">
            <a:extLst>
              <a:ext uri="{FF2B5EF4-FFF2-40B4-BE49-F238E27FC236}">
                <a16:creationId xmlns:a16="http://schemas.microsoft.com/office/drawing/2014/main" id="{3400E5C5-95DA-4A04-9A8E-F3FB92DF5297}"/>
              </a:ext>
            </a:extLst>
          </p:cNvPr>
          <p:cNvSpPr/>
          <p:nvPr/>
        </p:nvSpPr>
        <p:spPr>
          <a:xfrm>
            <a:off x="6716221" y="1901408"/>
            <a:ext cx="114871"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38" name="Line">
            <a:extLst>
              <a:ext uri="{FF2B5EF4-FFF2-40B4-BE49-F238E27FC236}">
                <a16:creationId xmlns:a16="http://schemas.microsoft.com/office/drawing/2014/main" id="{1FD6A1CB-D1A4-4F9E-B74E-3150EAC2FCEC}"/>
              </a:ext>
            </a:extLst>
          </p:cNvPr>
          <p:cNvSpPr/>
          <p:nvPr/>
        </p:nvSpPr>
        <p:spPr>
          <a:xfrm>
            <a:off x="7789712" y="3362492"/>
            <a:ext cx="2472642" cy="2"/>
          </a:xfrm>
          <a:prstGeom prst="line">
            <a:avLst/>
          </a:prstGeom>
          <a:ln>
            <a:solidFill>
              <a:srgbClr val="F18445"/>
            </a:solidFill>
            <a:miter/>
          </a:ln>
        </p:spPr>
        <p:txBody>
          <a:bodyPr lIns="45718" tIns="45718" rIns="45718" bIns="45718"/>
          <a:lstStyle/>
          <a:p>
            <a:endParaRPr>
              <a:latin typeface="Times New Roman" pitchFamily="18" charset="0"/>
              <a:cs typeface="Times New Roman" pitchFamily="18" charset="0"/>
            </a:endParaRPr>
          </a:p>
        </p:txBody>
      </p:sp>
      <p:sp>
        <p:nvSpPr>
          <p:cNvPr id="39" name="TextBox 33">
            <a:extLst>
              <a:ext uri="{FF2B5EF4-FFF2-40B4-BE49-F238E27FC236}">
                <a16:creationId xmlns:a16="http://schemas.microsoft.com/office/drawing/2014/main" id="{C31DBAE7-8DD2-4E71-B873-CEC74148BB8A}"/>
              </a:ext>
            </a:extLst>
          </p:cNvPr>
          <p:cNvSpPr txBox="1"/>
          <p:nvPr/>
        </p:nvSpPr>
        <p:spPr>
          <a:xfrm>
            <a:off x="8509586" y="2885041"/>
            <a:ext cx="3453020"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F19F45"/>
                </a:solidFill>
                <a:latin typeface="Avenir Next"/>
                <a:ea typeface="Avenir Next"/>
                <a:cs typeface="Avenir Next"/>
                <a:sym typeface="Avenir Next"/>
              </a:defRPr>
            </a:lvl1pPr>
          </a:lstStyle>
          <a:p>
            <a:pPr algn="l"/>
            <a:r>
              <a:rPr lang="en-US" sz="2400" b="1">
                <a:latin typeface="Times New Roman" pitchFamily="18" charset="0"/>
                <a:cs typeface="Times New Roman" pitchFamily="18" charset="0"/>
              </a:rPr>
              <a:t>NHIỆM VỤ</a:t>
            </a:r>
          </a:p>
        </p:txBody>
      </p:sp>
      <p:pic>
        <p:nvPicPr>
          <p:cNvPr id="40" name="Picture 41" descr="Picture 41">
            <a:extLst>
              <a:ext uri="{FF2B5EF4-FFF2-40B4-BE49-F238E27FC236}">
                <a16:creationId xmlns:a16="http://schemas.microsoft.com/office/drawing/2014/main" id="{D419790A-7740-44F6-B184-0A03EAD0F982}"/>
              </a:ext>
            </a:extLst>
          </p:cNvPr>
          <p:cNvPicPr>
            <a:picLocks noChangeAspect="1"/>
          </p:cNvPicPr>
          <p:nvPr/>
        </p:nvPicPr>
        <p:blipFill>
          <a:blip r:embed="rId4"/>
          <a:stretch>
            <a:fillRect/>
          </a:stretch>
        </p:blipFill>
        <p:spPr>
          <a:xfrm>
            <a:off x="6753935" y="3125116"/>
            <a:ext cx="407395" cy="413387"/>
          </a:xfrm>
          <a:prstGeom prst="rect">
            <a:avLst/>
          </a:prstGeom>
          <a:ln w="12700">
            <a:miter lim="400000"/>
          </a:ln>
        </p:spPr>
      </p:pic>
      <p:sp>
        <p:nvSpPr>
          <p:cNvPr id="41" name="Rectangle 29">
            <a:extLst>
              <a:ext uri="{FF2B5EF4-FFF2-40B4-BE49-F238E27FC236}">
                <a16:creationId xmlns:a16="http://schemas.microsoft.com/office/drawing/2014/main" id="{D44F3FC5-42D2-42B9-8966-8B9B62DBBFC0}"/>
              </a:ext>
            </a:extLst>
          </p:cNvPr>
          <p:cNvSpPr txBox="1"/>
          <p:nvPr/>
        </p:nvSpPr>
        <p:spPr>
          <a:xfrm>
            <a:off x="8762206" y="3388540"/>
            <a:ext cx="3165238" cy="8743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just"/>
            <a:r>
              <a:rPr lang="en-US" sz="1800">
                <a:solidFill>
                  <a:schemeClr val="tx1"/>
                </a:solidFill>
                <a:latin typeface="Times New Roman" pitchFamily="18" charset="0"/>
                <a:cs typeface="Times New Roman" pitchFamily="18" charset="0"/>
              </a:rPr>
              <a:t>T</a:t>
            </a:r>
            <a:r>
              <a:rPr lang="vi-VN" sz="1800">
                <a:solidFill>
                  <a:schemeClr val="tx1"/>
                </a:solidFill>
                <a:latin typeface="Times New Roman" pitchFamily="18" charset="0"/>
                <a:cs typeface="Times New Roman" pitchFamily="18" charset="0"/>
              </a:rPr>
              <a:t>ập hợp lực lượng yêu nước, dân chủ tiến bộ để chống phát xít, chống chiến tranh đế quốc…</a:t>
            </a:r>
          </a:p>
        </p:txBody>
      </p:sp>
      <p:sp>
        <p:nvSpPr>
          <p:cNvPr id="42" name="Circle">
            <a:extLst>
              <a:ext uri="{FF2B5EF4-FFF2-40B4-BE49-F238E27FC236}">
                <a16:creationId xmlns:a16="http://schemas.microsoft.com/office/drawing/2014/main" id="{B41CC33B-4A4A-4F9F-9D87-A69DF2DA3819}"/>
              </a:ext>
            </a:extLst>
          </p:cNvPr>
          <p:cNvSpPr/>
          <p:nvPr/>
        </p:nvSpPr>
        <p:spPr>
          <a:xfrm>
            <a:off x="7789712" y="3304240"/>
            <a:ext cx="114871"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43" name="Line">
            <a:extLst>
              <a:ext uri="{FF2B5EF4-FFF2-40B4-BE49-F238E27FC236}">
                <a16:creationId xmlns:a16="http://schemas.microsoft.com/office/drawing/2014/main" id="{CCC98642-44E5-4F3B-886A-F53A0827D337}"/>
              </a:ext>
            </a:extLst>
          </p:cNvPr>
          <p:cNvSpPr/>
          <p:nvPr/>
        </p:nvSpPr>
        <p:spPr>
          <a:xfrm>
            <a:off x="7342216" y="4978993"/>
            <a:ext cx="2179806" cy="2"/>
          </a:xfrm>
          <a:prstGeom prst="line">
            <a:avLst/>
          </a:prstGeom>
          <a:ln>
            <a:solidFill>
              <a:srgbClr val="FF7E79"/>
            </a:solidFill>
            <a:miter/>
          </a:ln>
        </p:spPr>
        <p:txBody>
          <a:bodyPr lIns="45718" tIns="45718" rIns="45718" bIns="45718"/>
          <a:lstStyle/>
          <a:p>
            <a:endParaRPr>
              <a:latin typeface="Times New Roman" pitchFamily="18" charset="0"/>
              <a:cs typeface="Times New Roman" pitchFamily="18" charset="0"/>
            </a:endParaRPr>
          </a:p>
        </p:txBody>
      </p:sp>
      <p:sp>
        <p:nvSpPr>
          <p:cNvPr id="44" name="TextBox 33">
            <a:extLst>
              <a:ext uri="{FF2B5EF4-FFF2-40B4-BE49-F238E27FC236}">
                <a16:creationId xmlns:a16="http://schemas.microsoft.com/office/drawing/2014/main" id="{6491E436-D64C-4AA7-9303-C2E9321B3262}"/>
              </a:ext>
            </a:extLst>
          </p:cNvPr>
          <p:cNvSpPr txBox="1"/>
          <p:nvPr/>
        </p:nvSpPr>
        <p:spPr>
          <a:xfrm>
            <a:off x="8005173" y="4561441"/>
            <a:ext cx="3424033"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E73B37"/>
                </a:solidFill>
                <a:latin typeface="Avenir Next"/>
                <a:ea typeface="Avenir Next"/>
                <a:cs typeface="Avenir Next"/>
                <a:sym typeface="Avenir Next"/>
              </a:defRPr>
            </a:lvl1pPr>
          </a:lstStyle>
          <a:p>
            <a:pPr algn="l"/>
            <a:r>
              <a:rPr lang="en-US" sz="2400" b="1">
                <a:latin typeface="Times New Roman" pitchFamily="18" charset="0"/>
                <a:cs typeface="Times New Roman" pitchFamily="18" charset="0"/>
              </a:rPr>
              <a:t>KHẨU HIỆU</a:t>
            </a:r>
          </a:p>
        </p:txBody>
      </p:sp>
      <p:pic>
        <p:nvPicPr>
          <p:cNvPr id="45" name="Picture 41" descr="Picture 41">
            <a:extLst>
              <a:ext uri="{FF2B5EF4-FFF2-40B4-BE49-F238E27FC236}">
                <a16:creationId xmlns:a16="http://schemas.microsoft.com/office/drawing/2014/main" id="{5B700E3D-D08B-4A3B-B34B-BAAA41C9D281}"/>
              </a:ext>
            </a:extLst>
          </p:cNvPr>
          <p:cNvPicPr>
            <a:picLocks noChangeAspect="1"/>
          </p:cNvPicPr>
          <p:nvPr/>
        </p:nvPicPr>
        <p:blipFill>
          <a:blip r:embed="rId5"/>
          <a:stretch>
            <a:fillRect/>
          </a:stretch>
        </p:blipFill>
        <p:spPr>
          <a:xfrm>
            <a:off x="6008184" y="4332442"/>
            <a:ext cx="353653" cy="330076"/>
          </a:xfrm>
          <a:prstGeom prst="rect">
            <a:avLst/>
          </a:prstGeom>
          <a:ln w="12700">
            <a:miter lim="400000"/>
          </a:ln>
        </p:spPr>
      </p:pic>
      <p:sp>
        <p:nvSpPr>
          <p:cNvPr id="46" name="Rectangle 29">
            <a:extLst>
              <a:ext uri="{FF2B5EF4-FFF2-40B4-BE49-F238E27FC236}">
                <a16:creationId xmlns:a16="http://schemas.microsoft.com/office/drawing/2014/main" id="{135723EB-A142-4155-8814-88C93C87E1B2}"/>
              </a:ext>
            </a:extLst>
          </p:cNvPr>
          <p:cNvSpPr txBox="1"/>
          <p:nvPr/>
        </p:nvSpPr>
        <p:spPr>
          <a:xfrm>
            <a:off x="8192113" y="5025898"/>
            <a:ext cx="3694293" cy="11513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just"/>
            <a:r>
              <a:rPr lang="en-US" sz="1800">
                <a:solidFill>
                  <a:schemeClr val="tx1"/>
                </a:solidFill>
                <a:latin typeface="Times New Roman" pitchFamily="18" charset="0"/>
                <a:cs typeface="Times New Roman" pitchFamily="18" charset="0"/>
              </a:rPr>
              <a:t>“</a:t>
            </a:r>
            <a:r>
              <a:rPr lang="vi-VN" sz="1800" i="1">
                <a:solidFill>
                  <a:schemeClr val="tx1"/>
                </a:solidFill>
                <a:latin typeface="Times New Roman" pitchFamily="18" charset="0"/>
                <a:cs typeface="Times New Roman" pitchFamily="18" charset="0"/>
              </a:rPr>
              <a:t>Chống phát xít, chống chiến tranh đế quốc, chống bọn phản động thuộc địa và tay sai, đòi tự do, dân chủ, cơm áo và hoà bình”.</a:t>
            </a:r>
          </a:p>
        </p:txBody>
      </p:sp>
      <p:sp>
        <p:nvSpPr>
          <p:cNvPr id="47" name="Circle">
            <a:extLst>
              <a:ext uri="{FF2B5EF4-FFF2-40B4-BE49-F238E27FC236}">
                <a16:creationId xmlns:a16="http://schemas.microsoft.com/office/drawing/2014/main" id="{8BB08E16-82D2-4BFE-A693-DC04473E18AE}"/>
              </a:ext>
            </a:extLst>
          </p:cNvPr>
          <p:cNvSpPr/>
          <p:nvPr/>
        </p:nvSpPr>
        <p:spPr>
          <a:xfrm>
            <a:off x="7275824" y="4915464"/>
            <a:ext cx="114871"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48" name="Line">
            <a:extLst>
              <a:ext uri="{FF2B5EF4-FFF2-40B4-BE49-F238E27FC236}">
                <a16:creationId xmlns:a16="http://schemas.microsoft.com/office/drawing/2014/main" id="{BF379D75-6C4D-4589-81EF-84C9D706F475}"/>
              </a:ext>
            </a:extLst>
          </p:cNvPr>
          <p:cNvSpPr/>
          <p:nvPr/>
        </p:nvSpPr>
        <p:spPr>
          <a:xfrm>
            <a:off x="3376385" y="5496556"/>
            <a:ext cx="2179805" cy="2"/>
          </a:xfrm>
          <a:prstGeom prst="line">
            <a:avLst/>
          </a:prstGeom>
          <a:ln>
            <a:solidFill>
              <a:srgbClr val="D783FF"/>
            </a:solidFill>
            <a:miter/>
          </a:ln>
        </p:spPr>
        <p:txBody>
          <a:bodyPr lIns="45718" tIns="45718" rIns="45718" bIns="45718"/>
          <a:lstStyle/>
          <a:p>
            <a:endParaRPr>
              <a:latin typeface="Times New Roman" pitchFamily="18" charset="0"/>
              <a:cs typeface="Times New Roman" pitchFamily="18" charset="0"/>
            </a:endParaRPr>
          </a:p>
        </p:txBody>
      </p:sp>
      <p:sp>
        <p:nvSpPr>
          <p:cNvPr id="49" name="TextBox 33">
            <a:extLst>
              <a:ext uri="{FF2B5EF4-FFF2-40B4-BE49-F238E27FC236}">
                <a16:creationId xmlns:a16="http://schemas.microsoft.com/office/drawing/2014/main" id="{0041977B-C389-42A4-B9EF-F7CC3E94D23E}"/>
              </a:ext>
            </a:extLst>
          </p:cNvPr>
          <p:cNvSpPr txBox="1"/>
          <p:nvPr/>
        </p:nvSpPr>
        <p:spPr>
          <a:xfrm>
            <a:off x="2298662" y="5023102"/>
            <a:ext cx="2729744"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B35FBA"/>
                </a:solidFill>
                <a:latin typeface="Avenir Next"/>
                <a:ea typeface="Avenir Next"/>
                <a:cs typeface="Avenir Next"/>
                <a:sym typeface="Avenir Next"/>
              </a:defRPr>
            </a:lvl1pPr>
          </a:lstStyle>
          <a:p>
            <a:r>
              <a:rPr lang="en-US" sz="2400" b="1">
                <a:latin typeface="Times New Roman" pitchFamily="18" charset="0"/>
                <a:cs typeface="Times New Roman" pitchFamily="18" charset="0"/>
              </a:rPr>
              <a:t>MẶT TRẬN</a:t>
            </a:r>
            <a:endParaRPr lang="vi-VN" sz="2400" b="1">
              <a:latin typeface="Times New Roman" pitchFamily="18" charset="0"/>
              <a:cs typeface="Times New Roman" pitchFamily="18" charset="0"/>
            </a:endParaRPr>
          </a:p>
        </p:txBody>
      </p:sp>
      <p:pic>
        <p:nvPicPr>
          <p:cNvPr id="50" name="Picture 41" descr="Picture 41">
            <a:extLst>
              <a:ext uri="{FF2B5EF4-FFF2-40B4-BE49-F238E27FC236}">
                <a16:creationId xmlns:a16="http://schemas.microsoft.com/office/drawing/2014/main" id="{86B89B6A-72DD-498D-9DFA-C28BC4C648A4}"/>
              </a:ext>
            </a:extLst>
          </p:cNvPr>
          <p:cNvPicPr>
            <a:picLocks noChangeAspect="1"/>
          </p:cNvPicPr>
          <p:nvPr/>
        </p:nvPicPr>
        <p:blipFill>
          <a:blip r:embed="rId6"/>
          <a:stretch>
            <a:fillRect/>
          </a:stretch>
        </p:blipFill>
        <p:spPr>
          <a:xfrm>
            <a:off x="6801981" y="4045421"/>
            <a:ext cx="415293" cy="350033"/>
          </a:xfrm>
          <a:prstGeom prst="rect">
            <a:avLst/>
          </a:prstGeom>
          <a:ln w="12700">
            <a:miter lim="400000"/>
          </a:ln>
        </p:spPr>
      </p:pic>
      <p:sp>
        <p:nvSpPr>
          <p:cNvPr id="51" name="Rectangle 29">
            <a:extLst>
              <a:ext uri="{FF2B5EF4-FFF2-40B4-BE49-F238E27FC236}">
                <a16:creationId xmlns:a16="http://schemas.microsoft.com/office/drawing/2014/main" id="{097A439F-F15B-42A3-B250-0B6EB825D2DB}"/>
              </a:ext>
            </a:extLst>
          </p:cNvPr>
          <p:cNvSpPr txBox="1"/>
          <p:nvPr/>
        </p:nvSpPr>
        <p:spPr>
          <a:xfrm>
            <a:off x="1590261" y="5522603"/>
            <a:ext cx="3237062" cy="11513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just"/>
            <a:r>
              <a:rPr lang="vi-VN" sz="1800">
                <a:solidFill>
                  <a:schemeClr val="tx1"/>
                </a:solidFill>
                <a:latin typeface="Times New Roman" pitchFamily="18" charset="0"/>
                <a:cs typeface="Times New Roman" pitchFamily="18" charset="0"/>
              </a:rPr>
              <a:t>Thành lập Mặt trận Nhân dân phản đế Đông Dương (đến tháng 3–1938, đổi thành Mặt trận Dân chủ Đông Dương), </a:t>
            </a:r>
          </a:p>
        </p:txBody>
      </p:sp>
      <p:sp>
        <p:nvSpPr>
          <p:cNvPr id="52" name="Circle">
            <a:extLst>
              <a:ext uri="{FF2B5EF4-FFF2-40B4-BE49-F238E27FC236}">
                <a16:creationId xmlns:a16="http://schemas.microsoft.com/office/drawing/2014/main" id="{2A7D86B1-8BB5-4B3A-BDD9-4BAB76DC6823}"/>
              </a:ext>
            </a:extLst>
          </p:cNvPr>
          <p:cNvSpPr/>
          <p:nvPr/>
        </p:nvSpPr>
        <p:spPr>
          <a:xfrm>
            <a:off x="5441320" y="5435876"/>
            <a:ext cx="114869"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53" name="Line">
            <a:extLst>
              <a:ext uri="{FF2B5EF4-FFF2-40B4-BE49-F238E27FC236}">
                <a16:creationId xmlns:a16="http://schemas.microsoft.com/office/drawing/2014/main" id="{6F34D7B0-7689-4F74-B023-6101DBADA003}"/>
              </a:ext>
            </a:extLst>
          </p:cNvPr>
          <p:cNvSpPr/>
          <p:nvPr/>
        </p:nvSpPr>
        <p:spPr>
          <a:xfrm>
            <a:off x="2373913" y="4059890"/>
            <a:ext cx="2062940" cy="2"/>
          </a:xfrm>
          <a:prstGeom prst="line">
            <a:avLst/>
          </a:prstGeom>
          <a:ln>
            <a:solidFill>
              <a:srgbClr val="FF2F92"/>
            </a:solidFill>
            <a:miter/>
          </a:ln>
        </p:spPr>
        <p:txBody>
          <a:bodyPr lIns="45718" tIns="45718" rIns="45718" bIns="45718"/>
          <a:lstStyle/>
          <a:p>
            <a:endParaRPr>
              <a:latin typeface="Times New Roman" pitchFamily="18" charset="0"/>
              <a:cs typeface="Times New Roman" pitchFamily="18" charset="0"/>
            </a:endParaRPr>
          </a:p>
        </p:txBody>
      </p:sp>
      <p:sp>
        <p:nvSpPr>
          <p:cNvPr id="54" name="TextBox 33">
            <a:extLst>
              <a:ext uri="{FF2B5EF4-FFF2-40B4-BE49-F238E27FC236}">
                <a16:creationId xmlns:a16="http://schemas.microsoft.com/office/drawing/2014/main" id="{E72608B2-D074-425D-8684-C3986F4126B0}"/>
              </a:ext>
            </a:extLst>
          </p:cNvPr>
          <p:cNvSpPr txBox="1"/>
          <p:nvPr/>
        </p:nvSpPr>
        <p:spPr>
          <a:xfrm>
            <a:off x="0" y="3647041"/>
            <a:ext cx="3783879" cy="461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lvl1pPr algn="ctr">
              <a:defRPr sz="1000">
                <a:solidFill>
                  <a:srgbClr val="ED7EAA"/>
                </a:solidFill>
                <a:latin typeface="Avenir Next"/>
                <a:ea typeface="Avenir Next"/>
                <a:cs typeface="Avenir Next"/>
                <a:sym typeface="Avenir Next"/>
              </a:defRPr>
            </a:lvl1pPr>
          </a:lstStyle>
          <a:p>
            <a:pPr algn="r"/>
            <a:r>
              <a:rPr lang="en-US" sz="2400" b="1">
                <a:latin typeface="Times New Roman" pitchFamily="18" charset="0"/>
                <a:cs typeface="Times New Roman" pitchFamily="18" charset="0"/>
              </a:rPr>
              <a:t>PHƯƠNG PHÁP</a:t>
            </a:r>
            <a:endParaRPr lang="vi-VN" sz="2400" b="1">
              <a:latin typeface="Times New Roman" pitchFamily="18" charset="0"/>
              <a:cs typeface="Times New Roman" pitchFamily="18" charset="0"/>
            </a:endParaRPr>
          </a:p>
        </p:txBody>
      </p:sp>
      <p:pic>
        <p:nvPicPr>
          <p:cNvPr id="55" name="Picture 41" descr="Picture 41">
            <a:extLst>
              <a:ext uri="{FF2B5EF4-FFF2-40B4-BE49-F238E27FC236}">
                <a16:creationId xmlns:a16="http://schemas.microsoft.com/office/drawing/2014/main" id="{A89C0764-7CCB-495A-BD8B-7F7778F33588}"/>
              </a:ext>
            </a:extLst>
          </p:cNvPr>
          <p:cNvPicPr>
            <a:picLocks noChangeAspect="1"/>
          </p:cNvPicPr>
          <p:nvPr/>
        </p:nvPicPr>
        <p:blipFill>
          <a:blip r:embed="rId7"/>
          <a:stretch>
            <a:fillRect/>
          </a:stretch>
        </p:blipFill>
        <p:spPr>
          <a:xfrm>
            <a:off x="5192083" y="3900255"/>
            <a:ext cx="353653" cy="319270"/>
          </a:xfrm>
          <a:prstGeom prst="rect">
            <a:avLst/>
          </a:prstGeom>
          <a:ln w="12700">
            <a:miter lim="400000"/>
          </a:ln>
        </p:spPr>
      </p:pic>
      <p:sp>
        <p:nvSpPr>
          <p:cNvPr id="56" name="Rectangle 29">
            <a:extLst>
              <a:ext uri="{FF2B5EF4-FFF2-40B4-BE49-F238E27FC236}">
                <a16:creationId xmlns:a16="http://schemas.microsoft.com/office/drawing/2014/main" id="{6AD08DAB-5B1E-4513-AF13-71EEB91882B3}"/>
              </a:ext>
            </a:extLst>
          </p:cNvPr>
          <p:cNvSpPr txBox="1"/>
          <p:nvPr/>
        </p:nvSpPr>
        <p:spPr>
          <a:xfrm>
            <a:off x="685006" y="4085936"/>
            <a:ext cx="3139847" cy="597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1475" tIns="21475" rIns="21475" bIns="21475">
            <a:spAutoFit/>
          </a:bodyPr>
          <a:lstStyle>
            <a:lvl1pPr defTabSz="214760">
              <a:defRPr sz="700">
                <a:solidFill>
                  <a:srgbClr val="808080"/>
                </a:solidFill>
              </a:defRPr>
            </a:lvl1pPr>
          </a:lstStyle>
          <a:p>
            <a:pPr algn="just"/>
            <a:r>
              <a:rPr lang="en-US" sz="1800">
                <a:solidFill>
                  <a:schemeClr val="tx1"/>
                </a:solidFill>
                <a:latin typeface="Times New Roman" pitchFamily="18" charset="0"/>
                <a:cs typeface="Times New Roman" pitchFamily="18" charset="0"/>
              </a:rPr>
              <a:t>H</a:t>
            </a:r>
            <a:r>
              <a:rPr lang="vi-VN" sz="1800">
                <a:solidFill>
                  <a:schemeClr val="tx1"/>
                </a:solidFill>
                <a:latin typeface="Times New Roman" pitchFamily="18" charset="0"/>
                <a:cs typeface="Times New Roman" pitchFamily="18" charset="0"/>
              </a:rPr>
              <a:t>ợp pháp, nửa hợp pháp, công khai, nửa công khai…</a:t>
            </a:r>
          </a:p>
        </p:txBody>
      </p:sp>
      <p:sp>
        <p:nvSpPr>
          <p:cNvPr id="57" name="Circle">
            <a:extLst>
              <a:ext uri="{FF2B5EF4-FFF2-40B4-BE49-F238E27FC236}">
                <a16:creationId xmlns:a16="http://schemas.microsoft.com/office/drawing/2014/main" id="{24AE051A-3718-493D-A4D6-237EA0E14BAD}"/>
              </a:ext>
            </a:extLst>
          </p:cNvPr>
          <p:cNvSpPr/>
          <p:nvPr/>
        </p:nvSpPr>
        <p:spPr>
          <a:xfrm>
            <a:off x="4380398" y="4002455"/>
            <a:ext cx="114871" cy="114871"/>
          </a:xfrm>
          <a:prstGeom prst="ellipse">
            <a:avLst/>
          </a:prstGeom>
          <a:solidFill>
            <a:srgbClr val="FFFFFF"/>
          </a:solidFill>
          <a:ln w="12700">
            <a:miter lim="400000"/>
          </a:ln>
        </p:spPr>
        <p:txBody>
          <a:bodyPr lIns="45718" tIns="45718" rIns="45718" bIns="45718" anchor="ctr"/>
          <a:lstStyle/>
          <a:p>
            <a:endParaRPr>
              <a:latin typeface="Times New Roman" pitchFamily="18" charset="0"/>
              <a:cs typeface="Times New Roman" pitchFamily="18" charset="0"/>
            </a:endParaRPr>
          </a:p>
        </p:txBody>
      </p:sp>
      <p:sp>
        <p:nvSpPr>
          <p:cNvPr id="58" name="TextBox 34">
            <a:extLst>
              <a:ext uri="{FF2B5EF4-FFF2-40B4-BE49-F238E27FC236}">
                <a16:creationId xmlns:a16="http://schemas.microsoft.com/office/drawing/2014/main" id="{479D161C-F14F-41E6-8349-09FA3B3F6203}"/>
              </a:ext>
            </a:extLst>
          </p:cNvPr>
          <p:cNvSpPr txBox="1"/>
          <p:nvPr/>
        </p:nvSpPr>
        <p:spPr>
          <a:xfrm>
            <a:off x="11651" y="823458"/>
            <a:ext cx="4411562" cy="5847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500" b="1">
                <a:solidFill>
                  <a:srgbClr val="CE3C6C"/>
                </a:solidFill>
                <a:latin typeface="Avenir Next"/>
                <a:ea typeface="Avenir Next"/>
                <a:cs typeface="Avenir Next"/>
                <a:sym typeface="Avenir Next"/>
              </a:defRPr>
            </a:lvl1pPr>
          </a:lstStyle>
          <a:p>
            <a:r>
              <a:rPr lang="vi-VN" sz="3200" dirty="0">
                <a:solidFill>
                  <a:srgbClr val="C00000"/>
                </a:solidFill>
                <a:latin typeface="Times New Roman" pitchFamily="18" charset="0"/>
                <a:cs typeface="Times New Roman" pitchFamily="18" charset="0"/>
              </a:rPr>
              <a:t>1.</a:t>
            </a:r>
            <a:r>
              <a:rPr lang="en-US" sz="3200" dirty="0">
                <a:solidFill>
                  <a:srgbClr val="C00000"/>
                </a:solidFill>
                <a:latin typeface="Times New Roman" pitchFamily="18" charset="0"/>
                <a:cs typeface="Times New Roman" pitchFamily="18" charset="0"/>
              </a:rPr>
              <a:t> </a:t>
            </a:r>
            <a:r>
              <a:rPr lang="vi-VN" sz="3200" dirty="0">
                <a:solidFill>
                  <a:srgbClr val="C00000"/>
                </a:solidFill>
                <a:latin typeface="Times New Roman" pitchFamily="18" charset="0"/>
                <a:cs typeface="Times New Roman" pitchFamily="18" charset="0"/>
              </a:rPr>
              <a:t>Chủ </a:t>
            </a:r>
            <a:r>
              <a:rPr lang="en-US" sz="3200" dirty="0">
                <a:solidFill>
                  <a:srgbClr val="C00000"/>
                </a:solidFill>
                <a:latin typeface="Times New Roman" pitchFamily="18" charset="0"/>
                <a:cs typeface="Times New Roman" pitchFamily="18" charset="0"/>
              </a:rPr>
              <a:t>t</a:t>
            </a:r>
            <a:r>
              <a:rPr lang="vi-VN" sz="3200" dirty="0">
                <a:solidFill>
                  <a:srgbClr val="C00000"/>
                </a:solidFill>
                <a:latin typeface="Times New Roman" pitchFamily="18" charset="0"/>
                <a:cs typeface="Times New Roman" pitchFamily="18" charset="0"/>
              </a:rPr>
              <a:t>rương của Đảng</a:t>
            </a:r>
            <a:endParaRPr lang="en-US" sz="3200" dirty="0">
              <a:solidFill>
                <a:srgbClr val="C00000"/>
              </a:solidFill>
              <a:latin typeface="Times New Roman" pitchFamily="18" charset="0"/>
              <a:cs typeface="Times New Roman" pitchFamily="18" charset="0"/>
            </a:endParaRPr>
          </a:p>
        </p:txBody>
      </p:sp>
      <p:sp>
        <p:nvSpPr>
          <p:cNvPr id="59" name="Rectangle 58">
            <a:extLst>
              <a:ext uri="{FF2B5EF4-FFF2-40B4-BE49-F238E27FC236}">
                <a16:creationId xmlns:a16="http://schemas.microsoft.com/office/drawing/2014/main" id="{A1F60C76-9B9F-F943-A539-DFADA8877041}"/>
              </a:ext>
            </a:extLst>
          </p:cNvPr>
          <p:cNvSpPr/>
          <p:nvPr/>
        </p:nvSpPr>
        <p:spPr>
          <a:xfrm>
            <a:off x="0" y="56973"/>
            <a:ext cx="12192000" cy="978729"/>
          </a:xfrm>
          <a:prstGeom prst="rect">
            <a:avLst/>
          </a:prstGeom>
        </p:spPr>
        <p:txBody>
          <a:bodyPr wrap="square">
            <a:spAutoFit/>
          </a:bodyPr>
          <a:lstStyle/>
          <a:p>
            <a:pPr lvl="0" algn="ctr">
              <a:lnSpc>
                <a:spcPct val="90000"/>
              </a:lnSpc>
              <a:spcBef>
                <a:spcPct val="0"/>
              </a:spcBef>
              <a:spcAft>
                <a:spcPts val="800"/>
              </a:spcAft>
              <a:defRPr/>
            </a:pPr>
            <a:r>
              <a:rPr lang="vi-VN" sz="3200" b="1" dirty="0">
                <a:solidFill>
                  <a:srgbClr val="00B0F0"/>
                </a:solidFill>
                <a:latin typeface="Times New Roman" panose="02020603050405020304" pitchFamily="18" charset="0"/>
                <a:cs typeface="Times New Roman" panose="02020603050405020304" pitchFamily="18" charset="0"/>
              </a:rPr>
              <a:t>II. Mặt trận dân chủ Đông Dương và phong trào đấu tranh đòi tự do dân chủ </a:t>
            </a:r>
          </a:p>
        </p:txBody>
      </p:sp>
    </p:spTree>
    <p:extLst>
      <p:ext uri="{BB962C8B-B14F-4D97-AF65-F5344CB8AC3E}">
        <p14:creationId xmlns:p14="http://schemas.microsoft.com/office/powerpoint/2010/main" val="21815320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p:tmAbs val="0"/>
                                  </p:iterate>
                                  <p:childTnLst>
                                    <p:set>
                                      <p:cBhvr>
                                        <p:cTn id="12" fill="hold"/>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3" presetClass="entr" presetSubtype="16" fill="hold" grpId="0" nodeType="afterEffect">
                                  <p:stCondLst>
                                    <p:cond delay="0"/>
                                  </p:stCondLst>
                                  <p:iterate>
                                    <p:tmAbs val="0"/>
                                  </p:iterate>
                                  <p:childTnLst>
                                    <p:set>
                                      <p:cBhvr>
                                        <p:cTn id="17" fill="hold"/>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4" presetClass="entr" presetSubtype="32" fill="hold" grpId="0" nodeType="afterEffect">
                                  <p:stCondLst>
                                    <p:cond delay="0"/>
                                  </p:stCondLst>
                                  <p:iterate>
                                    <p:tmAbs val="0"/>
                                  </p:iterate>
                                  <p:childTnLst>
                                    <p:set>
                                      <p:cBhvr>
                                        <p:cTn id="22" fill="hold"/>
                                        <p:tgtEl>
                                          <p:spTgt spid="32"/>
                                        </p:tgtEl>
                                        <p:attrNameLst>
                                          <p:attrName>style.visibility</p:attrName>
                                        </p:attrNameLst>
                                      </p:cBhvr>
                                      <p:to>
                                        <p:strVal val="visible"/>
                                      </p:to>
                                    </p:set>
                                    <p:animEffect transition="in" filter="box(out)">
                                      <p:cBhvr>
                                        <p:cTn id="23" dur="500"/>
                                        <p:tgtEl>
                                          <p:spTgt spid="32"/>
                                        </p:tgtEl>
                                      </p:cBhvr>
                                    </p:animEffect>
                                  </p:childTnLst>
                                </p:cTn>
                              </p:par>
                            </p:childTnLst>
                          </p:cTn>
                        </p:par>
                        <p:par>
                          <p:cTn id="24" fill="hold">
                            <p:stCondLst>
                              <p:cond delay="1500"/>
                            </p:stCondLst>
                            <p:childTnLst>
                              <p:par>
                                <p:cTn id="25" presetID="4" presetClass="entr" presetSubtype="32" fill="hold" grpId="0" nodeType="afterEffect">
                                  <p:stCondLst>
                                    <p:cond delay="0"/>
                                  </p:stCondLst>
                                  <p:iterate>
                                    <p:tmAbs val="0"/>
                                  </p:iterate>
                                  <p:childTnLst>
                                    <p:set>
                                      <p:cBhvr>
                                        <p:cTn id="26" fill="hold"/>
                                        <p:tgtEl>
                                          <p:spTgt spid="28"/>
                                        </p:tgtEl>
                                        <p:attrNameLst>
                                          <p:attrName>style.visibility</p:attrName>
                                        </p:attrNameLst>
                                      </p:cBhvr>
                                      <p:to>
                                        <p:strVal val="visible"/>
                                      </p:to>
                                    </p:set>
                                    <p:animEffect transition="in" filter="box(out)">
                                      <p:cBhvr>
                                        <p:cTn id="27" dur="500"/>
                                        <p:tgtEl>
                                          <p:spTgt spid="28"/>
                                        </p:tgtEl>
                                      </p:cBhvr>
                                    </p:animEffect>
                                  </p:childTnLst>
                                </p:cTn>
                              </p:par>
                            </p:childTnLst>
                          </p:cTn>
                        </p:par>
                        <p:par>
                          <p:cTn id="28" fill="hold">
                            <p:stCondLst>
                              <p:cond delay="2000"/>
                            </p:stCondLst>
                            <p:childTnLst>
                              <p:par>
                                <p:cTn id="29" presetID="23" presetClass="entr" presetSubtype="16" fill="hold" grpId="0" nodeType="afterEffect">
                                  <p:stCondLst>
                                    <p:cond delay="0"/>
                                  </p:stCondLst>
                                  <p:iterate>
                                    <p:tmAbs val="0"/>
                                  </p:iterate>
                                  <p:childTnLst>
                                    <p:set>
                                      <p:cBhvr>
                                        <p:cTn id="30" fill="hold"/>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23" presetClass="entr" presetSubtype="16" fill="hold" grpId="0" nodeType="afterEffect">
                                  <p:stCondLst>
                                    <p:cond delay="0"/>
                                  </p:stCondLst>
                                  <p:iterate>
                                    <p:tmAbs val="0"/>
                                  </p:iterate>
                                  <p:childTnLst>
                                    <p:set>
                                      <p:cBhvr>
                                        <p:cTn id="35" fill="hold"/>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grpId="0" nodeType="clickEffect">
                                  <p:stCondLst>
                                    <p:cond delay="0"/>
                                  </p:stCondLst>
                                  <p:iterate>
                                    <p:tmAbs val="0"/>
                                  </p:iterate>
                                  <p:childTnLst>
                                    <p:set>
                                      <p:cBhvr>
                                        <p:cTn id="41" fill="hold"/>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childTnLst>
                          </p:cTn>
                        </p:par>
                        <p:par>
                          <p:cTn id="44" fill="hold">
                            <p:stCondLst>
                              <p:cond delay="500"/>
                            </p:stCondLst>
                            <p:childTnLst>
                              <p:par>
                                <p:cTn id="45" presetID="23" presetClass="entr" presetSubtype="16" fill="hold" grpId="0" nodeType="afterEffect">
                                  <p:stCondLst>
                                    <p:cond delay="0"/>
                                  </p:stCondLst>
                                  <p:iterate>
                                    <p:tmAbs val="0"/>
                                  </p:iterate>
                                  <p:childTnLst>
                                    <p:set>
                                      <p:cBhvr>
                                        <p:cTn id="46" fill="hold"/>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childTnLst>
                                </p:cTn>
                              </p:par>
                            </p:childTnLst>
                          </p:cTn>
                        </p:par>
                        <p:par>
                          <p:cTn id="49" fill="hold">
                            <p:stCondLst>
                              <p:cond delay="1000"/>
                            </p:stCondLst>
                            <p:childTnLst>
                              <p:par>
                                <p:cTn id="50" presetID="4" presetClass="entr" presetSubtype="32" fill="hold" grpId="0" nodeType="afterEffect">
                                  <p:stCondLst>
                                    <p:cond delay="0"/>
                                  </p:stCondLst>
                                  <p:iterate>
                                    <p:tmAbs val="0"/>
                                  </p:iterate>
                                  <p:childTnLst>
                                    <p:set>
                                      <p:cBhvr>
                                        <p:cTn id="51" fill="hold"/>
                                        <p:tgtEl>
                                          <p:spTgt spid="37"/>
                                        </p:tgtEl>
                                        <p:attrNameLst>
                                          <p:attrName>style.visibility</p:attrName>
                                        </p:attrNameLst>
                                      </p:cBhvr>
                                      <p:to>
                                        <p:strVal val="visible"/>
                                      </p:to>
                                    </p:set>
                                    <p:animEffect transition="in" filter="box(out)">
                                      <p:cBhvr>
                                        <p:cTn id="52" dur="500"/>
                                        <p:tgtEl>
                                          <p:spTgt spid="37"/>
                                        </p:tgtEl>
                                      </p:cBhvr>
                                    </p:animEffect>
                                  </p:childTnLst>
                                </p:cTn>
                              </p:par>
                            </p:childTnLst>
                          </p:cTn>
                        </p:par>
                        <p:par>
                          <p:cTn id="53" fill="hold">
                            <p:stCondLst>
                              <p:cond delay="1500"/>
                            </p:stCondLst>
                            <p:childTnLst>
                              <p:par>
                                <p:cTn id="54" presetID="4" presetClass="entr" presetSubtype="32" fill="hold" grpId="0" nodeType="afterEffect">
                                  <p:stCondLst>
                                    <p:cond delay="0"/>
                                  </p:stCondLst>
                                  <p:iterate>
                                    <p:tmAbs val="0"/>
                                  </p:iterate>
                                  <p:childTnLst>
                                    <p:set>
                                      <p:cBhvr>
                                        <p:cTn id="55" fill="hold"/>
                                        <p:tgtEl>
                                          <p:spTgt spid="33"/>
                                        </p:tgtEl>
                                        <p:attrNameLst>
                                          <p:attrName>style.visibility</p:attrName>
                                        </p:attrNameLst>
                                      </p:cBhvr>
                                      <p:to>
                                        <p:strVal val="visible"/>
                                      </p:to>
                                    </p:set>
                                    <p:animEffect transition="in" filter="box(out)">
                                      <p:cBhvr>
                                        <p:cTn id="56" dur="500"/>
                                        <p:tgtEl>
                                          <p:spTgt spid="33"/>
                                        </p:tgtEl>
                                      </p:cBhvr>
                                    </p:animEffect>
                                  </p:childTnLst>
                                </p:cTn>
                              </p:par>
                            </p:childTnLst>
                          </p:cTn>
                        </p:par>
                        <p:par>
                          <p:cTn id="57" fill="hold">
                            <p:stCondLst>
                              <p:cond delay="2000"/>
                            </p:stCondLst>
                            <p:childTnLst>
                              <p:par>
                                <p:cTn id="58" presetID="23" presetClass="entr" presetSubtype="16" fill="hold" grpId="0" nodeType="afterEffect">
                                  <p:stCondLst>
                                    <p:cond delay="0"/>
                                  </p:stCondLst>
                                  <p:iterate>
                                    <p:tmAbs val="0"/>
                                  </p:iterate>
                                  <p:childTnLst>
                                    <p:set>
                                      <p:cBhvr>
                                        <p:cTn id="59" fill="hold"/>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fltVal val="0"/>
                                          </p:val>
                                        </p:tav>
                                        <p:tav tm="100000">
                                          <p:val>
                                            <p:strVal val="#ppt_w"/>
                                          </p:val>
                                        </p:tav>
                                      </p:tavLst>
                                    </p:anim>
                                    <p:anim calcmode="lin" valueType="num">
                                      <p:cBhvr>
                                        <p:cTn id="61" dur="500" fill="hold"/>
                                        <p:tgtEl>
                                          <p:spTgt spid="34"/>
                                        </p:tgtEl>
                                        <p:attrNameLst>
                                          <p:attrName>ppt_h</p:attrName>
                                        </p:attrNameLst>
                                      </p:cBhvr>
                                      <p:tavLst>
                                        <p:tav tm="0">
                                          <p:val>
                                            <p:fltVal val="0"/>
                                          </p:val>
                                        </p:tav>
                                        <p:tav tm="100000">
                                          <p:val>
                                            <p:strVal val="#ppt_h"/>
                                          </p:val>
                                        </p:tav>
                                      </p:tavLst>
                                    </p:anim>
                                  </p:childTnLst>
                                </p:cTn>
                              </p:par>
                            </p:childTnLst>
                          </p:cTn>
                        </p:par>
                        <p:par>
                          <p:cTn id="62" fill="hold">
                            <p:stCondLst>
                              <p:cond delay="2500"/>
                            </p:stCondLst>
                            <p:childTnLst>
                              <p:par>
                                <p:cTn id="63" presetID="23" presetClass="entr" presetSubtype="16" fill="hold" grpId="0" nodeType="afterEffect">
                                  <p:stCondLst>
                                    <p:cond delay="0"/>
                                  </p:stCondLst>
                                  <p:iterate>
                                    <p:tmAbs val="0"/>
                                  </p:iterate>
                                  <p:childTnLst>
                                    <p:set>
                                      <p:cBhvr>
                                        <p:cTn id="64" fill="hold"/>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iterate>
                                    <p:tmAbs val="0"/>
                                  </p:iterate>
                                  <p:childTnLst>
                                    <p:set>
                                      <p:cBhvr>
                                        <p:cTn id="70" fill="hold"/>
                                        <p:tgtEl>
                                          <p:spTgt spid="24"/>
                                        </p:tgtEl>
                                        <p:attrNameLst>
                                          <p:attrName>style.visibility</p:attrName>
                                        </p:attrNameLst>
                                      </p:cBhvr>
                                      <p:to>
                                        <p:strVal val="visible"/>
                                      </p:to>
                                    </p:set>
                                    <p:anim calcmode="lin" valueType="num">
                                      <p:cBhvr>
                                        <p:cTn id="71" dur="500" fill="hold"/>
                                        <p:tgtEl>
                                          <p:spTgt spid="24"/>
                                        </p:tgtEl>
                                        <p:attrNameLst>
                                          <p:attrName>ppt_w</p:attrName>
                                        </p:attrNameLst>
                                      </p:cBhvr>
                                      <p:tavLst>
                                        <p:tav tm="0">
                                          <p:val>
                                            <p:fltVal val="0"/>
                                          </p:val>
                                        </p:tav>
                                        <p:tav tm="100000">
                                          <p:val>
                                            <p:strVal val="#ppt_w"/>
                                          </p:val>
                                        </p:tav>
                                      </p:tavLst>
                                    </p:anim>
                                    <p:anim calcmode="lin" valueType="num">
                                      <p:cBhvr>
                                        <p:cTn id="72" dur="500" fill="hold"/>
                                        <p:tgtEl>
                                          <p:spTgt spid="24"/>
                                        </p:tgtEl>
                                        <p:attrNameLst>
                                          <p:attrName>ppt_h</p:attrName>
                                        </p:attrNameLst>
                                      </p:cBhvr>
                                      <p:tavLst>
                                        <p:tav tm="0">
                                          <p:val>
                                            <p:fltVal val="0"/>
                                          </p:val>
                                        </p:tav>
                                        <p:tav tm="100000">
                                          <p:val>
                                            <p:strVal val="#ppt_h"/>
                                          </p:val>
                                        </p:tav>
                                      </p:tavLst>
                                    </p:anim>
                                  </p:childTnLst>
                                </p:cTn>
                              </p:par>
                            </p:childTnLst>
                          </p:cTn>
                        </p:par>
                        <p:par>
                          <p:cTn id="73" fill="hold">
                            <p:stCondLst>
                              <p:cond delay="500"/>
                            </p:stCondLst>
                            <p:childTnLst>
                              <p:par>
                                <p:cTn id="74" presetID="23" presetClass="entr" presetSubtype="16" fill="hold" grpId="0" nodeType="afterEffect">
                                  <p:stCondLst>
                                    <p:cond delay="0"/>
                                  </p:stCondLst>
                                  <p:iterate>
                                    <p:tmAbs val="0"/>
                                  </p:iterate>
                                  <p:childTnLst>
                                    <p:set>
                                      <p:cBhvr>
                                        <p:cTn id="75" fill="hold"/>
                                        <p:tgtEl>
                                          <p:spTgt spid="40"/>
                                        </p:tgtEl>
                                        <p:attrNameLst>
                                          <p:attrName>style.visibility</p:attrName>
                                        </p:attrNameLst>
                                      </p:cBhvr>
                                      <p:to>
                                        <p:strVal val="visible"/>
                                      </p:to>
                                    </p:set>
                                    <p:anim calcmode="lin" valueType="num">
                                      <p:cBhvr>
                                        <p:cTn id="76" dur="500" fill="hold"/>
                                        <p:tgtEl>
                                          <p:spTgt spid="40"/>
                                        </p:tgtEl>
                                        <p:attrNameLst>
                                          <p:attrName>ppt_w</p:attrName>
                                        </p:attrNameLst>
                                      </p:cBhvr>
                                      <p:tavLst>
                                        <p:tav tm="0">
                                          <p:val>
                                            <p:fltVal val="0"/>
                                          </p:val>
                                        </p:tav>
                                        <p:tav tm="100000">
                                          <p:val>
                                            <p:strVal val="#ppt_w"/>
                                          </p:val>
                                        </p:tav>
                                      </p:tavLst>
                                    </p:anim>
                                    <p:anim calcmode="lin" valueType="num">
                                      <p:cBhvr>
                                        <p:cTn id="77" dur="500" fill="hold"/>
                                        <p:tgtEl>
                                          <p:spTgt spid="40"/>
                                        </p:tgtEl>
                                        <p:attrNameLst>
                                          <p:attrName>ppt_h</p:attrName>
                                        </p:attrNameLst>
                                      </p:cBhvr>
                                      <p:tavLst>
                                        <p:tav tm="0">
                                          <p:val>
                                            <p:fltVal val="0"/>
                                          </p:val>
                                        </p:tav>
                                        <p:tav tm="100000">
                                          <p:val>
                                            <p:strVal val="#ppt_h"/>
                                          </p:val>
                                        </p:tav>
                                      </p:tavLst>
                                    </p:anim>
                                  </p:childTnLst>
                                </p:cTn>
                              </p:par>
                            </p:childTnLst>
                          </p:cTn>
                        </p:par>
                        <p:par>
                          <p:cTn id="78" fill="hold">
                            <p:stCondLst>
                              <p:cond delay="1000"/>
                            </p:stCondLst>
                            <p:childTnLst>
                              <p:par>
                                <p:cTn id="79" presetID="4" presetClass="entr" presetSubtype="32" fill="hold" grpId="0" nodeType="afterEffect">
                                  <p:stCondLst>
                                    <p:cond delay="0"/>
                                  </p:stCondLst>
                                  <p:iterate>
                                    <p:tmAbs val="0"/>
                                  </p:iterate>
                                  <p:childTnLst>
                                    <p:set>
                                      <p:cBhvr>
                                        <p:cTn id="80" fill="hold"/>
                                        <p:tgtEl>
                                          <p:spTgt spid="42"/>
                                        </p:tgtEl>
                                        <p:attrNameLst>
                                          <p:attrName>style.visibility</p:attrName>
                                        </p:attrNameLst>
                                      </p:cBhvr>
                                      <p:to>
                                        <p:strVal val="visible"/>
                                      </p:to>
                                    </p:set>
                                    <p:animEffect transition="in" filter="box(out)">
                                      <p:cBhvr>
                                        <p:cTn id="81" dur="500"/>
                                        <p:tgtEl>
                                          <p:spTgt spid="42"/>
                                        </p:tgtEl>
                                      </p:cBhvr>
                                    </p:animEffect>
                                  </p:childTnLst>
                                </p:cTn>
                              </p:par>
                            </p:childTnLst>
                          </p:cTn>
                        </p:par>
                        <p:par>
                          <p:cTn id="82" fill="hold">
                            <p:stCondLst>
                              <p:cond delay="1500"/>
                            </p:stCondLst>
                            <p:childTnLst>
                              <p:par>
                                <p:cTn id="83" presetID="4" presetClass="entr" presetSubtype="32" fill="hold" grpId="0" nodeType="afterEffect">
                                  <p:stCondLst>
                                    <p:cond delay="0"/>
                                  </p:stCondLst>
                                  <p:iterate>
                                    <p:tmAbs val="0"/>
                                  </p:iterate>
                                  <p:childTnLst>
                                    <p:set>
                                      <p:cBhvr>
                                        <p:cTn id="84" fill="hold"/>
                                        <p:tgtEl>
                                          <p:spTgt spid="38"/>
                                        </p:tgtEl>
                                        <p:attrNameLst>
                                          <p:attrName>style.visibility</p:attrName>
                                        </p:attrNameLst>
                                      </p:cBhvr>
                                      <p:to>
                                        <p:strVal val="visible"/>
                                      </p:to>
                                    </p:set>
                                    <p:animEffect transition="in" filter="box(out)">
                                      <p:cBhvr>
                                        <p:cTn id="85" dur="500"/>
                                        <p:tgtEl>
                                          <p:spTgt spid="38"/>
                                        </p:tgtEl>
                                      </p:cBhvr>
                                    </p:animEffect>
                                  </p:childTnLst>
                                </p:cTn>
                              </p:par>
                            </p:childTnLst>
                          </p:cTn>
                        </p:par>
                        <p:par>
                          <p:cTn id="86" fill="hold">
                            <p:stCondLst>
                              <p:cond delay="2000"/>
                            </p:stCondLst>
                            <p:childTnLst>
                              <p:par>
                                <p:cTn id="87" presetID="23" presetClass="entr" presetSubtype="16" fill="hold" grpId="0" nodeType="afterEffect">
                                  <p:stCondLst>
                                    <p:cond delay="0"/>
                                  </p:stCondLst>
                                  <p:iterate>
                                    <p:tmAbs val="0"/>
                                  </p:iterate>
                                  <p:childTnLst>
                                    <p:set>
                                      <p:cBhvr>
                                        <p:cTn id="88" fill="hold"/>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childTnLst>
                                </p:cTn>
                              </p:par>
                            </p:childTnLst>
                          </p:cTn>
                        </p:par>
                        <p:par>
                          <p:cTn id="91" fill="hold">
                            <p:stCondLst>
                              <p:cond delay="2500"/>
                            </p:stCondLst>
                            <p:childTnLst>
                              <p:par>
                                <p:cTn id="92" presetID="23" presetClass="entr" presetSubtype="16" fill="hold" grpId="0" nodeType="afterEffect">
                                  <p:stCondLst>
                                    <p:cond delay="0"/>
                                  </p:stCondLst>
                                  <p:iterate>
                                    <p:tmAbs val="0"/>
                                  </p:iterate>
                                  <p:childTnLst>
                                    <p:set>
                                      <p:cBhvr>
                                        <p:cTn id="93" fill="hold"/>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23" presetClass="entr" presetSubtype="16" fill="hold" grpId="0" nodeType="clickEffect">
                                  <p:stCondLst>
                                    <p:cond delay="0"/>
                                  </p:stCondLst>
                                  <p:iterate>
                                    <p:tmAbs val="0"/>
                                  </p:iterate>
                                  <p:childTnLst>
                                    <p:set>
                                      <p:cBhvr>
                                        <p:cTn id="99" fill="hold"/>
                                        <p:tgtEl>
                                          <p:spTgt spid="8"/>
                                        </p:tgtEl>
                                        <p:attrNameLst>
                                          <p:attrName>style.visibility</p:attrName>
                                        </p:attrNameLst>
                                      </p:cBhvr>
                                      <p:to>
                                        <p:strVal val="visible"/>
                                      </p:to>
                                    </p:set>
                                    <p:anim calcmode="lin" valueType="num">
                                      <p:cBhvr>
                                        <p:cTn id="100" dur="500" fill="hold"/>
                                        <p:tgtEl>
                                          <p:spTgt spid="8"/>
                                        </p:tgtEl>
                                        <p:attrNameLst>
                                          <p:attrName>ppt_w</p:attrName>
                                        </p:attrNameLst>
                                      </p:cBhvr>
                                      <p:tavLst>
                                        <p:tav tm="0">
                                          <p:val>
                                            <p:fltVal val="0"/>
                                          </p:val>
                                        </p:tav>
                                        <p:tav tm="100000">
                                          <p:val>
                                            <p:strVal val="#ppt_w"/>
                                          </p:val>
                                        </p:tav>
                                      </p:tavLst>
                                    </p:anim>
                                    <p:anim calcmode="lin" valueType="num">
                                      <p:cBhvr>
                                        <p:cTn id="101" dur="500" fill="hold"/>
                                        <p:tgtEl>
                                          <p:spTgt spid="8"/>
                                        </p:tgtEl>
                                        <p:attrNameLst>
                                          <p:attrName>ppt_h</p:attrName>
                                        </p:attrNameLst>
                                      </p:cBhvr>
                                      <p:tavLst>
                                        <p:tav tm="0">
                                          <p:val>
                                            <p:fltVal val="0"/>
                                          </p:val>
                                        </p:tav>
                                        <p:tav tm="100000">
                                          <p:val>
                                            <p:strVal val="#ppt_h"/>
                                          </p:val>
                                        </p:tav>
                                      </p:tavLst>
                                    </p:anim>
                                  </p:childTnLst>
                                </p:cTn>
                              </p:par>
                            </p:childTnLst>
                          </p:cTn>
                        </p:par>
                        <p:par>
                          <p:cTn id="102" fill="hold">
                            <p:stCondLst>
                              <p:cond delay="500"/>
                            </p:stCondLst>
                            <p:childTnLst>
                              <p:par>
                                <p:cTn id="103" presetID="23" presetClass="entr" presetSubtype="16" fill="hold" grpId="0" nodeType="afterEffect">
                                  <p:stCondLst>
                                    <p:cond delay="0"/>
                                  </p:stCondLst>
                                  <p:iterate>
                                    <p:tmAbs val="0"/>
                                  </p:iterate>
                                  <p:childTnLst>
                                    <p:set>
                                      <p:cBhvr>
                                        <p:cTn id="104" fill="hold"/>
                                        <p:tgtEl>
                                          <p:spTgt spid="45"/>
                                        </p:tgtEl>
                                        <p:attrNameLst>
                                          <p:attrName>style.visibility</p:attrName>
                                        </p:attrNameLst>
                                      </p:cBhvr>
                                      <p:to>
                                        <p:strVal val="visible"/>
                                      </p:to>
                                    </p:set>
                                    <p:anim calcmode="lin" valueType="num">
                                      <p:cBhvr>
                                        <p:cTn id="105" dur="500" fill="hold"/>
                                        <p:tgtEl>
                                          <p:spTgt spid="45"/>
                                        </p:tgtEl>
                                        <p:attrNameLst>
                                          <p:attrName>ppt_w</p:attrName>
                                        </p:attrNameLst>
                                      </p:cBhvr>
                                      <p:tavLst>
                                        <p:tav tm="0">
                                          <p:val>
                                            <p:fltVal val="0"/>
                                          </p:val>
                                        </p:tav>
                                        <p:tav tm="100000">
                                          <p:val>
                                            <p:strVal val="#ppt_w"/>
                                          </p:val>
                                        </p:tav>
                                      </p:tavLst>
                                    </p:anim>
                                    <p:anim calcmode="lin" valueType="num">
                                      <p:cBhvr>
                                        <p:cTn id="106" dur="500" fill="hold"/>
                                        <p:tgtEl>
                                          <p:spTgt spid="45"/>
                                        </p:tgtEl>
                                        <p:attrNameLst>
                                          <p:attrName>ppt_h</p:attrName>
                                        </p:attrNameLst>
                                      </p:cBhvr>
                                      <p:tavLst>
                                        <p:tav tm="0">
                                          <p:val>
                                            <p:fltVal val="0"/>
                                          </p:val>
                                        </p:tav>
                                        <p:tav tm="100000">
                                          <p:val>
                                            <p:strVal val="#ppt_h"/>
                                          </p:val>
                                        </p:tav>
                                      </p:tavLst>
                                    </p:anim>
                                  </p:childTnLst>
                                </p:cTn>
                              </p:par>
                            </p:childTnLst>
                          </p:cTn>
                        </p:par>
                        <p:par>
                          <p:cTn id="107" fill="hold">
                            <p:stCondLst>
                              <p:cond delay="1000"/>
                            </p:stCondLst>
                            <p:childTnLst>
                              <p:par>
                                <p:cTn id="108" presetID="4" presetClass="entr" presetSubtype="32" fill="hold" grpId="0" nodeType="afterEffect">
                                  <p:stCondLst>
                                    <p:cond delay="0"/>
                                  </p:stCondLst>
                                  <p:iterate>
                                    <p:tmAbs val="0"/>
                                  </p:iterate>
                                  <p:childTnLst>
                                    <p:set>
                                      <p:cBhvr>
                                        <p:cTn id="109" fill="hold"/>
                                        <p:tgtEl>
                                          <p:spTgt spid="47"/>
                                        </p:tgtEl>
                                        <p:attrNameLst>
                                          <p:attrName>style.visibility</p:attrName>
                                        </p:attrNameLst>
                                      </p:cBhvr>
                                      <p:to>
                                        <p:strVal val="visible"/>
                                      </p:to>
                                    </p:set>
                                    <p:animEffect transition="in" filter="box(out)">
                                      <p:cBhvr>
                                        <p:cTn id="110" dur="500"/>
                                        <p:tgtEl>
                                          <p:spTgt spid="47"/>
                                        </p:tgtEl>
                                      </p:cBhvr>
                                    </p:animEffect>
                                  </p:childTnLst>
                                </p:cTn>
                              </p:par>
                            </p:childTnLst>
                          </p:cTn>
                        </p:par>
                        <p:par>
                          <p:cTn id="111" fill="hold">
                            <p:stCondLst>
                              <p:cond delay="1500"/>
                            </p:stCondLst>
                            <p:childTnLst>
                              <p:par>
                                <p:cTn id="112" presetID="4" presetClass="entr" presetSubtype="32" fill="hold" grpId="0" nodeType="afterEffect">
                                  <p:stCondLst>
                                    <p:cond delay="0"/>
                                  </p:stCondLst>
                                  <p:iterate>
                                    <p:tmAbs val="0"/>
                                  </p:iterate>
                                  <p:childTnLst>
                                    <p:set>
                                      <p:cBhvr>
                                        <p:cTn id="113" fill="hold"/>
                                        <p:tgtEl>
                                          <p:spTgt spid="43"/>
                                        </p:tgtEl>
                                        <p:attrNameLst>
                                          <p:attrName>style.visibility</p:attrName>
                                        </p:attrNameLst>
                                      </p:cBhvr>
                                      <p:to>
                                        <p:strVal val="visible"/>
                                      </p:to>
                                    </p:set>
                                    <p:animEffect transition="in" filter="box(out)">
                                      <p:cBhvr>
                                        <p:cTn id="114" dur="500"/>
                                        <p:tgtEl>
                                          <p:spTgt spid="43"/>
                                        </p:tgtEl>
                                      </p:cBhvr>
                                    </p:animEffect>
                                  </p:childTnLst>
                                </p:cTn>
                              </p:par>
                            </p:childTnLst>
                          </p:cTn>
                        </p:par>
                        <p:par>
                          <p:cTn id="115" fill="hold">
                            <p:stCondLst>
                              <p:cond delay="2000"/>
                            </p:stCondLst>
                            <p:childTnLst>
                              <p:par>
                                <p:cTn id="116" presetID="23" presetClass="entr" presetSubtype="16" fill="hold" grpId="0" nodeType="afterEffect">
                                  <p:stCondLst>
                                    <p:cond delay="0"/>
                                  </p:stCondLst>
                                  <p:iterate>
                                    <p:tmAbs val="0"/>
                                  </p:iterate>
                                  <p:childTnLst>
                                    <p:set>
                                      <p:cBhvr>
                                        <p:cTn id="117" fill="hold"/>
                                        <p:tgtEl>
                                          <p:spTgt spid="44"/>
                                        </p:tgtEl>
                                        <p:attrNameLst>
                                          <p:attrName>style.visibility</p:attrName>
                                        </p:attrNameLst>
                                      </p:cBhvr>
                                      <p:to>
                                        <p:strVal val="visible"/>
                                      </p:to>
                                    </p:set>
                                    <p:anim calcmode="lin" valueType="num">
                                      <p:cBhvr>
                                        <p:cTn id="118" dur="500" fill="hold"/>
                                        <p:tgtEl>
                                          <p:spTgt spid="44"/>
                                        </p:tgtEl>
                                        <p:attrNameLst>
                                          <p:attrName>ppt_w</p:attrName>
                                        </p:attrNameLst>
                                      </p:cBhvr>
                                      <p:tavLst>
                                        <p:tav tm="0">
                                          <p:val>
                                            <p:fltVal val="0"/>
                                          </p:val>
                                        </p:tav>
                                        <p:tav tm="100000">
                                          <p:val>
                                            <p:strVal val="#ppt_w"/>
                                          </p:val>
                                        </p:tav>
                                      </p:tavLst>
                                    </p:anim>
                                    <p:anim calcmode="lin" valueType="num">
                                      <p:cBhvr>
                                        <p:cTn id="119" dur="500" fill="hold"/>
                                        <p:tgtEl>
                                          <p:spTgt spid="44"/>
                                        </p:tgtEl>
                                        <p:attrNameLst>
                                          <p:attrName>ppt_h</p:attrName>
                                        </p:attrNameLst>
                                      </p:cBhvr>
                                      <p:tavLst>
                                        <p:tav tm="0">
                                          <p:val>
                                            <p:fltVal val="0"/>
                                          </p:val>
                                        </p:tav>
                                        <p:tav tm="100000">
                                          <p:val>
                                            <p:strVal val="#ppt_h"/>
                                          </p:val>
                                        </p:tav>
                                      </p:tavLst>
                                    </p:anim>
                                  </p:childTnLst>
                                </p:cTn>
                              </p:par>
                            </p:childTnLst>
                          </p:cTn>
                        </p:par>
                        <p:par>
                          <p:cTn id="120" fill="hold">
                            <p:stCondLst>
                              <p:cond delay="2500"/>
                            </p:stCondLst>
                            <p:childTnLst>
                              <p:par>
                                <p:cTn id="121" presetID="23" presetClass="entr" presetSubtype="16" fill="hold" grpId="0" nodeType="afterEffect">
                                  <p:stCondLst>
                                    <p:cond delay="0"/>
                                  </p:stCondLst>
                                  <p:iterate>
                                    <p:tmAbs val="0"/>
                                  </p:iterate>
                                  <p:childTnLst>
                                    <p:set>
                                      <p:cBhvr>
                                        <p:cTn id="122" fill="hold"/>
                                        <p:tgtEl>
                                          <p:spTgt spid="46"/>
                                        </p:tgtEl>
                                        <p:attrNameLst>
                                          <p:attrName>style.visibility</p:attrName>
                                        </p:attrNameLst>
                                      </p:cBhvr>
                                      <p:to>
                                        <p:strVal val="visible"/>
                                      </p:to>
                                    </p:set>
                                    <p:anim calcmode="lin" valueType="num">
                                      <p:cBhvr>
                                        <p:cTn id="123" dur="500" fill="hold"/>
                                        <p:tgtEl>
                                          <p:spTgt spid="46"/>
                                        </p:tgtEl>
                                        <p:attrNameLst>
                                          <p:attrName>ppt_w</p:attrName>
                                        </p:attrNameLst>
                                      </p:cBhvr>
                                      <p:tavLst>
                                        <p:tav tm="0">
                                          <p:val>
                                            <p:fltVal val="0"/>
                                          </p:val>
                                        </p:tav>
                                        <p:tav tm="100000">
                                          <p:val>
                                            <p:strVal val="#ppt_w"/>
                                          </p:val>
                                        </p:tav>
                                      </p:tavLst>
                                    </p:anim>
                                    <p:anim calcmode="lin" valueType="num">
                                      <p:cBhvr>
                                        <p:cTn id="124"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125" fill="hold">
                      <p:stCondLst>
                        <p:cond delay="indefinite"/>
                      </p:stCondLst>
                      <p:childTnLst>
                        <p:par>
                          <p:cTn id="126" fill="hold">
                            <p:stCondLst>
                              <p:cond delay="0"/>
                            </p:stCondLst>
                            <p:childTnLst>
                              <p:par>
                                <p:cTn id="127" presetID="23" presetClass="entr" presetSubtype="16" fill="hold" grpId="0" nodeType="clickEffect">
                                  <p:stCondLst>
                                    <p:cond delay="0"/>
                                  </p:stCondLst>
                                  <p:iterate>
                                    <p:tmAbs val="0"/>
                                  </p:iterate>
                                  <p:childTnLst>
                                    <p:set>
                                      <p:cBhvr>
                                        <p:cTn id="128" fill="hold"/>
                                        <p:tgtEl>
                                          <p:spTgt spid="12"/>
                                        </p:tgtEl>
                                        <p:attrNameLst>
                                          <p:attrName>style.visibility</p:attrName>
                                        </p:attrNameLst>
                                      </p:cBhvr>
                                      <p:to>
                                        <p:strVal val="visible"/>
                                      </p:to>
                                    </p:set>
                                    <p:anim calcmode="lin" valueType="num">
                                      <p:cBhvr>
                                        <p:cTn id="129" dur="500" fill="hold"/>
                                        <p:tgtEl>
                                          <p:spTgt spid="12"/>
                                        </p:tgtEl>
                                        <p:attrNameLst>
                                          <p:attrName>ppt_w</p:attrName>
                                        </p:attrNameLst>
                                      </p:cBhvr>
                                      <p:tavLst>
                                        <p:tav tm="0">
                                          <p:val>
                                            <p:fltVal val="0"/>
                                          </p:val>
                                        </p:tav>
                                        <p:tav tm="100000">
                                          <p:val>
                                            <p:strVal val="#ppt_w"/>
                                          </p:val>
                                        </p:tav>
                                      </p:tavLst>
                                    </p:anim>
                                    <p:anim calcmode="lin" valueType="num">
                                      <p:cBhvr>
                                        <p:cTn id="130" dur="500" fill="hold"/>
                                        <p:tgtEl>
                                          <p:spTgt spid="12"/>
                                        </p:tgtEl>
                                        <p:attrNameLst>
                                          <p:attrName>ppt_h</p:attrName>
                                        </p:attrNameLst>
                                      </p:cBhvr>
                                      <p:tavLst>
                                        <p:tav tm="0">
                                          <p:val>
                                            <p:fltVal val="0"/>
                                          </p:val>
                                        </p:tav>
                                        <p:tav tm="100000">
                                          <p:val>
                                            <p:strVal val="#ppt_h"/>
                                          </p:val>
                                        </p:tav>
                                      </p:tavLst>
                                    </p:anim>
                                  </p:childTnLst>
                                </p:cTn>
                              </p:par>
                            </p:childTnLst>
                          </p:cTn>
                        </p:par>
                        <p:par>
                          <p:cTn id="131" fill="hold">
                            <p:stCondLst>
                              <p:cond delay="500"/>
                            </p:stCondLst>
                            <p:childTnLst>
                              <p:par>
                                <p:cTn id="132" presetID="23" presetClass="entr" presetSubtype="16" fill="hold" grpId="0" nodeType="afterEffect">
                                  <p:stCondLst>
                                    <p:cond delay="0"/>
                                  </p:stCondLst>
                                  <p:iterate>
                                    <p:tmAbs val="0"/>
                                  </p:iterate>
                                  <p:childTnLst>
                                    <p:set>
                                      <p:cBhvr>
                                        <p:cTn id="133" fill="hold"/>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childTnLst>
                                </p:cTn>
                              </p:par>
                            </p:childTnLst>
                          </p:cTn>
                        </p:par>
                        <p:par>
                          <p:cTn id="136" fill="hold">
                            <p:stCondLst>
                              <p:cond delay="1000"/>
                            </p:stCondLst>
                            <p:childTnLst>
                              <p:par>
                                <p:cTn id="137" presetID="4" presetClass="entr" presetSubtype="32" fill="hold" grpId="0" nodeType="afterEffect">
                                  <p:stCondLst>
                                    <p:cond delay="0"/>
                                  </p:stCondLst>
                                  <p:iterate>
                                    <p:tmAbs val="0"/>
                                  </p:iterate>
                                  <p:childTnLst>
                                    <p:set>
                                      <p:cBhvr>
                                        <p:cTn id="138" fill="hold"/>
                                        <p:tgtEl>
                                          <p:spTgt spid="52"/>
                                        </p:tgtEl>
                                        <p:attrNameLst>
                                          <p:attrName>style.visibility</p:attrName>
                                        </p:attrNameLst>
                                      </p:cBhvr>
                                      <p:to>
                                        <p:strVal val="visible"/>
                                      </p:to>
                                    </p:set>
                                    <p:animEffect transition="in" filter="box(out)">
                                      <p:cBhvr>
                                        <p:cTn id="139" dur="500"/>
                                        <p:tgtEl>
                                          <p:spTgt spid="52"/>
                                        </p:tgtEl>
                                      </p:cBhvr>
                                    </p:animEffect>
                                  </p:childTnLst>
                                </p:cTn>
                              </p:par>
                            </p:childTnLst>
                          </p:cTn>
                        </p:par>
                        <p:par>
                          <p:cTn id="140" fill="hold">
                            <p:stCondLst>
                              <p:cond delay="1500"/>
                            </p:stCondLst>
                            <p:childTnLst>
                              <p:par>
                                <p:cTn id="141" presetID="4" presetClass="entr" presetSubtype="32" fill="hold" grpId="0" nodeType="afterEffect">
                                  <p:stCondLst>
                                    <p:cond delay="0"/>
                                  </p:stCondLst>
                                  <p:iterate>
                                    <p:tmAbs val="0"/>
                                  </p:iterate>
                                  <p:childTnLst>
                                    <p:set>
                                      <p:cBhvr>
                                        <p:cTn id="142" fill="hold"/>
                                        <p:tgtEl>
                                          <p:spTgt spid="48"/>
                                        </p:tgtEl>
                                        <p:attrNameLst>
                                          <p:attrName>style.visibility</p:attrName>
                                        </p:attrNameLst>
                                      </p:cBhvr>
                                      <p:to>
                                        <p:strVal val="visible"/>
                                      </p:to>
                                    </p:set>
                                    <p:animEffect transition="in" filter="box(out)">
                                      <p:cBhvr>
                                        <p:cTn id="143" dur="500"/>
                                        <p:tgtEl>
                                          <p:spTgt spid="48"/>
                                        </p:tgtEl>
                                      </p:cBhvr>
                                    </p:animEffect>
                                  </p:childTnLst>
                                </p:cTn>
                              </p:par>
                            </p:childTnLst>
                          </p:cTn>
                        </p:par>
                        <p:par>
                          <p:cTn id="144" fill="hold">
                            <p:stCondLst>
                              <p:cond delay="2000"/>
                            </p:stCondLst>
                            <p:childTnLst>
                              <p:par>
                                <p:cTn id="145" presetID="23" presetClass="entr" presetSubtype="16" fill="hold" grpId="0" nodeType="afterEffect">
                                  <p:stCondLst>
                                    <p:cond delay="0"/>
                                  </p:stCondLst>
                                  <p:iterate>
                                    <p:tmAbs val="0"/>
                                  </p:iterate>
                                  <p:childTnLst>
                                    <p:set>
                                      <p:cBhvr>
                                        <p:cTn id="146" fill="hold"/>
                                        <p:tgtEl>
                                          <p:spTgt spid="49"/>
                                        </p:tgtEl>
                                        <p:attrNameLst>
                                          <p:attrName>style.visibility</p:attrName>
                                        </p:attrNameLst>
                                      </p:cBhvr>
                                      <p:to>
                                        <p:strVal val="visible"/>
                                      </p:to>
                                    </p:set>
                                    <p:anim calcmode="lin" valueType="num">
                                      <p:cBhvr>
                                        <p:cTn id="147" dur="500" fill="hold"/>
                                        <p:tgtEl>
                                          <p:spTgt spid="49"/>
                                        </p:tgtEl>
                                        <p:attrNameLst>
                                          <p:attrName>ppt_w</p:attrName>
                                        </p:attrNameLst>
                                      </p:cBhvr>
                                      <p:tavLst>
                                        <p:tav tm="0">
                                          <p:val>
                                            <p:fltVal val="0"/>
                                          </p:val>
                                        </p:tav>
                                        <p:tav tm="100000">
                                          <p:val>
                                            <p:strVal val="#ppt_w"/>
                                          </p:val>
                                        </p:tav>
                                      </p:tavLst>
                                    </p:anim>
                                    <p:anim calcmode="lin" valueType="num">
                                      <p:cBhvr>
                                        <p:cTn id="148" dur="500" fill="hold"/>
                                        <p:tgtEl>
                                          <p:spTgt spid="49"/>
                                        </p:tgtEl>
                                        <p:attrNameLst>
                                          <p:attrName>ppt_h</p:attrName>
                                        </p:attrNameLst>
                                      </p:cBhvr>
                                      <p:tavLst>
                                        <p:tav tm="0">
                                          <p:val>
                                            <p:fltVal val="0"/>
                                          </p:val>
                                        </p:tav>
                                        <p:tav tm="100000">
                                          <p:val>
                                            <p:strVal val="#ppt_h"/>
                                          </p:val>
                                        </p:tav>
                                      </p:tavLst>
                                    </p:anim>
                                  </p:childTnLst>
                                </p:cTn>
                              </p:par>
                            </p:childTnLst>
                          </p:cTn>
                        </p:par>
                        <p:par>
                          <p:cTn id="149" fill="hold">
                            <p:stCondLst>
                              <p:cond delay="2500"/>
                            </p:stCondLst>
                            <p:childTnLst>
                              <p:par>
                                <p:cTn id="150" presetID="23" presetClass="entr" presetSubtype="16" fill="hold" grpId="0" nodeType="afterEffect">
                                  <p:stCondLst>
                                    <p:cond delay="0"/>
                                  </p:stCondLst>
                                  <p:iterate>
                                    <p:tmAbs val="0"/>
                                  </p:iterate>
                                  <p:childTnLst>
                                    <p:set>
                                      <p:cBhvr>
                                        <p:cTn id="151" fill="hold"/>
                                        <p:tgtEl>
                                          <p:spTgt spid="51"/>
                                        </p:tgtEl>
                                        <p:attrNameLst>
                                          <p:attrName>style.visibility</p:attrName>
                                        </p:attrNameLst>
                                      </p:cBhvr>
                                      <p:to>
                                        <p:strVal val="visible"/>
                                      </p:to>
                                    </p:set>
                                    <p:anim calcmode="lin" valueType="num">
                                      <p:cBhvr>
                                        <p:cTn id="152" dur="500" fill="hold"/>
                                        <p:tgtEl>
                                          <p:spTgt spid="51"/>
                                        </p:tgtEl>
                                        <p:attrNameLst>
                                          <p:attrName>ppt_w</p:attrName>
                                        </p:attrNameLst>
                                      </p:cBhvr>
                                      <p:tavLst>
                                        <p:tav tm="0">
                                          <p:val>
                                            <p:fltVal val="0"/>
                                          </p:val>
                                        </p:tav>
                                        <p:tav tm="100000">
                                          <p:val>
                                            <p:strVal val="#ppt_w"/>
                                          </p:val>
                                        </p:tav>
                                      </p:tavLst>
                                    </p:anim>
                                    <p:anim calcmode="lin" valueType="num">
                                      <p:cBhvr>
                                        <p:cTn id="153"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154" fill="hold">
                      <p:stCondLst>
                        <p:cond delay="indefinite"/>
                      </p:stCondLst>
                      <p:childTnLst>
                        <p:par>
                          <p:cTn id="155" fill="hold">
                            <p:stCondLst>
                              <p:cond delay="0"/>
                            </p:stCondLst>
                            <p:childTnLst>
                              <p:par>
                                <p:cTn id="156" presetID="23" presetClass="entr" presetSubtype="16" fill="hold" grpId="0" nodeType="clickEffect">
                                  <p:stCondLst>
                                    <p:cond delay="0"/>
                                  </p:stCondLst>
                                  <p:iterate>
                                    <p:tmAbs val="0"/>
                                  </p:iterate>
                                  <p:childTnLst>
                                    <p:set>
                                      <p:cBhvr>
                                        <p:cTn id="157" fill="hold"/>
                                        <p:tgtEl>
                                          <p:spTgt spid="20"/>
                                        </p:tgtEl>
                                        <p:attrNameLst>
                                          <p:attrName>style.visibility</p:attrName>
                                        </p:attrNameLst>
                                      </p:cBhvr>
                                      <p:to>
                                        <p:strVal val="visible"/>
                                      </p:to>
                                    </p:set>
                                    <p:anim calcmode="lin" valueType="num">
                                      <p:cBhvr>
                                        <p:cTn id="158" dur="500" fill="hold"/>
                                        <p:tgtEl>
                                          <p:spTgt spid="20"/>
                                        </p:tgtEl>
                                        <p:attrNameLst>
                                          <p:attrName>ppt_w</p:attrName>
                                        </p:attrNameLst>
                                      </p:cBhvr>
                                      <p:tavLst>
                                        <p:tav tm="0">
                                          <p:val>
                                            <p:fltVal val="0"/>
                                          </p:val>
                                        </p:tav>
                                        <p:tav tm="100000">
                                          <p:val>
                                            <p:strVal val="#ppt_w"/>
                                          </p:val>
                                        </p:tav>
                                      </p:tavLst>
                                    </p:anim>
                                    <p:anim calcmode="lin" valueType="num">
                                      <p:cBhvr>
                                        <p:cTn id="159" dur="500" fill="hold"/>
                                        <p:tgtEl>
                                          <p:spTgt spid="20"/>
                                        </p:tgtEl>
                                        <p:attrNameLst>
                                          <p:attrName>ppt_h</p:attrName>
                                        </p:attrNameLst>
                                      </p:cBhvr>
                                      <p:tavLst>
                                        <p:tav tm="0">
                                          <p:val>
                                            <p:fltVal val="0"/>
                                          </p:val>
                                        </p:tav>
                                        <p:tav tm="100000">
                                          <p:val>
                                            <p:strVal val="#ppt_h"/>
                                          </p:val>
                                        </p:tav>
                                      </p:tavLst>
                                    </p:anim>
                                  </p:childTnLst>
                                </p:cTn>
                              </p:par>
                            </p:childTnLst>
                          </p:cTn>
                        </p:par>
                        <p:par>
                          <p:cTn id="160" fill="hold">
                            <p:stCondLst>
                              <p:cond delay="500"/>
                            </p:stCondLst>
                            <p:childTnLst>
                              <p:par>
                                <p:cTn id="161" presetID="23" presetClass="entr" presetSubtype="16" fill="hold" grpId="0" nodeType="afterEffect">
                                  <p:stCondLst>
                                    <p:cond delay="0"/>
                                  </p:stCondLst>
                                  <p:iterate>
                                    <p:tmAbs val="0"/>
                                  </p:iterate>
                                  <p:childTnLst>
                                    <p:set>
                                      <p:cBhvr>
                                        <p:cTn id="162" fill="hold"/>
                                        <p:tgtEl>
                                          <p:spTgt spid="55"/>
                                        </p:tgtEl>
                                        <p:attrNameLst>
                                          <p:attrName>style.visibility</p:attrName>
                                        </p:attrNameLst>
                                      </p:cBhvr>
                                      <p:to>
                                        <p:strVal val="visible"/>
                                      </p:to>
                                    </p:set>
                                    <p:anim calcmode="lin" valueType="num">
                                      <p:cBhvr>
                                        <p:cTn id="163" dur="500" fill="hold"/>
                                        <p:tgtEl>
                                          <p:spTgt spid="55"/>
                                        </p:tgtEl>
                                        <p:attrNameLst>
                                          <p:attrName>ppt_w</p:attrName>
                                        </p:attrNameLst>
                                      </p:cBhvr>
                                      <p:tavLst>
                                        <p:tav tm="0">
                                          <p:val>
                                            <p:fltVal val="0"/>
                                          </p:val>
                                        </p:tav>
                                        <p:tav tm="100000">
                                          <p:val>
                                            <p:strVal val="#ppt_w"/>
                                          </p:val>
                                        </p:tav>
                                      </p:tavLst>
                                    </p:anim>
                                    <p:anim calcmode="lin" valueType="num">
                                      <p:cBhvr>
                                        <p:cTn id="164" dur="500" fill="hold"/>
                                        <p:tgtEl>
                                          <p:spTgt spid="55"/>
                                        </p:tgtEl>
                                        <p:attrNameLst>
                                          <p:attrName>ppt_h</p:attrName>
                                        </p:attrNameLst>
                                      </p:cBhvr>
                                      <p:tavLst>
                                        <p:tav tm="0">
                                          <p:val>
                                            <p:fltVal val="0"/>
                                          </p:val>
                                        </p:tav>
                                        <p:tav tm="100000">
                                          <p:val>
                                            <p:strVal val="#ppt_h"/>
                                          </p:val>
                                        </p:tav>
                                      </p:tavLst>
                                    </p:anim>
                                  </p:childTnLst>
                                </p:cTn>
                              </p:par>
                            </p:childTnLst>
                          </p:cTn>
                        </p:par>
                        <p:par>
                          <p:cTn id="165" fill="hold">
                            <p:stCondLst>
                              <p:cond delay="1000"/>
                            </p:stCondLst>
                            <p:childTnLst>
                              <p:par>
                                <p:cTn id="166" presetID="4" presetClass="entr" presetSubtype="32" fill="hold" grpId="0" nodeType="afterEffect">
                                  <p:stCondLst>
                                    <p:cond delay="0"/>
                                  </p:stCondLst>
                                  <p:iterate>
                                    <p:tmAbs val="0"/>
                                  </p:iterate>
                                  <p:childTnLst>
                                    <p:set>
                                      <p:cBhvr>
                                        <p:cTn id="167" fill="hold"/>
                                        <p:tgtEl>
                                          <p:spTgt spid="57"/>
                                        </p:tgtEl>
                                        <p:attrNameLst>
                                          <p:attrName>style.visibility</p:attrName>
                                        </p:attrNameLst>
                                      </p:cBhvr>
                                      <p:to>
                                        <p:strVal val="visible"/>
                                      </p:to>
                                    </p:set>
                                    <p:animEffect transition="in" filter="box(out)">
                                      <p:cBhvr>
                                        <p:cTn id="168" dur="500"/>
                                        <p:tgtEl>
                                          <p:spTgt spid="57"/>
                                        </p:tgtEl>
                                      </p:cBhvr>
                                    </p:animEffect>
                                  </p:childTnLst>
                                </p:cTn>
                              </p:par>
                            </p:childTnLst>
                          </p:cTn>
                        </p:par>
                        <p:par>
                          <p:cTn id="169" fill="hold">
                            <p:stCondLst>
                              <p:cond delay="1500"/>
                            </p:stCondLst>
                            <p:childTnLst>
                              <p:par>
                                <p:cTn id="170" presetID="4" presetClass="entr" presetSubtype="32" fill="hold" grpId="0" nodeType="afterEffect">
                                  <p:stCondLst>
                                    <p:cond delay="0"/>
                                  </p:stCondLst>
                                  <p:iterate>
                                    <p:tmAbs val="0"/>
                                  </p:iterate>
                                  <p:childTnLst>
                                    <p:set>
                                      <p:cBhvr>
                                        <p:cTn id="171" fill="hold"/>
                                        <p:tgtEl>
                                          <p:spTgt spid="53"/>
                                        </p:tgtEl>
                                        <p:attrNameLst>
                                          <p:attrName>style.visibility</p:attrName>
                                        </p:attrNameLst>
                                      </p:cBhvr>
                                      <p:to>
                                        <p:strVal val="visible"/>
                                      </p:to>
                                    </p:set>
                                    <p:animEffect transition="in" filter="box(out)">
                                      <p:cBhvr>
                                        <p:cTn id="172" dur="500"/>
                                        <p:tgtEl>
                                          <p:spTgt spid="53"/>
                                        </p:tgtEl>
                                      </p:cBhvr>
                                    </p:animEffect>
                                  </p:childTnLst>
                                </p:cTn>
                              </p:par>
                            </p:childTnLst>
                          </p:cTn>
                        </p:par>
                        <p:par>
                          <p:cTn id="173" fill="hold">
                            <p:stCondLst>
                              <p:cond delay="2000"/>
                            </p:stCondLst>
                            <p:childTnLst>
                              <p:par>
                                <p:cTn id="174" presetID="23" presetClass="entr" presetSubtype="16" fill="hold" grpId="0" nodeType="afterEffect">
                                  <p:stCondLst>
                                    <p:cond delay="0"/>
                                  </p:stCondLst>
                                  <p:iterate>
                                    <p:tmAbs val="0"/>
                                  </p:iterate>
                                  <p:childTnLst>
                                    <p:set>
                                      <p:cBhvr>
                                        <p:cTn id="175" fill="hold"/>
                                        <p:tgtEl>
                                          <p:spTgt spid="54"/>
                                        </p:tgtEl>
                                        <p:attrNameLst>
                                          <p:attrName>style.visibility</p:attrName>
                                        </p:attrNameLst>
                                      </p:cBhvr>
                                      <p:to>
                                        <p:strVal val="visible"/>
                                      </p:to>
                                    </p:set>
                                    <p:anim calcmode="lin" valueType="num">
                                      <p:cBhvr>
                                        <p:cTn id="176" dur="500" fill="hold"/>
                                        <p:tgtEl>
                                          <p:spTgt spid="54"/>
                                        </p:tgtEl>
                                        <p:attrNameLst>
                                          <p:attrName>ppt_w</p:attrName>
                                        </p:attrNameLst>
                                      </p:cBhvr>
                                      <p:tavLst>
                                        <p:tav tm="0">
                                          <p:val>
                                            <p:fltVal val="0"/>
                                          </p:val>
                                        </p:tav>
                                        <p:tav tm="100000">
                                          <p:val>
                                            <p:strVal val="#ppt_w"/>
                                          </p:val>
                                        </p:tav>
                                      </p:tavLst>
                                    </p:anim>
                                    <p:anim calcmode="lin" valueType="num">
                                      <p:cBhvr>
                                        <p:cTn id="177" dur="500" fill="hold"/>
                                        <p:tgtEl>
                                          <p:spTgt spid="54"/>
                                        </p:tgtEl>
                                        <p:attrNameLst>
                                          <p:attrName>ppt_h</p:attrName>
                                        </p:attrNameLst>
                                      </p:cBhvr>
                                      <p:tavLst>
                                        <p:tav tm="0">
                                          <p:val>
                                            <p:fltVal val="0"/>
                                          </p:val>
                                        </p:tav>
                                        <p:tav tm="100000">
                                          <p:val>
                                            <p:strVal val="#ppt_h"/>
                                          </p:val>
                                        </p:tav>
                                      </p:tavLst>
                                    </p:anim>
                                  </p:childTnLst>
                                </p:cTn>
                              </p:par>
                            </p:childTnLst>
                          </p:cTn>
                        </p:par>
                        <p:par>
                          <p:cTn id="178" fill="hold">
                            <p:stCondLst>
                              <p:cond delay="2500"/>
                            </p:stCondLst>
                            <p:childTnLst>
                              <p:par>
                                <p:cTn id="179" presetID="23" presetClass="entr" presetSubtype="16" fill="hold" grpId="0" nodeType="afterEffect">
                                  <p:stCondLst>
                                    <p:cond delay="0"/>
                                  </p:stCondLst>
                                  <p:iterate>
                                    <p:tmAbs val="0"/>
                                  </p:iterate>
                                  <p:childTnLst>
                                    <p:set>
                                      <p:cBhvr>
                                        <p:cTn id="180" fill="hold"/>
                                        <p:tgtEl>
                                          <p:spTgt spid="56"/>
                                        </p:tgtEl>
                                        <p:attrNameLst>
                                          <p:attrName>style.visibility</p:attrName>
                                        </p:attrNameLst>
                                      </p:cBhvr>
                                      <p:to>
                                        <p:strVal val="visible"/>
                                      </p:to>
                                    </p:set>
                                    <p:anim calcmode="lin" valueType="num">
                                      <p:cBhvr>
                                        <p:cTn id="181" dur="500" fill="hold"/>
                                        <p:tgtEl>
                                          <p:spTgt spid="56"/>
                                        </p:tgtEl>
                                        <p:attrNameLst>
                                          <p:attrName>ppt_w</p:attrName>
                                        </p:attrNameLst>
                                      </p:cBhvr>
                                      <p:tavLst>
                                        <p:tav tm="0">
                                          <p:val>
                                            <p:fltVal val="0"/>
                                          </p:val>
                                        </p:tav>
                                        <p:tav tm="100000">
                                          <p:val>
                                            <p:strVal val="#ppt_w"/>
                                          </p:val>
                                        </p:tav>
                                      </p:tavLst>
                                    </p:anim>
                                    <p:anim calcmode="lin" valueType="num">
                                      <p:cBhvr>
                                        <p:cTn id="182" dur="500" fill="hold"/>
                                        <p:tgtEl>
                                          <p:spTgt spid="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dvAuto="0"/>
      <p:bldP spid="8" grpId="0" animBg="1" advAuto="0"/>
      <p:bldP spid="12" grpId="0" animBg="1" advAuto="0"/>
      <p:bldP spid="16" grpId="0" animBg="1" advAuto="0"/>
      <p:bldP spid="20" grpId="0" animBg="1" advAuto="0"/>
      <p:bldP spid="24" grpId="0" animBg="1" advAuto="0"/>
      <p:bldP spid="28" grpId="0" animBg="1" advAuto="0"/>
      <p:bldP spid="29" grpId="0" animBg="1" advAuto="0"/>
      <p:bldP spid="30" grpId="0" animBg="1" advAuto="0"/>
      <p:bldP spid="31" grpId="0" animBg="1" advAuto="0"/>
      <p:bldP spid="32" grpId="0" animBg="1" advAuto="0"/>
      <p:bldP spid="33" grpId="0" animBg="1" advAuto="0"/>
      <p:bldP spid="34" grpId="0" animBg="1" advAuto="0"/>
      <p:bldP spid="35" grpId="0" animBg="1" advAuto="0"/>
      <p:bldP spid="36" grpId="0" animBg="1" advAuto="0"/>
      <p:bldP spid="37" grpId="0" animBg="1" advAuto="0"/>
      <p:bldP spid="38" grpId="0" animBg="1" advAuto="0"/>
      <p:bldP spid="39" grpId="0" animBg="1" advAuto="0"/>
      <p:bldP spid="40" grpId="0" animBg="1" advAuto="0"/>
      <p:bldP spid="41" grpId="0" animBg="1" advAuto="0"/>
      <p:bldP spid="42" grpId="0" animBg="1" advAuto="0"/>
      <p:bldP spid="43" grpId="0" animBg="1" advAuto="0"/>
      <p:bldP spid="44" grpId="0" animBg="1" advAuto="0"/>
      <p:bldP spid="45" grpId="0" animBg="1" advAuto="0"/>
      <p:bldP spid="46" grpId="0" animBg="1" advAuto="0"/>
      <p:bldP spid="47" grpId="0" animBg="1" advAuto="0"/>
      <p:bldP spid="48" grpId="0" animBg="1" advAuto="0"/>
      <p:bldP spid="49" grpId="0" animBg="1" advAuto="0"/>
      <p:bldP spid="50" grpId="0" animBg="1" advAuto="0"/>
      <p:bldP spid="51" grpId="0" animBg="1" advAuto="0"/>
      <p:bldP spid="52" grpId="0" animBg="1" advAuto="0"/>
      <p:bldP spid="53" grpId="0" animBg="1" advAuto="0"/>
      <p:bldP spid="54" grpId="0" animBg="1" advAuto="0"/>
      <p:bldP spid="55" grpId="0" animBg="1" advAuto="0"/>
      <p:bldP spid="56" grpId="0" animBg="1" advAuto="0"/>
      <p:bldP spid="57" grpId="0" animBg="1" advAuto="0"/>
      <p:bldP spid="58"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hính trị gia Lê Hồng Phong">
            <a:extLst>
              <a:ext uri="{FF2B5EF4-FFF2-40B4-BE49-F238E27FC236}">
                <a16:creationId xmlns:a16="http://schemas.microsoft.com/office/drawing/2014/main" id="{67ECF266-691B-2D4F-9642-073D0B7D5B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16" y="-1"/>
            <a:ext cx="4291584" cy="590389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C6EA8A5-EEA5-A04C-90B0-9445254CF1D4}"/>
              </a:ext>
            </a:extLst>
          </p:cNvPr>
          <p:cNvSpPr/>
          <p:nvPr/>
        </p:nvSpPr>
        <p:spPr>
          <a:xfrm>
            <a:off x="8351520" y="5903893"/>
            <a:ext cx="3840480" cy="954107"/>
          </a:xfrm>
          <a:prstGeom prst="rect">
            <a:avLst/>
          </a:prstGeom>
        </p:spPr>
        <p:txBody>
          <a:bodyPr wrap="square">
            <a:spAutoFit/>
          </a:bodyPr>
          <a:lstStyle/>
          <a:p>
            <a:pPr algn="ctr"/>
            <a:r>
              <a:rPr lang="en-US" sz="2800" dirty="0">
                <a:solidFill>
                  <a:srgbClr val="C00000"/>
                </a:solidFill>
                <a:latin typeface="Times New Roman" panose="02020603050405020304" pitchFamily="18" charset="0"/>
                <a:cs typeface="Times New Roman" panose="02020603050405020304" pitchFamily="18" charset="0"/>
              </a:rPr>
              <a:t>“</a:t>
            </a:r>
            <a:r>
              <a:rPr lang="en-US" sz="2800" dirty="0" err="1">
                <a:solidFill>
                  <a:srgbClr val="C00000"/>
                </a:solidFill>
                <a:latin typeface="Times New Roman" panose="02020603050405020304" pitchFamily="18" charset="0"/>
                <a:cs typeface="Times New Roman" panose="02020603050405020304" pitchFamily="18" charset="0"/>
              </a:rPr>
              <a:t>Hãy</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giữ</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vững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niềm</a:t>
            </a:r>
            <a:r>
              <a:rPr lang="en-US" sz="2800" dirty="0">
                <a:solidFill>
                  <a:srgbClr val="C00000"/>
                </a:solidFill>
                <a:latin typeface="Times New Roman" panose="02020603050405020304" pitchFamily="18" charset="0"/>
                <a:cs typeface="Times New Roman" panose="02020603050405020304" pitchFamily="18" charset="0"/>
              </a:rPr>
              <a:t> tin </a:t>
            </a:r>
            <a:r>
              <a:rPr lang="en-US" sz="2800" dirty="0" err="1">
                <a:solidFill>
                  <a:srgbClr val="C00000"/>
                </a:solidFill>
                <a:latin typeface="Times New Roman" panose="02020603050405020304" pitchFamily="18" charset="0"/>
                <a:cs typeface="Times New Roman" panose="02020603050405020304" pitchFamily="18" charset="0"/>
              </a:rPr>
              <a:t>vào</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thắng</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lợi</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cuối</a:t>
            </a:r>
            <a:r>
              <a:rPr lang="en-US" sz="2800" dirty="0">
                <a:solidFill>
                  <a:srgbClr val="C00000"/>
                </a:solidFill>
                <a:latin typeface="Times New Roman" panose="02020603050405020304" pitchFamily="18" charset="0"/>
                <a:cs typeface="Times New Roman" panose="02020603050405020304" pitchFamily="18" charset="0"/>
              </a:rPr>
              <a:t> </a:t>
            </a:r>
            <a:r>
              <a:rPr lang="en-US" sz="2800" dirty="0" err="1">
                <a:solidFill>
                  <a:srgbClr val="C00000"/>
                </a:solidFill>
                <a:latin typeface="Times New Roman" panose="02020603050405020304" pitchFamily="18" charset="0"/>
                <a:cs typeface="Times New Roman" panose="02020603050405020304" pitchFamily="18" charset="0"/>
              </a:rPr>
              <a:t>cùng</a:t>
            </a:r>
            <a:r>
              <a:rPr lang="en-US" sz="2800" dirty="0">
                <a:solidFill>
                  <a:srgbClr val="C00000"/>
                </a:solidFill>
                <a:latin typeface="Times New Roman" panose="02020603050405020304" pitchFamily="18" charset="0"/>
                <a:cs typeface="Times New Roman" panose="02020603050405020304" pitchFamily="18" charset="0"/>
              </a:rPr>
              <a:t>” </a:t>
            </a:r>
            <a:endParaRPr lang="en-VN" sz="2800" dirty="0">
              <a:solidFill>
                <a:srgbClr val="C00000"/>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EF828F59-54C8-344D-B2CF-5CB9A6CD0D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821912" cy="6858000"/>
          </a:xfrm>
          <a:prstGeom prst="rect">
            <a:avLst/>
          </a:prstGeom>
        </p:spPr>
      </p:pic>
    </p:spTree>
    <p:extLst>
      <p:ext uri="{BB962C8B-B14F-4D97-AF65-F5344CB8AC3E}">
        <p14:creationId xmlns:p14="http://schemas.microsoft.com/office/powerpoint/2010/main" val="41956808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decel="50000" fill="hold">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id="10" dur="1000" fill="hold"/>
                                        <p:tgtEl>
                                          <p:spTgt spid="103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3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30"/>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par>
                                <p:cTn id="25" presetID="25"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46"/>
          <p:cNvPicPr preferRelativeResize="0"/>
          <p:nvPr/>
        </p:nvPicPr>
        <p:blipFill>
          <a:blip r:embed="rId3">
            <a:alphaModFix amt="44000"/>
          </a:blip>
          <a:stretch>
            <a:fillRect/>
          </a:stretch>
        </p:blipFill>
        <p:spPr>
          <a:xfrm>
            <a:off x="1280669" y="3537941"/>
            <a:ext cx="618233" cy="683700"/>
          </a:xfrm>
          <a:prstGeom prst="rect">
            <a:avLst/>
          </a:prstGeom>
          <a:noFill/>
          <a:ln>
            <a:noFill/>
          </a:ln>
        </p:spPr>
      </p:pic>
      <p:graphicFrame>
        <p:nvGraphicFramePr>
          <p:cNvPr id="343" name="Google Shape;343;p46"/>
          <p:cNvGraphicFramePr/>
          <p:nvPr>
            <p:extLst>
              <p:ext uri="{D42A27DB-BD31-4B8C-83A1-F6EECF244321}">
                <p14:modId xmlns:p14="http://schemas.microsoft.com/office/powerpoint/2010/main" val="429437746"/>
              </p:ext>
            </p:extLst>
          </p:nvPr>
        </p:nvGraphicFramePr>
        <p:xfrm>
          <a:off x="7690069" y="715028"/>
          <a:ext cx="4501931" cy="3698052"/>
        </p:xfrm>
        <a:graphic>
          <a:graphicData uri="http://schemas.openxmlformats.org/drawingml/2006/table">
            <a:tbl>
              <a:tblPr>
                <a:noFill/>
              </a:tblPr>
              <a:tblGrid>
                <a:gridCol w="643133">
                  <a:extLst>
                    <a:ext uri="{9D8B030D-6E8A-4147-A177-3AD203B41FA5}">
                      <a16:colId xmlns:a16="http://schemas.microsoft.com/office/drawing/2014/main" val="20000"/>
                    </a:ext>
                  </a:extLst>
                </a:gridCol>
                <a:gridCol w="643133">
                  <a:extLst>
                    <a:ext uri="{9D8B030D-6E8A-4147-A177-3AD203B41FA5}">
                      <a16:colId xmlns:a16="http://schemas.microsoft.com/office/drawing/2014/main" val="20001"/>
                    </a:ext>
                  </a:extLst>
                </a:gridCol>
                <a:gridCol w="643133">
                  <a:extLst>
                    <a:ext uri="{9D8B030D-6E8A-4147-A177-3AD203B41FA5}">
                      <a16:colId xmlns:a16="http://schemas.microsoft.com/office/drawing/2014/main" val="20002"/>
                    </a:ext>
                  </a:extLst>
                </a:gridCol>
                <a:gridCol w="643133">
                  <a:extLst>
                    <a:ext uri="{9D8B030D-6E8A-4147-A177-3AD203B41FA5}">
                      <a16:colId xmlns:a16="http://schemas.microsoft.com/office/drawing/2014/main" val="20003"/>
                    </a:ext>
                  </a:extLst>
                </a:gridCol>
                <a:gridCol w="643133">
                  <a:extLst>
                    <a:ext uri="{9D8B030D-6E8A-4147-A177-3AD203B41FA5}">
                      <a16:colId xmlns:a16="http://schemas.microsoft.com/office/drawing/2014/main" val="20004"/>
                    </a:ext>
                  </a:extLst>
                </a:gridCol>
                <a:gridCol w="643133">
                  <a:extLst>
                    <a:ext uri="{9D8B030D-6E8A-4147-A177-3AD203B41FA5}">
                      <a16:colId xmlns:a16="http://schemas.microsoft.com/office/drawing/2014/main" val="20005"/>
                    </a:ext>
                  </a:extLst>
                </a:gridCol>
                <a:gridCol w="643133">
                  <a:extLst>
                    <a:ext uri="{9D8B030D-6E8A-4147-A177-3AD203B41FA5}">
                      <a16:colId xmlns:a16="http://schemas.microsoft.com/office/drawing/2014/main" val="20006"/>
                    </a:ext>
                  </a:extLst>
                </a:gridCol>
              </a:tblGrid>
              <a:tr h="853400">
                <a:tc gridSpan="7">
                  <a:txBody>
                    <a:bodyPr/>
                    <a:lstStyle/>
                    <a:p>
                      <a:pPr marL="0" lvl="0" indent="0" algn="ctr" rtl="0">
                        <a:spcBef>
                          <a:spcPts val="0"/>
                        </a:spcBef>
                        <a:spcAft>
                          <a:spcPts val="0"/>
                        </a:spcAft>
                        <a:buNone/>
                      </a:pPr>
                      <a:r>
                        <a:rPr lang="en" sz="4000">
                          <a:solidFill>
                            <a:schemeClr val="dk2"/>
                          </a:solidFill>
                          <a:latin typeface="Handlee"/>
                          <a:ea typeface="Handlee"/>
                          <a:cs typeface="Handlee"/>
                          <a:sym typeface="Handlee"/>
                        </a:rPr>
                        <a:t>January</a:t>
                      </a:r>
                      <a:endParaRPr sz="4000">
                        <a:solidFill>
                          <a:schemeClr val="dk2"/>
                        </a:solidFill>
                        <a:latin typeface="Handlee"/>
                        <a:ea typeface="Handlee"/>
                        <a:cs typeface="Handlee"/>
                        <a:sym typeface="Handlee"/>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19050"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hMerge="1">
                  <a:txBody>
                    <a:bodyPr/>
                    <a:lstStyle/>
                    <a:p>
                      <a:endParaRPr lang="en-VN"/>
                    </a:p>
                  </a:txBody>
                  <a:tcPr/>
                </a:tc>
                <a:tc hMerge="1">
                  <a:txBody>
                    <a:bodyPr/>
                    <a:lstStyle/>
                    <a:p>
                      <a:endParaRPr lang="en-VN"/>
                    </a:p>
                  </a:txBody>
                  <a:tcPr/>
                </a:tc>
                <a:tc hMerge="1">
                  <a:txBody>
                    <a:bodyPr/>
                    <a:lstStyle/>
                    <a:p>
                      <a:endParaRPr lang="en-VN"/>
                    </a:p>
                  </a:txBody>
                  <a:tcPr/>
                </a:tc>
                <a:tc hMerge="1">
                  <a:txBody>
                    <a:bodyPr/>
                    <a:lstStyle/>
                    <a:p>
                      <a:endParaRPr lang="en-VN"/>
                    </a:p>
                  </a:txBody>
                  <a:tcPr/>
                </a:tc>
                <a:tc hMerge="1">
                  <a:txBody>
                    <a:bodyPr/>
                    <a:lstStyle/>
                    <a:p>
                      <a:endParaRPr lang="en-VN"/>
                    </a:p>
                  </a:txBody>
                  <a:tcPr/>
                </a:tc>
                <a:tc hMerge="1">
                  <a:txBody>
                    <a:bodyPr/>
                    <a:lstStyle/>
                    <a:p>
                      <a:endParaRPr lang="en-VN"/>
                    </a:p>
                  </a:txBody>
                  <a:tcPr/>
                </a:tc>
                <a:extLst>
                  <a:ext uri="{0D108BD9-81ED-4DB2-BD59-A6C34878D82A}">
                    <a16:rowId xmlns:a16="http://schemas.microsoft.com/office/drawing/2014/main" val="10000"/>
                  </a:ext>
                </a:extLst>
              </a:tr>
              <a:tr h="568933">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3</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4</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dirty="0">
                          <a:solidFill>
                            <a:schemeClr val="dk1"/>
                          </a:solidFill>
                          <a:latin typeface="Montserrat"/>
                          <a:ea typeface="Montserrat"/>
                          <a:cs typeface="Montserrat"/>
                          <a:sym typeface="Montserrat"/>
                        </a:rPr>
                        <a:t>5</a:t>
                      </a:r>
                      <a:endParaRPr sz="2100" dirty="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6</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7</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extLst>
                  <a:ext uri="{0D108BD9-81ED-4DB2-BD59-A6C34878D82A}">
                    <a16:rowId xmlns:a16="http://schemas.microsoft.com/office/drawing/2014/main" val="10001"/>
                  </a:ext>
                </a:extLst>
              </a:tr>
              <a:tr h="568920">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8</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9</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10</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11</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12</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13</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14</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extLst>
                  <a:ext uri="{0D108BD9-81ED-4DB2-BD59-A6C34878D82A}">
                    <a16:rowId xmlns:a16="http://schemas.microsoft.com/office/drawing/2014/main" val="10002"/>
                  </a:ext>
                </a:extLst>
              </a:tr>
              <a:tr h="568933">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15</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16</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17</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18</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19</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20</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21</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extLst>
                  <a:ext uri="{0D108BD9-81ED-4DB2-BD59-A6C34878D82A}">
                    <a16:rowId xmlns:a16="http://schemas.microsoft.com/office/drawing/2014/main" val="10003"/>
                  </a:ext>
                </a:extLst>
              </a:tr>
              <a:tr h="568933">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22</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23</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24</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25</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26</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27</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28</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extLst>
                  <a:ext uri="{0D108BD9-81ED-4DB2-BD59-A6C34878D82A}">
                    <a16:rowId xmlns:a16="http://schemas.microsoft.com/office/drawing/2014/main" val="10004"/>
                  </a:ext>
                </a:extLst>
              </a:tr>
              <a:tr h="568933">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29</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30</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2100">
                          <a:solidFill>
                            <a:schemeClr val="dk1"/>
                          </a:solidFill>
                          <a:latin typeface="Montserrat"/>
                          <a:ea typeface="Montserrat"/>
                          <a:cs typeface="Montserrat"/>
                          <a:sym typeface="Montserrat"/>
                        </a:rPr>
                        <a:t>31</a:t>
                      </a: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210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sz="2100" dirty="0">
                        <a:solidFill>
                          <a:schemeClr val="dk1"/>
                        </a:solidFill>
                        <a:latin typeface="Montserrat"/>
                        <a:ea typeface="Montserrat"/>
                        <a:cs typeface="Montserrat"/>
                        <a:sym typeface="Montserrat"/>
                      </a:endParaRPr>
                    </a:p>
                  </a:txBody>
                  <a:tcPr marL="121900" marR="121900" marT="121900" marB="121900">
                    <a:lnL w="9525" cap="flat" cmpd="sng">
                      <a:solidFill>
                        <a:srgbClr val="434343">
                          <a:alpha val="0"/>
                        </a:srgbClr>
                      </a:solidFill>
                      <a:prstDash val="solid"/>
                      <a:round/>
                      <a:headEnd type="none" w="sm" len="sm"/>
                      <a:tailEnd type="none" w="sm" len="sm"/>
                    </a:lnL>
                    <a:lnR w="9525" cap="flat" cmpd="sng">
                      <a:solidFill>
                        <a:srgbClr val="434343">
                          <a:alpha val="0"/>
                        </a:srgbClr>
                      </a:solidFill>
                      <a:prstDash val="solid"/>
                      <a:round/>
                      <a:headEnd type="none" w="sm" len="sm"/>
                      <a:tailEnd type="none" w="sm" len="sm"/>
                    </a:lnR>
                    <a:lnT w="9525" cap="flat" cmpd="sng">
                      <a:solidFill>
                        <a:srgbClr val="434343">
                          <a:alpha val="0"/>
                        </a:srgbClr>
                      </a:solidFill>
                      <a:prstDash val="solid"/>
                      <a:round/>
                      <a:headEnd type="none" w="sm" len="sm"/>
                      <a:tailEnd type="none" w="sm" len="sm"/>
                    </a:lnT>
                    <a:lnB w="9525" cap="flat" cmpd="sng">
                      <a:solidFill>
                        <a:srgbClr val="434343">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344" name="Google Shape;344;p46"/>
          <p:cNvPicPr preferRelativeResize="0"/>
          <p:nvPr/>
        </p:nvPicPr>
        <p:blipFill>
          <a:blip r:embed="rId4">
            <a:alphaModFix/>
          </a:blip>
          <a:stretch>
            <a:fillRect/>
          </a:stretch>
        </p:blipFill>
        <p:spPr>
          <a:xfrm flipH="1">
            <a:off x="-103802" y="4786419"/>
            <a:ext cx="2195059" cy="2071565"/>
          </a:xfrm>
          <a:prstGeom prst="rect">
            <a:avLst/>
          </a:prstGeom>
          <a:noFill/>
          <a:ln>
            <a:noFill/>
          </a:ln>
        </p:spPr>
      </p:pic>
      <p:sp>
        <p:nvSpPr>
          <p:cNvPr id="6" name="Rounded Rectangle 5">
            <a:extLst>
              <a:ext uri="{FF2B5EF4-FFF2-40B4-BE49-F238E27FC236}">
                <a16:creationId xmlns:a16="http://schemas.microsoft.com/office/drawing/2014/main" id="{2D63980D-39EF-AF41-9A4C-D2EB3EABDF50}"/>
              </a:ext>
            </a:extLst>
          </p:cNvPr>
          <p:cNvSpPr/>
          <p:nvPr/>
        </p:nvSpPr>
        <p:spPr>
          <a:xfrm>
            <a:off x="1280669" y="715028"/>
            <a:ext cx="6162547" cy="480794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7" name="TextBox 6">
            <a:extLst>
              <a:ext uri="{FF2B5EF4-FFF2-40B4-BE49-F238E27FC236}">
                <a16:creationId xmlns:a16="http://schemas.microsoft.com/office/drawing/2014/main" id="{DBF57579-2EA3-D844-80A2-04784735FA08}"/>
              </a:ext>
            </a:extLst>
          </p:cNvPr>
          <p:cNvSpPr txBox="1"/>
          <p:nvPr/>
        </p:nvSpPr>
        <p:spPr>
          <a:xfrm>
            <a:off x="1589785" y="1583179"/>
            <a:ext cx="5650991" cy="2554545"/>
          </a:xfrm>
          <a:prstGeom prst="rect">
            <a:avLst/>
          </a:prstGeom>
          <a:noFill/>
        </p:spPr>
        <p:txBody>
          <a:bodyPr wrap="square" rtlCol="0">
            <a:spAutoFit/>
          </a:bodyPr>
          <a:lstStyle/>
          <a:p>
            <a:pPr algn="ctr"/>
            <a:r>
              <a:rPr lang="en-VN" sz="4000" dirty="0">
                <a:latin typeface="Times New Roman" panose="02020603050405020304" pitchFamily="18" charset="0"/>
                <a:cs typeface="Times New Roman" panose="02020603050405020304" pitchFamily="18" charset="0"/>
              </a:rPr>
              <a:t>Em hãy so sánh sách lược của Đảng trong phong trào 1930-1931 với phong trào 1936-1939?</a:t>
            </a:r>
          </a:p>
        </p:txBody>
      </p:sp>
    </p:spTree>
    <p:extLst>
      <p:ext uri="{BB962C8B-B14F-4D97-AF65-F5344CB8AC3E}">
        <p14:creationId xmlns:p14="http://schemas.microsoft.com/office/powerpoint/2010/main" val="13492288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animEffect transition="in" filter="fade">
                                      <p:cBhvr>
                                        <p:cTn id="7" dur="800" decel="100000"/>
                                        <p:tgtEl>
                                          <p:spTgt spid="340"/>
                                        </p:tgtEl>
                                      </p:cBhvr>
                                    </p:animEffect>
                                    <p:anim calcmode="lin" valueType="num">
                                      <p:cBhvr>
                                        <p:cTn id="8" dur="800" decel="100000" fill="hold"/>
                                        <p:tgtEl>
                                          <p:spTgt spid="340"/>
                                        </p:tgtEl>
                                        <p:attrNameLst>
                                          <p:attrName>style.rotation</p:attrName>
                                        </p:attrNameLst>
                                      </p:cBhvr>
                                      <p:tavLst>
                                        <p:tav tm="0">
                                          <p:val>
                                            <p:fltVal val="-90"/>
                                          </p:val>
                                        </p:tav>
                                        <p:tav tm="100000">
                                          <p:val>
                                            <p:fltVal val="0"/>
                                          </p:val>
                                        </p:tav>
                                      </p:tavLst>
                                    </p:anim>
                                    <p:anim calcmode="lin" valueType="num">
                                      <p:cBhvr>
                                        <p:cTn id="9" dur="800" decel="100000" fill="hold"/>
                                        <p:tgtEl>
                                          <p:spTgt spid="340"/>
                                        </p:tgtEl>
                                        <p:attrNameLst>
                                          <p:attrName>ppt_x</p:attrName>
                                        </p:attrNameLst>
                                      </p:cBhvr>
                                      <p:tavLst>
                                        <p:tav tm="0">
                                          <p:val>
                                            <p:strVal val="#ppt_x+0.4"/>
                                          </p:val>
                                        </p:tav>
                                        <p:tav tm="100000">
                                          <p:val>
                                            <p:strVal val="#ppt_x-0.05"/>
                                          </p:val>
                                        </p:tav>
                                      </p:tavLst>
                                    </p:anim>
                                    <p:anim calcmode="lin" valueType="num">
                                      <p:cBhvr>
                                        <p:cTn id="10" dur="800" decel="100000" fill="hold"/>
                                        <p:tgtEl>
                                          <p:spTgt spid="34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0"/>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43"/>
                                        </p:tgtEl>
                                        <p:attrNameLst>
                                          <p:attrName>style.visibility</p:attrName>
                                        </p:attrNameLst>
                                      </p:cBhvr>
                                      <p:to>
                                        <p:strVal val="visible"/>
                                      </p:to>
                                    </p:set>
                                    <p:animEffect transition="in" filter="fade">
                                      <p:cBhvr>
                                        <p:cTn id="15" dur="800" decel="100000"/>
                                        <p:tgtEl>
                                          <p:spTgt spid="343"/>
                                        </p:tgtEl>
                                      </p:cBhvr>
                                    </p:animEffect>
                                    <p:anim calcmode="lin" valueType="num">
                                      <p:cBhvr>
                                        <p:cTn id="16" dur="800" decel="100000" fill="hold"/>
                                        <p:tgtEl>
                                          <p:spTgt spid="343"/>
                                        </p:tgtEl>
                                        <p:attrNameLst>
                                          <p:attrName>style.rotation</p:attrName>
                                        </p:attrNameLst>
                                      </p:cBhvr>
                                      <p:tavLst>
                                        <p:tav tm="0">
                                          <p:val>
                                            <p:fltVal val="-90"/>
                                          </p:val>
                                        </p:tav>
                                        <p:tav tm="100000">
                                          <p:val>
                                            <p:fltVal val="0"/>
                                          </p:val>
                                        </p:tav>
                                      </p:tavLst>
                                    </p:anim>
                                    <p:anim calcmode="lin" valueType="num">
                                      <p:cBhvr>
                                        <p:cTn id="17" dur="800" decel="100000" fill="hold"/>
                                        <p:tgtEl>
                                          <p:spTgt spid="343"/>
                                        </p:tgtEl>
                                        <p:attrNameLst>
                                          <p:attrName>ppt_x</p:attrName>
                                        </p:attrNameLst>
                                      </p:cBhvr>
                                      <p:tavLst>
                                        <p:tav tm="0">
                                          <p:val>
                                            <p:strVal val="#ppt_x+0.4"/>
                                          </p:val>
                                        </p:tav>
                                        <p:tav tm="100000">
                                          <p:val>
                                            <p:strVal val="#ppt_x-0.05"/>
                                          </p:val>
                                        </p:tav>
                                      </p:tavLst>
                                    </p:anim>
                                    <p:anim calcmode="lin" valueType="num">
                                      <p:cBhvr>
                                        <p:cTn id="18" dur="800" decel="100000" fill="hold"/>
                                        <p:tgtEl>
                                          <p:spTgt spid="34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4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43"/>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344"/>
                                        </p:tgtEl>
                                        <p:attrNameLst>
                                          <p:attrName>style.visibility</p:attrName>
                                        </p:attrNameLst>
                                      </p:cBhvr>
                                      <p:to>
                                        <p:strVal val="visible"/>
                                      </p:to>
                                    </p:set>
                                    <p:animEffect transition="in" filter="fade">
                                      <p:cBhvr>
                                        <p:cTn id="23" dur="800" decel="100000"/>
                                        <p:tgtEl>
                                          <p:spTgt spid="344"/>
                                        </p:tgtEl>
                                      </p:cBhvr>
                                    </p:animEffect>
                                    <p:anim calcmode="lin" valueType="num">
                                      <p:cBhvr>
                                        <p:cTn id="24" dur="800" decel="100000" fill="hold"/>
                                        <p:tgtEl>
                                          <p:spTgt spid="344"/>
                                        </p:tgtEl>
                                        <p:attrNameLst>
                                          <p:attrName>style.rotation</p:attrName>
                                        </p:attrNameLst>
                                      </p:cBhvr>
                                      <p:tavLst>
                                        <p:tav tm="0">
                                          <p:val>
                                            <p:fltVal val="-90"/>
                                          </p:val>
                                        </p:tav>
                                        <p:tav tm="100000">
                                          <p:val>
                                            <p:fltVal val="0"/>
                                          </p:val>
                                        </p:tav>
                                      </p:tavLst>
                                    </p:anim>
                                    <p:anim calcmode="lin" valueType="num">
                                      <p:cBhvr>
                                        <p:cTn id="25" dur="800" decel="100000" fill="hold"/>
                                        <p:tgtEl>
                                          <p:spTgt spid="344"/>
                                        </p:tgtEl>
                                        <p:attrNameLst>
                                          <p:attrName>ppt_x</p:attrName>
                                        </p:attrNameLst>
                                      </p:cBhvr>
                                      <p:tavLst>
                                        <p:tav tm="0">
                                          <p:val>
                                            <p:strVal val="#ppt_x+0.4"/>
                                          </p:val>
                                        </p:tav>
                                        <p:tav tm="100000">
                                          <p:val>
                                            <p:strVal val="#ppt_x-0.05"/>
                                          </p:val>
                                        </p:tav>
                                      </p:tavLst>
                                    </p:anim>
                                    <p:anim calcmode="lin" valueType="num">
                                      <p:cBhvr>
                                        <p:cTn id="26" dur="800" decel="100000" fill="hold"/>
                                        <p:tgtEl>
                                          <p:spTgt spid="34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4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44"/>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800" decel="100000"/>
                                        <p:tgtEl>
                                          <p:spTgt spid="6"/>
                                        </p:tgtEl>
                                      </p:cBhvr>
                                    </p:animEffect>
                                    <p:anim calcmode="lin" valueType="num">
                                      <p:cBhvr>
                                        <p:cTn id="32" dur="800" decel="100000" fill="hold"/>
                                        <p:tgtEl>
                                          <p:spTgt spid="6"/>
                                        </p:tgtEl>
                                        <p:attrNameLst>
                                          <p:attrName>style.rotation</p:attrName>
                                        </p:attrNameLst>
                                      </p:cBhvr>
                                      <p:tavLst>
                                        <p:tav tm="0">
                                          <p:val>
                                            <p:fltVal val="-90"/>
                                          </p:val>
                                        </p:tav>
                                        <p:tav tm="100000">
                                          <p:val>
                                            <p:fltVal val="0"/>
                                          </p:val>
                                        </p:tav>
                                      </p:tavLst>
                                    </p:anim>
                                    <p:anim calcmode="lin" valueType="num">
                                      <p:cBhvr>
                                        <p:cTn id="33" dur="800" decel="100000" fill="hold"/>
                                        <p:tgtEl>
                                          <p:spTgt spid="6"/>
                                        </p:tgtEl>
                                        <p:attrNameLst>
                                          <p:attrName>ppt_x</p:attrName>
                                        </p:attrNameLst>
                                      </p:cBhvr>
                                      <p:tavLst>
                                        <p:tav tm="0">
                                          <p:val>
                                            <p:strVal val="#ppt_x+0.4"/>
                                          </p:val>
                                        </p:tav>
                                        <p:tav tm="100000">
                                          <p:val>
                                            <p:strVal val="#ppt_x-0.05"/>
                                          </p:val>
                                        </p:tav>
                                      </p:tavLst>
                                    </p:anim>
                                    <p:anim calcmode="lin" valueType="num">
                                      <p:cBhvr>
                                        <p:cTn id="34" dur="800" decel="100000" fill="hold"/>
                                        <p:tgtEl>
                                          <p:spTgt spid="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800" decel="100000"/>
                                        <p:tgtEl>
                                          <p:spTgt spid="7"/>
                                        </p:tgtEl>
                                      </p:cBhvr>
                                    </p:animEffect>
                                    <p:anim calcmode="lin" valueType="num">
                                      <p:cBhvr>
                                        <p:cTn id="40" dur="800" decel="100000" fill="hold"/>
                                        <p:tgtEl>
                                          <p:spTgt spid="7"/>
                                        </p:tgtEl>
                                        <p:attrNameLst>
                                          <p:attrName>style.rotation</p:attrName>
                                        </p:attrNameLst>
                                      </p:cBhvr>
                                      <p:tavLst>
                                        <p:tav tm="0">
                                          <p:val>
                                            <p:fltVal val="-90"/>
                                          </p:val>
                                        </p:tav>
                                        <p:tav tm="100000">
                                          <p:val>
                                            <p:fltVal val="0"/>
                                          </p:val>
                                        </p:tav>
                                      </p:tavLst>
                                    </p:anim>
                                    <p:anim calcmode="lin" valueType="num">
                                      <p:cBhvr>
                                        <p:cTn id="41" dur="800" decel="100000" fill="hold"/>
                                        <p:tgtEl>
                                          <p:spTgt spid="7"/>
                                        </p:tgtEl>
                                        <p:attrNameLst>
                                          <p:attrName>ppt_x</p:attrName>
                                        </p:attrNameLst>
                                      </p:cBhvr>
                                      <p:tavLst>
                                        <p:tav tm="0">
                                          <p:val>
                                            <p:strVal val="#ppt_x+0.4"/>
                                          </p:val>
                                        </p:tav>
                                        <p:tav tm="100000">
                                          <p:val>
                                            <p:strVal val="#ppt_x-0.05"/>
                                          </p:val>
                                        </p:tav>
                                      </p:tavLst>
                                    </p:anim>
                                    <p:anim calcmode="lin" valueType="num">
                                      <p:cBhvr>
                                        <p:cTn id="42" dur="800" decel="100000" fill="hold"/>
                                        <p:tgtEl>
                                          <p:spTgt spid="7"/>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042D9FF-9952-497E-8054-96549225175E}"/>
              </a:ext>
            </a:extLst>
          </p:cNvPr>
          <p:cNvGraphicFramePr>
            <a:graphicFrameLocks noGrp="1"/>
          </p:cNvGraphicFramePr>
          <p:nvPr>
            <p:extLst>
              <p:ext uri="{D42A27DB-BD31-4B8C-83A1-F6EECF244321}">
                <p14:modId xmlns:p14="http://schemas.microsoft.com/office/powerpoint/2010/main" val="67436940"/>
              </p:ext>
            </p:extLst>
          </p:nvPr>
        </p:nvGraphicFramePr>
        <p:xfrm>
          <a:off x="64530" y="0"/>
          <a:ext cx="12192000" cy="6858000"/>
        </p:xfrm>
        <a:graphic>
          <a:graphicData uri="http://schemas.openxmlformats.org/drawingml/2006/table">
            <a:tbl>
              <a:tblPr firstRow="1" firstCol="1" bandRow="1">
                <a:tableStyleId>{17292A2E-F333-43FB-9621-5CBBE7FDCDCB}</a:tableStyleId>
              </a:tblPr>
              <a:tblGrid>
                <a:gridCol w="2130030">
                  <a:extLst>
                    <a:ext uri="{9D8B030D-6E8A-4147-A177-3AD203B41FA5}">
                      <a16:colId xmlns:a16="http://schemas.microsoft.com/office/drawing/2014/main" val="2019840903"/>
                    </a:ext>
                  </a:extLst>
                </a:gridCol>
                <a:gridCol w="5084064">
                  <a:extLst>
                    <a:ext uri="{9D8B030D-6E8A-4147-A177-3AD203B41FA5}">
                      <a16:colId xmlns:a16="http://schemas.microsoft.com/office/drawing/2014/main" val="458607272"/>
                    </a:ext>
                  </a:extLst>
                </a:gridCol>
                <a:gridCol w="4977906">
                  <a:extLst>
                    <a:ext uri="{9D8B030D-6E8A-4147-A177-3AD203B41FA5}">
                      <a16:colId xmlns:a16="http://schemas.microsoft.com/office/drawing/2014/main" val="2569616560"/>
                    </a:ext>
                  </a:extLst>
                </a:gridCol>
              </a:tblGrid>
              <a:tr h="1534105">
                <a:tc>
                  <a:txBody>
                    <a:bodyPr/>
                    <a:lstStyle/>
                    <a:p>
                      <a:pPr marL="90170" algn="ctr">
                        <a:lnSpc>
                          <a:spcPct val="115000"/>
                        </a:lnSpc>
                        <a:spcAft>
                          <a:spcPts val="0"/>
                        </a:spcAft>
                      </a:pPr>
                      <a:r>
                        <a:rPr lang="en-US" sz="2800" dirty="0" err="1">
                          <a:solidFill>
                            <a:srgbClr val="0070C0"/>
                          </a:solidFill>
                          <a:effectLst/>
                          <a:latin typeface="Times New Roman" panose="02020603050405020304" pitchFamily="18" charset="0"/>
                          <a:cs typeface="Times New Roman" panose="02020603050405020304" pitchFamily="18" charset="0"/>
                        </a:rPr>
                        <a:t>Nội</a:t>
                      </a:r>
                      <a:r>
                        <a:rPr lang="en-US" sz="2800" dirty="0">
                          <a:solidFill>
                            <a:srgbClr val="0070C0"/>
                          </a:solidFill>
                          <a:effectLst/>
                          <a:latin typeface="Times New Roman" panose="02020603050405020304" pitchFamily="18" charset="0"/>
                          <a:cs typeface="Times New Roman" panose="02020603050405020304" pitchFamily="18" charset="0"/>
                        </a:rPr>
                        <a:t> dung</a:t>
                      </a: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2800" dirty="0" err="1">
                          <a:solidFill>
                            <a:srgbClr val="0070C0"/>
                          </a:solidFill>
                          <a:effectLst/>
                          <a:latin typeface="Times New Roman" panose="02020603050405020304" pitchFamily="18" charset="0"/>
                          <a:cs typeface="Times New Roman" panose="02020603050405020304" pitchFamily="18" charset="0"/>
                        </a:rPr>
                        <a:t>Phong</a:t>
                      </a:r>
                      <a:r>
                        <a:rPr lang="en-US" sz="2800" dirty="0">
                          <a:solidFill>
                            <a:srgbClr val="0070C0"/>
                          </a:solidFill>
                          <a:effectLst/>
                          <a:latin typeface="Times New Roman" panose="02020603050405020304" pitchFamily="18" charset="0"/>
                          <a:cs typeface="Times New Roman" panose="02020603050405020304" pitchFamily="18" charset="0"/>
                        </a:rPr>
                        <a:t> </a:t>
                      </a:r>
                      <a:r>
                        <a:rPr lang="en-US" sz="2800" dirty="0" err="1">
                          <a:solidFill>
                            <a:srgbClr val="0070C0"/>
                          </a:solidFill>
                          <a:effectLst/>
                          <a:latin typeface="Times New Roman" panose="02020603050405020304" pitchFamily="18" charset="0"/>
                          <a:cs typeface="Times New Roman" panose="02020603050405020304" pitchFamily="18" charset="0"/>
                        </a:rPr>
                        <a:t>trào</a:t>
                      </a:r>
                      <a:r>
                        <a:rPr lang="en-US" sz="2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2800" dirty="0">
                          <a:solidFill>
                            <a:srgbClr val="0070C0"/>
                          </a:solidFill>
                          <a:effectLst/>
                          <a:latin typeface="Times New Roman" panose="02020603050405020304" pitchFamily="18" charset="0"/>
                          <a:cs typeface="Times New Roman" panose="02020603050405020304" pitchFamily="18" charset="0"/>
                        </a:rPr>
                        <a:t>1930 - 1931</a:t>
                      </a: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2800" dirty="0" err="1">
                          <a:solidFill>
                            <a:srgbClr val="0070C0"/>
                          </a:solidFill>
                          <a:effectLst/>
                          <a:latin typeface="Times New Roman" panose="02020603050405020304" pitchFamily="18" charset="0"/>
                          <a:cs typeface="Times New Roman" panose="02020603050405020304" pitchFamily="18" charset="0"/>
                        </a:rPr>
                        <a:t>Phong</a:t>
                      </a:r>
                      <a:r>
                        <a:rPr lang="en-US" sz="2800" dirty="0">
                          <a:solidFill>
                            <a:srgbClr val="0070C0"/>
                          </a:solidFill>
                          <a:effectLst/>
                          <a:latin typeface="Times New Roman" panose="02020603050405020304" pitchFamily="18" charset="0"/>
                          <a:cs typeface="Times New Roman" panose="02020603050405020304" pitchFamily="18" charset="0"/>
                        </a:rPr>
                        <a:t> </a:t>
                      </a:r>
                      <a:r>
                        <a:rPr lang="en-US" sz="2800" dirty="0" err="1">
                          <a:solidFill>
                            <a:srgbClr val="0070C0"/>
                          </a:solidFill>
                          <a:effectLst/>
                          <a:latin typeface="Times New Roman" panose="02020603050405020304" pitchFamily="18" charset="0"/>
                          <a:cs typeface="Times New Roman" panose="02020603050405020304" pitchFamily="18" charset="0"/>
                        </a:rPr>
                        <a:t>trào</a:t>
                      </a:r>
                      <a:r>
                        <a:rPr lang="en-US" sz="2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2800" dirty="0">
                          <a:solidFill>
                            <a:srgbClr val="0070C0"/>
                          </a:solidFill>
                          <a:effectLst/>
                          <a:latin typeface="Times New Roman" panose="02020603050405020304" pitchFamily="18" charset="0"/>
                          <a:cs typeface="Times New Roman" panose="02020603050405020304" pitchFamily="18" charset="0"/>
                        </a:rPr>
                        <a:t>1936 - 1939</a:t>
                      </a: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95904949"/>
                  </a:ext>
                </a:extLst>
              </a:tr>
              <a:tr h="1969926">
                <a:tc>
                  <a:txBody>
                    <a:bodyPr/>
                    <a:lstStyle/>
                    <a:p>
                      <a:pPr marL="90170" algn="ctr">
                        <a:lnSpc>
                          <a:spcPct val="115000"/>
                        </a:lnSpc>
                        <a:spcAft>
                          <a:spcPts val="800"/>
                        </a:spcAft>
                      </a:pPr>
                      <a:r>
                        <a:rPr lang="en-US" sz="2800">
                          <a:solidFill>
                            <a:srgbClr val="0070C0"/>
                          </a:solidFill>
                          <a:effectLst/>
                          <a:latin typeface="Times New Roman" panose="02020603050405020304" pitchFamily="18" charset="0"/>
                          <a:cs typeface="Times New Roman" panose="02020603050405020304" pitchFamily="18" charset="0"/>
                        </a:rPr>
                        <a:t>Kẻ thù</a:t>
                      </a: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2193069"/>
                  </a:ext>
                </a:extLst>
              </a:tr>
              <a:tr h="1384043">
                <a:tc>
                  <a:txBody>
                    <a:bodyPr/>
                    <a:lstStyle/>
                    <a:p>
                      <a:pPr marL="90170" algn="ctr">
                        <a:lnSpc>
                          <a:spcPct val="115000"/>
                        </a:lnSpc>
                        <a:spcAft>
                          <a:spcPts val="800"/>
                        </a:spcAft>
                      </a:pPr>
                      <a:r>
                        <a:rPr lang="en-US" sz="2800">
                          <a:solidFill>
                            <a:srgbClr val="0070C0"/>
                          </a:solidFill>
                          <a:effectLst/>
                          <a:latin typeface="Times New Roman" panose="02020603050405020304" pitchFamily="18" charset="0"/>
                          <a:cs typeface="Times New Roman" panose="02020603050405020304" pitchFamily="18" charset="0"/>
                        </a:rPr>
                        <a:t>Mục tiêu</a:t>
                      </a: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9750748"/>
                  </a:ext>
                </a:extLst>
              </a:tr>
              <a:tr h="1969926">
                <a:tc>
                  <a:txBody>
                    <a:bodyPr/>
                    <a:lstStyle/>
                    <a:p>
                      <a:pPr marL="90170" algn="ctr">
                        <a:lnSpc>
                          <a:spcPct val="115000"/>
                        </a:lnSpc>
                        <a:spcAft>
                          <a:spcPts val="800"/>
                        </a:spcAft>
                      </a:pPr>
                      <a:r>
                        <a:rPr lang="en-US" sz="2800">
                          <a:solidFill>
                            <a:srgbClr val="0070C0"/>
                          </a:solidFill>
                          <a:effectLst/>
                          <a:latin typeface="Times New Roman" panose="02020603050405020304" pitchFamily="18" charset="0"/>
                          <a:cs typeface="Times New Roman" panose="02020603050405020304" pitchFamily="18" charset="0"/>
                        </a:rPr>
                        <a:t>Chủ trương, sách lược</a:t>
                      </a: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ctr">
                        <a:lnSpc>
                          <a:spcPct val="115000"/>
                        </a:lnSpc>
                        <a:spcAft>
                          <a:spcPts val="0"/>
                        </a:spcAft>
                      </a:pPr>
                      <a:endParaRPr lang="en-US" sz="2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664376"/>
                  </a:ext>
                </a:extLst>
              </a:tr>
            </a:tbl>
          </a:graphicData>
        </a:graphic>
      </p:graphicFrame>
      <p:sp>
        <p:nvSpPr>
          <p:cNvPr id="3" name="Rectangle 2">
            <a:extLst>
              <a:ext uri="{FF2B5EF4-FFF2-40B4-BE49-F238E27FC236}">
                <a16:creationId xmlns:a16="http://schemas.microsoft.com/office/drawing/2014/main" id="{3853A7A4-8F43-1A43-865E-B92694BE42D9}"/>
              </a:ext>
            </a:extLst>
          </p:cNvPr>
          <p:cNvSpPr/>
          <p:nvPr/>
        </p:nvSpPr>
        <p:spPr>
          <a:xfrm>
            <a:off x="2168614" y="1968173"/>
            <a:ext cx="4794582" cy="483017"/>
          </a:xfrm>
          <a:prstGeom prst="rect">
            <a:avLst/>
          </a:prstGeom>
        </p:spPr>
        <p:txBody>
          <a:bodyPr wrap="none">
            <a:spAutoFit/>
          </a:bodyPr>
          <a:lstStyle/>
          <a:p>
            <a:pPr marL="90170" algn="just">
              <a:lnSpc>
                <a:spcPct val="115000"/>
              </a:lnSpc>
              <a:spcAft>
                <a:spcPts val="0"/>
              </a:spcAft>
            </a:pPr>
            <a:r>
              <a:rPr lang="en-US" sz="2400" dirty="0" err="1">
                <a:latin typeface="Times New Roman" panose="02020603050405020304" pitchFamily="18" charset="0"/>
                <a:cs typeface="Times New Roman" panose="02020603050405020304" pitchFamily="18" charset="0"/>
              </a:rPr>
              <a:t>Đế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kiến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DFB608F0-FF45-8347-A7C5-A24B66818863}"/>
              </a:ext>
            </a:extLst>
          </p:cNvPr>
          <p:cNvSpPr/>
          <p:nvPr/>
        </p:nvSpPr>
        <p:spPr>
          <a:xfrm>
            <a:off x="2168614" y="3658548"/>
            <a:ext cx="4981481" cy="907749"/>
          </a:xfrm>
          <a:prstGeom prst="rect">
            <a:avLst/>
          </a:prstGeom>
        </p:spPr>
        <p:txBody>
          <a:bodyPr wrap="square">
            <a:spAutoFit/>
          </a:bodyPr>
          <a:lstStyle/>
          <a:p>
            <a:pPr marL="90170" algn="ctr">
              <a:lnSpc>
                <a:spcPct val="115000"/>
              </a:lnSpc>
              <a:spcAft>
                <a:spcPts val="0"/>
              </a:spcAft>
            </a:pPr>
            <a:r>
              <a:rPr lang="en-US" sz="2400" dirty="0" err="1">
                <a:latin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người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ruộng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lược</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B315129B-8964-4944-8D9A-20A901F054E1}"/>
              </a:ext>
            </a:extLst>
          </p:cNvPr>
          <p:cNvSpPr/>
          <p:nvPr/>
        </p:nvSpPr>
        <p:spPr>
          <a:xfrm>
            <a:off x="7412428" y="1944270"/>
            <a:ext cx="4565904" cy="1332481"/>
          </a:xfrm>
          <a:prstGeom prst="rect">
            <a:avLst/>
          </a:prstGeom>
        </p:spPr>
        <p:txBody>
          <a:bodyPr wrap="square">
            <a:spAutoFit/>
          </a:bodyPr>
          <a:lstStyle/>
          <a:p>
            <a:pPr marL="90170" algn="just">
              <a:lnSpc>
                <a:spcPct val="115000"/>
              </a:lnSpc>
              <a:spcAft>
                <a:spcPts val="0"/>
              </a:spcAft>
            </a:pP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bè</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chịu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Mặt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B4B61E8E-F50F-0B42-B11E-F1E3E75FC6C3}"/>
              </a:ext>
            </a:extLst>
          </p:cNvPr>
          <p:cNvSpPr/>
          <p:nvPr/>
        </p:nvSpPr>
        <p:spPr>
          <a:xfrm>
            <a:off x="7561566" y="3717703"/>
            <a:ext cx="4565904" cy="907749"/>
          </a:xfrm>
          <a:prstGeom prst="rect">
            <a:avLst/>
          </a:prstGeom>
        </p:spPr>
        <p:txBody>
          <a:bodyPr wrap="square">
            <a:spAutoFit/>
          </a:bodyPr>
          <a:lstStyle/>
          <a:p>
            <a:pPr marL="90170" algn="just">
              <a:lnSpc>
                <a:spcPct val="115000"/>
              </a:lnSpc>
              <a:spcAft>
                <a:spcPts val="0"/>
              </a:spcAft>
            </a:pP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do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lược</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7F892086-5A3C-1E47-9EFA-DFFED0191CBE}"/>
              </a:ext>
            </a:extLst>
          </p:cNvPr>
          <p:cNvSpPr/>
          <p:nvPr/>
        </p:nvSpPr>
        <p:spPr>
          <a:xfrm>
            <a:off x="7263290" y="5161730"/>
            <a:ext cx="4864180" cy="1332481"/>
          </a:xfrm>
          <a:prstGeom prst="rect">
            <a:avLst/>
          </a:prstGeom>
        </p:spPr>
        <p:txBody>
          <a:bodyPr wrap="square">
            <a:spAutoFit/>
          </a:bodyPr>
          <a:lstStyle/>
          <a:p>
            <a:pPr marL="90170" algn="just">
              <a:lnSpc>
                <a:spcPct val="115000"/>
              </a:lnSpc>
              <a:spcAft>
                <a:spcPts val="0"/>
              </a:spcAft>
            </a:pP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đòi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do,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hòa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bình</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EB1860D-92EE-1B41-BF78-AD8AE428AF17}"/>
              </a:ext>
            </a:extLst>
          </p:cNvPr>
          <p:cNvSpPr/>
          <p:nvPr/>
        </p:nvSpPr>
        <p:spPr>
          <a:xfrm>
            <a:off x="2189918" y="5084383"/>
            <a:ext cx="4960177" cy="1757212"/>
          </a:xfrm>
          <a:prstGeom prst="rect">
            <a:avLst/>
          </a:prstGeom>
        </p:spPr>
        <p:txBody>
          <a:bodyPr wrap="square">
            <a:spAutoFit/>
          </a:bodyPr>
          <a:lstStyle/>
          <a:p>
            <a:pPr marL="90170" algn="just">
              <a:lnSpc>
                <a:spcPct val="115000"/>
              </a:lnSpc>
              <a:spcAft>
                <a:spcPts val="0"/>
              </a:spcAft>
            </a:pPr>
            <a:r>
              <a:rPr lang="en-US" sz="2400" dirty="0" err="1">
                <a:latin typeface="Times New Roman" panose="02020603050405020304" pitchFamily="18" charset="0"/>
                <a:cs typeface="Times New Roman" panose="02020603050405020304" pitchFamily="18" charset="0"/>
              </a:rPr>
              <a:t>Đấu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hợp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trào</a:t>
            </a:r>
            <a:r>
              <a:rPr lang="en-US" sz="2400" dirty="0">
                <a:latin typeface="Times New Roman" panose="02020603050405020304" pitchFamily="18" charset="0"/>
                <a:cs typeface="Times New Roman" panose="02020603050405020304" pitchFamily="18" charset="0"/>
              </a:rPr>
              <a:t> ĐD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hội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đấu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khoá</a:t>
            </a:r>
            <a:r>
              <a:rPr lang="en-US"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229030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out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out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out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Graphic 66" descr="Person with idea">
            <a:extLst>
              <a:ext uri="{FF2B5EF4-FFF2-40B4-BE49-F238E27FC236}">
                <a16:creationId xmlns:a16="http://schemas.microsoft.com/office/drawing/2014/main" id="{E1B72106-FBEE-4294-BC80-C9DA8C2C4F9B}"/>
              </a:ext>
            </a:extLst>
          </p:cNvPr>
          <p:cNvPicPr>
            <a:picLocks noChangeAspect="1"/>
          </p:cNvPicPr>
          <p:nvPr/>
        </p:nvPicPr>
        <p:blipFill>
          <a:blip r:embed="rId3" cstate="print">
            <a:duotone>
              <a:prstClr val="black"/>
              <a:srgbClr val="FF00FF">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33327" y="2568507"/>
            <a:ext cx="715200" cy="715200"/>
          </a:xfrm>
          <a:prstGeom prst="rect">
            <a:avLst/>
          </a:prstGeom>
        </p:spPr>
      </p:pic>
      <p:pic>
        <p:nvPicPr>
          <p:cNvPr id="35" name="Graphic 65" descr="House">
            <a:extLst>
              <a:ext uri="{FF2B5EF4-FFF2-40B4-BE49-F238E27FC236}">
                <a16:creationId xmlns:a16="http://schemas.microsoft.com/office/drawing/2014/main" id="{CDC87DEF-4D18-4AE8-9018-5C4BE06D7C13}"/>
              </a:ext>
            </a:extLst>
          </p:cNvPr>
          <p:cNvPicPr>
            <a:picLocks noChangeAspect="1"/>
          </p:cNvPicPr>
          <p:nvPr/>
        </p:nvPicPr>
        <p:blipFill>
          <a:blip r:embed="rId5" cstate="print">
            <a:duotone>
              <a:prstClr val="black"/>
              <a:srgbClr val="92D05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3364" y="1096741"/>
            <a:ext cx="938810" cy="938810"/>
          </a:xfrm>
          <a:prstGeom prst="rect">
            <a:avLst/>
          </a:prstGeom>
        </p:spPr>
      </p:pic>
      <p:grpSp>
        <p:nvGrpSpPr>
          <p:cNvPr id="2" name="Group 1">
            <a:extLst>
              <a:ext uri="{FF2B5EF4-FFF2-40B4-BE49-F238E27FC236}">
                <a16:creationId xmlns:a16="http://schemas.microsoft.com/office/drawing/2014/main" id="{86990964-32B4-5343-A586-F6E7269DF94C}"/>
              </a:ext>
            </a:extLst>
          </p:cNvPr>
          <p:cNvGrpSpPr/>
          <p:nvPr/>
        </p:nvGrpSpPr>
        <p:grpSpPr>
          <a:xfrm>
            <a:off x="6943864" y="2121408"/>
            <a:ext cx="5248135" cy="3744459"/>
            <a:chOff x="6943865" y="2616861"/>
            <a:chExt cx="4745432" cy="3249006"/>
          </a:xfrm>
        </p:grpSpPr>
        <p:sp>
          <p:nvSpPr>
            <p:cNvPr id="30" name="TextBox 29">
              <a:extLst>
                <a:ext uri="{FF2B5EF4-FFF2-40B4-BE49-F238E27FC236}">
                  <a16:creationId xmlns:a16="http://schemas.microsoft.com/office/drawing/2014/main" id="{2E3D3A7D-3351-4EF3-B69F-55F19A17778B}"/>
                </a:ext>
              </a:extLst>
            </p:cNvPr>
            <p:cNvSpPr txBox="1"/>
            <p:nvPr/>
          </p:nvSpPr>
          <p:spPr>
            <a:xfrm>
              <a:off x="7035922" y="3783068"/>
              <a:ext cx="4598732" cy="830997"/>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476219"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Phong trào dân chủ 1936 – 1939 diễn ra như thế nào?</a:t>
              </a:r>
            </a:p>
          </p:txBody>
        </p:sp>
        <p:sp>
          <p:nvSpPr>
            <p:cNvPr id="31" name="Freeform 7">
              <a:extLst>
                <a:ext uri="{FF2B5EF4-FFF2-40B4-BE49-F238E27FC236}">
                  <a16:creationId xmlns:a16="http://schemas.microsoft.com/office/drawing/2014/main" id="{1D872708-525C-4EB9-9B7B-3CAB410DC794}"/>
                </a:ext>
              </a:extLst>
            </p:cNvPr>
            <p:cNvSpPr/>
            <p:nvPr/>
          </p:nvSpPr>
          <p:spPr>
            <a:xfrm flipH="1">
              <a:off x="6943865" y="2616861"/>
              <a:ext cx="4565384" cy="426097"/>
            </a:xfrm>
            <a:prstGeom prst="rect">
              <a:avLst/>
            </a:prstGeom>
            <a:gradFill flip="none" rotWithShape="1">
              <a:gsLst>
                <a:gs pos="0">
                  <a:srgbClr val="FF368F">
                    <a:shade val="30000"/>
                    <a:satMod val="115000"/>
                  </a:srgbClr>
                </a:gs>
                <a:gs pos="50000">
                  <a:srgbClr val="FF368F">
                    <a:shade val="67500"/>
                    <a:satMod val="115000"/>
                  </a:srgbClr>
                </a:gs>
                <a:gs pos="100000">
                  <a:srgbClr val="FF368F">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r>
                <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NHÓM </a:t>
              </a:r>
              <a:r>
                <a:rPr kumimoji="0" lang="vi-VN"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3</a:t>
              </a:r>
              <a:endPar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37" name="Freeform 7">
              <a:extLst>
                <a:ext uri="{FF2B5EF4-FFF2-40B4-BE49-F238E27FC236}">
                  <a16:creationId xmlns:a16="http://schemas.microsoft.com/office/drawing/2014/main" id="{D3C8ADD9-9D68-4A6E-A98C-77755E4C1EA8}"/>
                </a:ext>
              </a:extLst>
            </p:cNvPr>
            <p:cNvSpPr/>
            <p:nvPr/>
          </p:nvSpPr>
          <p:spPr>
            <a:xfrm flipH="1">
              <a:off x="7035922" y="5461000"/>
              <a:ext cx="4653375" cy="404867"/>
            </a:xfrm>
            <a:prstGeom prst="rect">
              <a:avLst/>
            </a:prstGeom>
            <a:gradFill flip="none" rotWithShape="1">
              <a:gsLst>
                <a:gs pos="0">
                  <a:srgbClr val="FF7612">
                    <a:shade val="30000"/>
                    <a:satMod val="115000"/>
                  </a:srgbClr>
                </a:gs>
                <a:gs pos="50000">
                  <a:srgbClr val="FF7612">
                    <a:shade val="67500"/>
                    <a:satMod val="115000"/>
                  </a:srgbClr>
                </a:gs>
                <a:gs pos="100000">
                  <a:srgbClr val="FF7612">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r>
                <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NHÓM 4</a:t>
              </a:r>
            </a:p>
          </p:txBody>
        </p:sp>
      </p:grpSp>
      <p:pic>
        <p:nvPicPr>
          <p:cNvPr id="40" name="Graphic 61" descr="Lightbulb">
            <a:extLst>
              <a:ext uri="{FF2B5EF4-FFF2-40B4-BE49-F238E27FC236}">
                <a16:creationId xmlns:a16="http://schemas.microsoft.com/office/drawing/2014/main" id="{17B27F62-F6BE-4F54-88DF-B628D25AD204}"/>
              </a:ext>
            </a:extLst>
          </p:cNvPr>
          <p:cNvPicPr>
            <a:picLocks noChangeAspect="1"/>
          </p:cNvPicPr>
          <p:nvPr/>
        </p:nvPicPr>
        <p:blipFill>
          <a:blip r:embed="rId7" cstate="print">
            <a:duotone>
              <a:prstClr val="black"/>
              <a:schemeClr val="accent6">
                <a:lumMod val="50000"/>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07411" y="3961837"/>
            <a:ext cx="1101429" cy="1190679"/>
          </a:xfrm>
          <a:prstGeom prst="rect">
            <a:avLst/>
          </a:prstGeom>
        </p:spPr>
      </p:pic>
      <p:pic>
        <p:nvPicPr>
          <p:cNvPr id="41" name="Graphic 68" descr="Coins">
            <a:extLst>
              <a:ext uri="{FF2B5EF4-FFF2-40B4-BE49-F238E27FC236}">
                <a16:creationId xmlns:a16="http://schemas.microsoft.com/office/drawing/2014/main" id="{C2B6A1D6-A689-4DEC-BF3C-49ADEF4A58D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53443" y="1085677"/>
            <a:ext cx="938811" cy="938811"/>
          </a:xfrm>
          <a:prstGeom prst="rect">
            <a:avLst/>
          </a:prstGeom>
        </p:spPr>
      </p:pic>
      <p:sp>
        <p:nvSpPr>
          <p:cNvPr id="42" name="TextBox 41">
            <a:extLst>
              <a:ext uri="{FF2B5EF4-FFF2-40B4-BE49-F238E27FC236}">
                <a16:creationId xmlns:a16="http://schemas.microsoft.com/office/drawing/2014/main" id="{BDA3D434-E792-4356-8BF8-2937CB075020}"/>
              </a:ext>
            </a:extLst>
          </p:cNvPr>
          <p:cNvSpPr txBox="1"/>
          <p:nvPr/>
        </p:nvSpPr>
        <p:spPr>
          <a:xfrm>
            <a:off x="2914338" y="1268646"/>
            <a:ext cx="6193331" cy="666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 pos="447663" algn="l"/>
                <a:tab pos="896916" algn="l"/>
                <a:tab pos="1346166" algn="l"/>
                <a:tab pos="1795418" algn="l"/>
                <a:tab pos="2244669" algn="l"/>
                <a:tab pos="2693921" algn="l"/>
                <a:tab pos="3143172" algn="l"/>
                <a:tab pos="3592424" algn="l"/>
                <a:tab pos="4041674" algn="l"/>
                <a:tab pos="4490926" algn="l"/>
                <a:tab pos="4940176" algn="l"/>
                <a:tab pos="5389428" algn="l"/>
                <a:tab pos="5838679" algn="l"/>
                <a:tab pos="6287931" algn="l"/>
                <a:tab pos="6737182" algn="l"/>
                <a:tab pos="7186434" algn="l"/>
                <a:tab pos="7635684" algn="l"/>
                <a:tab pos="8084937" algn="l"/>
                <a:tab pos="8534187" algn="l"/>
                <a:tab pos="8983438" algn="l"/>
              </a:tabLst>
              <a:defRPr/>
            </a:pPr>
            <a:r>
              <a:rPr kumimoji="0" lang="en-US" altLang="en-US" sz="3733"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THẢO LUẬN NHÓM</a:t>
            </a:r>
            <a:endParaRPr kumimoji="0" lang="en-US" sz="3733" b="0" i="0" u="none" strike="noStrike" kern="1200" cap="none" spc="0" normalizeH="0" baseline="0" noProof="0" dirty="0">
              <a:ln>
                <a:noFill/>
              </a:ln>
              <a:solidFill>
                <a:srgbClr val="FF0000"/>
              </a:solidFill>
              <a:effectLst>
                <a:outerShdw blurRad="38100" dist="38100" dir="2700000" algn="tl">
                  <a:srgbClr val="000000"/>
                </a:outerShdw>
              </a:effectLst>
              <a:uLnTx/>
              <a:uFillTx/>
              <a:latin typeface="Arial" charset="0"/>
              <a:ea typeface="+mn-ea"/>
              <a:cs typeface="Arial" charset="0"/>
            </a:endParaRPr>
          </a:p>
        </p:txBody>
      </p:sp>
      <p:grpSp>
        <p:nvGrpSpPr>
          <p:cNvPr id="4" name="Group 3">
            <a:extLst>
              <a:ext uri="{FF2B5EF4-FFF2-40B4-BE49-F238E27FC236}">
                <a16:creationId xmlns:a16="http://schemas.microsoft.com/office/drawing/2014/main" id="{AF1EE2D1-02F3-E747-9023-BD4B01D824BC}"/>
              </a:ext>
            </a:extLst>
          </p:cNvPr>
          <p:cNvGrpSpPr/>
          <p:nvPr/>
        </p:nvGrpSpPr>
        <p:grpSpPr>
          <a:xfrm>
            <a:off x="0" y="2121409"/>
            <a:ext cx="5803920" cy="3847592"/>
            <a:chOff x="968564" y="2666997"/>
            <a:chExt cx="4835356" cy="3302003"/>
          </a:xfrm>
        </p:grpSpPr>
        <p:sp>
          <p:nvSpPr>
            <p:cNvPr id="34" name="Freeform 7">
              <a:extLst>
                <a:ext uri="{FF2B5EF4-FFF2-40B4-BE49-F238E27FC236}">
                  <a16:creationId xmlns:a16="http://schemas.microsoft.com/office/drawing/2014/main" id="{D6B36C06-C3D7-4A9D-8236-16A8EA146D30}"/>
                </a:ext>
              </a:extLst>
            </p:cNvPr>
            <p:cNvSpPr/>
            <p:nvPr/>
          </p:nvSpPr>
          <p:spPr>
            <a:xfrm flipH="1">
              <a:off x="1171056" y="2666997"/>
              <a:ext cx="4632864" cy="404864"/>
            </a:xfrm>
            <a:prstGeom prst="rect">
              <a:avLst/>
            </a:prstGeom>
            <a:gradFill flip="none" rotWithShape="1">
              <a:gsLst>
                <a:gs pos="0">
                  <a:srgbClr val="88CE1E">
                    <a:shade val="30000"/>
                    <a:satMod val="115000"/>
                  </a:srgbClr>
                </a:gs>
                <a:gs pos="50000">
                  <a:srgbClr val="88CE1E">
                    <a:shade val="67500"/>
                    <a:satMod val="115000"/>
                  </a:srgbClr>
                </a:gs>
                <a:gs pos="100000">
                  <a:srgbClr val="88CE1E">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r>
                <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NHÓM </a:t>
              </a:r>
              <a:r>
                <a:rPr kumimoji="0" lang="vi-VN"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1</a:t>
              </a:r>
              <a:endPar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39" name="Freeform 7">
              <a:extLst>
                <a:ext uri="{FF2B5EF4-FFF2-40B4-BE49-F238E27FC236}">
                  <a16:creationId xmlns:a16="http://schemas.microsoft.com/office/drawing/2014/main" id="{0CE09024-9FB9-4439-A35F-AB0B74B31970}"/>
                </a:ext>
              </a:extLst>
            </p:cNvPr>
            <p:cNvSpPr/>
            <p:nvPr/>
          </p:nvSpPr>
          <p:spPr>
            <a:xfrm flipH="1">
              <a:off x="1015859" y="5564136"/>
              <a:ext cx="4742352" cy="404864"/>
            </a:xfrm>
            <a:prstGeom prst="rect">
              <a:avLst/>
            </a:prstGeom>
            <a:gradFill flip="none" rotWithShape="1">
              <a:gsLst>
                <a:gs pos="0">
                  <a:srgbClr val="FEC203">
                    <a:shade val="30000"/>
                    <a:satMod val="115000"/>
                  </a:srgbClr>
                </a:gs>
                <a:gs pos="50000">
                  <a:srgbClr val="FEC203">
                    <a:shade val="67500"/>
                    <a:satMod val="115000"/>
                  </a:srgbClr>
                </a:gs>
                <a:gs pos="100000">
                  <a:srgbClr val="FEC203">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69560" rtl="0" eaLnBrk="1" fontAlgn="auto" latinLnBrk="0" hangingPunct="1">
                <a:lnSpc>
                  <a:spcPct val="100000"/>
                </a:lnSpc>
                <a:spcBef>
                  <a:spcPts val="0"/>
                </a:spcBef>
                <a:spcAft>
                  <a:spcPts val="0"/>
                </a:spcAft>
                <a:buClrTx/>
                <a:buSzTx/>
                <a:buFontTx/>
                <a:buNone/>
                <a:tabLst/>
                <a:defRPr/>
              </a:pPr>
              <a:r>
                <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NHÓM </a:t>
              </a:r>
              <a:r>
                <a:rPr kumimoji="0" lang="vi-VN"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2</a:t>
              </a:r>
              <a:endParaRPr kumimoji="0" lang="en-US" sz="2107"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16" name="TextBox 15">
              <a:extLst>
                <a:ext uri="{FF2B5EF4-FFF2-40B4-BE49-F238E27FC236}">
                  <a16:creationId xmlns:a16="http://schemas.microsoft.com/office/drawing/2014/main" id="{2E3D3A7D-3351-4EF3-B69F-55F19A17778B}"/>
                </a:ext>
              </a:extLst>
            </p:cNvPr>
            <p:cNvSpPr txBox="1"/>
            <p:nvPr/>
          </p:nvSpPr>
          <p:spPr>
            <a:xfrm>
              <a:off x="968564" y="3286947"/>
              <a:ext cx="4766236" cy="1938992"/>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476219"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Trước tình hình TG và trong nước, ĐCS Đông Dương đã có chủ trương như thế nào?</a:t>
              </a:r>
            </a:p>
            <a:p>
              <a:pPr marL="0" marR="0" lvl="0" indent="0" algn="ctr" defTabSz="476219"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Kẻ thù, nhiệm vụ, khẩu hiệu, mặt trận, phương pháp, lãnh đạo).</a:t>
              </a:r>
            </a:p>
          </p:txBody>
        </p:sp>
      </p:grpSp>
      <p:sp>
        <p:nvSpPr>
          <p:cNvPr id="3" name="Rectangle 2"/>
          <p:cNvSpPr/>
          <p:nvPr/>
        </p:nvSpPr>
        <p:spPr>
          <a:xfrm>
            <a:off x="0" y="56973"/>
            <a:ext cx="12192000" cy="1200329"/>
          </a:xfrm>
          <a:prstGeom prst="rect">
            <a:avLst/>
          </a:prstGeom>
        </p:spPr>
        <p:txBody>
          <a:bodyPr wrap="square">
            <a:spAutoFit/>
          </a:bodyPr>
          <a:lstStyle/>
          <a:p>
            <a:pPr marL="0" marR="0" lvl="0" indent="0" algn="ctr" defTabSz="914400" rtl="0" eaLnBrk="1" fontAlgn="auto" latinLnBrk="0" hangingPunct="1">
              <a:lnSpc>
                <a:spcPct val="90000"/>
              </a:lnSpc>
              <a:spcBef>
                <a:spcPct val="0"/>
              </a:spcBef>
              <a:spcAft>
                <a:spcPts val="800"/>
              </a:spcAft>
              <a:buClrTx/>
              <a:buSzTx/>
              <a:buFontTx/>
              <a:buNone/>
              <a:tabLst/>
              <a:defRPr/>
            </a:pPr>
            <a:r>
              <a:rPr kumimoji="0" lang="vi-VN" sz="40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Times New Roman" panose="02020603050405020304" pitchFamily="18" charset="0"/>
              </a:rPr>
              <a:t>II. Mặt trận dân chủ Đông Dương và phong trào đấu tranh đòi tự do dân chủ </a:t>
            </a:r>
          </a:p>
        </p:txBody>
      </p:sp>
    </p:spTree>
    <p:extLst>
      <p:ext uri="{BB962C8B-B14F-4D97-AF65-F5344CB8AC3E}">
        <p14:creationId xmlns:p14="http://schemas.microsoft.com/office/powerpoint/2010/main" val="1427562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3D46EF87-98F3-3B43-9A20-24799F7A9E85}"/>
              </a:ext>
            </a:extLst>
          </p:cNvPr>
          <p:cNvCxnSpPr>
            <a:cxnSpLocks/>
          </p:cNvCxnSpPr>
          <p:nvPr/>
        </p:nvCxnSpPr>
        <p:spPr>
          <a:xfrm flipV="1">
            <a:off x="731518" y="0"/>
            <a:ext cx="0" cy="6858000"/>
          </a:xfrm>
          <a:prstGeom prst="straightConnector1">
            <a:avLst/>
          </a:prstGeom>
          <a:ln w="127000">
            <a:tailEnd type="triangle"/>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F661972-0BF0-5C4F-8E0F-75BE313E1D15}"/>
              </a:ext>
            </a:extLst>
          </p:cNvPr>
          <p:cNvSpPr/>
          <p:nvPr/>
        </p:nvSpPr>
        <p:spPr>
          <a:xfrm>
            <a:off x="9149" y="5711952"/>
            <a:ext cx="1371592" cy="1146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b="1" dirty="0">
                <a:solidFill>
                  <a:sysClr val="windowText" lastClr="000000"/>
                </a:solidFill>
                <a:latin typeface="Times New Roman" panose="02020603050405020304" pitchFamily="18" charset="0"/>
                <a:cs typeface="Times New Roman" panose="02020603050405020304" pitchFamily="18" charset="0"/>
              </a:rPr>
              <a:t>Giữa 1936 </a:t>
            </a:r>
          </a:p>
        </p:txBody>
      </p:sp>
      <p:sp>
        <p:nvSpPr>
          <p:cNvPr id="7" name="Oval 6">
            <a:extLst>
              <a:ext uri="{FF2B5EF4-FFF2-40B4-BE49-F238E27FC236}">
                <a16:creationId xmlns:a16="http://schemas.microsoft.com/office/drawing/2014/main" id="{552A4019-1C9A-684E-A7E8-0C4F51F7A4C6}"/>
              </a:ext>
            </a:extLst>
          </p:cNvPr>
          <p:cNvSpPr/>
          <p:nvPr/>
        </p:nvSpPr>
        <p:spPr>
          <a:xfrm>
            <a:off x="9149" y="4035552"/>
            <a:ext cx="1371592" cy="1146048"/>
          </a:xfrm>
          <a:prstGeom prst="ellipse">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VN" sz="2400" b="1" dirty="0">
                <a:latin typeface="Times New Roman" panose="02020603050405020304" pitchFamily="18" charset="0"/>
                <a:cs typeface="Times New Roman" panose="02020603050405020304" pitchFamily="18" charset="0"/>
              </a:rPr>
              <a:t>Đầu 1937 </a:t>
            </a:r>
          </a:p>
        </p:txBody>
      </p:sp>
      <p:sp>
        <p:nvSpPr>
          <p:cNvPr id="8" name="Oval 7">
            <a:extLst>
              <a:ext uri="{FF2B5EF4-FFF2-40B4-BE49-F238E27FC236}">
                <a16:creationId xmlns:a16="http://schemas.microsoft.com/office/drawing/2014/main" id="{4A9FD3A8-C977-9941-A6F3-09B2B662F8FD}"/>
              </a:ext>
            </a:extLst>
          </p:cNvPr>
          <p:cNvSpPr/>
          <p:nvPr/>
        </p:nvSpPr>
        <p:spPr>
          <a:xfrm>
            <a:off x="9149" y="2359152"/>
            <a:ext cx="1371592" cy="1146048"/>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b="1" dirty="0">
                <a:solidFill>
                  <a:schemeClr val="tx1"/>
                </a:solidFill>
                <a:latin typeface="Times New Roman" panose="02020603050405020304" pitchFamily="18" charset="0"/>
                <a:cs typeface="Times New Roman" panose="02020603050405020304" pitchFamily="18" charset="0"/>
              </a:rPr>
              <a:t>11/</a:t>
            </a:r>
          </a:p>
          <a:p>
            <a:pPr algn="ctr"/>
            <a:r>
              <a:rPr lang="en-VN" sz="2400" b="1" dirty="0">
                <a:solidFill>
                  <a:schemeClr val="tx1"/>
                </a:solidFill>
                <a:latin typeface="Times New Roman" panose="02020603050405020304" pitchFamily="18" charset="0"/>
                <a:cs typeface="Times New Roman" panose="02020603050405020304" pitchFamily="18" charset="0"/>
              </a:rPr>
              <a:t>1936</a:t>
            </a:r>
          </a:p>
        </p:txBody>
      </p:sp>
      <p:sp>
        <p:nvSpPr>
          <p:cNvPr id="9" name="Oval 8">
            <a:extLst>
              <a:ext uri="{FF2B5EF4-FFF2-40B4-BE49-F238E27FC236}">
                <a16:creationId xmlns:a16="http://schemas.microsoft.com/office/drawing/2014/main" id="{28D6F6B1-F46C-CB47-9561-557A1ABDFD7A}"/>
              </a:ext>
            </a:extLst>
          </p:cNvPr>
          <p:cNvSpPr/>
          <p:nvPr/>
        </p:nvSpPr>
        <p:spPr>
          <a:xfrm>
            <a:off x="9149" y="809244"/>
            <a:ext cx="1371592" cy="1146048"/>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400" b="1" dirty="0">
                <a:solidFill>
                  <a:sysClr val="windowText" lastClr="000000"/>
                </a:solidFill>
                <a:latin typeface="Times New Roman" panose="02020603050405020304" pitchFamily="18" charset="0"/>
                <a:cs typeface="Times New Roman" panose="02020603050405020304" pitchFamily="18" charset="0"/>
              </a:rPr>
              <a:t>1/5/</a:t>
            </a:r>
          </a:p>
          <a:p>
            <a:pPr algn="ctr"/>
            <a:r>
              <a:rPr lang="en-VN" sz="2400" b="1" dirty="0">
                <a:solidFill>
                  <a:sysClr val="windowText" lastClr="000000"/>
                </a:solidFill>
                <a:latin typeface="Times New Roman" panose="02020603050405020304" pitchFamily="18" charset="0"/>
                <a:cs typeface="Times New Roman" panose="02020603050405020304" pitchFamily="18" charset="0"/>
              </a:rPr>
              <a:t>1938</a:t>
            </a:r>
          </a:p>
        </p:txBody>
      </p:sp>
      <p:sp>
        <p:nvSpPr>
          <p:cNvPr id="10" name="Rounded Rectangle 9">
            <a:extLst>
              <a:ext uri="{FF2B5EF4-FFF2-40B4-BE49-F238E27FC236}">
                <a16:creationId xmlns:a16="http://schemas.microsoft.com/office/drawing/2014/main" id="{99F534A7-CDB5-5E4C-B846-AAC9027CDEC7}"/>
              </a:ext>
            </a:extLst>
          </p:cNvPr>
          <p:cNvSpPr/>
          <p:nvPr/>
        </p:nvSpPr>
        <p:spPr>
          <a:xfrm>
            <a:off x="1371595" y="5718048"/>
            <a:ext cx="5504693" cy="896112"/>
          </a:xfrm>
          <a:prstGeom prst="roundRect">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endParaRPr lang="en-VN" sz="2400" dirty="0">
              <a:latin typeface="Times New Roman" panose="02020603050405020304" pitchFamily="18" charset="0"/>
              <a:cs typeface="Times New Roman" panose="02020603050405020304" pitchFamily="18" charset="0"/>
            </a:endParaRPr>
          </a:p>
        </p:txBody>
      </p:sp>
      <p:sp>
        <p:nvSpPr>
          <p:cNvPr id="11" name="Rounded Rectangle 10">
            <a:extLst>
              <a:ext uri="{FF2B5EF4-FFF2-40B4-BE49-F238E27FC236}">
                <a16:creationId xmlns:a16="http://schemas.microsoft.com/office/drawing/2014/main" id="{02B69E1A-6FB8-E54F-8687-9312878898BC}"/>
              </a:ext>
            </a:extLst>
          </p:cNvPr>
          <p:cNvSpPr/>
          <p:nvPr/>
        </p:nvSpPr>
        <p:spPr>
          <a:xfrm>
            <a:off x="1463037" y="4203192"/>
            <a:ext cx="5504693" cy="896112"/>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endParaRPr lang="en-VN" sz="2400" dirty="0">
              <a:latin typeface="Times New Roman" panose="02020603050405020304" pitchFamily="18" charset="0"/>
              <a:cs typeface="Times New Roman" panose="02020603050405020304" pitchFamily="18" charset="0"/>
            </a:endParaRPr>
          </a:p>
        </p:txBody>
      </p:sp>
      <p:sp>
        <p:nvSpPr>
          <p:cNvPr id="12" name="Rounded Rectangle 11">
            <a:extLst>
              <a:ext uri="{FF2B5EF4-FFF2-40B4-BE49-F238E27FC236}">
                <a16:creationId xmlns:a16="http://schemas.microsoft.com/office/drawing/2014/main" id="{FF235516-0A63-0240-94DD-14CA2BF24A83}"/>
              </a:ext>
            </a:extLst>
          </p:cNvPr>
          <p:cNvSpPr/>
          <p:nvPr/>
        </p:nvSpPr>
        <p:spPr>
          <a:xfrm>
            <a:off x="1504185" y="2532888"/>
            <a:ext cx="5504693" cy="896112"/>
          </a:xfrm>
          <a:prstGeom prst="round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endParaRPr lang="en-VN" sz="2400" dirty="0">
              <a:latin typeface="Times New Roman" panose="02020603050405020304" pitchFamily="18" charset="0"/>
              <a:cs typeface="Times New Roman" panose="02020603050405020304" pitchFamily="18" charset="0"/>
            </a:endParaRPr>
          </a:p>
        </p:txBody>
      </p:sp>
      <p:sp>
        <p:nvSpPr>
          <p:cNvPr id="13" name="Rounded Rectangle 12">
            <a:extLst>
              <a:ext uri="{FF2B5EF4-FFF2-40B4-BE49-F238E27FC236}">
                <a16:creationId xmlns:a16="http://schemas.microsoft.com/office/drawing/2014/main" id="{2F0900CF-01FC-5B44-9BC7-519B48F7D567}"/>
              </a:ext>
            </a:extLst>
          </p:cNvPr>
          <p:cNvSpPr/>
          <p:nvPr/>
        </p:nvSpPr>
        <p:spPr>
          <a:xfrm>
            <a:off x="1463037" y="1018032"/>
            <a:ext cx="5504693" cy="896112"/>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endParaRPr lang="en-VN" sz="2400" dirty="0">
              <a:latin typeface="Times New Roman" panose="02020603050405020304" pitchFamily="18" charset="0"/>
              <a:cs typeface="Times New Roman" panose="02020603050405020304" pitchFamily="18" charset="0"/>
            </a:endParaRPr>
          </a:p>
        </p:txBody>
      </p:sp>
      <p:pic>
        <p:nvPicPr>
          <p:cNvPr id="15" name="Picture 4" descr="Bài 20. Cuộc vận động dân chủ trong những năm 1936-1939 SBT Sử lớp 9: Năm  1935, trước nguy cơ của chủ nghĩa Phát xít và cuộc chiến tranh do chúng gây">
            <a:extLst>
              <a:ext uri="{FF2B5EF4-FFF2-40B4-BE49-F238E27FC236}">
                <a16:creationId xmlns:a16="http://schemas.microsoft.com/office/drawing/2014/main" id="{624CE22E-8DE8-5442-BC3E-14E0E168F4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2322" y="3477648"/>
            <a:ext cx="5059677" cy="33803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mit_ting_tai_dau_xao_ha_noi__1-5-1938_500">
            <a:extLst>
              <a:ext uri="{FF2B5EF4-FFF2-40B4-BE49-F238E27FC236}">
                <a16:creationId xmlns:a16="http://schemas.microsoft.com/office/drawing/2014/main" id="{9B073487-37C1-6644-824F-C7234C33CB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2322" y="78995"/>
            <a:ext cx="5059677" cy="341121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836EEBE6-56F0-7849-9EA0-BDC22BE25E93}"/>
              </a:ext>
            </a:extLst>
          </p:cNvPr>
          <p:cNvSpPr/>
          <p:nvPr/>
        </p:nvSpPr>
        <p:spPr>
          <a:xfrm>
            <a:off x="2666189" y="97283"/>
            <a:ext cx="2531462" cy="769441"/>
          </a:xfrm>
          <a:prstGeom prst="rect">
            <a:avLst/>
          </a:prstGeom>
          <a:noFill/>
        </p:spPr>
        <p:txBody>
          <a:bodyPr wrap="none" lIns="91440" tIns="45720" rIns="91440" bIns="45720">
            <a:spAutoFit/>
          </a:bodyPr>
          <a:lstStyle/>
          <a:p>
            <a:pPr algn="ctr"/>
            <a:r>
              <a:rPr lang="en-US" sz="44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SỰ KIỆN</a:t>
            </a:r>
          </a:p>
        </p:txBody>
      </p:sp>
      <p:sp>
        <p:nvSpPr>
          <p:cNvPr id="2" name="Rectangle 1">
            <a:extLst>
              <a:ext uri="{FF2B5EF4-FFF2-40B4-BE49-F238E27FC236}">
                <a16:creationId xmlns:a16="http://schemas.microsoft.com/office/drawing/2014/main" id="{88CA6B97-F6D6-194B-AC47-7B63BCC41B0A}"/>
              </a:ext>
            </a:extLst>
          </p:cNvPr>
          <p:cNvSpPr/>
          <p:nvPr/>
        </p:nvSpPr>
        <p:spPr>
          <a:xfrm>
            <a:off x="1975025" y="1149422"/>
            <a:ext cx="4480714" cy="461665"/>
          </a:xfrm>
          <a:prstGeom prst="rect">
            <a:avLst/>
          </a:prstGeom>
        </p:spPr>
        <p:txBody>
          <a:bodyPr wrap="none">
            <a:spAutoFit/>
          </a:bodyPr>
          <a:lstStyle/>
          <a:p>
            <a:pPr lvl="0"/>
            <a:r>
              <a:rPr lang="en-VN" sz="2400" dirty="0">
                <a:solidFill>
                  <a:prstClr val="black"/>
                </a:solidFill>
                <a:latin typeface="Times New Roman" panose="02020603050405020304" pitchFamily="18" charset="0"/>
                <a:cs typeface="Times New Roman" panose="02020603050405020304" pitchFamily="18" charset="0"/>
              </a:rPr>
              <a:t>Mít tinh tại khu đấu xảo ( Hà Nội )</a:t>
            </a:r>
          </a:p>
        </p:txBody>
      </p:sp>
      <p:sp>
        <p:nvSpPr>
          <p:cNvPr id="4" name="Rectangle 3">
            <a:extLst>
              <a:ext uri="{FF2B5EF4-FFF2-40B4-BE49-F238E27FC236}">
                <a16:creationId xmlns:a16="http://schemas.microsoft.com/office/drawing/2014/main" id="{FA7281E8-62CA-DD43-9432-2E27E612ACB3}"/>
              </a:ext>
            </a:extLst>
          </p:cNvPr>
          <p:cNvSpPr/>
          <p:nvPr/>
        </p:nvSpPr>
        <p:spPr>
          <a:xfrm>
            <a:off x="1595626" y="2532888"/>
            <a:ext cx="5408679" cy="830997"/>
          </a:xfrm>
          <a:prstGeom prst="rect">
            <a:avLst/>
          </a:prstGeom>
        </p:spPr>
        <p:txBody>
          <a:bodyPr wrap="square">
            <a:spAutoFit/>
          </a:bodyPr>
          <a:lstStyle/>
          <a:p>
            <a:pPr lvl="0"/>
            <a:r>
              <a:rPr lang="en-VN" sz="2400" dirty="0">
                <a:solidFill>
                  <a:prstClr val="black"/>
                </a:solidFill>
                <a:latin typeface="Times New Roman" panose="02020603050405020304" pitchFamily="18" charset="0"/>
                <a:cs typeface="Times New Roman" panose="02020603050405020304" pitchFamily="18" charset="0"/>
              </a:rPr>
              <a:t>Tổng bãi công của CN hòn gai. 7/1937, bãi công của CN xe lửa, Trường thi. </a:t>
            </a:r>
          </a:p>
        </p:txBody>
      </p:sp>
      <p:sp>
        <p:nvSpPr>
          <p:cNvPr id="5" name="Rectangle 4">
            <a:extLst>
              <a:ext uri="{FF2B5EF4-FFF2-40B4-BE49-F238E27FC236}">
                <a16:creationId xmlns:a16="http://schemas.microsoft.com/office/drawing/2014/main" id="{AC406BC9-A233-4A44-A08C-87A1386FC224}"/>
              </a:ext>
            </a:extLst>
          </p:cNvPr>
          <p:cNvSpPr/>
          <p:nvPr/>
        </p:nvSpPr>
        <p:spPr>
          <a:xfrm>
            <a:off x="1595626" y="4235749"/>
            <a:ext cx="5239513" cy="830997"/>
          </a:xfrm>
          <a:prstGeom prst="rect">
            <a:avLst/>
          </a:prstGeom>
        </p:spPr>
        <p:txBody>
          <a:bodyPr wrap="square">
            <a:spAutoFit/>
          </a:bodyPr>
          <a:lstStyle/>
          <a:p>
            <a:pPr lvl="0"/>
            <a:r>
              <a:rPr lang="en-VN" sz="2400" dirty="0">
                <a:solidFill>
                  <a:prstClr val="black"/>
                </a:solidFill>
                <a:latin typeface="Times New Roman" panose="02020603050405020304" pitchFamily="18" charset="0"/>
                <a:cs typeface="Times New Roman" panose="02020603050405020304" pitchFamily="18" charset="0"/>
              </a:rPr>
              <a:t>Nhiều cuộc mít tinh, biểu tình đưa “dân nguyện” diễn ra. </a:t>
            </a:r>
          </a:p>
        </p:txBody>
      </p:sp>
      <p:sp>
        <p:nvSpPr>
          <p:cNvPr id="14" name="Rectangle 13">
            <a:extLst>
              <a:ext uri="{FF2B5EF4-FFF2-40B4-BE49-F238E27FC236}">
                <a16:creationId xmlns:a16="http://schemas.microsoft.com/office/drawing/2014/main" id="{69B128C2-5C6C-7140-8C0A-81C4C9A7398F}"/>
              </a:ext>
            </a:extLst>
          </p:cNvPr>
          <p:cNvSpPr/>
          <p:nvPr/>
        </p:nvSpPr>
        <p:spPr>
          <a:xfrm>
            <a:off x="1499612" y="5843667"/>
            <a:ext cx="5504693" cy="830997"/>
          </a:xfrm>
          <a:prstGeom prst="rect">
            <a:avLst/>
          </a:prstGeom>
        </p:spPr>
        <p:txBody>
          <a:bodyPr wrap="square">
            <a:spAutoFit/>
          </a:bodyPr>
          <a:lstStyle/>
          <a:p>
            <a:pPr lvl="0"/>
            <a:r>
              <a:rPr lang="en-VN" sz="2400" dirty="0">
                <a:solidFill>
                  <a:prstClr val="black"/>
                </a:solidFill>
                <a:latin typeface="Times New Roman" panose="02020603050405020304" pitchFamily="18" charset="0"/>
                <a:cs typeface="Times New Roman" panose="02020603050405020304" pitchFamily="18" charset="0"/>
              </a:rPr>
              <a:t>Đảng phát động phong trào đấu tranh công khai nhằm tiến tới Đông Dương Đại Hội.</a:t>
            </a:r>
          </a:p>
        </p:txBody>
      </p:sp>
    </p:spTree>
    <p:extLst>
      <p:ext uri="{BB962C8B-B14F-4D97-AF65-F5344CB8AC3E}">
        <p14:creationId xmlns:p14="http://schemas.microsoft.com/office/powerpoint/2010/main" val="24917931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5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1500"/>
                                        <p:tgtEl>
                                          <p:spTgt spid="10"/>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4)">
                                      <p:cBhvr>
                                        <p:cTn id="13" dur="1500"/>
                                        <p:tgtEl>
                                          <p:spTgt spid="11"/>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4)">
                                      <p:cBhvr>
                                        <p:cTn id="16" dur="1500"/>
                                        <p:tgtEl>
                                          <p:spTgt spid="12"/>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4)">
                                      <p:cBhvr>
                                        <p:cTn id="19" dur="1500"/>
                                        <p:tgtEl>
                                          <p:spTgt spid="13"/>
                                        </p:tgtEl>
                                      </p:cBhvr>
                                    </p:animEffect>
                                  </p:childTnLst>
                                </p:cTn>
                              </p:par>
                              <p:par>
                                <p:cTn id="20" presetID="21"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4)">
                                      <p:cBhvr>
                                        <p:cTn id="22" dur="1500"/>
                                        <p:tgtEl>
                                          <p:spTgt spid="15"/>
                                        </p:tgtEl>
                                      </p:cBhvr>
                                    </p:animEffect>
                                  </p:childTnLst>
                                </p:cTn>
                              </p:par>
                              <p:par>
                                <p:cTn id="23" presetID="21"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4)">
                                      <p:cBhvr>
                                        <p:cTn id="25" dur="1500"/>
                                        <p:tgtEl>
                                          <p:spTgt spid="16"/>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4)">
                                      <p:cBhvr>
                                        <p:cTn id="28" dur="1500"/>
                                        <p:tgtEl>
                                          <p:spTgt spid="17"/>
                                        </p:tgtEl>
                                      </p:cBhvr>
                                    </p:animEffect>
                                  </p:childTnLst>
                                </p:cTn>
                              </p:par>
                            </p:childTnLst>
                          </p:cTn>
                        </p:par>
                        <p:par>
                          <p:cTn id="29" fill="hold">
                            <p:stCondLst>
                              <p:cond delay="1500"/>
                            </p:stCondLst>
                            <p:childTnLst>
                              <p:par>
                                <p:cTn id="30" presetID="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outVertical)">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outVertical)">
                                      <p:cBhvr>
                                        <p:cTn id="55" dur="500"/>
                                        <p:tgtEl>
                                          <p:spTgt spid="5"/>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barn(outVertical)">
                                      <p:cBhvr>
                                        <p:cTn id="60" dur="500"/>
                                        <p:tgtEl>
                                          <p:spTgt spid="4"/>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barn(outVertical)">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p:bldP spid="2" grpId="0"/>
      <p:bldP spid="4" grpId="0"/>
      <p:bldP spid="5"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308"/>
        <p:cNvGrpSpPr/>
        <p:nvPr/>
      </p:nvGrpSpPr>
      <p:grpSpPr>
        <a:xfrm>
          <a:off x="0" y="0"/>
          <a:ext cx="0" cy="0"/>
          <a:chOff x="0" y="0"/>
          <a:chExt cx="0" cy="0"/>
        </a:xfrm>
      </p:grpSpPr>
      <p:sp>
        <p:nvSpPr>
          <p:cNvPr id="9" name="Rectangle 8">
            <a:extLst>
              <a:ext uri="{FF2B5EF4-FFF2-40B4-BE49-F238E27FC236}">
                <a16:creationId xmlns:a16="http://schemas.microsoft.com/office/drawing/2014/main" id="{8C0ACF8E-18C0-3744-9BDD-D74D0B813AF7}"/>
              </a:ext>
            </a:extLst>
          </p:cNvPr>
          <p:cNvSpPr/>
          <p:nvPr/>
        </p:nvSpPr>
        <p:spPr>
          <a:xfrm>
            <a:off x="0" y="1058930"/>
            <a:ext cx="11899392" cy="978729"/>
          </a:xfrm>
          <a:prstGeom prst="rect">
            <a:avLst/>
          </a:prstGeom>
        </p:spPr>
        <p:txBody>
          <a:bodyPr wrap="square">
            <a:spAutoFit/>
          </a:bodyPr>
          <a:lstStyle/>
          <a:p>
            <a:pPr lvl="0" algn="ctr">
              <a:lnSpc>
                <a:spcPct val="90000"/>
              </a:lnSpc>
              <a:spcBef>
                <a:spcPct val="0"/>
              </a:spcBef>
              <a:spcAft>
                <a:spcPts val="800"/>
              </a:spcAft>
              <a:defRPr/>
            </a:pPr>
            <a:r>
              <a:rPr lang="vi-VN" sz="3200" b="1" dirty="0">
                <a:solidFill>
                  <a:srgbClr val="00B0F0"/>
                </a:solidFill>
                <a:latin typeface="Times New Roman" panose="02020603050405020304" pitchFamily="18" charset="0"/>
                <a:cs typeface="Times New Roman" panose="02020603050405020304" pitchFamily="18" charset="0"/>
              </a:rPr>
              <a:t>II. Mặt trận dân chủ Đông Dương và phong trào đấu tranh đòi tự do dân chủ </a:t>
            </a:r>
          </a:p>
        </p:txBody>
      </p:sp>
      <p:sp>
        <p:nvSpPr>
          <p:cNvPr id="10" name="Rectangle 9">
            <a:extLst>
              <a:ext uri="{FF2B5EF4-FFF2-40B4-BE49-F238E27FC236}">
                <a16:creationId xmlns:a16="http://schemas.microsoft.com/office/drawing/2014/main" id="{A7AEA2FD-5BA2-ED42-BD01-AF1A5D2D525B}"/>
              </a:ext>
            </a:extLst>
          </p:cNvPr>
          <p:cNvSpPr/>
          <p:nvPr/>
        </p:nvSpPr>
        <p:spPr>
          <a:xfrm>
            <a:off x="0" y="-18288"/>
            <a:ext cx="12192000" cy="1077218"/>
          </a:xfrm>
          <a:prstGeom prst="rect">
            <a:avLst/>
          </a:prstGeom>
        </p:spPr>
        <p:txBody>
          <a:bodyPr wrap="square">
            <a:spAutoFit/>
          </a:bodyPr>
          <a:lstStyle/>
          <a:p>
            <a:pPr lvl="0" algn="ctr"/>
            <a:r>
              <a:rPr lang="en-US" altLang="en-US" sz="3200" b="1" dirty="0" err="1">
                <a:solidFill>
                  <a:srgbClr val="5B0F00"/>
                </a:solidFill>
                <a:latin typeface="Times New Roman" panose="02020603050405020304" pitchFamily="18" charset="0"/>
                <a:cs typeface="Times New Roman" panose="02020603050405020304" pitchFamily="18" charset="0"/>
              </a:rPr>
              <a:t>Bài</a:t>
            </a:r>
            <a:r>
              <a:rPr lang="en-US" altLang="en-US" sz="3200" b="1" dirty="0">
                <a:solidFill>
                  <a:srgbClr val="5B0F00"/>
                </a:solidFill>
                <a:latin typeface="Times New Roman" panose="02020603050405020304" pitchFamily="18" charset="0"/>
                <a:cs typeface="Times New Roman" panose="02020603050405020304" pitchFamily="18" charset="0"/>
              </a:rPr>
              <a:t> 20 : CUỘC VẬN ĐỘNG DÂN CHỦ TRONG NHỮNG NĂM 1936 – 1939</a:t>
            </a:r>
          </a:p>
        </p:txBody>
      </p:sp>
      <p:sp>
        <p:nvSpPr>
          <p:cNvPr id="6" name="Rectangle 5">
            <a:extLst>
              <a:ext uri="{FF2B5EF4-FFF2-40B4-BE49-F238E27FC236}">
                <a16:creationId xmlns:a16="http://schemas.microsoft.com/office/drawing/2014/main" id="{824977D6-D0BA-9448-B4E7-08FEAF089BF0}"/>
              </a:ext>
            </a:extLst>
          </p:cNvPr>
          <p:cNvSpPr/>
          <p:nvPr/>
        </p:nvSpPr>
        <p:spPr>
          <a:xfrm>
            <a:off x="146304" y="2274971"/>
            <a:ext cx="11899392" cy="2189125"/>
          </a:xfrm>
          <a:prstGeom prst="rect">
            <a:avLst/>
          </a:prstGeom>
        </p:spPr>
        <p:txBody>
          <a:bodyPr wrap="square">
            <a:spAutoFit/>
          </a:bodyPr>
          <a:lstStyle/>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Trên cơ sở thực tế và tiếp thu đường lối QTCS, Đảng CSĐD có nhận định:</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XĐ kẻ thù của NDĐD: TDP và tay sai.</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Nêu nhiệm vụ : Chống Px , chống ctr ĐQ chống bọn phẩn động và tay sai, đòi TD-DC, cơm áo, hoà bình.</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-1936 thành lập MTND phản đế ĐD.</a:t>
            </a:r>
            <a:endParaRPr lang="en-VN"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34">
            <a:extLst>
              <a:ext uri="{FF2B5EF4-FFF2-40B4-BE49-F238E27FC236}">
                <a16:creationId xmlns:a16="http://schemas.microsoft.com/office/drawing/2014/main" id="{8D60837B-C415-D54F-92E6-2016D51022AB}"/>
              </a:ext>
            </a:extLst>
          </p:cNvPr>
          <p:cNvSpPr txBox="1"/>
          <p:nvPr/>
        </p:nvSpPr>
        <p:spPr>
          <a:xfrm>
            <a:off x="0" y="1757180"/>
            <a:ext cx="4411562" cy="5847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500" b="1">
                <a:solidFill>
                  <a:srgbClr val="CE3C6C"/>
                </a:solidFill>
                <a:latin typeface="Avenir Next"/>
                <a:ea typeface="Avenir Next"/>
                <a:cs typeface="Avenir Next"/>
                <a:sym typeface="Avenir Next"/>
              </a:defRPr>
            </a:lvl1pPr>
          </a:lstStyle>
          <a:p>
            <a:r>
              <a:rPr lang="vi-VN" sz="3200" dirty="0">
                <a:solidFill>
                  <a:srgbClr val="00B0F0"/>
                </a:solidFill>
                <a:latin typeface="Times New Roman" pitchFamily="18" charset="0"/>
                <a:cs typeface="Times New Roman" pitchFamily="18" charset="0"/>
              </a:rPr>
              <a:t>1.</a:t>
            </a:r>
            <a:r>
              <a:rPr lang="en-US" sz="3200" dirty="0">
                <a:solidFill>
                  <a:srgbClr val="00B0F0"/>
                </a:solidFill>
                <a:latin typeface="Times New Roman" pitchFamily="18" charset="0"/>
                <a:cs typeface="Times New Roman" pitchFamily="18" charset="0"/>
              </a:rPr>
              <a:t> </a:t>
            </a:r>
            <a:r>
              <a:rPr lang="vi-VN" sz="3200" dirty="0">
                <a:solidFill>
                  <a:srgbClr val="00B0F0"/>
                </a:solidFill>
                <a:latin typeface="Times New Roman" pitchFamily="18" charset="0"/>
                <a:cs typeface="Times New Roman" pitchFamily="18" charset="0"/>
              </a:rPr>
              <a:t>Chủ </a:t>
            </a:r>
            <a:r>
              <a:rPr lang="en-US" sz="3200" dirty="0">
                <a:solidFill>
                  <a:srgbClr val="00B0F0"/>
                </a:solidFill>
                <a:latin typeface="Times New Roman" pitchFamily="18" charset="0"/>
                <a:cs typeface="Times New Roman" pitchFamily="18" charset="0"/>
              </a:rPr>
              <a:t>t</a:t>
            </a:r>
            <a:r>
              <a:rPr lang="vi-VN" sz="3200" dirty="0">
                <a:solidFill>
                  <a:srgbClr val="00B0F0"/>
                </a:solidFill>
                <a:latin typeface="Times New Roman" pitchFamily="18" charset="0"/>
                <a:cs typeface="Times New Roman" pitchFamily="18" charset="0"/>
              </a:rPr>
              <a:t>rương của Đảng</a:t>
            </a:r>
            <a:endParaRPr lang="en-US" sz="3200" dirty="0">
              <a:solidFill>
                <a:srgbClr val="00B0F0"/>
              </a:solidFill>
              <a:latin typeface="Times New Roman" pitchFamily="18" charset="0"/>
              <a:cs typeface="Times New Roman" pitchFamily="18" charset="0"/>
            </a:endParaRPr>
          </a:p>
        </p:txBody>
      </p:sp>
      <p:sp>
        <p:nvSpPr>
          <p:cNvPr id="13" name="TextBox 34">
            <a:extLst>
              <a:ext uri="{FF2B5EF4-FFF2-40B4-BE49-F238E27FC236}">
                <a16:creationId xmlns:a16="http://schemas.microsoft.com/office/drawing/2014/main" id="{AE4BA038-5909-6C48-9777-EE78F29963F2}"/>
              </a:ext>
            </a:extLst>
          </p:cNvPr>
          <p:cNvSpPr txBox="1"/>
          <p:nvPr/>
        </p:nvSpPr>
        <p:spPr>
          <a:xfrm>
            <a:off x="-164592" y="4485467"/>
            <a:ext cx="5961888" cy="5847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ctr">
              <a:defRPr sz="1500" b="1">
                <a:solidFill>
                  <a:srgbClr val="CE3C6C"/>
                </a:solidFill>
                <a:latin typeface="Avenir Next"/>
                <a:ea typeface="Avenir Next"/>
                <a:cs typeface="Avenir Next"/>
                <a:sym typeface="Avenir Next"/>
              </a:defRPr>
            </a:lvl1pPr>
          </a:lstStyle>
          <a:p>
            <a:r>
              <a:rPr lang="vi-VN" sz="3200" dirty="0">
                <a:solidFill>
                  <a:srgbClr val="00B0F0"/>
                </a:solidFill>
                <a:latin typeface="Times New Roman" pitchFamily="18" charset="0"/>
                <a:cs typeface="Times New Roman" pitchFamily="18" charset="0"/>
              </a:rPr>
              <a:t>2.</a:t>
            </a:r>
            <a:r>
              <a:rPr lang="en-US" sz="3200" dirty="0">
                <a:solidFill>
                  <a:srgbClr val="00B0F0"/>
                </a:solidFill>
                <a:latin typeface="Times New Roman" pitchFamily="18" charset="0"/>
                <a:cs typeface="Times New Roman" pitchFamily="18" charset="0"/>
              </a:rPr>
              <a:t> </a:t>
            </a:r>
            <a:r>
              <a:rPr lang="vi-VN" sz="3200" dirty="0">
                <a:solidFill>
                  <a:srgbClr val="00B0F0"/>
                </a:solidFill>
                <a:latin typeface="Times New Roman" pitchFamily="18" charset="0"/>
                <a:cs typeface="Times New Roman" pitchFamily="18" charset="0"/>
              </a:rPr>
              <a:t>Các cuộc đấu tranh tiêu biểu</a:t>
            </a:r>
            <a:endParaRPr lang="en-US" sz="3200" dirty="0">
              <a:solidFill>
                <a:srgbClr val="00B0F0"/>
              </a:solidFill>
              <a:latin typeface="Times New Roman" pitchFamily="18" charset="0"/>
              <a:cs typeface="Times New Roman" pitchFamily="18" charset="0"/>
            </a:endParaRPr>
          </a:p>
        </p:txBody>
      </p:sp>
      <p:sp>
        <p:nvSpPr>
          <p:cNvPr id="7" name="Rectangle 6">
            <a:extLst>
              <a:ext uri="{FF2B5EF4-FFF2-40B4-BE49-F238E27FC236}">
                <a16:creationId xmlns:a16="http://schemas.microsoft.com/office/drawing/2014/main" id="{EF8171FE-0B92-434D-B987-04075D465231}"/>
              </a:ext>
            </a:extLst>
          </p:cNvPr>
          <p:cNvSpPr/>
          <p:nvPr/>
        </p:nvSpPr>
        <p:spPr>
          <a:xfrm>
            <a:off x="0" y="5044290"/>
            <a:ext cx="12192000" cy="490199"/>
          </a:xfrm>
          <a:prstGeom prst="rect">
            <a:avLst/>
          </a:prstGeom>
        </p:spPr>
        <p:txBody>
          <a:bodyPr wrap="square">
            <a:spAutoFit/>
          </a:bodyPr>
          <a:lstStyle/>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Giữa 1936 Đảng phát động phong trào đấu tranh công khai nhằm tiến tới Đông Dương Đại Hội.</a:t>
            </a:r>
            <a:endParaRPr lang="en-VN"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7E0286C6-D5BF-E140-9D8A-CBD9499C4C70}"/>
              </a:ext>
            </a:extLst>
          </p:cNvPr>
          <p:cNvSpPr/>
          <p:nvPr/>
        </p:nvSpPr>
        <p:spPr>
          <a:xfrm>
            <a:off x="0" y="5525519"/>
            <a:ext cx="12192000" cy="1332481"/>
          </a:xfrm>
          <a:prstGeom prst="rect">
            <a:avLst/>
          </a:prstGeom>
        </p:spPr>
        <p:txBody>
          <a:bodyPr wrap="square">
            <a:spAutoFit/>
          </a:bodyPr>
          <a:lstStyle/>
          <a:p>
            <a:pPr algn="just">
              <a:lnSpc>
                <a:spcPct val="115000"/>
              </a:lnSpc>
            </a:pPr>
            <a:r>
              <a:rPr lang="en-US" sz="2400" dirty="0">
                <a:latin typeface="Times New Roman" panose="02020603050405020304" pitchFamily="18" charset="0"/>
                <a:ea typeface="Calibri" panose="020F0502020204030204" pitchFamily="34" charset="0"/>
                <a:cs typeface="Times New Roman" panose="02020603050405020304" pitchFamily="18" charset="0"/>
              </a:rPr>
              <a:t>- 1/5/1938 </a:t>
            </a:r>
            <a:r>
              <a:rPr lang="en-US" sz="2400" dirty="0" err="1">
                <a:latin typeface="Times New Roman" panose="02020603050405020304" pitchFamily="18" charset="0"/>
                <a:ea typeface="Calibri" panose="020F0502020204030204" pitchFamily="34" charset="0"/>
                <a:cs typeface="Times New Roman" panose="02020603050405020304" pitchFamily="18" charset="0"/>
              </a:rPr>
              <a:t>mít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tinh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đấu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xảo</a:t>
            </a:r>
            <a:r>
              <a:rPr lang="en-US" sz="2400" dirty="0">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15000"/>
              </a:lnSpc>
            </a:pP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Cuối</a:t>
            </a:r>
            <a:r>
              <a:rPr lang="en-US" sz="2400" dirty="0">
                <a:latin typeface="Times New Roman" panose="02020603050405020304" pitchFamily="18" charset="0"/>
                <a:ea typeface="Calibri" panose="020F0502020204030204" pitchFamily="34" charset="0"/>
                <a:cs typeface="Times New Roman" panose="02020603050405020304" pitchFamily="18" charset="0"/>
              </a:rPr>
              <a:t> 1938, do c/s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phản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động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TDP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trào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mạng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hẹp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dần</a:t>
            </a:r>
            <a:r>
              <a:rPr lang="en-US" sz="2400" dirty="0">
                <a:latin typeface="Times New Roman" panose="02020603050405020304" pitchFamily="18" charset="0"/>
                <a:ea typeface="Calibri" panose="020F0502020204030204" pitchFamily="34" charset="0"/>
                <a:cs typeface="Times New Roman" panose="02020603050405020304" pitchFamily="18" charset="0"/>
              </a:rPr>
              <a:t> -&gt; 9/1939,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trào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chấm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dứt</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7480199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7"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9">
            <a:extLst>
              <a:ext uri="{FF2B5EF4-FFF2-40B4-BE49-F238E27FC236}">
                <a16:creationId xmlns:a16="http://schemas.microsoft.com/office/drawing/2014/main" id="{571EB628-AFF5-C244-9CFD-6D5A0B5A04F2}"/>
              </a:ext>
            </a:extLst>
          </p:cNvPr>
          <p:cNvGrpSpPr>
            <a:grpSpLocks/>
          </p:cNvGrpSpPr>
          <p:nvPr/>
        </p:nvGrpSpPr>
        <p:grpSpPr bwMode="auto">
          <a:xfrm>
            <a:off x="2447165" y="1212573"/>
            <a:ext cx="5587929" cy="969065"/>
            <a:chOff x="2016" y="1200"/>
            <a:chExt cx="2352" cy="384"/>
          </a:xfrm>
          <a:solidFill>
            <a:schemeClr val="bg1"/>
          </a:solidFill>
        </p:grpSpPr>
        <p:sp>
          <p:nvSpPr>
            <p:cNvPr id="8" name="Rectangle 10">
              <a:extLst>
                <a:ext uri="{FF2B5EF4-FFF2-40B4-BE49-F238E27FC236}">
                  <a16:creationId xmlns:a16="http://schemas.microsoft.com/office/drawing/2014/main" id="{D6B2BE4B-DB3C-5F44-8903-20C717A5C3A9}"/>
                </a:ext>
              </a:extLst>
            </p:cNvPr>
            <p:cNvSpPr>
              <a:spLocks noChangeArrowheads="1"/>
            </p:cNvSpPr>
            <p:nvPr/>
          </p:nvSpPr>
          <p:spPr bwMode="auto">
            <a:xfrm>
              <a:off x="3696"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sp>
          <p:nvSpPr>
            <p:cNvPr id="9" name="Rectangle 11">
              <a:extLst>
                <a:ext uri="{FF2B5EF4-FFF2-40B4-BE49-F238E27FC236}">
                  <a16:creationId xmlns:a16="http://schemas.microsoft.com/office/drawing/2014/main" id="{16BBC840-D5A5-4D45-9F2E-43A27CBC906D}"/>
                </a:ext>
              </a:extLst>
            </p:cNvPr>
            <p:cNvSpPr>
              <a:spLocks noChangeArrowheads="1"/>
            </p:cNvSpPr>
            <p:nvPr/>
          </p:nvSpPr>
          <p:spPr bwMode="auto">
            <a:xfrm>
              <a:off x="3360"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sp>
          <p:nvSpPr>
            <p:cNvPr id="10" name="Rectangle 12">
              <a:extLst>
                <a:ext uri="{FF2B5EF4-FFF2-40B4-BE49-F238E27FC236}">
                  <a16:creationId xmlns:a16="http://schemas.microsoft.com/office/drawing/2014/main" id="{2B1750DF-8B0F-6E47-9D63-3E956851ADDA}"/>
                </a:ext>
              </a:extLst>
            </p:cNvPr>
            <p:cNvSpPr>
              <a:spLocks noChangeArrowheads="1"/>
            </p:cNvSpPr>
            <p:nvPr/>
          </p:nvSpPr>
          <p:spPr bwMode="auto">
            <a:xfrm>
              <a:off x="3024"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sp>
          <p:nvSpPr>
            <p:cNvPr id="11" name="Rectangle 13">
              <a:extLst>
                <a:ext uri="{FF2B5EF4-FFF2-40B4-BE49-F238E27FC236}">
                  <a16:creationId xmlns:a16="http://schemas.microsoft.com/office/drawing/2014/main" id="{1FEF6410-8476-D24F-A94B-73F497C6CCCE}"/>
                </a:ext>
              </a:extLst>
            </p:cNvPr>
            <p:cNvSpPr>
              <a:spLocks noChangeArrowheads="1"/>
            </p:cNvSpPr>
            <p:nvPr/>
          </p:nvSpPr>
          <p:spPr bwMode="auto">
            <a:xfrm>
              <a:off x="2688"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sp>
          <p:nvSpPr>
            <p:cNvPr id="12" name="Rectangle 14">
              <a:extLst>
                <a:ext uri="{FF2B5EF4-FFF2-40B4-BE49-F238E27FC236}">
                  <a16:creationId xmlns:a16="http://schemas.microsoft.com/office/drawing/2014/main" id="{A8A44964-4941-F840-850C-BC6B55872281}"/>
                </a:ext>
              </a:extLst>
            </p:cNvPr>
            <p:cNvSpPr>
              <a:spLocks noChangeArrowheads="1"/>
            </p:cNvSpPr>
            <p:nvPr/>
          </p:nvSpPr>
          <p:spPr bwMode="auto">
            <a:xfrm>
              <a:off x="2352" y="1200"/>
              <a:ext cx="336" cy="384"/>
            </a:xfrm>
            <a:prstGeom prst="rect">
              <a:avLst/>
            </a:prstGeom>
            <a:grpFill/>
            <a:ln w="9525">
              <a:solidFill>
                <a:srgbClr val="FD0903"/>
              </a:solidFill>
              <a:miter lim="800000"/>
              <a:headEnd/>
              <a:tailEnd/>
            </a:ln>
            <a:effectLst/>
          </p:spPr>
          <p:txBody>
            <a:bodyPr wrap="none" anchor="ctr"/>
            <a:lstStyle/>
            <a:p>
              <a:pPr>
                <a:defRPr/>
              </a:pPr>
              <a:endParaRPr lang="af-ZA">
                <a:solidFill>
                  <a:prstClr val="black"/>
                </a:solidFill>
                <a:latin typeface="Times New Roman" panose="02020603050405020304" pitchFamily="18" charset="0"/>
                <a:cs typeface="Times New Roman" panose="02020603050405020304" pitchFamily="18" charset="0"/>
              </a:endParaRPr>
            </a:p>
          </p:txBody>
        </p:sp>
        <p:sp>
          <p:nvSpPr>
            <p:cNvPr id="13" name="Rectangle 15">
              <a:extLst>
                <a:ext uri="{FF2B5EF4-FFF2-40B4-BE49-F238E27FC236}">
                  <a16:creationId xmlns:a16="http://schemas.microsoft.com/office/drawing/2014/main" id="{F18A05F9-2D07-FA4C-BCBA-1675F030F6F6}"/>
                </a:ext>
              </a:extLst>
            </p:cNvPr>
            <p:cNvSpPr>
              <a:spLocks noChangeArrowheads="1"/>
            </p:cNvSpPr>
            <p:nvPr/>
          </p:nvSpPr>
          <p:spPr bwMode="auto">
            <a:xfrm>
              <a:off x="2016"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sp>
          <p:nvSpPr>
            <p:cNvPr id="14" name="Rectangle 16">
              <a:extLst>
                <a:ext uri="{FF2B5EF4-FFF2-40B4-BE49-F238E27FC236}">
                  <a16:creationId xmlns:a16="http://schemas.microsoft.com/office/drawing/2014/main" id="{8F7830E6-4807-B349-9FD2-7D83FA42D204}"/>
                </a:ext>
              </a:extLst>
            </p:cNvPr>
            <p:cNvSpPr>
              <a:spLocks noChangeArrowheads="1"/>
            </p:cNvSpPr>
            <p:nvPr/>
          </p:nvSpPr>
          <p:spPr bwMode="auto">
            <a:xfrm>
              <a:off x="4032" y="1200"/>
              <a:ext cx="336" cy="384"/>
            </a:xfrm>
            <a:prstGeom prst="rect">
              <a:avLst/>
            </a:prstGeom>
            <a:grpFill/>
            <a:ln w="9525">
              <a:solidFill>
                <a:srgbClr val="FD0903"/>
              </a:solidFill>
              <a:miter lim="800000"/>
              <a:headEnd/>
              <a:tailEnd/>
            </a:ln>
            <a:effectLst/>
          </p:spPr>
          <p:txBody>
            <a:bodyPr wrap="none" anchor="ctr"/>
            <a:lstStyle/>
            <a:p>
              <a:pPr>
                <a:defRPr/>
              </a:pPr>
              <a:endParaRPr lang="en-US">
                <a:solidFill>
                  <a:prstClr val="black"/>
                </a:solidFill>
                <a:latin typeface="Times New Roman" panose="02020603050405020304" pitchFamily="18" charset="0"/>
                <a:cs typeface="Times New Roman" panose="02020603050405020304" pitchFamily="18" charset="0"/>
              </a:endParaRPr>
            </a:p>
          </p:txBody>
        </p:sp>
      </p:grpSp>
      <p:grpSp>
        <p:nvGrpSpPr>
          <p:cNvPr id="15" name="Group 17">
            <a:extLst>
              <a:ext uri="{FF2B5EF4-FFF2-40B4-BE49-F238E27FC236}">
                <a16:creationId xmlns:a16="http://schemas.microsoft.com/office/drawing/2014/main" id="{2F39E14D-7E55-574B-B1D3-D31662C9352A}"/>
              </a:ext>
            </a:extLst>
          </p:cNvPr>
          <p:cNvGrpSpPr>
            <a:grpSpLocks/>
          </p:cNvGrpSpPr>
          <p:nvPr/>
        </p:nvGrpSpPr>
        <p:grpSpPr bwMode="auto">
          <a:xfrm>
            <a:off x="4063878" y="2181638"/>
            <a:ext cx="6386205" cy="969065"/>
            <a:chOff x="2352" y="1584"/>
            <a:chExt cx="2688" cy="384"/>
          </a:xfrm>
          <a:solidFill>
            <a:schemeClr val="accent6">
              <a:lumMod val="20000"/>
              <a:lumOff val="80000"/>
            </a:schemeClr>
          </a:solidFill>
        </p:grpSpPr>
        <p:grpSp>
          <p:nvGrpSpPr>
            <p:cNvPr id="16" name="Group 18">
              <a:extLst>
                <a:ext uri="{FF2B5EF4-FFF2-40B4-BE49-F238E27FC236}">
                  <a16:creationId xmlns:a16="http://schemas.microsoft.com/office/drawing/2014/main" id="{26DF0FD4-0F89-4942-BAF3-27FED9EC794E}"/>
                </a:ext>
              </a:extLst>
            </p:cNvPr>
            <p:cNvGrpSpPr>
              <a:grpSpLocks/>
            </p:cNvGrpSpPr>
            <p:nvPr/>
          </p:nvGrpSpPr>
          <p:grpSpPr bwMode="auto">
            <a:xfrm>
              <a:off x="2352" y="1584"/>
              <a:ext cx="2016" cy="384"/>
              <a:chOff x="2016" y="1200"/>
              <a:chExt cx="2016" cy="384"/>
            </a:xfrm>
            <a:grpFill/>
          </p:grpSpPr>
          <p:sp>
            <p:nvSpPr>
              <p:cNvPr id="18" name="Rectangle 19">
                <a:extLst>
                  <a:ext uri="{FF2B5EF4-FFF2-40B4-BE49-F238E27FC236}">
                    <a16:creationId xmlns:a16="http://schemas.microsoft.com/office/drawing/2014/main" id="{E07DF09B-9E1D-5843-97D3-FE0DE39C2EE9}"/>
                  </a:ext>
                </a:extLst>
              </p:cNvPr>
              <p:cNvSpPr>
                <a:spLocks noChangeArrowheads="1"/>
              </p:cNvSpPr>
              <p:nvPr/>
            </p:nvSpPr>
            <p:spPr bwMode="auto">
              <a:xfrm>
                <a:off x="3696"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19" name="Rectangle 20">
                <a:extLst>
                  <a:ext uri="{FF2B5EF4-FFF2-40B4-BE49-F238E27FC236}">
                    <a16:creationId xmlns:a16="http://schemas.microsoft.com/office/drawing/2014/main" id="{10A821B3-7233-4E41-A594-7F06DAFF41D6}"/>
                  </a:ext>
                </a:extLst>
              </p:cNvPr>
              <p:cNvSpPr>
                <a:spLocks noChangeArrowheads="1"/>
              </p:cNvSpPr>
              <p:nvPr/>
            </p:nvSpPr>
            <p:spPr bwMode="auto">
              <a:xfrm>
                <a:off x="3360"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0" name="Rectangle 21">
                <a:extLst>
                  <a:ext uri="{FF2B5EF4-FFF2-40B4-BE49-F238E27FC236}">
                    <a16:creationId xmlns:a16="http://schemas.microsoft.com/office/drawing/2014/main" id="{CDF4DC54-84CF-FE48-A97F-4E96D2571D65}"/>
                  </a:ext>
                </a:extLst>
              </p:cNvPr>
              <p:cNvSpPr>
                <a:spLocks noChangeArrowheads="1"/>
              </p:cNvSpPr>
              <p:nvPr/>
            </p:nvSpPr>
            <p:spPr bwMode="auto">
              <a:xfrm>
                <a:off x="3024"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1" name="Rectangle 22">
                <a:extLst>
                  <a:ext uri="{FF2B5EF4-FFF2-40B4-BE49-F238E27FC236}">
                    <a16:creationId xmlns:a16="http://schemas.microsoft.com/office/drawing/2014/main" id="{49CDD6C2-2691-4E40-AEFC-D1582868258A}"/>
                  </a:ext>
                </a:extLst>
              </p:cNvPr>
              <p:cNvSpPr>
                <a:spLocks noChangeArrowheads="1"/>
              </p:cNvSpPr>
              <p:nvPr/>
            </p:nvSpPr>
            <p:spPr bwMode="auto">
              <a:xfrm>
                <a:off x="2688"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2" name="Rectangle 23">
                <a:extLst>
                  <a:ext uri="{FF2B5EF4-FFF2-40B4-BE49-F238E27FC236}">
                    <a16:creationId xmlns:a16="http://schemas.microsoft.com/office/drawing/2014/main" id="{22A41BB7-230B-714F-AE48-2851CD72BFB0}"/>
                  </a:ext>
                </a:extLst>
              </p:cNvPr>
              <p:cNvSpPr>
                <a:spLocks noChangeArrowheads="1"/>
              </p:cNvSpPr>
              <p:nvPr/>
            </p:nvSpPr>
            <p:spPr bwMode="auto">
              <a:xfrm>
                <a:off x="2352"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3" name="Rectangle 24">
                <a:extLst>
                  <a:ext uri="{FF2B5EF4-FFF2-40B4-BE49-F238E27FC236}">
                    <a16:creationId xmlns:a16="http://schemas.microsoft.com/office/drawing/2014/main" id="{5D308F75-C6A1-B848-BD49-E93F39F9CE17}"/>
                  </a:ext>
                </a:extLst>
              </p:cNvPr>
              <p:cNvSpPr>
                <a:spLocks noChangeArrowheads="1"/>
              </p:cNvSpPr>
              <p:nvPr/>
            </p:nvSpPr>
            <p:spPr bwMode="auto">
              <a:xfrm>
                <a:off x="2016" y="1200"/>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grpSp>
        <p:sp>
          <p:nvSpPr>
            <p:cNvPr id="17" name="Rectangle 26">
              <a:extLst>
                <a:ext uri="{FF2B5EF4-FFF2-40B4-BE49-F238E27FC236}">
                  <a16:creationId xmlns:a16="http://schemas.microsoft.com/office/drawing/2014/main" id="{7232BC6B-256B-3D40-BB2F-0212F9C059B1}"/>
                </a:ext>
              </a:extLst>
            </p:cNvPr>
            <p:cNvSpPr>
              <a:spLocks noChangeArrowheads="1"/>
            </p:cNvSpPr>
            <p:nvPr/>
          </p:nvSpPr>
          <p:spPr bwMode="auto">
            <a:xfrm>
              <a:off x="4704" y="1584"/>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grpSp>
      <p:grpSp>
        <p:nvGrpSpPr>
          <p:cNvPr id="24" name="Group 27">
            <a:extLst>
              <a:ext uri="{FF2B5EF4-FFF2-40B4-BE49-F238E27FC236}">
                <a16:creationId xmlns:a16="http://schemas.microsoft.com/office/drawing/2014/main" id="{2EEA873E-3718-2A4D-BBC2-88A92437FE85}"/>
              </a:ext>
            </a:extLst>
          </p:cNvPr>
          <p:cNvGrpSpPr>
            <a:grpSpLocks/>
          </p:cNvGrpSpPr>
          <p:nvPr/>
        </p:nvGrpSpPr>
        <p:grpSpPr bwMode="auto">
          <a:xfrm>
            <a:off x="6458706" y="3150705"/>
            <a:ext cx="3193103" cy="969065"/>
            <a:chOff x="1680" y="1968"/>
            <a:chExt cx="1344" cy="384"/>
          </a:xfrm>
          <a:solidFill>
            <a:schemeClr val="accent4">
              <a:lumMod val="50000"/>
              <a:lumOff val="50000"/>
            </a:schemeClr>
          </a:solidFill>
        </p:grpSpPr>
        <p:sp>
          <p:nvSpPr>
            <p:cNvPr id="25" name="Rectangle 28">
              <a:extLst>
                <a:ext uri="{FF2B5EF4-FFF2-40B4-BE49-F238E27FC236}">
                  <a16:creationId xmlns:a16="http://schemas.microsoft.com/office/drawing/2014/main" id="{B786F6CF-BD67-FA4A-B700-C104B40C4814}"/>
                </a:ext>
              </a:extLst>
            </p:cNvPr>
            <p:cNvSpPr>
              <a:spLocks noChangeArrowheads="1"/>
            </p:cNvSpPr>
            <p:nvPr/>
          </p:nvSpPr>
          <p:spPr bwMode="auto">
            <a:xfrm>
              <a:off x="2688" y="1968"/>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6" name="Rectangle 29">
              <a:extLst>
                <a:ext uri="{FF2B5EF4-FFF2-40B4-BE49-F238E27FC236}">
                  <a16:creationId xmlns:a16="http://schemas.microsoft.com/office/drawing/2014/main" id="{32B18996-D4E6-FC42-808D-96A7BE064AF5}"/>
                </a:ext>
              </a:extLst>
            </p:cNvPr>
            <p:cNvSpPr>
              <a:spLocks noChangeArrowheads="1"/>
            </p:cNvSpPr>
            <p:nvPr/>
          </p:nvSpPr>
          <p:spPr bwMode="auto">
            <a:xfrm>
              <a:off x="2352" y="1968"/>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7" name="Rectangle 30">
              <a:extLst>
                <a:ext uri="{FF2B5EF4-FFF2-40B4-BE49-F238E27FC236}">
                  <a16:creationId xmlns:a16="http://schemas.microsoft.com/office/drawing/2014/main" id="{517113C6-79EB-2B4F-B046-CEA4DEB10F5B}"/>
                </a:ext>
              </a:extLst>
            </p:cNvPr>
            <p:cNvSpPr>
              <a:spLocks noChangeArrowheads="1"/>
            </p:cNvSpPr>
            <p:nvPr/>
          </p:nvSpPr>
          <p:spPr bwMode="auto">
            <a:xfrm>
              <a:off x="2016" y="1968"/>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sp>
          <p:nvSpPr>
            <p:cNvPr id="28" name="Rectangle 31">
              <a:extLst>
                <a:ext uri="{FF2B5EF4-FFF2-40B4-BE49-F238E27FC236}">
                  <a16:creationId xmlns:a16="http://schemas.microsoft.com/office/drawing/2014/main" id="{AEEE51DC-D9B0-494A-813F-53CE43B05D21}"/>
                </a:ext>
              </a:extLst>
            </p:cNvPr>
            <p:cNvSpPr>
              <a:spLocks noChangeArrowheads="1"/>
            </p:cNvSpPr>
            <p:nvPr/>
          </p:nvSpPr>
          <p:spPr bwMode="auto">
            <a:xfrm>
              <a:off x="1680" y="1968"/>
              <a:ext cx="336" cy="384"/>
            </a:xfrm>
            <a:prstGeom prst="rect">
              <a:avLst/>
            </a:prstGeom>
            <a:grpFill/>
            <a:ln w="9525">
              <a:solidFill>
                <a:srgbClr val="FD0903"/>
              </a:solidFill>
              <a:miter lim="800000"/>
              <a:headEnd/>
              <a:tailEnd/>
            </a:ln>
          </p:spPr>
          <p:txBody>
            <a:bodyPr wrap="none" anchor="ctr"/>
            <a:lstStyle/>
            <a:p>
              <a:endParaRPr lang="vi-VN">
                <a:solidFill>
                  <a:prstClr val="black"/>
                </a:solidFill>
                <a:latin typeface="Times New Roman" panose="02020603050405020304" pitchFamily="18" charset="0"/>
                <a:cs typeface="Times New Roman" panose="02020603050405020304" pitchFamily="18" charset="0"/>
              </a:endParaRPr>
            </a:p>
          </p:txBody>
        </p:sp>
      </p:grpSp>
      <p:grpSp>
        <p:nvGrpSpPr>
          <p:cNvPr id="29" name="Group 32">
            <a:extLst>
              <a:ext uri="{FF2B5EF4-FFF2-40B4-BE49-F238E27FC236}">
                <a16:creationId xmlns:a16="http://schemas.microsoft.com/office/drawing/2014/main" id="{4634C914-AB3D-C345-8924-FFBD2840AB42}"/>
              </a:ext>
            </a:extLst>
          </p:cNvPr>
          <p:cNvGrpSpPr>
            <a:grpSpLocks/>
          </p:cNvGrpSpPr>
          <p:nvPr/>
        </p:nvGrpSpPr>
        <p:grpSpPr bwMode="auto">
          <a:xfrm>
            <a:off x="3269878" y="4141570"/>
            <a:ext cx="4789655" cy="969065"/>
            <a:chOff x="2016" y="2352"/>
            <a:chExt cx="2016" cy="384"/>
          </a:xfrm>
          <a:solidFill>
            <a:schemeClr val="bg2">
              <a:lumMod val="90000"/>
            </a:schemeClr>
          </a:solidFill>
        </p:grpSpPr>
        <p:sp>
          <p:nvSpPr>
            <p:cNvPr id="30" name="Rectangle 33">
              <a:extLst>
                <a:ext uri="{FF2B5EF4-FFF2-40B4-BE49-F238E27FC236}">
                  <a16:creationId xmlns:a16="http://schemas.microsoft.com/office/drawing/2014/main" id="{569CA8C9-917D-9A48-A9C1-32526F788F11}"/>
                </a:ext>
              </a:extLst>
            </p:cNvPr>
            <p:cNvSpPr>
              <a:spLocks noChangeArrowheads="1"/>
            </p:cNvSpPr>
            <p:nvPr/>
          </p:nvSpPr>
          <p:spPr bwMode="auto">
            <a:xfrm>
              <a:off x="3696"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sp>
          <p:nvSpPr>
            <p:cNvPr id="31" name="Rectangle 34">
              <a:extLst>
                <a:ext uri="{FF2B5EF4-FFF2-40B4-BE49-F238E27FC236}">
                  <a16:creationId xmlns:a16="http://schemas.microsoft.com/office/drawing/2014/main" id="{DD12552C-85D7-144A-8C75-ED068C4D452F}"/>
                </a:ext>
              </a:extLst>
            </p:cNvPr>
            <p:cNvSpPr>
              <a:spLocks noChangeArrowheads="1"/>
            </p:cNvSpPr>
            <p:nvPr/>
          </p:nvSpPr>
          <p:spPr bwMode="auto">
            <a:xfrm>
              <a:off x="3360"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sp>
          <p:nvSpPr>
            <p:cNvPr id="32" name="Rectangle 35">
              <a:extLst>
                <a:ext uri="{FF2B5EF4-FFF2-40B4-BE49-F238E27FC236}">
                  <a16:creationId xmlns:a16="http://schemas.microsoft.com/office/drawing/2014/main" id="{794A9B43-8A5B-B64B-A661-ACDB073B7D5F}"/>
                </a:ext>
              </a:extLst>
            </p:cNvPr>
            <p:cNvSpPr>
              <a:spLocks noChangeArrowheads="1"/>
            </p:cNvSpPr>
            <p:nvPr/>
          </p:nvSpPr>
          <p:spPr bwMode="auto">
            <a:xfrm>
              <a:off x="3024"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sp>
          <p:nvSpPr>
            <p:cNvPr id="33" name="Rectangle 36">
              <a:extLst>
                <a:ext uri="{FF2B5EF4-FFF2-40B4-BE49-F238E27FC236}">
                  <a16:creationId xmlns:a16="http://schemas.microsoft.com/office/drawing/2014/main" id="{56729114-517F-674D-AB89-CA245C5584DA}"/>
                </a:ext>
              </a:extLst>
            </p:cNvPr>
            <p:cNvSpPr>
              <a:spLocks noChangeArrowheads="1"/>
            </p:cNvSpPr>
            <p:nvPr/>
          </p:nvSpPr>
          <p:spPr bwMode="auto">
            <a:xfrm>
              <a:off x="2688"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sp>
          <p:nvSpPr>
            <p:cNvPr id="34" name="Rectangle 37">
              <a:extLst>
                <a:ext uri="{FF2B5EF4-FFF2-40B4-BE49-F238E27FC236}">
                  <a16:creationId xmlns:a16="http://schemas.microsoft.com/office/drawing/2014/main" id="{36FD3699-C845-4349-A8B2-A937460C86FC}"/>
                </a:ext>
              </a:extLst>
            </p:cNvPr>
            <p:cNvSpPr>
              <a:spLocks noChangeArrowheads="1"/>
            </p:cNvSpPr>
            <p:nvPr/>
          </p:nvSpPr>
          <p:spPr bwMode="auto">
            <a:xfrm>
              <a:off x="2352"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sp>
          <p:nvSpPr>
            <p:cNvPr id="35" name="Rectangle 38">
              <a:extLst>
                <a:ext uri="{FF2B5EF4-FFF2-40B4-BE49-F238E27FC236}">
                  <a16:creationId xmlns:a16="http://schemas.microsoft.com/office/drawing/2014/main" id="{7FCFCB1D-500E-8542-8E83-0ECF7722293F}"/>
                </a:ext>
              </a:extLst>
            </p:cNvPr>
            <p:cNvSpPr>
              <a:spLocks noChangeArrowheads="1"/>
            </p:cNvSpPr>
            <p:nvPr/>
          </p:nvSpPr>
          <p:spPr bwMode="auto">
            <a:xfrm>
              <a:off x="2016" y="2352"/>
              <a:ext cx="336" cy="384"/>
            </a:xfrm>
            <a:prstGeom prst="rect">
              <a:avLst/>
            </a:prstGeom>
            <a:grpFill/>
            <a:ln w="9525">
              <a:solidFill>
                <a:srgbClr val="FD0903"/>
              </a:solidFill>
              <a:miter lim="800000"/>
              <a:headEnd/>
              <a:tailEnd/>
            </a:ln>
            <a:effectLst/>
          </p:spPr>
          <p:txBody>
            <a:bodyPr wrap="none" anchor="ctr"/>
            <a:lstStyle/>
            <a:p>
              <a:pPr>
                <a:defRPr/>
              </a:pPr>
              <a:endParaRPr lang="en-US">
                <a:latin typeface="Times New Roman" panose="02020603050405020304" pitchFamily="18" charset="0"/>
                <a:cs typeface="Times New Roman" panose="02020603050405020304" pitchFamily="18" charset="0"/>
              </a:endParaRPr>
            </a:p>
          </p:txBody>
        </p:sp>
      </p:grpSp>
      <p:cxnSp>
        <p:nvCxnSpPr>
          <p:cNvPr id="67" name="Straight Connector 112">
            <a:extLst>
              <a:ext uri="{FF2B5EF4-FFF2-40B4-BE49-F238E27FC236}">
                <a16:creationId xmlns:a16="http://schemas.microsoft.com/office/drawing/2014/main" id="{1112C43F-90F3-CD49-8304-A2EC05A3A2B0}"/>
              </a:ext>
            </a:extLst>
          </p:cNvPr>
          <p:cNvCxnSpPr>
            <a:cxnSpLocks noChangeShapeType="1"/>
          </p:cNvCxnSpPr>
          <p:nvPr/>
        </p:nvCxnSpPr>
        <p:spPr bwMode="auto">
          <a:xfrm>
            <a:off x="8853538" y="2180980"/>
            <a:ext cx="798276" cy="2524"/>
          </a:xfrm>
          <a:prstGeom prst="line">
            <a:avLst/>
          </a:prstGeom>
          <a:noFill/>
          <a:ln w="9525" algn="ctr">
            <a:solidFill>
              <a:srgbClr val="FD0903"/>
            </a:solidFill>
            <a:round/>
            <a:headEnd/>
            <a:tailEnd/>
          </a:ln>
          <a:extLst>
            <a:ext uri="{909E8E84-426E-40DD-AFC4-6F175D3DCCD1}">
              <a14:hiddenFill xmlns:a14="http://schemas.microsoft.com/office/drawing/2010/main">
                <a:noFill/>
              </a14:hiddenFill>
            </a:ext>
          </a:extLst>
        </p:spPr>
      </p:cxnSp>
      <p:sp>
        <p:nvSpPr>
          <p:cNvPr id="66" name="TextBox 65">
            <a:extLst>
              <a:ext uri="{FF2B5EF4-FFF2-40B4-BE49-F238E27FC236}">
                <a16:creationId xmlns:a16="http://schemas.microsoft.com/office/drawing/2014/main" id="{4CA5F50F-8340-E046-8A68-998108F3CB28}"/>
              </a:ext>
            </a:extLst>
          </p:cNvPr>
          <p:cNvSpPr txBox="1">
            <a:spLocks noChangeArrowheads="1"/>
          </p:cNvSpPr>
          <p:nvPr/>
        </p:nvSpPr>
        <p:spPr bwMode="auto">
          <a:xfrm>
            <a:off x="2417944" y="119018"/>
            <a:ext cx="5637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r>
              <a:rPr lang="en-US" sz="4800" b="1" dirty="0">
                <a:solidFill>
                  <a:srgbClr val="FD0903"/>
                </a:solidFill>
                <a:latin typeface="Times New Roman" pitchFamily="18" charset="0"/>
                <a:cs typeface="Times New Roman" pitchFamily="18" charset="0"/>
              </a:rPr>
              <a:t>TRÒ CHƠI Ô CHỮ</a:t>
            </a:r>
          </a:p>
        </p:txBody>
      </p:sp>
      <p:pic>
        <p:nvPicPr>
          <p:cNvPr id="68" name="Picture 2">
            <a:extLst>
              <a:ext uri="{FF2B5EF4-FFF2-40B4-BE49-F238E27FC236}">
                <a16:creationId xmlns:a16="http://schemas.microsoft.com/office/drawing/2014/main" id="{95E9CB20-B72D-CE49-92D8-152201C37CB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2353" y="89997"/>
            <a:ext cx="1607285" cy="1620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6" name="Group 57">
            <a:extLst>
              <a:ext uri="{FF2B5EF4-FFF2-40B4-BE49-F238E27FC236}">
                <a16:creationId xmlns:a16="http://schemas.microsoft.com/office/drawing/2014/main" id="{1D92392F-6E94-7847-B2F5-C1DF0E5119B0}"/>
              </a:ext>
            </a:extLst>
          </p:cNvPr>
          <p:cNvGrpSpPr>
            <a:grpSpLocks/>
          </p:cNvGrpSpPr>
          <p:nvPr/>
        </p:nvGrpSpPr>
        <p:grpSpPr bwMode="auto">
          <a:xfrm>
            <a:off x="2447165" y="1212573"/>
            <a:ext cx="5587929" cy="969064"/>
            <a:chOff x="2016" y="1200"/>
            <a:chExt cx="2352" cy="384"/>
          </a:xfrm>
        </p:grpSpPr>
        <p:sp>
          <p:nvSpPr>
            <p:cNvPr id="37" name="Rectangle 58">
              <a:extLst>
                <a:ext uri="{FF2B5EF4-FFF2-40B4-BE49-F238E27FC236}">
                  <a16:creationId xmlns:a16="http://schemas.microsoft.com/office/drawing/2014/main" id="{59A80C62-914A-8B4E-92D5-FEC1E06042A5}"/>
                </a:ext>
              </a:extLst>
            </p:cNvPr>
            <p:cNvSpPr>
              <a:spLocks noChangeArrowheads="1"/>
            </p:cNvSpPr>
            <p:nvPr/>
          </p:nvSpPr>
          <p:spPr bwMode="auto">
            <a:xfrm>
              <a:off x="3696"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N</a:t>
              </a:r>
            </a:p>
          </p:txBody>
        </p:sp>
        <p:sp>
          <p:nvSpPr>
            <p:cNvPr id="38" name="Rectangle 59">
              <a:extLst>
                <a:ext uri="{FF2B5EF4-FFF2-40B4-BE49-F238E27FC236}">
                  <a16:creationId xmlns:a16="http://schemas.microsoft.com/office/drawing/2014/main" id="{85CD4D2C-08D3-6E49-86E3-869D4239193A}"/>
                </a:ext>
              </a:extLst>
            </p:cNvPr>
            <p:cNvSpPr>
              <a:spLocks noChangeArrowheads="1"/>
            </p:cNvSpPr>
            <p:nvPr/>
          </p:nvSpPr>
          <p:spPr bwMode="auto">
            <a:xfrm>
              <a:off x="3360"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Ù</a:t>
              </a:r>
              <a:endParaRPr lang="en-US" sz="3600" b="1" dirty="0">
                <a:solidFill>
                  <a:srgbClr val="FF0000"/>
                </a:solidFill>
                <a:latin typeface="Times New Roman" pitchFamily="18" charset="0"/>
                <a:cs typeface="Times New Roman" pitchFamily="18" charset="0"/>
              </a:endParaRPr>
            </a:p>
          </p:txBody>
        </p:sp>
        <p:sp>
          <p:nvSpPr>
            <p:cNvPr id="39" name="Rectangle 60">
              <a:extLst>
                <a:ext uri="{FF2B5EF4-FFF2-40B4-BE49-F238E27FC236}">
                  <a16:creationId xmlns:a16="http://schemas.microsoft.com/office/drawing/2014/main" id="{F70CF67D-6216-A94C-98C0-F9DF6329C214}"/>
                </a:ext>
              </a:extLst>
            </p:cNvPr>
            <p:cNvSpPr>
              <a:spLocks noChangeArrowheads="1"/>
            </p:cNvSpPr>
            <p:nvPr/>
          </p:nvSpPr>
          <p:spPr bwMode="auto">
            <a:xfrm>
              <a:off x="3024"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C</a:t>
              </a:r>
            </a:p>
          </p:txBody>
        </p:sp>
        <p:sp>
          <p:nvSpPr>
            <p:cNvPr id="40" name="Rectangle 61">
              <a:extLst>
                <a:ext uri="{FF2B5EF4-FFF2-40B4-BE49-F238E27FC236}">
                  <a16:creationId xmlns:a16="http://schemas.microsoft.com/office/drawing/2014/main" id="{D0B14796-7A8F-1942-A7F7-A59E2406E08A}"/>
                </a:ext>
              </a:extLst>
            </p:cNvPr>
            <p:cNvSpPr>
              <a:spLocks noChangeArrowheads="1"/>
            </p:cNvSpPr>
            <p:nvPr/>
          </p:nvSpPr>
          <p:spPr bwMode="auto">
            <a:xfrm>
              <a:off x="2688" y="1200"/>
              <a:ext cx="336" cy="384"/>
            </a:xfrm>
            <a:prstGeom prst="rect">
              <a:avLst/>
            </a:prstGeom>
            <a:noFill/>
            <a:ln w="9525">
              <a:noFill/>
              <a:miter lim="800000"/>
              <a:headEnd/>
              <a:tailEnd/>
            </a:ln>
            <a:effectLst/>
          </p:spPr>
          <p:txBody>
            <a:bodyPr wrap="none" anchor="ctr"/>
            <a:lstStyle/>
            <a:p>
              <a:pPr>
                <a:defRPr/>
              </a:pPr>
              <a:r>
                <a:rPr lang="en-US" sz="3600" b="1" dirty="0">
                  <a:solidFill>
                    <a:srgbClr val="FF0000"/>
                  </a:solidFill>
                  <a:latin typeface="Times New Roman" pitchFamily="18" charset="0"/>
                  <a:cs typeface="Times New Roman" pitchFamily="18" charset="0"/>
                </a:rPr>
                <a:t>  N</a:t>
              </a:r>
            </a:p>
          </p:txBody>
        </p:sp>
        <p:sp>
          <p:nvSpPr>
            <p:cNvPr id="41" name="Rectangle 62">
              <a:extLst>
                <a:ext uri="{FF2B5EF4-FFF2-40B4-BE49-F238E27FC236}">
                  <a16:creationId xmlns:a16="http://schemas.microsoft.com/office/drawing/2014/main" id="{8A1601E5-7F37-B946-BFA9-4663F5A0C326}"/>
                </a:ext>
              </a:extLst>
            </p:cNvPr>
            <p:cNvSpPr>
              <a:spLocks noChangeArrowheads="1"/>
            </p:cNvSpPr>
            <p:nvPr/>
          </p:nvSpPr>
          <p:spPr bwMode="auto">
            <a:xfrm>
              <a:off x="2352"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Ầ</a:t>
              </a:r>
              <a:endParaRPr lang="en-US" sz="3600" b="1" dirty="0">
                <a:solidFill>
                  <a:srgbClr val="FF0000"/>
                </a:solidFill>
                <a:latin typeface="Times New Roman" pitchFamily="18" charset="0"/>
                <a:cs typeface="Times New Roman" pitchFamily="18" charset="0"/>
              </a:endParaRPr>
            </a:p>
          </p:txBody>
        </p:sp>
        <p:sp>
          <p:nvSpPr>
            <p:cNvPr id="42" name="Rectangle 63">
              <a:extLst>
                <a:ext uri="{FF2B5EF4-FFF2-40B4-BE49-F238E27FC236}">
                  <a16:creationId xmlns:a16="http://schemas.microsoft.com/office/drawing/2014/main" id="{87E442A0-B69C-4143-90A5-051EF6BCED43}"/>
                </a:ext>
              </a:extLst>
            </p:cNvPr>
            <p:cNvSpPr>
              <a:spLocks noChangeArrowheads="1"/>
            </p:cNvSpPr>
            <p:nvPr/>
          </p:nvSpPr>
          <p:spPr bwMode="auto">
            <a:xfrm>
              <a:off x="2016"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B</a:t>
              </a:r>
            </a:p>
          </p:txBody>
        </p:sp>
        <p:sp>
          <p:nvSpPr>
            <p:cNvPr id="43" name="Rectangle 64">
              <a:extLst>
                <a:ext uri="{FF2B5EF4-FFF2-40B4-BE49-F238E27FC236}">
                  <a16:creationId xmlns:a16="http://schemas.microsoft.com/office/drawing/2014/main" id="{8B4D5661-862F-8B46-9C09-5ED7D78D0711}"/>
                </a:ext>
              </a:extLst>
            </p:cNvPr>
            <p:cNvSpPr>
              <a:spLocks noChangeArrowheads="1"/>
            </p:cNvSpPr>
            <p:nvPr/>
          </p:nvSpPr>
          <p:spPr bwMode="auto">
            <a:xfrm>
              <a:off x="4032" y="1200"/>
              <a:ext cx="336" cy="3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lang="en-US" sz="3600" b="1" dirty="0">
                  <a:solidFill>
                    <a:srgbClr val="FF0000"/>
                  </a:solidFill>
                  <a:latin typeface="Times New Roman" pitchFamily="18" charset="0"/>
                  <a:cs typeface="Times New Roman" pitchFamily="18" charset="0"/>
                </a:rPr>
                <a:t>  G</a:t>
              </a:r>
            </a:p>
          </p:txBody>
        </p:sp>
      </p:grpSp>
      <p:grpSp>
        <p:nvGrpSpPr>
          <p:cNvPr id="44" name="Group 65">
            <a:extLst>
              <a:ext uri="{FF2B5EF4-FFF2-40B4-BE49-F238E27FC236}">
                <a16:creationId xmlns:a16="http://schemas.microsoft.com/office/drawing/2014/main" id="{3E620115-028A-FA4E-94CE-2A9A0806B3D5}"/>
              </a:ext>
            </a:extLst>
          </p:cNvPr>
          <p:cNvGrpSpPr>
            <a:grpSpLocks/>
          </p:cNvGrpSpPr>
          <p:nvPr/>
        </p:nvGrpSpPr>
        <p:grpSpPr bwMode="auto">
          <a:xfrm>
            <a:off x="4136745" y="2374339"/>
            <a:ext cx="6577637" cy="609600"/>
            <a:chOff x="2352" y="1584"/>
            <a:chExt cx="2688" cy="384"/>
          </a:xfrm>
          <a:noFill/>
        </p:grpSpPr>
        <p:grpSp>
          <p:nvGrpSpPr>
            <p:cNvPr id="45" name="Group 66">
              <a:extLst>
                <a:ext uri="{FF2B5EF4-FFF2-40B4-BE49-F238E27FC236}">
                  <a16:creationId xmlns:a16="http://schemas.microsoft.com/office/drawing/2014/main" id="{ABA1E4FE-7281-0F40-B537-29AFB5E0FF9C}"/>
                </a:ext>
              </a:extLst>
            </p:cNvPr>
            <p:cNvGrpSpPr>
              <a:grpSpLocks/>
            </p:cNvGrpSpPr>
            <p:nvPr/>
          </p:nvGrpSpPr>
          <p:grpSpPr bwMode="auto">
            <a:xfrm>
              <a:off x="2352" y="1584"/>
              <a:ext cx="2352" cy="384"/>
              <a:chOff x="2016" y="1200"/>
              <a:chExt cx="2352" cy="384"/>
            </a:xfrm>
            <a:grpFill/>
          </p:grpSpPr>
          <p:sp>
            <p:nvSpPr>
              <p:cNvPr id="47" name="Rectangle 67">
                <a:extLst>
                  <a:ext uri="{FF2B5EF4-FFF2-40B4-BE49-F238E27FC236}">
                    <a16:creationId xmlns:a16="http://schemas.microsoft.com/office/drawing/2014/main" id="{2FB5A9C6-5E62-D241-A2D3-35DBBC0B0E87}"/>
                  </a:ext>
                </a:extLst>
              </p:cNvPr>
              <p:cNvSpPr>
                <a:spLocks noChangeArrowheads="1"/>
              </p:cNvSpPr>
              <p:nvPr/>
            </p:nvSpPr>
            <p:spPr bwMode="auto">
              <a:xfrm>
                <a:off x="3696"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O</a:t>
                </a:r>
              </a:p>
            </p:txBody>
          </p:sp>
          <p:sp>
            <p:nvSpPr>
              <p:cNvPr id="48" name="Rectangle 68">
                <a:extLst>
                  <a:ext uri="{FF2B5EF4-FFF2-40B4-BE49-F238E27FC236}">
                    <a16:creationId xmlns:a16="http://schemas.microsoft.com/office/drawing/2014/main" id="{052FBAF4-DA4C-744A-8FD5-44F5ABB02D61}"/>
                  </a:ext>
                </a:extLst>
              </p:cNvPr>
              <p:cNvSpPr>
                <a:spLocks noChangeArrowheads="1"/>
              </p:cNvSpPr>
              <p:nvPr/>
            </p:nvSpPr>
            <p:spPr bwMode="auto">
              <a:xfrm>
                <a:off x="3360"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H</a:t>
                </a:r>
              </a:p>
            </p:txBody>
          </p:sp>
          <p:sp>
            <p:nvSpPr>
              <p:cNvPr id="49" name="Rectangle 69">
                <a:extLst>
                  <a:ext uri="{FF2B5EF4-FFF2-40B4-BE49-F238E27FC236}">
                    <a16:creationId xmlns:a16="http://schemas.microsoft.com/office/drawing/2014/main" id="{67F07CF7-DB17-E642-9842-6284D9A93779}"/>
                  </a:ext>
                </a:extLst>
              </p:cNvPr>
              <p:cNvSpPr>
                <a:spLocks noChangeArrowheads="1"/>
              </p:cNvSpPr>
              <p:nvPr/>
            </p:nvSpPr>
            <p:spPr bwMode="auto">
              <a:xfrm>
                <a:off x="3024"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 T</a:t>
                </a:r>
              </a:p>
            </p:txBody>
          </p:sp>
          <p:sp>
            <p:nvSpPr>
              <p:cNvPr id="50" name="Rectangle 70">
                <a:extLst>
                  <a:ext uri="{FF2B5EF4-FFF2-40B4-BE49-F238E27FC236}">
                    <a16:creationId xmlns:a16="http://schemas.microsoft.com/office/drawing/2014/main" id="{7E9560A0-62D7-414D-8BCE-E146ECF303DF}"/>
                  </a:ext>
                </a:extLst>
              </p:cNvPr>
              <p:cNvSpPr>
                <a:spLocks noChangeArrowheads="1"/>
              </p:cNvSpPr>
              <p:nvPr/>
            </p:nvSpPr>
            <p:spPr bwMode="auto">
              <a:xfrm>
                <a:off x="2688"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Y</a:t>
                </a:r>
              </a:p>
            </p:txBody>
          </p:sp>
          <p:sp>
            <p:nvSpPr>
              <p:cNvPr id="51" name="Rectangle 71">
                <a:extLst>
                  <a:ext uri="{FF2B5EF4-FFF2-40B4-BE49-F238E27FC236}">
                    <a16:creationId xmlns:a16="http://schemas.microsoft.com/office/drawing/2014/main" id="{80CEEB48-809F-8640-B24F-D1B30C7113CB}"/>
                  </a:ext>
                </a:extLst>
              </p:cNvPr>
              <p:cNvSpPr>
                <a:spLocks noChangeArrowheads="1"/>
              </p:cNvSpPr>
              <p:nvPr/>
            </p:nvSpPr>
            <p:spPr bwMode="auto">
              <a:xfrm>
                <a:off x="2352"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U</a:t>
                </a:r>
              </a:p>
            </p:txBody>
          </p:sp>
          <p:sp>
            <p:nvSpPr>
              <p:cNvPr id="52" name="Rectangle 72">
                <a:extLst>
                  <a:ext uri="{FF2B5EF4-FFF2-40B4-BE49-F238E27FC236}">
                    <a16:creationId xmlns:a16="http://schemas.microsoft.com/office/drawing/2014/main" id="{4497A7E7-DD96-9C4E-9CEC-0917C233F119}"/>
                  </a:ext>
                </a:extLst>
              </p:cNvPr>
              <p:cNvSpPr>
                <a:spLocks noChangeArrowheads="1"/>
              </p:cNvSpPr>
              <p:nvPr/>
            </p:nvSpPr>
            <p:spPr bwMode="auto">
              <a:xfrm>
                <a:off x="2016"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S</a:t>
                </a:r>
              </a:p>
            </p:txBody>
          </p:sp>
          <p:sp>
            <p:nvSpPr>
              <p:cNvPr id="53" name="Rectangle 73">
                <a:extLst>
                  <a:ext uri="{FF2B5EF4-FFF2-40B4-BE49-F238E27FC236}">
                    <a16:creationId xmlns:a16="http://schemas.microsoft.com/office/drawing/2014/main" id="{AE1353EF-4ABA-B34D-BDF9-E95E943DFFD2}"/>
                  </a:ext>
                </a:extLst>
              </p:cNvPr>
              <p:cNvSpPr>
                <a:spLocks noChangeArrowheads="1"/>
              </p:cNvSpPr>
              <p:nvPr/>
            </p:nvSpPr>
            <p:spPr bwMode="auto">
              <a:xfrm>
                <a:off x="4032" y="1200"/>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Á</a:t>
                </a:r>
              </a:p>
            </p:txBody>
          </p:sp>
        </p:grpSp>
        <p:sp>
          <p:nvSpPr>
            <p:cNvPr id="46" name="Rectangle 74">
              <a:extLst>
                <a:ext uri="{FF2B5EF4-FFF2-40B4-BE49-F238E27FC236}">
                  <a16:creationId xmlns:a16="http://schemas.microsoft.com/office/drawing/2014/main" id="{BC7873E8-F35F-B442-A39C-992B12B29663}"/>
                </a:ext>
              </a:extLst>
            </p:cNvPr>
            <p:cNvSpPr>
              <a:spLocks noChangeArrowheads="1"/>
            </p:cNvSpPr>
            <p:nvPr/>
          </p:nvSpPr>
          <p:spPr bwMode="auto">
            <a:xfrm>
              <a:off x="4704" y="1584"/>
              <a:ext cx="336" cy="384"/>
            </a:xfrm>
            <a:prstGeom prst="rect">
              <a:avLst/>
            </a:prstGeom>
            <a:grpFill/>
            <a:ln w="9525">
              <a:noFill/>
              <a:miter lim="800000"/>
              <a:headEnd/>
              <a:tailEnd/>
            </a:ln>
            <a:effectLst/>
          </p:spPr>
          <p:txBody>
            <a:bodyPr wrap="none" anchor="ctr"/>
            <a:lstStyle/>
            <a:p>
              <a:pPr>
                <a:defRPr/>
              </a:pPr>
              <a:r>
                <a:rPr lang="en-US" sz="3600" b="1" dirty="0">
                  <a:solidFill>
                    <a:srgbClr val="0070C0"/>
                  </a:solidFill>
                  <a:latin typeface="Times New Roman" pitchFamily="18" charset="0"/>
                  <a:cs typeface="Times New Roman" pitchFamily="18" charset="0"/>
                </a:rPr>
                <a:t>I</a:t>
              </a:r>
            </a:p>
          </p:txBody>
        </p:sp>
      </p:grpSp>
      <p:grpSp>
        <p:nvGrpSpPr>
          <p:cNvPr id="54" name="Group 75">
            <a:extLst>
              <a:ext uri="{FF2B5EF4-FFF2-40B4-BE49-F238E27FC236}">
                <a16:creationId xmlns:a16="http://schemas.microsoft.com/office/drawing/2014/main" id="{AC31803D-E066-0047-9151-0512C900AE48}"/>
              </a:ext>
            </a:extLst>
          </p:cNvPr>
          <p:cNvGrpSpPr>
            <a:grpSpLocks/>
          </p:cNvGrpSpPr>
          <p:nvPr/>
        </p:nvGrpSpPr>
        <p:grpSpPr bwMode="auto">
          <a:xfrm>
            <a:off x="6719931" y="3330435"/>
            <a:ext cx="2931875" cy="609600"/>
            <a:chOff x="1680" y="1968"/>
            <a:chExt cx="1344" cy="384"/>
          </a:xfrm>
          <a:noFill/>
        </p:grpSpPr>
        <p:sp>
          <p:nvSpPr>
            <p:cNvPr id="55" name="Rectangle 76">
              <a:extLst>
                <a:ext uri="{FF2B5EF4-FFF2-40B4-BE49-F238E27FC236}">
                  <a16:creationId xmlns:a16="http://schemas.microsoft.com/office/drawing/2014/main" id="{07DE0FCF-9163-EB42-A9BC-5FDD5997F384}"/>
                </a:ext>
              </a:extLst>
            </p:cNvPr>
            <p:cNvSpPr>
              <a:spLocks noChangeArrowheads="1"/>
            </p:cNvSpPr>
            <p:nvPr/>
          </p:nvSpPr>
          <p:spPr bwMode="auto">
            <a:xfrm>
              <a:off x="2688" y="1968"/>
              <a:ext cx="336" cy="384"/>
            </a:xfrm>
            <a:prstGeom prst="rect">
              <a:avLst/>
            </a:prstGeom>
            <a:grpFill/>
            <a:ln w="9525">
              <a:noFill/>
              <a:miter lim="800000"/>
              <a:headEnd/>
              <a:tailEnd/>
            </a:ln>
            <a:effectLst/>
          </p:spPr>
          <p:txBody>
            <a:bodyPr wrap="none" anchor="ctr"/>
            <a:lstStyle/>
            <a:p>
              <a:pPr>
                <a:defRPr/>
              </a:pPr>
              <a:r>
                <a:rPr lang="en-US" sz="3600" b="1" dirty="0">
                  <a:solidFill>
                    <a:srgbClr val="7030A0"/>
                  </a:solidFill>
                  <a:latin typeface="Times New Roman" pitchFamily="18" charset="0"/>
                  <a:cs typeface="Times New Roman" pitchFamily="18" charset="0"/>
                </a:rPr>
                <a:t>G</a:t>
              </a:r>
            </a:p>
          </p:txBody>
        </p:sp>
        <p:sp>
          <p:nvSpPr>
            <p:cNvPr id="56" name="Rectangle 77">
              <a:extLst>
                <a:ext uri="{FF2B5EF4-FFF2-40B4-BE49-F238E27FC236}">
                  <a16:creationId xmlns:a16="http://schemas.microsoft.com/office/drawing/2014/main" id="{602B8AFD-E6D0-354A-B8D4-DECDFB1F1B06}"/>
                </a:ext>
              </a:extLst>
            </p:cNvPr>
            <p:cNvSpPr>
              <a:spLocks noChangeArrowheads="1"/>
            </p:cNvSpPr>
            <p:nvPr/>
          </p:nvSpPr>
          <p:spPr bwMode="auto">
            <a:xfrm>
              <a:off x="2352" y="1968"/>
              <a:ext cx="336" cy="384"/>
            </a:xfrm>
            <a:prstGeom prst="rect">
              <a:avLst/>
            </a:prstGeom>
            <a:grpFill/>
            <a:ln w="9525">
              <a:noFill/>
              <a:miter lim="800000"/>
              <a:headEnd/>
              <a:tailEnd/>
            </a:ln>
            <a:effectLst/>
          </p:spPr>
          <p:txBody>
            <a:bodyPr wrap="none" anchor="ctr"/>
            <a:lstStyle/>
            <a:p>
              <a:pPr>
                <a:defRPr/>
              </a:pPr>
              <a:r>
                <a:rPr lang="en-US" sz="3600" b="1" dirty="0">
                  <a:solidFill>
                    <a:srgbClr val="7030A0"/>
                  </a:solidFill>
                  <a:latin typeface="Times New Roman" pitchFamily="18" charset="0"/>
                  <a:cs typeface="Times New Roman" pitchFamily="18" charset="0"/>
                </a:rPr>
                <a:t>N</a:t>
              </a:r>
            </a:p>
          </p:txBody>
        </p:sp>
        <p:sp>
          <p:nvSpPr>
            <p:cNvPr id="57" name="Rectangle 78">
              <a:extLst>
                <a:ext uri="{FF2B5EF4-FFF2-40B4-BE49-F238E27FC236}">
                  <a16:creationId xmlns:a16="http://schemas.microsoft.com/office/drawing/2014/main" id="{3AADFA13-0E5E-F44D-BBEA-45E4F13B1474}"/>
                </a:ext>
              </a:extLst>
            </p:cNvPr>
            <p:cNvSpPr>
              <a:spLocks noChangeArrowheads="1"/>
            </p:cNvSpPr>
            <p:nvPr/>
          </p:nvSpPr>
          <p:spPr bwMode="auto">
            <a:xfrm>
              <a:off x="2016" y="1968"/>
              <a:ext cx="336" cy="384"/>
            </a:xfrm>
            <a:prstGeom prst="rect">
              <a:avLst/>
            </a:prstGeom>
            <a:grpFill/>
            <a:ln w="9525">
              <a:noFill/>
              <a:miter lim="800000"/>
              <a:headEnd/>
              <a:tailEnd/>
            </a:ln>
            <a:effectLst/>
          </p:spPr>
          <p:txBody>
            <a:bodyPr wrap="none" anchor="ctr"/>
            <a:lstStyle/>
            <a:p>
              <a:pPr>
                <a:defRPr/>
              </a:pPr>
              <a:r>
                <a:rPr lang="en-US" sz="3600" b="1" dirty="0">
                  <a:solidFill>
                    <a:srgbClr val="7030A0"/>
                  </a:solidFill>
                  <a:latin typeface="Times New Roman" pitchFamily="18" charset="0"/>
                  <a:cs typeface="Times New Roman" pitchFamily="18" charset="0"/>
                </a:rPr>
                <a:t>Ả</a:t>
              </a:r>
            </a:p>
          </p:txBody>
        </p:sp>
        <p:sp>
          <p:nvSpPr>
            <p:cNvPr id="58" name="Rectangle 79">
              <a:extLst>
                <a:ext uri="{FF2B5EF4-FFF2-40B4-BE49-F238E27FC236}">
                  <a16:creationId xmlns:a16="http://schemas.microsoft.com/office/drawing/2014/main" id="{59EEC593-C2C5-3641-A9A0-D639733119DD}"/>
                </a:ext>
              </a:extLst>
            </p:cNvPr>
            <p:cNvSpPr>
              <a:spLocks noChangeArrowheads="1"/>
            </p:cNvSpPr>
            <p:nvPr/>
          </p:nvSpPr>
          <p:spPr bwMode="auto">
            <a:xfrm>
              <a:off x="1680" y="1968"/>
              <a:ext cx="336" cy="384"/>
            </a:xfrm>
            <a:prstGeom prst="rect">
              <a:avLst/>
            </a:prstGeom>
            <a:grpFill/>
            <a:ln w="9525">
              <a:noFill/>
              <a:miter lim="800000"/>
              <a:headEnd/>
              <a:tailEnd/>
            </a:ln>
            <a:effectLst/>
          </p:spPr>
          <p:txBody>
            <a:bodyPr wrap="none" anchor="ctr"/>
            <a:lstStyle/>
            <a:p>
              <a:pPr>
                <a:defRPr/>
              </a:pPr>
              <a:r>
                <a:rPr lang="en-US" sz="3600" b="1" dirty="0">
                  <a:solidFill>
                    <a:srgbClr val="7030A0"/>
                  </a:solidFill>
                  <a:latin typeface="Times New Roman" pitchFamily="18" charset="0"/>
                  <a:cs typeface="Times New Roman" pitchFamily="18" charset="0"/>
                </a:rPr>
                <a:t>Đ</a:t>
              </a:r>
            </a:p>
          </p:txBody>
        </p:sp>
      </p:grpSp>
      <p:grpSp>
        <p:nvGrpSpPr>
          <p:cNvPr id="59" name="Group 80">
            <a:extLst>
              <a:ext uri="{FF2B5EF4-FFF2-40B4-BE49-F238E27FC236}">
                <a16:creationId xmlns:a16="http://schemas.microsoft.com/office/drawing/2014/main" id="{8BB9DD44-6BDB-CA46-A5BE-71F5FD6AB7C3}"/>
              </a:ext>
            </a:extLst>
          </p:cNvPr>
          <p:cNvGrpSpPr>
            <a:grpSpLocks/>
          </p:cNvGrpSpPr>
          <p:nvPr/>
        </p:nvGrpSpPr>
        <p:grpSpPr bwMode="auto">
          <a:xfrm>
            <a:off x="3519531" y="4299500"/>
            <a:ext cx="4728237" cy="609600"/>
            <a:chOff x="2016" y="2352"/>
            <a:chExt cx="2016" cy="384"/>
          </a:xfrm>
          <a:noFill/>
        </p:grpSpPr>
        <p:sp>
          <p:nvSpPr>
            <p:cNvPr id="60" name="Rectangle 81">
              <a:extLst>
                <a:ext uri="{FF2B5EF4-FFF2-40B4-BE49-F238E27FC236}">
                  <a16:creationId xmlns:a16="http://schemas.microsoft.com/office/drawing/2014/main" id="{DE0FF262-C954-0044-B686-F876BFED5F0C}"/>
                </a:ext>
              </a:extLst>
            </p:cNvPr>
            <p:cNvSpPr>
              <a:spLocks noChangeArrowheads="1"/>
            </p:cNvSpPr>
            <p:nvPr/>
          </p:nvSpPr>
          <p:spPr bwMode="auto">
            <a:xfrm>
              <a:off x="3696"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T</a:t>
              </a:r>
            </a:p>
          </p:txBody>
        </p:sp>
        <p:sp>
          <p:nvSpPr>
            <p:cNvPr id="61" name="Rectangle 82">
              <a:extLst>
                <a:ext uri="{FF2B5EF4-FFF2-40B4-BE49-F238E27FC236}">
                  <a16:creationId xmlns:a16="http://schemas.microsoft.com/office/drawing/2014/main" id="{37555600-20A1-714F-8A62-C14B6342E002}"/>
                </a:ext>
              </a:extLst>
            </p:cNvPr>
            <p:cNvSpPr>
              <a:spLocks noChangeArrowheads="1"/>
            </p:cNvSpPr>
            <p:nvPr/>
          </p:nvSpPr>
          <p:spPr bwMode="auto">
            <a:xfrm>
              <a:off x="3360"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Ế</a:t>
              </a:r>
            </a:p>
          </p:txBody>
        </p:sp>
        <p:sp>
          <p:nvSpPr>
            <p:cNvPr id="62" name="Rectangle 83">
              <a:extLst>
                <a:ext uri="{FF2B5EF4-FFF2-40B4-BE49-F238E27FC236}">
                  <a16:creationId xmlns:a16="http://schemas.microsoft.com/office/drawing/2014/main" id="{463F50C1-90F0-6F47-B4B4-F7CA7CDE61B7}"/>
                </a:ext>
              </a:extLst>
            </p:cNvPr>
            <p:cNvSpPr>
              <a:spLocks noChangeArrowheads="1"/>
            </p:cNvSpPr>
            <p:nvPr/>
          </p:nvSpPr>
          <p:spPr bwMode="auto">
            <a:xfrm>
              <a:off x="3024"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I</a:t>
              </a:r>
            </a:p>
          </p:txBody>
        </p:sp>
        <p:sp>
          <p:nvSpPr>
            <p:cNvPr id="63" name="Rectangle 84">
              <a:extLst>
                <a:ext uri="{FF2B5EF4-FFF2-40B4-BE49-F238E27FC236}">
                  <a16:creationId xmlns:a16="http://schemas.microsoft.com/office/drawing/2014/main" id="{4783224F-37BE-FD4C-A21C-C8229BAB1846}"/>
                </a:ext>
              </a:extLst>
            </p:cNvPr>
            <p:cNvSpPr>
              <a:spLocks noChangeArrowheads="1"/>
            </p:cNvSpPr>
            <p:nvPr/>
          </p:nvSpPr>
          <p:spPr bwMode="auto">
            <a:xfrm>
              <a:off x="2688"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V</a:t>
              </a:r>
            </a:p>
          </p:txBody>
        </p:sp>
        <p:sp>
          <p:nvSpPr>
            <p:cNvPr id="64" name="Rectangle 85">
              <a:extLst>
                <a:ext uri="{FF2B5EF4-FFF2-40B4-BE49-F238E27FC236}">
                  <a16:creationId xmlns:a16="http://schemas.microsoft.com/office/drawing/2014/main" id="{62CF25CC-9AFE-FD41-A413-0040136CF211}"/>
                </a:ext>
              </a:extLst>
            </p:cNvPr>
            <p:cNvSpPr>
              <a:spLocks noChangeArrowheads="1"/>
            </p:cNvSpPr>
            <p:nvPr/>
          </p:nvSpPr>
          <p:spPr bwMode="auto">
            <a:xfrm>
              <a:off x="2352"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Ô</a:t>
              </a:r>
            </a:p>
          </p:txBody>
        </p:sp>
        <p:sp>
          <p:nvSpPr>
            <p:cNvPr id="65" name="Rectangle 86">
              <a:extLst>
                <a:ext uri="{FF2B5EF4-FFF2-40B4-BE49-F238E27FC236}">
                  <a16:creationId xmlns:a16="http://schemas.microsoft.com/office/drawing/2014/main" id="{393151F6-27AC-3D46-802B-EA9265ECB85C}"/>
                </a:ext>
              </a:extLst>
            </p:cNvPr>
            <p:cNvSpPr>
              <a:spLocks noChangeArrowheads="1"/>
            </p:cNvSpPr>
            <p:nvPr/>
          </p:nvSpPr>
          <p:spPr bwMode="auto">
            <a:xfrm>
              <a:off x="2016" y="2352"/>
              <a:ext cx="336" cy="384"/>
            </a:xfrm>
            <a:prstGeom prst="rect">
              <a:avLst/>
            </a:prstGeom>
            <a:grpFill/>
            <a:ln w="9525">
              <a:noFill/>
              <a:miter lim="800000"/>
              <a:headEnd/>
              <a:tailEnd/>
            </a:ln>
          </p:spPr>
          <p:txBody>
            <a:bodyPr wrap="none" anchor="ctr"/>
            <a:lstStyle/>
            <a:p>
              <a:r>
                <a:rPr lang="en-US" sz="3600" b="1" dirty="0">
                  <a:latin typeface="Times New Roman" pitchFamily="18" charset="0"/>
                  <a:cs typeface="Times New Roman" pitchFamily="18" charset="0"/>
                </a:rPr>
                <a:t>X</a:t>
              </a:r>
            </a:p>
          </p:txBody>
        </p:sp>
      </p:grpSp>
      <p:sp>
        <p:nvSpPr>
          <p:cNvPr id="74" name="1">
            <a:extLst>
              <a:ext uri="{FF2B5EF4-FFF2-40B4-BE49-F238E27FC236}">
                <a16:creationId xmlns:a16="http://schemas.microsoft.com/office/drawing/2014/main" id="{09848459-30BE-0546-AC40-34AF39FA03F5}"/>
              </a:ext>
            </a:extLst>
          </p:cNvPr>
          <p:cNvSpPr/>
          <p:nvPr/>
        </p:nvSpPr>
        <p:spPr>
          <a:xfrm>
            <a:off x="168206" y="1172815"/>
            <a:ext cx="1163637" cy="969065"/>
          </a:xfrm>
          <a:prstGeom prst="ellipse">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sz="4000" b="1" dirty="0">
                <a:solidFill>
                  <a:srgbClr val="C00000"/>
                </a:solidFill>
                <a:latin typeface="Times New Roman" panose="02020603050405020304" pitchFamily="18" charset="0"/>
                <a:cs typeface="Times New Roman" panose="02020603050405020304" pitchFamily="18" charset="0"/>
              </a:rPr>
              <a:t>1</a:t>
            </a:r>
          </a:p>
        </p:txBody>
      </p:sp>
      <p:sp>
        <p:nvSpPr>
          <p:cNvPr id="75" name="2">
            <a:extLst>
              <a:ext uri="{FF2B5EF4-FFF2-40B4-BE49-F238E27FC236}">
                <a16:creationId xmlns:a16="http://schemas.microsoft.com/office/drawing/2014/main" id="{03C1E881-FF42-A345-B16F-61DAA6F9D893}"/>
              </a:ext>
            </a:extLst>
          </p:cNvPr>
          <p:cNvSpPr/>
          <p:nvPr/>
        </p:nvSpPr>
        <p:spPr>
          <a:xfrm>
            <a:off x="168206" y="2194606"/>
            <a:ext cx="1163637" cy="969065"/>
          </a:xfrm>
          <a:prstGeom prst="ellipse">
            <a:avLst/>
          </a:prstGeom>
          <a:solidFill>
            <a:schemeClr val="tx2">
              <a:lumMod val="10000"/>
              <a:lumOff val="9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sz="4000" b="1" dirty="0">
                <a:solidFill>
                  <a:srgbClr val="C00000"/>
                </a:solidFill>
                <a:latin typeface="Times New Roman" panose="02020603050405020304" pitchFamily="18" charset="0"/>
                <a:cs typeface="Times New Roman" panose="02020603050405020304" pitchFamily="18" charset="0"/>
              </a:rPr>
              <a:t>2</a:t>
            </a:r>
          </a:p>
        </p:txBody>
      </p:sp>
      <p:sp>
        <p:nvSpPr>
          <p:cNvPr id="76" name="3">
            <a:extLst>
              <a:ext uri="{FF2B5EF4-FFF2-40B4-BE49-F238E27FC236}">
                <a16:creationId xmlns:a16="http://schemas.microsoft.com/office/drawing/2014/main" id="{C27B5DA5-7F7A-BF4D-B369-3AED5B1724E2}"/>
              </a:ext>
            </a:extLst>
          </p:cNvPr>
          <p:cNvSpPr/>
          <p:nvPr/>
        </p:nvSpPr>
        <p:spPr>
          <a:xfrm>
            <a:off x="168206" y="3210336"/>
            <a:ext cx="1163637" cy="969065"/>
          </a:xfrm>
          <a:prstGeom prst="ellipse">
            <a:avLst/>
          </a:prstGeom>
          <a:solidFill>
            <a:schemeClr val="accent6">
              <a:lumMod val="20000"/>
              <a:lumOff val="8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sz="4000" b="1" dirty="0">
                <a:solidFill>
                  <a:srgbClr val="C00000"/>
                </a:solidFill>
                <a:latin typeface="Times New Roman" panose="02020603050405020304" pitchFamily="18" charset="0"/>
                <a:cs typeface="Times New Roman" panose="02020603050405020304" pitchFamily="18" charset="0"/>
              </a:rPr>
              <a:t>3</a:t>
            </a:r>
          </a:p>
        </p:txBody>
      </p:sp>
      <p:sp>
        <p:nvSpPr>
          <p:cNvPr id="77" name="4">
            <a:extLst>
              <a:ext uri="{FF2B5EF4-FFF2-40B4-BE49-F238E27FC236}">
                <a16:creationId xmlns:a16="http://schemas.microsoft.com/office/drawing/2014/main" id="{72BA3AF6-45D7-1949-9FC4-A472E143C126}"/>
              </a:ext>
            </a:extLst>
          </p:cNvPr>
          <p:cNvSpPr/>
          <p:nvPr/>
        </p:nvSpPr>
        <p:spPr>
          <a:xfrm>
            <a:off x="181365" y="4226066"/>
            <a:ext cx="1163637" cy="969065"/>
          </a:xfrm>
          <a:prstGeom prst="ellipse">
            <a:avLst/>
          </a:prstGeom>
          <a:solidFill>
            <a:schemeClr val="bg2">
              <a:lumMod val="90000"/>
            </a:schemeClr>
          </a:solidFill>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sz="4000" b="1" dirty="0">
                <a:solidFill>
                  <a:srgbClr val="C00000"/>
                </a:solidFill>
                <a:latin typeface="Times New Roman" panose="02020603050405020304" pitchFamily="18" charset="0"/>
                <a:cs typeface="Times New Roman" panose="02020603050405020304" pitchFamily="18" charset="0"/>
              </a:rPr>
              <a:t>4</a:t>
            </a:r>
          </a:p>
        </p:txBody>
      </p:sp>
      <p:sp>
        <p:nvSpPr>
          <p:cNvPr id="78" name="Rounded Rectangle 77">
            <a:extLst>
              <a:ext uri="{FF2B5EF4-FFF2-40B4-BE49-F238E27FC236}">
                <a16:creationId xmlns:a16="http://schemas.microsoft.com/office/drawing/2014/main" id="{7CF03DE7-EBDA-6644-9FF2-B63E468F6E2B}"/>
              </a:ext>
            </a:extLst>
          </p:cNvPr>
          <p:cNvSpPr/>
          <p:nvPr/>
        </p:nvSpPr>
        <p:spPr>
          <a:xfrm>
            <a:off x="1669774" y="5446643"/>
            <a:ext cx="9720469" cy="141135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79" name="Text Box 105">
            <a:extLst>
              <a:ext uri="{FF2B5EF4-FFF2-40B4-BE49-F238E27FC236}">
                <a16:creationId xmlns:a16="http://schemas.microsoft.com/office/drawing/2014/main" id="{EB0ABAB1-C5E9-9745-95C2-D2A0B318F94E}"/>
              </a:ext>
            </a:extLst>
          </p:cNvPr>
          <p:cNvSpPr txBox="1">
            <a:spLocks noChangeArrowheads="1"/>
          </p:cNvSpPr>
          <p:nvPr/>
        </p:nvSpPr>
        <p:spPr bwMode="auto">
          <a:xfrm>
            <a:off x="2010593" y="5641335"/>
            <a:ext cx="89153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800" b="1" i="1" dirty="0" err="1">
                <a:solidFill>
                  <a:srgbClr val="0000FF"/>
                </a:solidFill>
                <a:latin typeface="Times New Roman" panose="02020603050405020304" pitchFamily="18" charset="0"/>
                <a:cs typeface="Times New Roman" pitchFamily="18" charset="0"/>
              </a:rPr>
              <a:t>Câu</a:t>
            </a:r>
            <a:r>
              <a:rPr lang="en-US" sz="2800" b="1" i="1" dirty="0">
                <a:solidFill>
                  <a:srgbClr val="0000FF"/>
                </a:solidFill>
                <a:latin typeface="Times New Roman" pitchFamily="18" charset="0"/>
                <a:cs typeface="Times New Roman" pitchFamily="18" charset="0"/>
              </a:rPr>
              <a:t> 1. </a:t>
            </a:r>
            <a:r>
              <a:rPr lang="en-US" sz="2800" b="1" i="1" dirty="0" err="1">
                <a:solidFill>
                  <a:srgbClr val="0000FF"/>
                </a:solidFill>
                <a:latin typeface="Times New Roman" pitchFamily="18" charset="0"/>
                <a:cs typeface="Times New Roman" pitchFamily="18" charset="0"/>
              </a:rPr>
              <a:t>Cụm</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từ</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nào</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mô</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tả</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chính</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xác</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cuộc</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sống</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của</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người</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nông</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dân</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Việt</a:t>
            </a:r>
            <a:r>
              <a:rPr lang="en-US" sz="2800" b="1" i="1" dirty="0">
                <a:solidFill>
                  <a:srgbClr val="0000FF"/>
                </a:solidFill>
                <a:latin typeface="Times New Roman" pitchFamily="18" charset="0"/>
                <a:cs typeface="Times New Roman" pitchFamily="18" charset="0"/>
              </a:rPr>
              <a:t> Nam </a:t>
            </a:r>
            <a:r>
              <a:rPr lang="en-US" sz="2800" b="1" i="1" dirty="0" err="1">
                <a:solidFill>
                  <a:srgbClr val="0000FF"/>
                </a:solidFill>
                <a:latin typeface="Times New Roman" pitchFamily="18" charset="0"/>
                <a:cs typeface="Times New Roman" pitchFamily="18" charset="0"/>
              </a:rPr>
              <a:t>trong</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những</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năm</a:t>
            </a:r>
            <a:r>
              <a:rPr lang="en-US" sz="2800" b="1" i="1" dirty="0">
                <a:solidFill>
                  <a:srgbClr val="0000FF"/>
                </a:solidFill>
                <a:latin typeface="Times New Roman" pitchFamily="18" charset="0"/>
                <a:cs typeface="Times New Roman" pitchFamily="18" charset="0"/>
              </a:rPr>
              <a:t> 1929-1933 ?</a:t>
            </a:r>
          </a:p>
        </p:txBody>
      </p:sp>
      <p:sp>
        <p:nvSpPr>
          <p:cNvPr id="80" name="Text Box 106">
            <a:extLst>
              <a:ext uri="{FF2B5EF4-FFF2-40B4-BE49-F238E27FC236}">
                <a16:creationId xmlns:a16="http://schemas.microsoft.com/office/drawing/2014/main" id="{5F3E588F-61C3-F94F-B8E9-4FE250EA1960}"/>
              </a:ext>
            </a:extLst>
          </p:cNvPr>
          <p:cNvSpPr txBox="1">
            <a:spLocks noChangeArrowheads="1"/>
          </p:cNvSpPr>
          <p:nvPr/>
        </p:nvSpPr>
        <p:spPr bwMode="auto">
          <a:xfrm>
            <a:off x="2010594" y="5838409"/>
            <a:ext cx="89153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800" b="1" i="1" dirty="0" err="1">
                <a:solidFill>
                  <a:srgbClr val="0000FF"/>
                </a:solidFill>
                <a:latin typeface="Times New Roman" panose="02020603050405020304" pitchFamily="18" charset="0"/>
                <a:cs typeface="Times New Roman" pitchFamily="18" charset="0"/>
              </a:rPr>
              <a:t>Câu</a:t>
            </a:r>
            <a:r>
              <a:rPr lang="en-US" sz="2800" b="1" i="1" dirty="0">
                <a:solidFill>
                  <a:srgbClr val="0000FF"/>
                </a:solidFill>
                <a:latin typeface="Times New Roman" pitchFamily="18" charset="0"/>
                <a:cs typeface="Times New Roman" pitchFamily="18" charset="0"/>
              </a:rPr>
              <a:t> 2. </a:t>
            </a:r>
            <a:r>
              <a:rPr lang="en-US" sz="2800" b="1" i="1" dirty="0" err="1">
                <a:solidFill>
                  <a:srgbClr val="0000FF"/>
                </a:solidFill>
                <a:latin typeface="Times New Roman" pitchFamily="18" charset="0"/>
                <a:cs typeface="Times New Roman" pitchFamily="18" charset="0"/>
              </a:rPr>
              <a:t>Từ</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năm</a:t>
            </a:r>
            <a:r>
              <a:rPr lang="en-US" sz="2800" b="1" i="1" dirty="0">
                <a:solidFill>
                  <a:srgbClr val="0000FF"/>
                </a:solidFill>
                <a:latin typeface="Times New Roman" pitchFamily="18" charset="0"/>
                <a:cs typeface="Times New Roman" pitchFamily="18" charset="0"/>
              </a:rPr>
              <a:t> 1930, </a:t>
            </a:r>
            <a:r>
              <a:rPr lang="en-US" sz="2800" b="1" i="1" dirty="0" err="1">
                <a:solidFill>
                  <a:srgbClr val="0000FF"/>
                </a:solidFill>
                <a:latin typeface="Times New Roman" pitchFamily="18" charset="0"/>
                <a:cs typeface="Times New Roman" pitchFamily="18" charset="0"/>
              </a:rPr>
              <a:t>kinh</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tế</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Việt</a:t>
            </a:r>
            <a:r>
              <a:rPr lang="en-US" sz="2800" b="1" i="1" dirty="0">
                <a:solidFill>
                  <a:srgbClr val="0000FF"/>
                </a:solidFill>
                <a:latin typeface="Times New Roman" pitchFamily="18" charset="0"/>
                <a:cs typeface="Times New Roman" pitchFamily="18" charset="0"/>
              </a:rPr>
              <a:t> Nam </a:t>
            </a:r>
            <a:r>
              <a:rPr lang="en-US" sz="2800" b="1" i="1" dirty="0" err="1">
                <a:solidFill>
                  <a:srgbClr val="0000FF"/>
                </a:solidFill>
                <a:latin typeface="Times New Roman" pitchFamily="18" charset="0"/>
                <a:cs typeface="Times New Roman" pitchFamily="18" charset="0"/>
              </a:rPr>
              <a:t>bước</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vào</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thời</a:t>
            </a:r>
            <a:r>
              <a:rPr lang="en-US" sz="2800" b="1" i="1" dirty="0">
                <a:solidFill>
                  <a:srgbClr val="0000FF"/>
                </a:solidFill>
                <a:latin typeface="Times New Roman" pitchFamily="18" charset="0"/>
                <a:cs typeface="Times New Roman" pitchFamily="18" charset="0"/>
              </a:rPr>
              <a:t> </a:t>
            </a:r>
            <a:r>
              <a:rPr lang="en-US" sz="2800" b="1" i="1" dirty="0" err="1">
                <a:solidFill>
                  <a:srgbClr val="0000FF"/>
                </a:solidFill>
                <a:latin typeface="Times New Roman" pitchFamily="18" charset="0"/>
                <a:cs typeface="Times New Roman" pitchFamily="18" charset="0"/>
              </a:rPr>
              <a:t>kì</a:t>
            </a:r>
            <a:r>
              <a:rPr lang="en-US" sz="2800" b="1" i="1" dirty="0">
                <a:solidFill>
                  <a:srgbClr val="0000FF"/>
                </a:solidFill>
                <a:latin typeface="Times New Roman" pitchFamily="18" charset="0"/>
                <a:cs typeface="Times New Roman" pitchFamily="18" charset="0"/>
              </a:rPr>
              <a:t> ?</a:t>
            </a:r>
          </a:p>
        </p:txBody>
      </p:sp>
      <p:sp>
        <p:nvSpPr>
          <p:cNvPr id="81" name="Text Box 107">
            <a:extLst>
              <a:ext uri="{FF2B5EF4-FFF2-40B4-BE49-F238E27FC236}">
                <a16:creationId xmlns:a16="http://schemas.microsoft.com/office/drawing/2014/main" id="{D5DE2A83-2D33-BA40-8FFA-08704DA9D900}"/>
              </a:ext>
            </a:extLst>
          </p:cNvPr>
          <p:cNvSpPr txBox="1">
            <a:spLocks noChangeArrowheads="1"/>
          </p:cNvSpPr>
          <p:nvPr/>
        </p:nvSpPr>
        <p:spPr bwMode="auto">
          <a:xfrm>
            <a:off x="1953319" y="5667582"/>
            <a:ext cx="8648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800" b="1" dirty="0" err="1">
                <a:solidFill>
                  <a:srgbClr val="0000FF"/>
                </a:solidFill>
                <a:latin typeface="Times New Roman" panose="02020603050405020304" pitchFamily="18" charset="0"/>
                <a:cs typeface="Times New Roman" pitchFamily="18" charset="0"/>
              </a:rPr>
              <a:t>Câu</a:t>
            </a:r>
            <a:r>
              <a:rPr lang="en-US" sz="2800" b="1" dirty="0">
                <a:solidFill>
                  <a:srgbClr val="0000FF"/>
                </a:solidFill>
                <a:latin typeface="Times New Roman" pitchFamily="18" charset="0"/>
                <a:cs typeface="Times New Roman" pitchFamily="18" charset="0"/>
              </a:rPr>
              <a:t> 3. </a:t>
            </a:r>
            <a:r>
              <a:rPr lang="en-US" sz="2800" b="1" dirty="0" err="1">
                <a:solidFill>
                  <a:srgbClr val="0000FF"/>
                </a:solidFill>
                <a:latin typeface="Times New Roman" pitchFamily="18" charset="0"/>
                <a:cs typeface="Times New Roman" pitchFamily="18" charset="0"/>
              </a:rPr>
              <a:t>Đâu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là</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nhân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tố</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quan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trọng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quyết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định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sự</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bùng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nổ</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phong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trào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cách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mạng</a:t>
            </a:r>
            <a:r>
              <a:rPr lang="en-US" sz="2800" b="1" dirty="0">
                <a:solidFill>
                  <a:srgbClr val="0000FF"/>
                </a:solidFill>
                <a:latin typeface="Times New Roman" pitchFamily="18" charset="0"/>
                <a:cs typeface="Times New Roman" pitchFamily="18" charset="0"/>
              </a:rPr>
              <a:t> 1930-1931?</a:t>
            </a:r>
          </a:p>
        </p:txBody>
      </p:sp>
      <p:sp>
        <p:nvSpPr>
          <p:cNvPr id="82" name="Text Box 108">
            <a:extLst>
              <a:ext uri="{FF2B5EF4-FFF2-40B4-BE49-F238E27FC236}">
                <a16:creationId xmlns:a16="http://schemas.microsoft.com/office/drawing/2014/main" id="{42CAE05C-2C5F-1E42-9377-9F52795342F2}"/>
              </a:ext>
            </a:extLst>
          </p:cNvPr>
          <p:cNvSpPr txBox="1">
            <a:spLocks noChangeArrowheads="1"/>
          </p:cNvSpPr>
          <p:nvPr/>
        </p:nvSpPr>
        <p:spPr bwMode="auto">
          <a:xfrm>
            <a:off x="1686619" y="5717581"/>
            <a:ext cx="8915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800" b="1" dirty="0" err="1">
                <a:solidFill>
                  <a:srgbClr val="C00000"/>
                </a:solidFill>
                <a:latin typeface="Times New Roman" panose="02020603050405020304" pitchFamily="18" charset="0"/>
                <a:cs typeface="Times New Roman" panose="02020603050405020304" pitchFamily="18" charset="0"/>
              </a:rPr>
              <a:t>Câu</a:t>
            </a:r>
            <a:r>
              <a:rPr lang="en-US" sz="2800" b="1" dirty="0">
                <a:solidFill>
                  <a:srgbClr val="C00000"/>
                </a:solidFill>
                <a:latin typeface="Times New Roman" panose="02020603050405020304" pitchFamily="18" charset="0"/>
                <a:cs typeface="Times New Roman" panose="02020603050405020304" pitchFamily="18" charset="0"/>
              </a:rPr>
              <a:t> 4. </a:t>
            </a:r>
            <a:r>
              <a:rPr lang="vi-VN" sz="2800" b="1" dirty="0">
                <a:solidFill>
                  <a:srgbClr val="C00000"/>
                </a:solidFill>
                <a:latin typeface="Times New Roman" panose="02020603050405020304" pitchFamily="18" charset="0"/>
                <a:cs typeface="Times New Roman" panose="02020603050405020304" pitchFamily="18" charset="0"/>
              </a:rPr>
              <a:t>Một trong những kết quả to lớn của phong trào cách mạng 1930-1931 đó là lập nên ....?</a:t>
            </a:r>
            <a:endParaRPr lang="en-US" sz="2800"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89476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par>
                                <p:cTn id="13" presetID="5" presetClass="exit" presetSubtype="10" fill="hold" grpId="1" nodeType="withEffect">
                                  <p:stCondLst>
                                    <p:cond delay="0"/>
                                  </p:stCondLst>
                                  <p:childTnLst>
                                    <p:animEffect transition="out" filter="checkerboard(across)">
                                      <p:cBhvr>
                                        <p:cTn id="14" dur="500"/>
                                        <p:tgtEl>
                                          <p:spTgt spid="79"/>
                                        </p:tgtEl>
                                      </p:cBhvr>
                                    </p:animEffect>
                                    <p:set>
                                      <p:cBhvr>
                                        <p:cTn id="15" dur="1" fill="hold">
                                          <p:stCondLst>
                                            <p:cond delay="499"/>
                                          </p:stCondLst>
                                        </p:cTn>
                                        <p:tgtEl>
                                          <p:spTgt spid="79"/>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16" restart="whenNotActive" fill="hold" evtFilter="cancelBubble" nodeType="interactiveSeq">
                <p:stCondLst>
                  <p:cond evt="onClick" delay="0">
                    <p:tgtEl>
                      <p:spTgt spid="75"/>
                    </p:tgtEl>
                  </p:cond>
                </p:stCondLst>
                <p:endSync evt="end" delay="0">
                  <p:rtn val="all"/>
                </p:endSync>
                <p:childTnLst>
                  <p:par>
                    <p:cTn id="17" fill="hold">
                      <p:stCondLst>
                        <p:cond delay="0"/>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down)">
                                      <p:cBhvr>
                                        <p:cTn id="21" dur="5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3" presetClass="exit" presetSubtype="10" fill="hold" grpId="1" nodeType="withEffect">
                                  <p:stCondLst>
                                    <p:cond delay="0"/>
                                  </p:stCondLst>
                                  <p:childTnLst>
                                    <p:animEffect transition="out" filter="blinds(horizontal)">
                                      <p:cBhvr>
                                        <p:cTn id="28" dur="500"/>
                                        <p:tgtEl>
                                          <p:spTgt spid="80"/>
                                        </p:tgtEl>
                                      </p:cBhvr>
                                    </p:animEffect>
                                    <p:set>
                                      <p:cBhvr>
                                        <p:cTn id="29" dur="1" fill="hold">
                                          <p:stCondLst>
                                            <p:cond delay="499"/>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30" restart="whenNotActive" fill="hold" evtFilter="cancelBubble" nodeType="interactiveSeq">
                <p:stCondLst>
                  <p:cond evt="onClick" delay="0">
                    <p:tgtEl>
                      <p:spTgt spid="76"/>
                    </p:tgtEl>
                  </p:cond>
                </p:stCondLst>
                <p:endSync evt="end" delay="0">
                  <p:rtn val="all"/>
                </p:endSync>
                <p:childTnLst>
                  <p:par>
                    <p:cTn id="31" fill="hold">
                      <p:stCondLst>
                        <p:cond delay="0"/>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down)">
                                      <p:cBhvr>
                                        <p:cTn id="35" dur="500"/>
                                        <p:tgtEl>
                                          <p:spTgt spid="8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down)">
                                      <p:cBhvr>
                                        <p:cTn id="40" dur="500"/>
                                        <p:tgtEl>
                                          <p:spTgt spid="54"/>
                                        </p:tgtEl>
                                      </p:cBhvr>
                                    </p:animEffect>
                                  </p:childTnLst>
                                </p:cTn>
                              </p:par>
                              <p:par>
                                <p:cTn id="41" presetID="3" presetClass="exit" presetSubtype="10" fill="hold" grpId="1" nodeType="withEffect">
                                  <p:stCondLst>
                                    <p:cond delay="0"/>
                                  </p:stCondLst>
                                  <p:childTnLst>
                                    <p:animEffect transition="out" filter="blinds(horizontal)">
                                      <p:cBhvr>
                                        <p:cTn id="42" dur="500"/>
                                        <p:tgtEl>
                                          <p:spTgt spid="81"/>
                                        </p:tgtEl>
                                      </p:cBhvr>
                                    </p:animEffect>
                                    <p:set>
                                      <p:cBhvr>
                                        <p:cTn id="43" dur="1" fill="hold">
                                          <p:stCondLst>
                                            <p:cond delay="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6"/>
                  </p:tgtEl>
                </p:cond>
              </p:nextCondLst>
            </p:seq>
            <p:seq concurrent="1" nextAc="seek">
              <p:cTn id="44" restart="whenNotActive" fill="hold" evtFilter="cancelBubble" nodeType="interactiveSeq">
                <p:stCondLst>
                  <p:cond evt="onClick" delay="0">
                    <p:tgtEl>
                      <p:spTgt spid="77"/>
                    </p:tgtEl>
                  </p:cond>
                </p:stCondLst>
                <p:endSync evt="end" delay="0">
                  <p:rtn val="all"/>
                </p:endSync>
                <p:childTnLst>
                  <p:par>
                    <p:cTn id="45" fill="hold">
                      <p:stCondLst>
                        <p:cond delay="0"/>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wipe(down)">
                                      <p:cBhvr>
                                        <p:cTn id="49" dur="500"/>
                                        <p:tgtEl>
                                          <p:spTgt spid="8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down)">
                                      <p:cBhvr>
                                        <p:cTn id="54" dur="500"/>
                                        <p:tgtEl>
                                          <p:spTgt spid="59"/>
                                        </p:tgtEl>
                                      </p:cBhvr>
                                    </p:animEffect>
                                  </p:childTnLst>
                                </p:cTn>
                              </p:par>
                              <p:par>
                                <p:cTn id="55" presetID="3" presetClass="exit" presetSubtype="10" fill="hold" grpId="1" nodeType="withEffect">
                                  <p:stCondLst>
                                    <p:cond delay="0"/>
                                  </p:stCondLst>
                                  <p:childTnLst>
                                    <p:animEffect transition="out" filter="blinds(horizontal)">
                                      <p:cBhvr>
                                        <p:cTn id="56" dur="500"/>
                                        <p:tgtEl>
                                          <p:spTgt spid="82"/>
                                        </p:tgtEl>
                                      </p:cBhvr>
                                    </p:animEffect>
                                    <p:set>
                                      <p:cBhvr>
                                        <p:cTn id="57"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77"/>
                  </p:tgtEl>
                </p:cond>
              </p:nextCondLst>
            </p:seq>
          </p:childTnLst>
        </p:cTn>
      </p:par>
    </p:tnLst>
    <p:bldLst>
      <p:bldP spid="79" grpId="0"/>
      <p:bldP spid="79" grpId="1"/>
      <p:bldP spid="80" grpId="0"/>
      <p:bldP spid="80" grpId="1"/>
      <p:bldP spid="81" grpId="0"/>
      <p:bldP spid="81" grpId="1"/>
      <p:bldP spid="8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6" name="Rectangle 75">
            <a:extLst>
              <a:ext uri="{FF2B5EF4-FFF2-40B4-BE49-F238E27FC236}">
                <a16:creationId xmlns:a16="http://schemas.microsoft.com/office/drawing/2014/main" id="{DBF61EA3-B236-439E-9C0B-340980D56B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4" name="TextBox 13">
            <a:extLst>
              <a:ext uri="{FF2B5EF4-FFF2-40B4-BE49-F238E27FC236}">
                <a16:creationId xmlns:a16="http://schemas.microsoft.com/office/drawing/2014/main" id="{FC3FF183-0DFF-4512-AF70-05579A02FC37}"/>
              </a:ext>
            </a:extLst>
          </p:cNvPr>
          <p:cNvSpPr txBox="1"/>
          <p:nvPr/>
        </p:nvSpPr>
        <p:spPr>
          <a:xfrm>
            <a:off x="355600" y="126555"/>
            <a:ext cx="11836400" cy="1188950"/>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800"/>
              </a:spcAft>
              <a:buClrTx/>
              <a:buSzTx/>
              <a:buFontTx/>
              <a:buNone/>
              <a:tabLst/>
              <a:defRPr/>
            </a:pPr>
            <a:endParaRPr kumimoji="0" lang="vi-VN" sz="34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Times New Roman" panose="02020603050405020304" pitchFamily="18" charset="0"/>
            </a:endParaRPr>
          </a:p>
        </p:txBody>
      </p:sp>
      <p:grpSp>
        <p:nvGrpSpPr>
          <p:cNvPr id="78" name="Group 77">
            <a:extLst>
              <a:ext uri="{FF2B5EF4-FFF2-40B4-BE49-F238E27FC236}">
                <a16:creationId xmlns:a16="http://schemas.microsoft.com/office/drawing/2014/main" id="{28FAF094-D087-493F-8DF9-A486C2D6BB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998368"/>
            <a:ext cx="11695083" cy="782176"/>
            <a:chOff x="-2" y="1998368"/>
            <a:chExt cx="11695083" cy="782176"/>
          </a:xfrm>
        </p:grpSpPr>
        <p:sp>
          <p:nvSpPr>
            <p:cNvPr id="79" name="Rectangle 78">
              <a:extLst>
                <a:ext uri="{FF2B5EF4-FFF2-40B4-BE49-F238E27FC236}">
                  <a16:creationId xmlns:a16="http://schemas.microsoft.com/office/drawing/2014/main" id="{8D7C88D8-5509-4514-925A-9CE148E5C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80" name="Rectangle 79">
              <a:extLst>
                <a:ext uri="{FF2B5EF4-FFF2-40B4-BE49-F238E27FC236}">
                  <a16:creationId xmlns:a16="http://schemas.microsoft.com/office/drawing/2014/main" id="{7275593D-F75E-4426-AE3E-2CDEFD228D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sp>
        <p:nvSpPr>
          <p:cNvPr id="82" name="Rectangle 81">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147845"/>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46" name="Rectangle 45">
            <a:extLst>
              <a:ext uri="{FF2B5EF4-FFF2-40B4-BE49-F238E27FC236}">
                <a16:creationId xmlns:a16="http://schemas.microsoft.com/office/drawing/2014/main" id="{AF81173C-58DB-0442-B492-F3C2C9D43C1D}"/>
              </a:ext>
            </a:extLst>
          </p:cNvPr>
          <p:cNvSpPr/>
          <p:nvPr/>
        </p:nvSpPr>
        <p:spPr>
          <a:xfrm>
            <a:off x="-3" y="2393847"/>
            <a:ext cx="5596404" cy="590931"/>
          </a:xfrm>
          <a:prstGeom prst="rect">
            <a:avLst/>
          </a:prstGeom>
        </p:spPr>
        <p:txBody>
          <a:bodyPr wrap="none">
            <a:spAutoFit/>
          </a:bodyPr>
          <a:lstStyle/>
          <a:p>
            <a:pPr lvl="0">
              <a:lnSpc>
                <a:spcPct val="90000"/>
              </a:lnSpc>
              <a:spcBef>
                <a:spcPct val="0"/>
              </a:spcBef>
              <a:spcAft>
                <a:spcPts val="800"/>
              </a:spcAft>
              <a:defRPr/>
            </a:pPr>
            <a:r>
              <a:rPr lang="vi-VN" sz="3600" b="1" dirty="0">
                <a:solidFill>
                  <a:srgbClr val="00B0F0"/>
                </a:solidFill>
                <a:latin typeface="Times New Roman" panose="02020603050405020304" pitchFamily="18" charset="0"/>
                <a:cs typeface="Times New Roman" panose="02020603050405020304" pitchFamily="18" charset="0"/>
              </a:rPr>
              <a:t>III. Ý nghĩa của phong trào</a:t>
            </a:r>
          </a:p>
        </p:txBody>
      </p:sp>
      <p:sp>
        <p:nvSpPr>
          <p:cNvPr id="47" name="Rectangle 46">
            <a:extLst>
              <a:ext uri="{FF2B5EF4-FFF2-40B4-BE49-F238E27FC236}">
                <a16:creationId xmlns:a16="http://schemas.microsoft.com/office/drawing/2014/main" id="{B84812F6-A6B4-944C-A293-7A204B288BEA}"/>
              </a:ext>
            </a:extLst>
          </p:cNvPr>
          <p:cNvSpPr/>
          <p:nvPr/>
        </p:nvSpPr>
        <p:spPr>
          <a:xfrm>
            <a:off x="478809" y="498946"/>
            <a:ext cx="10235184" cy="1200329"/>
          </a:xfrm>
          <a:prstGeom prst="rect">
            <a:avLst/>
          </a:prstGeom>
        </p:spPr>
        <p:txBody>
          <a:bodyPr wrap="square">
            <a:spAutoFit/>
          </a:bodyPr>
          <a:lstStyle/>
          <a:p>
            <a:pPr lvl="0" algn="ctr"/>
            <a:r>
              <a:rPr lang="en-US" altLang="en-US" sz="3600" b="1" dirty="0" err="1">
                <a:solidFill>
                  <a:srgbClr val="5B0F00"/>
                </a:solidFill>
                <a:latin typeface="Times New Roman" panose="02020603050405020304" pitchFamily="18" charset="0"/>
                <a:cs typeface="Times New Roman" panose="02020603050405020304" pitchFamily="18" charset="0"/>
              </a:rPr>
              <a:t>Bài</a:t>
            </a:r>
            <a:r>
              <a:rPr lang="en-US" altLang="en-US" sz="3600" b="1" dirty="0">
                <a:solidFill>
                  <a:srgbClr val="5B0F00"/>
                </a:solidFill>
                <a:latin typeface="Times New Roman" panose="02020603050405020304" pitchFamily="18" charset="0"/>
                <a:cs typeface="Times New Roman" panose="02020603050405020304" pitchFamily="18" charset="0"/>
              </a:rPr>
              <a:t> 20 : CUỘC VẬN ĐỘNG DÂN CHỦ TRONG NHỮNG NĂM 1936 – 1939</a:t>
            </a:r>
          </a:p>
        </p:txBody>
      </p:sp>
      <p:grpSp>
        <p:nvGrpSpPr>
          <p:cNvPr id="8" name="Group 7">
            <a:extLst>
              <a:ext uri="{FF2B5EF4-FFF2-40B4-BE49-F238E27FC236}">
                <a16:creationId xmlns:a16="http://schemas.microsoft.com/office/drawing/2014/main" id="{2752F318-8A9D-494D-B8FA-6EE42B95464C}"/>
              </a:ext>
            </a:extLst>
          </p:cNvPr>
          <p:cNvGrpSpPr/>
          <p:nvPr/>
        </p:nvGrpSpPr>
        <p:grpSpPr>
          <a:xfrm>
            <a:off x="808638" y="3542926"/>
            <a:ext cx="9761826" cy="1631465"/>
            <a:chOff x="808638" y="3873222"/>
            <a:chExt cx="9761826" cy="1631465"/>
          </a:xfrm>
        </p:grpSpPr>
        <p:sp>
          <p:nvSpPr>
            <p:cNvPr id="6" name="Terminator 5">
              <a:extLst>
                <a:ext uri="{FF2B5EF4-FFF2-40B4-BE49-F238E27FC236}">
                  <a16:creationId xmlns:a16="http://schemas.microsoft.com/office/drawing/2014/main" id="{E07F76EC-89FE-E846-A0D3-B506C1B04AFD}"/>
                </a:ext>
              </a:extLst>
            </p:cNvPr>
            <p:cNvSpPr/>
            <p:nvPr/>
          </p:nvSpPr>
          <p:spPr>
            <a:xfrm>
              <a:off x="808638" y="3873222"/>
              <a:ext cx="9761826" cy="1631465"/>
            </a:xfrm>
            <a:prstGeom prst="flowChartTerminator">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7" name="Rectangle 6">
              <a:extLst>
                <a:ext uri="{FF2B5EF4-FFF2-40B4-BE49-F238E27FC236}">
                  <a16:creationId xmlns:a16="http://schemas.microsoft.com/office/drawing/2014/main" id="{DEDF388F-29B0-A44A-BCDD-4F1B413D2F45}"/>
                </a:ext>
              </a:extLst>
            </p:cNvPr>
            <p:cNvSpPr/>
            <p:nvPr/>
          </p:nvSpPr>
          <p:spPr>
            <a:xfrm>
              <a:off x="1621536" y="4073329"/>
              <a:ext cx="8227618" cy="1189043"/>
            </a:xfrm>
            <a:prstGeom prst="rect">
              <a:avLst/>
            </a:prstGeom>
          </p:spPr>
          <p:txBody>
            <a:bodyPr wrap="square">
              <a:spAutoFit/>
            </a:bodyPr>
            <a:lstStyle/>
            <a:p>
              <a:pPr algn="just">
                <a:lnSpc>
                  <a:spcPct val="115000"/>
                </a:lnSpc>
              </a:pPr>
              <a:r>
                <a:rPr lang="en-VN" sz="3200" dirty="0">
                  <a:latin typeface="Times New Roman" panose="02020603050405020304" pitchFamily="18" charset="0"/>
                  <a:ea typeface="Calibri" panose="020F0502020204030204" pitchFamily="34" charset="0"/>
                  <a:cs typeface="Times New Roman" panose="02020603050405020304" pitchFamily="18" charset="0"/>
                </a:rPr>
                <a:t>Phong trào dân tộc dân chủ 1936-1939 có ý nghĩa như thế nào đối với cách mạng Việt Nam?</a:t>
              </a:r>
              <a:endParaRPr lang="en-VN" sz="3200" dirty="0">
                <a:latin typeface="Calibri" panose="020F0502020204030204" pitchFamily="34" charset="0"/>
                <a:ea typeface="Calibri" panose="020F0502020204030204" pitchFamily="34" charset="0"/>
                <a:cs typeface="Times New Roman" panose="02020603050405020304" pitchFamily="18" charset="0"/>
              </a:endParaRPr>
            </a:p>
          </p:txBody>
        </p:sp>
      </p:grpSp>
      <p:pic>
        <p:nvPicPr>
          <p:cNvPr id="50" name="Google Shape;400;p51">
            <a:extLst>
              <a:ext uri="{FF2B5EF4-FFF2-40B4-BE49-F238E27FC236}">
                <a16:creationId xmlns:a16="http://schemas.microsoft.com/office/drawing/2014/main" id="{657EB0E4-AB27-584F-923A-B75B1EB4F1E6}"/>
              </a:ext>
            </a:extLst>
          </p:cNvPr>
          <p:cNvPicPr preferRelativeResize="0"/>
          <p:nvPr/>
        </p:nvPicPr>
        <p:blipFill>
          <a:blip r:embed="rId2">
            <a:alphaModFix/>
          </a:blip>
          <a:stretch>
            <a:fillRect/>
          </a:stretch>
        </p:blipFill>
        <p:spPr>
          <a:xfrm>
            <a:off x="10477314" y="21792"/>
            <a:ext cx="1600086" cy="2015415"/>
          </a:xfrm>
          <a:prstGeom prst="rect">
            <a:avLst/>
          </a:prstGeom>
          <a:noFill/>
          <a:ln>
            <a:noFill/>
          </a:ln>
        </p:spPr>
      </p:pic>
    </p:spTree>
    <p:extLst>
      <p:ext uri="{BB962C8B-B14F-4D97-AF65-F5344CB8AC3E}">
        <p14:creationId xmlns:p14="http://schemas.microsoft.com/office/powerpoint/2010/main" val="33802363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grpSp>
        <p:nvGrpSpPr>
          <p:cNvPr id="23" name="Group 22">
            <a:extLst>
              <a:ext uri="{FF2B5EF4-FFF2-40B4-BE49-F238E27FC236}">
                <a16:creationId xmlns:a16="http://schemas.microsoft.com/office/drawing/2014/main" id="{EF457163-D5A7-2548-A31E-4D1A61208DE6}"/>
              </a:ext>
            </a:extLst>
          </p:cNvPr>
          <p:cNvGrpSpPr/>
          <p:nvPr/>
        </p:nvGrpSpPr>
        <p:grpSpPr>
          <a:xfrm>
            <a:off x="368702" y="2150983"/>
            <a:ext cx="11454595" cy="3236768"/>
            <a:chOff x="2030368" y="3241620"/>
            <a:chExt cx="6359424" cy="2091882"/>
          </a:xfrm>
        </p:grpSpPr>
        <p:sp>
          <p:nvSpPr>
            <p:cNvPr id="24" name="Freeform 27">
              <a:extLst>
                <a:ext uri="{FF2B5EF4-FFF2-40B4-BE49-F238E27FC236}">
                  <a16:creationId xmlns:a16="http://schemas.microsoft.com/office/drawing/2014/main" id="{CE0F2F20-719A-4C42-B9B4-95AF2D8304C1}"/>
                </a:ext>
              </a:extLst>
            </p:cNvPr>
            <p:cNvSpPr/>
            <p:nvPr/>
          </p:nvSpPr>
          <p:spPr>
            <a:xfrm rot="10800000" flipH="1">
              <a:off x="2030369" y="4005617"/>
              <a:ext cx="2477974"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FFBB2D"/>
                </a:gs>
                <a:gs pos="100000">
                  <a:srgbClr val="FFFF00"/>
                </a:gs>
              </a:gsLst>
              <a:lin ang="13767766"/>
            </a:gradFill>
            <a:ln w="12700">
              <a:miter lim="400000"/>
            </a:ln>
            <a:effectLst>
              <a:outerShdw blurRad="177800" dist="65190" dir="2338337"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5" name="Freeform 28">
              <a:extLst>
                <a:ext uri="{FF2B5EF4-FFF2-40B4-BE49-F238E27FC236}">
                  <a16:creationId xmlns:a16="http://schemas.microsoft.com/office/drawing/2014/main" id="{93FE4203-51F8-C148-9DB2-561CD612452D}"/>
                </a:ext>
              </a:extLst>
            </p:cNvPr>
            <p:cNvSpPr/>
            <p:nvPr/>
          </p:nvSpPr>
          <p:spPr>
            <a:xfrm rot="10800000" flipH="1">
              <a:off x="2030368" y="4084876"/>
              <a:ext cx="2477973" cy="1248626"/>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solidFill>
              <a:srgbClr val="FFFFFF"/>
            </a:solidFill>
            <a:ln w="12700">
              <a:miter lim="400000"/>
            </a:ln>
            <a:effectLst>
              <a:outerShdw blurRad="50800" dist="58142" dir="18643928" rotWithShape="0">
                <a:srgbClr val="000000">
                  <a:alpha val="15579"/>
                </a:srgbClr>
              </a:outerShdw>
            </a:effectLst>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6" name="Triangle 30">
              <a:extLst>
                <a:ext uri="{FF2B5EF4-FFF2-40B4-BE49-F238E27FC236}">
                  <a16:creationId xmlns:a16="http://schemas.microsoft.com/office/drawing/2014/main" id="{DEBAF435-344B-344D-A0C1-6BAEBCC8AA0B}"/>
                </a:ext>
              </a:extLst>
            </p:cNvPr>
            <p:cNvSpPr/>
            <p:nvPr/>
          </p:nvSpPr>
          <p:spPr>
            <a:xfrm rot="2409873">
              <a:off x="4038189" y="4484671"/>
              <a:ext cx="125953" cy="101311"/>
            </a:xfrm>
            <a:prstGeom prst="triangle">
              <a:avLst/>
            </a:prstGeom>
            <a:solidFill>
              <a:srgbClr val="FF8029"/>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7" name="Oval 31">
              <a:extLst>
                <a:ext uri="{FF2B5EF4-FFF2-40B4-BE49-F238E27FC236}">
                  <a16:creationId xmlns:a16="http://schemas.microsoft.com/office/drawing/2014/main" id="{5520E36C-887D-254F-A7D8-141EA99A7C53}"/>
                </a:ext>
              </a:extLst>
            </p:cNvPr>
            <p:cNvSpPr/>
            <p:nvPr/>
          </p:nvSpPr>
          <p:spPr>
            <a:xfrm>
              <a:off x="2346415" y="4615609"/>
              <a:ext cx="69303" cy="69303"/>
            </a:xfrm>
            <a:prstGeom prst="ellipse">
              <a:avLst/>
            </a:prstGeom>
            <a:solidFill>
              <a:srgbClr val="FF8029"/>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8" name="Freeform 27">
              <a:extLst>
                <a:ext uri="{FF2B5EF4-FFF2-40B4-BE49-F238E27FC236}">
                  <a16:creationId xmlns:a16="http://schemas.microsoft.com/office/drawing/2014/main" id="{27008C4E-5B28-AC47-9376-BECB57272129}"/>
                </a:ext>
              </a:extLst>
            </p:cNvPr>
            <p:cNvSpPr/>
            <p:nvPr/>
          </p:nvSpPr>
          <p:spPr>
            <a:xfrm>
              <a:off x="3968458" y="3467765"/>
              <a:ext cx="2477973"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209A52"/>
                </a:gs>
                <a:gs pos="100000">
                  <a:srgbClr val="96E227"/>
                </a:gs>
              </a:gsLst>
              <a:lin ang="9204467"/>
            </a:gradFill>
            <a:ln w="12700">
              <a:miter lim="400000"/>
            </a:ln>
            <a:effectLst>
              <a:outerShdw blurRad="177800" dist="65190" dir="20001948"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29" name="Freeform 28">
              <a:extLst>
                <a:ext uri="{FF2B5EF4-FFF2-40B4-BE49-F238E27FC236}">
                  <a16:creationId xmlns:a16="http://schemas.microsoft.com/office/drawing/2014/main" id="{16E2CFA8-6ED8-D342-BBAD-895F785CA523}"/>
                </a:ext>
              </a:extLst>
            </p:cNvPr>
            <p:cNvSpPr/>
            <p:nvPr/>
          </p:nvSpPr>
          <p:spPr>
            <a:xfrm>
              <a:off x="3968458" y="3241620"/>
              <a:ext cx="2477973" cy="1248626"/>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ln/>
          </p:spPr>
          <p:style>
            <a:lnRef idx="1">
              <a:schemeClr val="accent5"/>
            </a:lnRef>
            <a:fillRef idx="2">
              <a:schemeClr val="accent5"/>
            </a:fillRef>
            <a:effectRef idx="1">
              <a:schemeClr val="accent5"/>
            </a:effectRef>
            <a:fontRef idx="minor">
              <a:schemeClr val="dk1"/>
            </a:fontRef>
          </p:style>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0" name="Triangle 30">
              <a:extLst>
                <a:ext uri="{FF2B5EF4-FFF2-40B4-BE49-F238E27FC236}">
                  <a16:creationId xmlns:a16="http://schemas.microsoft.com/office/drawing/2014/main" id="{53A22403-6A1C-D749-AD2E-842C8D7A5ADE}"/>
                </a:ext>
              </a:extLst>
            </p:cNvPr>
            <p:cNvSpPr/>
            <p:nvPr/>
          </p:nvSpPr>
          <p:spPr>
            <a:xfrm rot="8390127" flipH="1">
              <a:off x="5976279" y="3989140"/>
              <a:ext cx="125953" cy="101311"/>
            </a:xfrm>
            <a:prstGeom prst="triangle">
              <a:avLst/>
            </a:prstGeom>
            <a:solidFill>
              <a:srgbClr val="65C900"/>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1" name="Oval 31">
              <a:extLst>
                <a:ext uri="{FF2B5EF4-FFF2-40B4-BE49-F238E27FC236}">
                  <a16:creationId xmlns:a16="http://schemas.microsoft.com/office/drawing/2014/main" id="{5FA786D9-4ED4-9648-AA08-2768123BF360}"/>
                </a:ext>
              </a:extLst>
            </p:cNvPr>
            <p:cNvSpPr/>
            <p:nvPr/>
          </p:nvSpPr>
          <p:spPr>
            <a:xfrm rot="10800000" flipH="1">
              <a:off x="4284505" y="3890210"/>
              <a:ext cx="69303" cy="69304"/>
            </a:xfrm>
            <a:prstGeom prst="ellipse">
              <a:avLst/>
            </a:prstGeom>
            <a:solidFill>
              <a:srgbClr val="65C900"/>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2" name="Freeform 27">
              <a:extLst>
                <a:ext uri="{FF2B5EF4-FFF2-40B4-BE49-F238E27FC236}">
                  <a16:creationId xmlns:a16="http://schemas.microsoft.com/office/drawing/2014/main" id="{9A0071F8-5F9D-F64F-8335-D1C7D91D6D1C}"/>
                </a:ext>
              </a:extLst>
            </p:cNvPr>
            <p:cNvSpPr/>
            <p:nvPr/>
          </p:nvSpPr>
          <p:spPr>
            <a:xfrm rot="10800000" flipH="1">
              <a:off x="5911818" y="3996797"/>
              <a:ext cx="2477974" cy="1103442"/>
            </a:xfrm>
            <a:custGeom>
              <a:avLst/>
              <a:gdLst/>
              <a:ahLst/>
              <a:cxnLst>
                <a:cxn ang="0">
                  <a:pos x="wd2" y="hd2"/>
                </a:cxn>
                <a:cxn ang="5400000">
                  <a:pos x="wd2" y="hd2"/>
                </a:cxn>
                <a:cxn ang="10800000">
                  <a:pos x="wd2" y="hd2"/>
                </a:cxn>
                <a:cxn ang="16200000">
                  <a:pos x="wd2" y="hd2"/>
                </a:cxn>
              </a:cxnLst>
              <a:rect l="0" t="0" r="r" b="b"/>
              <a:pathLst>
                <a:path w="21600" h="21600" extrusionOk="0">
                  <a:moveTo>
                    <a:pt x="10754" y="0"/>
                  </a:moveTo>
                  <a:cubicBezTo>
                    <a:pt x="14762" y="0"/>
                    <a:pt x="18390" y="3648"/>
                    <a:pt x="21016" y="9546"/>
                  </a:cubicBezTo>
                  <a:lnTo>
                    <a:pt x="21600" y="10988"/>
                  </a:lnTo>
                  <a:lnTo>
                    <a:pt x="16962" y="21600"/>
                  </a:lnTo>
                  <a:lnTo>
                    <a:pt x="16368" y="19984"/>
                  </a:lnTo>
                  <a:cubicBezTo>
                    <a:pt x="14931" y="16758"/>
                    <a:pt x="12947" y="14762"/>
                    <a:pt x="10754" y="14762"/>
                  </a:cubicBezTo>
                  <a:cubicBezTo>
                    <a:pt x="8562" y="14762"/>
                    <a:pt x="6577" y="16758"/>
                    <a:pt x="5141" y="19984"/>
                  </a:cubicBezTo>
                  <a:lnTo>
                    <a:pt x="4713" y="21149"/>
                  </a:lnTo>
                  <a:lnTo>
                    <a:pt x="0" y="10762"/>
                  </a:lnTo>
                  <a:lnTo>
                    <a:pt x="492" y="9546"/>
                  </a:lnTo>
                  <a:cubicBezTo>
                    <a:pt x="3119" y="3648"/>
                    <a:pt x="6747" y="0"/>
                    <a:pt x="10754" y="0"/>
                  </a:cubicBezTo>
                  <a:close/>
                </a:path>
              </a:pathLst>
            </a:custGeom>
            <a:gradFill>
              <a:gsLst>
                <a:gs pos="0">
                  <a:srgbClr val="E247B9"/>
                </a:gs>
                <a:gs pos="100000">
                  <a:srgbClr val="B74B99"/>
                </a:gs>
              </a:gsLst>
              <a:lin ang="13764463"/>
            </a:gradFill>
            <a:ln w="12700">
              <a:miter lim="400000"/>
            </a:ln>
            <a:effectLst>
              <a:outerShdw blurRad="177800" dist="65190" dir="10448080"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3" name="Freeform 28">
              <a:extLst>
                <a:ext uri="{FF2B5EF4-FFF2-40B4-BE49-F238E27FC236}">
                  <a16:creationId xmlns:a16="http://schemas.microsoft.com/office/drawing/2014/main" id="{D486E870-7AAA-6C49-98A8-C6C75FB2F326}"/>
                </a:ext>
              </a:extLst>
            </p:cNvPr>
            <p:cNvSpPr/>
            <p:nvPr/>
          </p:nvSpPr>
          <p:spPr>
            <a:xfrm rot="10800000" flipH="1">
              <a:off x="5911816" y="4076057"/>
              <a:ext cx="2477974" cy="1248625"/>
            </a:xfrm>
            <a:custGeom>
              <a:avLst/>
              <a:gdLst/>
              <a:ahLst/>
              <a:cxnLst>
                <a:cxn ang="0">
                  <a:pos x="wd2" y="hd2"/>
                </a:cxn>
                <a:cxn ang="5400000">
                  <a:pos x="wd2" y="hd2"/>
                </a:cxn>
                <a:cxn ang="10800000">
                  <a:pos x="wd2" y="hd2"/>
                </a:cxn>
                <a:cxn ang="16200000">
                  <a:pos x="wd2" y="hd2"/>
                </a:cxn>
              </a:cxnLst>
              <a:rect l="0" t="0" r="r" b="b"/>
              <a:pathLst>
                <a:path w="21600" h="21600" extrusionOk="0">
                  <a:moveTo>
                    <a:pt x="10780" y="0"/>
                  </a:moveTo>
                  <a:lnTo>
                    <a:pt x="12410" y="4046"/>
                  </a:lnTo>
                  <a:lnTo>
                    <a:pt x="13679" y="4430"/>
                  </a:lnTo>
                  <a:cubicBezTo>
                    <a:pt x="16513" y="5581"/>
                    <a:pt x="19047" y="8372"/>
                    <a:pt x="21016" y="12281"/>
                  </a:cubicBezTo>
                  <a:lnTo>
                    <a:pt x="21600" y="13555"/>
                  </a:lnTo>
                  <a:lnTo>
                    <a:pt x="17621" y="21600"/>
                  </a:lnTo>
                  <a:lnTo>
                    <a:pt x="16730" y="19456"/>
                  </a:lnTo>
                  <a:cubicBezTo>
                    <a:pt x="14576" y="15181"/>
                    <a:pt x="11600" y="12538"/>
                    <a:pt x="8314" y="12538"/>
                  </a:cubicBezTo>
                  <a:cubicBezTo>
                    <a:pt x="5849" y="12538"/>
                    <a:pt x="3559" y="14025"/>
                    <a:pt x="1659" y="16572"/>
                  </a:cubicBezTo>
                  <a:lnTo>
                    <a:pt x="1655" y="16579"/>
                  </a:lnTo>
                  <a:lnTo>
                    <a:pt x="0" y="13356"/>
                  </a:lnTo>
                  <a:lnTo>
                    <a:pt x="492" y="12281"/>
                  </a:lnTo>
                  <a:cubicBezTo>
                    <a:pt x="2462" y="8372"/>
                    <a:pt x="4995" y="5581"/>
                    <a:pt x="7829" y="4430"/>
                  </a:cubicBezTo>
                  <a:lnTo>
                    <a:pt x="9156" y="4028"/>
                  </a:lnTo>
                  <a:close/>
                </a:path>
              </a:pathLst>
            </a:custGeom>
            <a:ln/>
          </p:spPr>
          <p:style>
            <a:lnRef idx="1">
              <a:schemeClr val="accent4"/>
            </a:lnRef>
            <a:fillRef idx="2">
              <a:schemeClr val="accent4"/>
            </a:fillRef>
            <a:effectRef idx="1">
              <a:schemeClr val="accent4"/>
            </a:effectRef>
            <a:fontRef idx="minor">
              <a:schemeClr val="dk1"/>
            </a:fontRef>
          </p:style>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4" name="Triangle 30">
              <a:extLst>
                <a:ext uri="{FF2B5EF4-FFF2-40B4-BE49-F238E27FC236}">
                  <a16:creationId xmlns:a16="http://schemas.microsoft.com/office/drawing/2014/main" id="{85FE52C4-357B-964D-BA06-101DEF8BF193}"/>
                </a:ext>
              </a:extLst>
            </p:cNvPr>
            <p:cNvSpPr/>
            <p:nvPr/>
          </p:nvSpPr>
          <p:spPr>
            <a:xfrm rot="2409873">
              <a:off x="7919637" y="4475851"/>
              <a:ext cx="125953" cy="101311"/>
            </a:xfrm>
            <a:prstGeom prst="triangle">
              <a:avLst/>
            </a:prstGeom>
            <a:solidFill>
              <a:srgbClr val="CE3CDA"/>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5" name="Oval 31">
              <a:extLst>
                <a:ext uri="{FF2B5EF4-FFF2-40B4-BE49-F238E27FC236}">
                  <a16:creationId xmlns:a16="http://schemas.microsoft.com/office/drawing/2014/main" id="{31AA8F54-8DB1-7640-9106-0687C9692904}"/>
                </a:ext>
              </a:extLst>
            </p:cNvPr>
            <p:cNvSpPr/>
            <p:nvPr/>
          </p:nvSpPr>
          <p:spPr>
            <a:xfrm>
              <a:off x="6227864" y="4606789"/>
              <a:ext cx="69303" cy="69303"/>
            </a:xfrm>
            <a:prstGeom prst="ellipse">
              <a:avLst/>
            </a:prstGeom>
            <a:solidFill>
              <a:srgbClr val="CE3CDA"/>
            </a:solidFill>
            <a:ln w="12700">
              <a:miter lim="400000"/>
            </a:ln>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sp>
          <p:nvSpPr>
            <p:cNvPr id="36" name="TextBox 36">
              <a:extLst>
                <a:ext uri="{FF2B5EF4-FFF2-40B4-BE49-F238E27FC236}">
                  <a16:creationId xmlns:a16="http://schemas.microsoft.com/office/drawing/2014/main" id="{A21D1306-36E1-114C-8DB5-AC52721B2ACA}"/>
                </a:ext>
              </a:extLst>
            </p:cNvPr>
            <p:cNvSpPr txBox="1"/>
            <p:nvPr/>
          </p:nvSpPr>
          <p:spPr>
            <a:xfrm>
              <a:off x="2985818" y="4652483"/>
              <a:ext cx="525544" cy="377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100">
                  <a:solidFill>
                    <a:srgbClr val="FFCF16"/>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Impact"/>
                </a:rPr>
                <a:t>01</a:t>
              </a:r>
            </a:p>
          </p:txBody>
        </p:sp>
        <p:sp>
          <p:nvSpPr>
            <p:cNvPr id="37" name="TextBox 36">
              <a:extLst>
                <a:ext uri="{FF2B5EF4-FFF2-40B4-BE49-F238E27FC236}">
                  <a16:creationId xmlns:a16="http://schemas.microsoft.com/office/drawing/2014/main" id="{6377D4ED-919D-EB4E-951B-D8E1B68F9907}"/>
                </a:ext>
              </a:extLst>
            </p:cNvPr>
            <p:cNvSpPr txBox="1"/>
            <p:nvPr/>
          </p:nvSpPr>
          <p:spPr>
            <a:xfrm>
              <a:off x="4922084" y="3528098"/>
              <a:ext cx="525544" cy="377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100">
                  <a:solidFill>
                    <a:srgbClr val="65C900"/>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sym typeface="Impact"/>
                </a:rPr>
                <a:t>02</a:t>
              </a:r>
            </a:p>
          </p:txBody>
        </p:sp>
        <p:sp>
          <p:nvSpPr>
            <p:cNvPr id="38" name="TextBox 36">
              <a:extLst>
                <a:ext uri="{FF2B5EF4-FFF2-40B4-BE49-F238E27FC236}">
                  <a16:creationId xmlns:a16="http://schemas.microsoft.com/office/drawing/2014/main" id="{F8FF910B-58DF-924E-AC9A-E4625F3E490E}"/>
                </a:ext>
              </a:extLst>
            </p:cNvPr>
            <p:cNvSpPr txBox="1"/>
            <p:nvPr/>
          </p:nvSpPr>
          <p:spPr>
            <a:xfrm>
              <a:off x="6891963" y="4643822"/>
              <a:ext cx="525544" cy="377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3100">
                  <a:solidFill>
                    <a:srgbClr val="91509B"/>
                  </a:solidFill>
                  <a:latin typeface="Impact"/>
                  <a:ea typeface="Impact"/>
                  <a:cs typeface="Impact"/>
                  <a:sym typeface="Impac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C00000"/>
                  </a:solidFill>
                  <a:effectLst/>
                  <a:uLnTx/>
                  <a:uFillTx/>
                  <a:latin typeface="Times New Roman" panose="02020603050405020304" pitchFamily="18" charset="0"/>
                  <a:cs typeface="Times New Roman" panose="02020603050405020304" pitchFamily="18" charset="0"/>
                  <a:sym typeface="Impact"/>
                </a:rPr>
                <a:t>03</a:t>
              </a:r>
            </a:p>
          </p:txBody>
        </p:sp>
      </p:grpSp>
      <p:sp>
        <p:nvSpPr>
          <p:cNvPr id="12" name="Rectangle 11">
            <a:extLst>
              <a:ext uri="{FF2B5EF4-FFF2-40B4-BE49-F238E27FC236}">
                <a16:creationId xmlns:a16="http://schemas.microsoft.com/office/drawing/2014/main" id="{12D962A1-8FA9-5C47-88B1-8BF6A18BFDFD}"/>
              </a:ext>
            </a:extLst>
          </p:cNvPr>
          <p:cNvSpPr/>
          <p:nvPr/>
        </p:nvSpPr>
        <p:spPr>
          <a:xfrm>
            <a:off x="10698480" y="0"/>
            <a:ext cx="1493520" cy="2181816"/>
          </a:xfrm>
          <a:prstGeom prst="rect">
            <a:avLst/>
          </a:prstGeom>
          <a:solidFill>
            <a:srgbClr val="F9F8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800"/>
          </a:p>
        </p:txBody>
      </p:sp>
      <p:grpSp>
        <p:nvGrpSpPr>
          <p:cNvPr id="40" name="Group 39">
            <a:extLst>
              <a:ext uri="{FF2B5EF4-FFF2-40B4-BE49-F238E27FC236}">
                <a16:creationId xmlns:a16="http://schemas.microsoft.com/office/drawing/2014/main" id="{95BF0DE5-8CEC-BD4C-9987-CA0DC4B68869}"/>
              </a:ext>
            </a:extLst>
          </p:cNvPr>
          <p:cNvGrpSpPr/>
          <p:nvPr/>
        </p:nvGrpSpPr>
        <p:grpSpPr>
          <a:xfrm>
            <a:off x="2287628" y="2860328"/>
            <a:ext cx="679579" cy="927743"/>
            <a:chOff x="3077586" y="3443594"/>
            <a:chExt cx="383541" cy="740684"/>
          </a:xfrm>
        </p:grpSpPr>
        <p:sp>
          <p:nvSpPr>
            <p:cNvPr id="41" name="Line">
              <a:extLst>
                <a:ext uri="{FF2B5EF4-FFF2-40B4-BE49-F238E27FC236}">
                  <a16:creationId xmlns:a16="http://schemas.microsoft.com/office/drawing/2014/main" id="{9D967E68-AF9A-914F-B65B-23ACCDE0C722}"/>
                </a:ext>
              </a:extLst>
            </p:cNvPr>
            <p:cNvSpPr/>
            <p:nvPr/>
          </p:nvSpPr>
          <p:spPr>
            <a:xfrm flipV="1">
              <a:off x="3269355" y="3557479"/>
              <a:ext cx="1" cy="284351"/>
            </a:xfrm>
            <a:prstGeom prst="line">
              <a:avLst/>
            </a:prstGeom>
            <a:ln w="25400">
              <a:solidFill>
                <a:srgbClr val="FFCF16"/>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2" name="Circle">
              <a:extLst>
                <a:ext uri="{FF2B5EF4-FFF2-40B4-BE49-F238E27FC236}">
                  <a16:creationId xmlns:a16="http://schemas.microsoft.com/office/drawing/2014/main" id="{0351F5C3-225C-F541-B29D-62D8268305B7}"/>
                </a:ext>
              </a:extLst>
            </p:cNvPr>
            <p:cNvSpPr/>
            <p:nvPr/>
          </p:nvSpPr>
          <p:spPr>
            <a:xfrm>
              <a:off x="3208479" y="3443594"/>
              <a:ext cx="121755" cy="121755"/>
            </a:xfrm>
            <a:prstGeom prst="ellipse">
              <a:avLst/>
            </a:prstGeom>
            <a:ln w="25400">
              <a:solidFill>
                <a:srgbClr val="FFCF16"/>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3" name="Circle">
              <a:extLst>
                <a:ext uri="{FF2B5EF4-FFF2-40B4-BE49-F238E27FC236}">
                  <a16:creationId xmlns:a16="http://schemas.microsoft.com/office/drawing/2014/main" id="{6D8A1BBF-D64F-8A4E-A85B-B730351EBD5F}"/>
                </a:ext>
              </a:extLst>
            </p:cNvPr>
            <p:cNvSpPr/>
            <p:nvPr/>
          </p:nvSpPr>
          <p:spPr>
            <a:xfrm>
              <a:off x="3077586" y="3800737"/>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4" name="Circle">
              <a:extLst>
                <a:ext uri="{FF2B5EF4-FFF2-40B4-BE49-F238E27FC236}">
                  <a16:creationId xmlns:a16="http://schemas.microsoft.com/office/drawing/2014/main" id="{F6AF8414-7152-8A49-BF19-C60756AEE33A}"/>
                </a:ext>
              </a:extLst>
            </p:cNvPr>
            <p:cNvSpPr/>
            <p:nvPr/>
          </p:nvSpPr>
          <p:spPr>
            <a:xfrm>
              <a:off x="3127181" y="3850333"/>
              <a:ext cx="284350" cy="284350"/>
            </a:xfrm>
            <a:prstGeom prst="ellipse">
              <a:avLst/>
            </a:prstGeom>
            <a:gradFill>
              <a:gsLst>
                <a:gs pos="0">
                  <a:srgbClr val="FFBB2D"/>
                </a:gs>
                <a:gs pos="100000">
                  <a:srgbClr val="FFFF00"/>
                </a:gs>
              </a:gsLst>
              <a:lin ang="13767766"/>
            </a:gradFill>
            <a:ln w="12700">
              <a:miter lim="400000"/>
            </a:ln>
            <a:effectLst>
              <a:outerShdw blurRad="177800" dist="65190" dir="2338337"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45" name="Group 44">
            <a:extLst>
              <a:ext uri="{FF2B5EF4-FFF2-40B4-BE49-F238E27FC236}">
                <a16:creationId xmlns:a16="http://schemas.microsoft.com/office/drawing/2014/main" id="{C813398B-7C25-C644-91E2-552406BC6ACF}"/>
              </a:ext>
            </a:extLst>
          </p:cNvPr>
          <p:cNvGrpSpPr/>
          <p:nvPr/>
        </p:nvGrpSpPr>
        <p:grpSpPr>
          <a:xfrm>
            <a:off x="5781367" y="3871203"/>
            <a:ext cx="679574" cy="1000868"/>
            <a:chOff x="5018310" y="4449679"/>
            <a:chExt cx="383541" cy="740684"/>
          </a:xfrm>
        </p:grpSpPr>
        <p:sp>
          <p:nvSpPr>
            <p:cNvPr id="46" name="Line">
              <a:extLst>
                <a:ext uri="{FF2B5EF4-FFF2-40B4-BE49-F238E27FC236}">
                  <a16:creationId xmlns:a16="http://schemas.microsoft.com/office/drawing/2014/main" id="{A21FD2A5-D799-DE41-9ECC-88224CF63EBB}"/>
                </a:ext>
              </a:extLst>
            </p:cNvPr>
            <p:cNvSpPr/>
            <p:nvPr/>
          </p:nvSpPr>
          <p:spPr>
            <a:xfrm>
              <a:off x="5210080" y="4792127"/>
              <a:ext cx="1" cy="284351"/>
            </a:xfrm>
            <a:prstGeom prst="line">
              <a:avLst/>
            </a:prstGeom>
            <a:ln w="25400">
              <a:solidFill>
                <a:srgbClr val="65C900"/>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7" name="Circle">
              <a:extLst>
                <a:ext uri="{FF2B5EF4-FFF2-40B4-BE49-F238E27FC236}">
                  <a16:creationId xmlns:a16="http://schemas.microsoft.com/office/drawing/2014/main" id="{53281560-2983-9C42-9FAB-64CB28AC8ABF}"/>
                </a:ext>
              </a:extLst>
            </p:cNvPr>
            <p:cNvSpPr/>
            <p:nvPr/>
          </p:nvSpPr>
          <p:spPr>
            <a:xfrm rot="10800000" flipH="1">
              <a:off x="5149203" y="5068608"/>
              <a:ext cx="121755" cy="121755"/>
            </a:xfrm>
            <a:prstGeom prst="ellipse">
              <a:avLst/>
            </a:prstGeom>
            <a:ln w="25400">
              <a:solidFill>
                <a:srgbClr val="65C900"/>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8" name="Circle">
              <a:extLst>
                <a:ext uri="{FF2B5EF4-FFF2-40B4-BE49-F238E27FC236}">
                  <a16:creationId xmlns:a16="http://schemas.microsoft.com/office/drawing/2014/main" id="{10048393-D1AE-E94B-8638-68FBF6FBB252}"/>
                </a:ext>
              </a:extLst>
            </p:cNvPr>
            <p:cNvSpPr/>
            <p:nvPr/>
          </p:nvSpPr>
          <p:spPr>
            <a:xfrm rot="10800000" flipH="1">
              <a:off x="5018310" y="4449679"/>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9" name="Circle">
              <a:extLst>
                <a:ext uri="{FF2B5EF4-FFF2-40B4-BE49-F238E27FC236}">
                  <a16:creationId xmlns:a16="http://schemas.microsoft.com/office/drawing/2014/main" id="{80375466-CFD5-984A-8C97-16ECD1BA2736}"/>
                </a:ext>
              </a:extLst>
            </p:cNvPr>
            <p:cNvSpPr/>
            <p:nvPr/>
          </p:nvSpPr>
          <p:spPr>
            <a:xfrm rot="10800000" flipH="1">
              <a:off x="5067905" y="4499274"/>
              <a:ext cx="284350" cy="284350"/>
            </a:xfrm>
            <a:prstGeom prst="ellipse">
              <a:avLst/>
            </a:prstGeom>
            <a:gradFill>
              <a:gsLst>
                <a:gs pos="0">
                  <a:srgbClr val="209A52"/>
                </a:gs>
                <a:gs pos="100000">
                  <a:srgbClr val="96E227"/>
                </a:gs>
              </a:gsLst>
              <a:lin ang="9204467"/>
            </a:gradFill>
            <a:ln w="12700">
              <a:miter lim="400000"/>
            </a:ln>
            <a:effectLst>
              <a:outerShdw blurRad="177800" dist="65190" dir="20001948"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50" name="Group 49">
            <a:extLst>
              <a:ext uri="{FF2B5EF4-FFF2-40B4-BE49-F238E27FC236}">
                <a16:creationId xmlns:a16="http://schemas.microsoft.com/office/drawing/2014/main" id="{A0182770-6195-AE4A-B9A1-A25772E57B4B}"/>
              </a:ext>
            </a:extLst>
          </p:cNvPr>
          <p:cNvGrpSpPr/>
          <p:nvPr/>
        </p:nvGrpSpPr>
        <p:grpSpPr>
          <a:xfrm>
            <a:off x="9325292" y="2679721"/>
            <a:ext cx="688458" cy="1146435"/>
            <a:chOff x="6981036" y="3443594"/>
            <a:chExt cx="383541" cy="740684"/>
          </a:xfrm>
        </p:grpSpPr>
        <p:sp>
          <p:nvSpPr>
            <p:cNvPr id="51" name="Line">
              <a:extLst>
                <a:ext uri="{FF2B5EF4-FFF2-40B4-BE49-F238E27FC236}">
                  <a16:creationId xmlns:a16="http://schemas.microsoft.com/office/drawing/2014/main" id="{CB0E63AD-015C-B841-9DA6-D496659332FD}"/>
                </a:ext>
              </a:extLst>
            </p:cNvPr>
            <p:cNvSpPr/>
            <p:nvPr/>
          </p:nvSpPr>
          <p:spPr>
            <a:xfrm flipV="1">
              <a:off x="7172806" y="3557479"/>
              <a:ext cx="1" cy="284351"/>
            </a:xfrm>
            <a:prstGeom prst="line">
              <a:avLst/>
            </a:prstGeom>
            <a:ln w="25400">
              <a:solidFill>
                <a:srgbClr val="A15ABF"/>
              </a:solidFill>
              <a:miter/>
            </a:ln>
          </p:spPr>
          <p:txBody>
            <a:bodyPr lIns="45719" rIns="45719"/>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2" name="Circle">
              <a:extLst>
                <a:ext uri="{FF2B5EF4-FFF2-40B4-BE49-F238E27FC236}">
                  <a16:creationId xmlns:a16="http://schemas.microsoft.com/office/drawing/2014/main" id="{B8251949-9D5B-2C4B-B96F-CB61D8B4A000}"/>
                </a:ext>
              </a:extLst>
            </p:cNvPr>
            <p:cNvSpPr/>
            <p:nvPr/>
          </p:nvSpPr>
          <p:spPr>
            <a:xfrm>
              <a:off x="7111929" y="3443594"/>
              <a:ext cx="121755" cy="121755"/>
            </a:xfrm>
            <a:prstGeom prst="ellipse">
              <a:avLst/>
            </a:prstGeom>
            <a:ln w="25400">
              <a:solidFill>
                <a:srgbClr val="A15ABF"/>
              </a:solidFill>
              <a:miter/>
            </a:ln>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3" name="Circle">
              <a:extLst>
                <a:ext uri="{FF2B5EF4-FFF2-40B4-BE49-F238E27FC236}">
                  <a16:creationId xmlns:a16="http://schemas.microsoft.com/office/drawing/2014/main" id="{EB31B113-DFB2-314D-AED3-A80F95D6515C}"/>
                </a:ext>
              </a:extLst>
            </p:cNvPr>
            <p:cNvSpPr/>
            <p:nvPr/>
          </p:nvSpPr>
          <p:spPr>
            <a:xfrm>
              <a:off x="6981036" y="3800737"/>
              <a:ext cx="383541" cy="383541"/>
            </a:xfrm>
            <a:prstGeom prst="ellipse">
              <a:avLst/>
            </a:prstGeom>
            <a:solidFill>
              <a:srgbClr val="FFFFFF"/>
            </a:solidFill>
            <a:ln w="12700">
              <a:miter lim="400000"/>
            </a:ln>
            <a:effectLst>
              <a:outerShdw blurRad="241300" dist="63500" dir="8100000" rotWithShape="0">
                <a:srgbClr val="000000">
                  <a:alpha val="25872"/>
                </a:srgbClr>
              </a:outerShdw>
            </a:effectLst>
          </p:spPr>
          <p:txBody>
            <a:bodyPr lIns="45719" rIns="45719"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54" name="Circle">
              <a:extLst>
                <a:ext uri="{FF2B5EF4-FFF2-40B4-BE49-F238E27FC236}">
                  <a16:creationId xmlns:a16="http://schemas.microsoft.com/office/drawing/2014/main" id="{5AC85C70-F657-A644-9888-15C440C655A2}"/>
                </a:ext>
              </a:extLst>
            </p:cNvPr>
            <p:cNvSpPr/>
            <p:nvPr/>
          </p:nvSpPr>
          <p:spPr>
            <a:xfrm>
              <a:off x="7030631" y="3850333"/>
              <a:ext cx="284350" cy="284350"/>
            </a:xfrm>
            <a:prstGeom prst="ellipse">
              <a:avLst/>
            </a:prstGeom>
            <a:gradFill>
              <a:gsLst>
                <a:gs pos="0">
                  <a:srgbClr val="E247B9"/>
                </a:gs>
                <a:gs pos="100000">
                  <a:srgbClr val="B74B99"/>
                </a:gs>
              </a:gsLst>
              <a:lin ang="13764463"/>
            </a:gradFill>
            <a:ln w="12700">
              <a:miter lim="400000"/>
            </a:ln>
            <a:effectLst>
              <a:outerShdw blurRad="177800" dist="65190" dir="10448080" rotWithShape="0">
                <a:srgbClr val="000000">
                  <a:alpha val="7785"/>
                </a:srgbClr>
              </a:outerShdw>
            </a:effectLst>
          </p:spPr>
          <p:txBody>
            <a:bodyPr lIns="45719" rIns="45719" anchor="ctr"/>
            <a:lstStyle/>
            <a:p>
              <a:pPr marL="0" marR="0" lvl="0" indent="0" algn="ctr" defTabSz="286043" rtl="0" eaLnBrk="1" fontAlgn="auto" latinLnBrk="0" hangingPunct="1">
                <a:lnSpc>
                  <a:spcPct val="100000"/>
                </a:lnSpc>
                <a:spcBef>
                  <a:spcPts val="0"/>
                </a:spcBef>
                <a:spcAft>
                  <a:spcPts val="0"/>
                </a:spcAft>
                <a:buClrTx/>
                <a:buSzTx/>
                <a:buFontTx/>
                <a:buNone/>
                <a:tabLst/>
                <a:defRPr sz="700">
                  <a:solidFill>
                    <a:srgbClr val="FFFFFF"/>
                  </a:solidFill>
                </a:defRPr>
              </a:pPr>
              <a:endParaRPr kumimoji="0" sz="2800" b="0" i="0" u="none" strike="noStrike" kern="1200" cap="none" spc="0" normalizeH="0" baseline="0" noProof="0">
                <a:ln>
                  <a:noFill/>
                </a:ln>
                <a:solidFill>
                  <a:srgbClr val="FFFFFF"/>
                </a:solidFill>
                <a:effectLst/>
                <a:uLnTx/>
                <a:uFillTx/>
                <a:latin typeface="Times New Roman" panose="02020603050405020304" pitchFamily="18" charset="0"/>
                <a:ea typeface="+mn-ea"/>
                <a:cs typeface="Times New Roman" panose="02020603050405020304" pitchFamily="18" charset="0"/>
              </a:endParaRPr>
            </a:p>
          </p:txBody>
        </p:sp>
      </p:grpSp>
      <p:sp>
        <p:nvSpPr>
          <p:cNvPr id="55" name="TextBox 34">
            <a:extLst>
              <a:ext uri="{FF2B5EF4-FFF2-40B4-BE49-F238E27FC236}">
                <a16:creationId xmlns:a16="http://schemas.microsoft.com/office/drawing/2014/main" id="{60CBBF6D-57D1-D84A-9824-2FBEB51860D9}"/>
              </a:ext>
            </a:extLst>
          </p:cNvPr>
          <p:cNvSpPr txBox="1"/>
          <p:nvPr/>
        </p:nvSpPr>
        <p:spPr>
          <a:xfrm>
            <a:off x="-38477" y="1061004"/>
            <a:ext cx="5036854" cy="18158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r">
              <a:defRPr sz="800" b="1">
                <a:solidFill>
                  <a:srgbClr val="FFCF16"/>
                </a:solidFill>
                <a:latin typeface="Avenir Next"/>
                <a:ea typeface="Avenir Next"/>
                <a:cs typeface="Avenir Next"/>
                <a:sym typeface="Avenir Next"/>
              </a:defRPr>
            </a:lvl1pPr>
          </a:lstStyle>
          <a:p>
            <a:pPr lvl="0" algn="ctr"/>
            <a:r>
              <a:rPr lang="vi-VN" sz="2800" b="0" dirty="0">
                <a:solidFill>
                  <a:prstClr val="black"/>
                </a:solidFill>
                <a:latin typeface="Times New Roman" panose="02020603050405020304" pitchFamily="18" charset="0"/>
                <a:cs typeface="Times New Roman" panose="02020603050405020304" pitchFamily="18" charset="0"/>
              </a:rPr>
              <a:t>Trình độ chính trị, công tác của cán bộ, đảng viên được nâng cao, uy tín ảnh hưởng của </a:t>
            </a:r>
            <a:r>
              <a:rPr lang="en-US" sz="2800" b="0" dirty="0" err="1">
                <a:solidFill>
                  <a:prstClr val="black"/>
                </a:solidFill>
                <a:latin typeface="Times New Roman" panose="02020603050405020304" pitchFamily="18" charset="0"/>
                <a:cs typeface="Times New Roman" panose="02020603050405020304" pitchFamily="18" charset="0"/>
              </a:rPr>
              <a:t>Đ</a:t>
            </a:r>
            <a:r>
              <a:rPr lang="vi-VN" sz="2800" b="0" dirty="0">
                <a:solidFill>
                  <a:prstClr val="black"/>
                </a:solidFill>
                <a:latin typeface="Times New Roman" panose="02020603050405020304" pitchFamily="18" charset="0"/>
                <a:cs typeface="Times New Roman" panose="02020603050405020304" pitchFamily="18" charset="0"/>
              </a:rPr>
              <a:t>ảng được mở rộng</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sp>
        <p:nvSpPr>
          <p:cNvPr id="56" name="TextBox 34">
            <a:extLst>
              <a:ext uri="{FF2B5EF4-FFF2-40B4-BE49-F238E27FC236}">
                <a16:creationId xmlns:a16="http://schemas.microsoft.com/office/drawing/2014/main" id="{56524B1F-C9CC-6D48-BA0C-7B3C39303F10}"/>
              </a:ext>
            </a:extLst>
          </p:cNvPr>
          <p:cNvSpPr txBox="1"/>
          <p:nvPr/>
        </p:nvSpPr>
        <p:spPr>
          <a:xfrm>
            <a:off x="3889492" y="5202231"/>
            <a:ext cx="4463325" cy="13849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r">
              <a:defRPr sz="800" b="1">
                <a:solidFill>
                  <a:srgbClr val="65C900"/>
                </a:solidFill>
                <a:latin typeface="Avenir Next"/>
                <a:ea typeface="Avenir Next"/>
                <a:cs typeface="Avenir Next"/>
                <a:sym typeface="Avenir Next"/>
              </a:defRPr>
            </a:lvl1pPr>
          </a:lstStyle>
          <a:p>
            <a:pPr lvl="0" algn="ctr"/>
            <a:r>
              <a:rPr lang="vi-VN" sz="2800" b="0" dirty="0">
                <a:solidFill>
                  <a:prstClr val="black"/>
                </a:solidFill>
                <a:latin typeface="Times New Roman" panose="02020603050405020304" pitchFamily="18" charset="0"/>
                <a:cs typeface="Times New Roman" panose="02020603050405020304" pitchFamily="18" charset="0"/>
              </a:rPr>
              <a:t>Quần chúng được tập dượt đấu tranh, đội quân chính trị hùng hậu được hình thành</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sp>
        <p:nvSpPr>
          <p:cNvPr id="57" name="TextBox 34">
            <a:extLst>
              <a:ext uri="{FF2B5EF4-FFF2-40B4-BE49-F238E27FC236}">
                <a16:creationId xmlns:a16="http://schemas.microsoft.com/office/drawing/2014/main" id="{D9D01D7A-091E-BF49-9683-C25D628A1AA9}"/>
              </a:ext>
            </a:extLst>
          </p:cNvPr>
          <p:cNvSpPr txBox="1"/>
          <p:nvPr/>
        </p:nvSpPr>
        <p:spPr>
          <a:xfrm>
            <a:off x="7929232" y="1255521"/>
            <a:ext cx="4116994" cy="13849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lgn="r">
              <a:defRPr sz="800" b="1">
                <a:solidFill>
                  <a:srgbClr val="91509B"/>
                </a:solidFill>
                <a:latin typeface="Avenir Next"/>
                <a:ea typeface="Avenir Next"/>
                <a:cs typeface="Avenir Next"/>
                <a:sym typeface="Avenir Next"/>
              </a:defRPr>
            </a:lvl1pPr>
          </a:lstStyle>
          <a:p>
            <a:pPr lvl="0" algn="ctr"/>
            <a:r>
              <a:rPr lang="vi-VN" sz="2800" b="0" dirty="0">
                <a:solidFill>
                  <a:prstClr val="black"/>
                </a:solidFill>
                <a:latin typeface="Times New Roman" panose="02020603050405020304" pitchFamily="18" charset="0"/>
                <a:cs typeface="Times New Roman" panose="02020603050405020304" pitchFamily="18" charset="0"/>
              </a:rPr>
              <a:t>Phong trào là cuộc tập dượt thứ hai chuẩn bị cho cách mạng tháng 8</a:t>
            </a:r>
            <a:endParaRPr kumimoji="0" sz="28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sym typeface="Avenir Next"/>
            </a:endParaRPr>
          </a:p>
        </p:txBody>
      </p:sp>
      <p:pic>
        <p:nvPicPr>
          <p:cNvPr id="58" name="Iconn5.png" descr="Iconn5.png">
            <a:extLst>
              <a:ext uri="{FF2B5EF4-FFF2-40B4-BE49-F238E27FC236}">
                <a16:creationId xmlns:a16="http://schemas.microsoft.com/office/drawing/2014/main" id="{0399712E-A3CF-7F42-90E4-24E879B961B7}"/>
              </a:ext>
            </a:extLst>
          </p:cNvPr>
          <p:cNvPicPr>
            <a:picLocks noChangeAspect="1"/>
          </p:cNvPicPr>
          <p:nvPr/>
        </p:nvPicPr>
        <p:blipFill>
          <a:blip r:embed="rId3"/>
          <a:srcRect l="7068" r="7068"/>
          <a:stretch>
            <a:fillRect/>
          </a:stretch>
        </p:blipFill>
        <p:spPr>
          <a:xfrm>
            <a:off x="2064918" y="5050227"/>
            <a:ext cx="968959" cy="968958"/>
          </a:xfrm>
          <a:prstGeom prst="rect">
            <a:avLst/>
          </a:prstGeom>
          <a:ln w="12700">
            <a:miter lim="400000"/>
          </a:ln>
        </p:spPr>
      </p:pic>
      <p:pic>
        <p:nvPicPr>
          <p:cNvPr id="59" name="Iconn3.png" descr="Iconn3.png">
            <a:extLst>
              <a:ext uri="{FF2B5EF4-FFF2-40B4-BE49-F238E27FC236}">
                <a16:creationId xmlns:a16="http://schemas.microsoft.com/office/drawing/2014/main" id="{481CD02A-FAB0-0D42-B4BC-4F846A99D6FF}"/>
              </a:ext>
            </a:extLst>
          </p:cNvPr>
          <p:cNvPicPr>
            <a:picLocks noChangeAspect="1"/>
          </p:cNvPicPr>
          <p:nvPr/>
        </p:nvPicPr>
        <p:blipFill>
          <a:blip r:embed="rId4"/>
          <a:srcRect t="3207" b="3207"/>
          <a:stretch>
            <a:fillRect/>
          </a:stretch>
        </p:blipFill>
        <p:spPr>
          <a:xfrm>
            <a:off x="9327790" y="5239330"/>
            <a:ext cx="904919" cy="904919"/>
          </a:xfrm>
          <a:prstGeom prst="rect">
            <a:avLst/>
          </a:prstGeom>
          <a:ln w="12700">
            <a:miter lim="400000"/>
          </a:ln>
        </p:spPr>
      </p:pic>
      <p:pic>
        <p:nvPicPr>
          <p:cNvPr id="60" name="Iconn9.png" descr="Iconn9.png">
            <a:extLst>
              <a:ext uri="{FF2B5EF4-FFF2-40B4-BE49-F238E27FC236}">
                <a16:creationId xmlns:a16="http://schemas.microsoft.com/office/drawing/2014/main" id="{F797E623-F116-1D46-A6C0-31E368F16D09}"/>
              </a:ext>
            </a:extLst>
          </p:cNvPr>
          <p:cNvPicPr>
            <a:picLocks noChangeAspect="1"/>
          </p:cNvPicPr>
          <p:nvPr/>
        </p:nvPicPr>
        <p:blipFill>
          <a:blip r:embed="rId5"/>
          <a:srcRect/>
          <a:stretch>
            <a:fillRect/>
          </a:stretch>
        </p:blipFill>
        <p:spPr>
          <a:xfrm>
            <a:off x="5901235" y="1435351"/>
            <a:ext cx="809458" cy="746465"/>
          </a:xfrm>
          <a:prstGeom prst="rect">
            <a:avLst/>
          </a:prstGeom>
          <a:ln w="12700">
            <a:miter lim="400000"/>
          </a:ln>
        </p:spPr>
      </p:pic>
      <p:sp>
        <p:nvSpPr>
          <p:cNvPr id="13" name="Rectangle 12">
            <a:extLst>
              <a:ext uri="{FF2B5EF4-FFF2-40B4-BE49-F238E27FC236}">
                <a16:creationId xmlns:a16="http://schemas.microsoft.com/office/drawing/2014/main" id="{CEC15A1F-8F76-1E4E-9E4A-C871D3890451}"/>
              </a:ext>
            </a:extLst>
          </p:cNvPr>
          <p:cNvSpPr/>
          <p:nvPr/>
        </p:nvSpPr>
        <p:spPr>
          <a:xfrm>
            <a:off x="0" y="185715"/>
            <a:ext cx="5596404" cy="590931"/>
          </a:xfrm>
          <a:prstGeom prst="rect">
            <a:avLst/>
          </a:prstGeom>
        </p:spPr>
        <p:txBody>
          <a:bodyPr wrap="none">
            <a:spAutoFit/>
          </a:bodyPr>
          <a:lstStyle/>
          <a:p>
            <a:pPr lvl="0">
              <a:lnSpc>
                <a:spcPct val="90000"/>
              </a:lnSpc>
              <a:spcBef>
                <a:spcPct val="0"/>
              </a:spcBef>
              <a:spcAft>
                <a:spcPts val="800"/>
              </a:spcAft>
              <a:defRPr/>
            </a:pPr>
            <a:r>
              <a:rPr lang="vi-VN" sz="3600" b="1" dirty="0">
                <a:solidFill>
                  <a:srgbClr val="00B0F0"/>
                </a:solidFill>
                <a:latin typeface="Times New Roman" panose="02020603050405020304" pitchFamily="18" charset="0"/>
                <a:cs typeface="Times New Roman" panose="02020603050405020304" pitchFamily="18" charset="0"/>
              </a:rPr>
              <a:t>III. Ý nghĩa của phong trào</a:t>
            </a:r>
          </a:p>
        </p:txBody>
      </p:sp>
    </p:spTree>
    <p:extLst>
      <p:ext uri="{BB962C8B-B14F-4D97-AF65-F5344CB8AC3E}">
        <p14:creationId xmlns:p14="http://schemas.microsoft.com/office/powerpoint/2010/main" val="35425907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59"/>
                                        </p:tgtEl>
                                        <p:attrNameLst>
                                          <p:attrName>style.visibility</p:attrName>
                                        </p:attrNameLst>
                                      </p:cBhvr>
                                      <p:to>
                                        <p:strVal val="visible"/>
                                      </p:to>
                                    </p:set>
                                    <p:anim calcmode="lin" valueType="num">
                                      <p:cBhvr>
                                        <p:cTn id="12" dur="500" fill="hold"/>
                                        <p:tgtEl>
                                          <p:spTgt spid="59"/>
                                        </p:tgtEl>
                                        <p:attrNameLst>
                                          <p:attrName>ppt_w</p:attrName>
                                        </p:attrNameLst>
                                      </p:cBhvr>
                                      <p:tavLst>
                                        <p:tav tm="0">
                                          <p:val>
                                            <p:fltVal val="0"/>
                                          </p:val>
                                        </p:tav>
                                        <p:tav tm="100000">
                                          <p:val>
                                            <p:strVal val="#ppt_w"/>
                                          </p:val>
                                        </p:tav>
                                      </p:tavLst>
                                    </p:anim>
                                    <p:anim calcmode="lin" valueType="num">
                                      <p:cBhvr>
                                        <p:cTn id="13" dur="500" fill="hold"/>
                                        <p:tgtEl>
                                          <p:spTgt spid="5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3" presetClass="entr" presetSubtype="16" fill="hold" grpId="0" nodeType="afterEffect">
                                  <p:stCondLst>
                                    <p:cond delay="0"/>
                                  </p:stCondLst>
                                  <p:iterate>
                                    <p:tmAbs val="0"/>
                                  </p:iterate>
                                  <p:childTnLst>
                                    <p:set>
                                      <p:cBhvr>
                                        <p:cTn id="28" fill="hold"/>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3" presetClass="entr" presetSubtype="16" fill="hold" grpId="0" nodeType="afterEffect">
                                  <p:stCondLst>
                                    <p:cond delay="0"/>
                                  </p:stCondLst>
                                  <p:iterate>
                                    <p:tmAbs val="0"/>
                                  </p:iterate>
                                  <p:childTnLst>
                                    <p:set>
                                      <p:cBhvr>
                                        <p:cTn id="40" fill="hold"/>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3" presetClass="entr" presetSubtype="16" fill="hold" grpId="0" nodeType="afterEffect">
                                  <p:stCondLst>
                                    <p:cond delay="0"/>
                                  </p:stCondLst>
                                  <p:iterate>
                                    <p:tmAbs val="0"/>
                                  </p:iterate>
                                  <p:childTnLst>
                                    <p:set>
                                      <p:cBhvr>
                                        <p:cTn id="52" fill="hold"/>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advAuto="0"/>
      <p:bldP spid="56" grpId="0" animBg="1" advAuto="0"/>
      <p:bldP spid="57" grpId="0" animBg="1" advAuto="0"/>
      <p:bldP spid="58" grpId="0" animBg="1" advAuto="0"/>
      <p:bldP spid="59" grpId="0" animBg="1" advAuto="0"/>
      <p:bldP spid="60"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hong trao dân chủ 1936-1939.mp4" descr="phong trao dân chủ 1936-1939.mp4">
            <a:hlinkClick r:id="" action="ppaction://media"/>
            <a:extLst>
              <a:ext uri="{FF2B5EF4-FFF2-40B4-BE49-F238E27FC236}">
                <a16:creationId xmlns:a16="http://schemas.microsoft.com/office/drawing/2014/main" id="{FA4F6DCC-9DC5-7946-A441-C6C2FD4A4D3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013886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4"/>
                </p:tgtEl>
              </p:cMediaNode>
            </p:video>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400" name="Google Shape;400;p51"/>
          <p:cNvPicPr preferRelativeResize="0"/>
          <p:nvPr/>
        </p:nvPicPr>
        <p:blipFill>
          <a:blip r:embed="rId3">
            <a:alphaModFix/>
          </a:blip>
          <a:stretch>
            <a:fillRect/>
          </a:stretch>
        </p:blipFill>
        <p:spPr>
          <a:xfrm>
            <a:off x="7315200" y="164590"/>
            <a:ext cx="5124307" cy="6693410"/>
          </a:xfrm>
          <a:prstGeom prst="rect">
            <a:avLst/>
          </a:prstGeom>
          <a:noFill/>
          <a:ln>
            <a:noFill/>
          </a:ln>
        </p:spPr>
      </p:pic>
      <p:sp>
        <p:nvSpPr>
          <p:cNvPr id="18" name="Rectangle 17">
            <a:extLst>
              <a:ext uri="{FF2B5EF4-FFF2-40B4-BE49-F238E27FC236}">
                <a16:creationId xmlns:a16="http://schemas.microsoft.com/office/drawing/2014/main" id="{5C149B59-F0AF-3349-B852-41A7095F955B}"/>
              </a:ext>
            </a:extLst>
          </p:cNvPr>
          <p:cNvSpPr/>
          <p:nvPr/>
        </p:nvSpPr>
        <p:spPr>
          <a:xfrm>
            <a:off x="844847" y="1982450"/>
            <a:ext cx="6653233" cy="1446550"/>
          </a:xfrm>
          <a:prstGeom prst="rect">
            <a:avLst/>
          </a:prstGeom>
          <a:noFill/>
        </p:spPr>
        <p:txBody>
          <a:bodyPr wrap="none" lIns="91440" tIns="45720" rIns="91440" bIns="45720">
            <a:spAutoFit/>
          </a:bodyPr>
          <a:lstStyle/>
          <a:p>
            <a:pPr algn="ctr"/>
            <a:r>
              <a:rPr lang="en-US" sz="88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8156155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5000" fill="hold" grpId="0" nodeType="withEffect">
                                  <p:stCondLst>
                                    <p:cond delay="0"/>
                                  </p:stCondLst>
                                  <p:iterate type="lt">
                                    <p:tmPct val="10000"/>
                                  </p:iterate>
                                  <p:childTnLst>
                                    <p:animScale>
                                      <p:cBhvr>
                                        <p:cTn id="6" dur="250" autoRev="1" fill="hold">
                                          <p:stCondLst>
                                            <p:cond delay="0"/>
                                          </p:stCondLst>
                                        </p:cTn>
                                        <p:tgtEl>
                                          <p:spTgt spid="18"/>
                                        </p:tgtEl>
                                      </p:cBhvr>
                                      <p:to x="80000" y="100000"/>
                                    </p:animScale>
                                    <p:anim by="(#ppt_w*0.10)" calcmode="lin" valueType="num">
                                      <p:cBhvr>
                                        <p:cTn id="7" dur="250" autoRev="1" fill="hold">
                                          <p:stCondLst>
                                            <p:cond delay="0"/>
                                          </p:stCondLst>
                                        </p:cTn>
                                        <p:tgtEl>
                                          <p:spTgt spid="18"/>
                                        </p:tgtEl>
                                        <p:attrNameLst>
                                          <p:attrName>ppt_x</p:attrName>
                                        </p:attrNameLst>
                                      </p:cBhvr>
                                    </p:anim>
                                    <p:anim by="(-#ppt_w*0.10)" calcmode="lin" valueType="num">
                                      <p:cBhvr>
                                        <p:cTn id="8" dur="250" autoRev="1" fill="hold">
                                          <p:stCondLst>
                                            <p:cond delay="0"/>
                                          </p:stCondLst>
                                        </p:cTn>
                                        <p:tgtEl>
                                          <p:spTgt spid="18"/>
                                        </p:tgtEl>
                                        <p:attrNameLst>
                                          <p:attrName>ppt_y</p:attrName>
                                        </p:attrNameLst>
                                      </p:cBhvr>
                                    </p:anim>
                                    <p:animRot by="-480000">
                                      <p:cBhvr>
                                        <p:cTn id="9" dur="2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5BEE870-DDB6-8E44-8266-2ECAA17EF5D1}"/>
              </a:ext>
            </a:extLst>
          </p:cNvPr>
          <p:cNvSpPr/>
          <p:nvPr/>
        </p:nvSpPr>
        <p:spPr>
          <a:xfrm>
            <a:off x="1432560" y="1097280"/>
            <a:ext cx="9326880" cy="466344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F09C3054-65B6-374C-9B6A-4939F7C947D2}"/>
              </a:ext>
            </a:extLst>
          </p:cNvPr>
          <p:cNvSpPr/>
          <p:nvPr/>
        </p:nvSpPr>
        <p:spPr>
          <a:xfrm>
            <a:off x="2218944" y="2228011"/>
            <a:ext cx="7754112" cy="2123658"/>
          </a:xfrm>
          <a:prstGeom prst="rect">
            <a:avLst/>
          </a:prstGeom>
        </p:spPr>
        <p:txBody>
          <a:bodyPr wrap="square">
            <a:spAutoFit/>
          </a:bodyPr>
          <a:lstStyle/>
          <a:p>
            <a:pPr lvl="0" algn="ctr"/>
            <a:r>
              <a:rPr lang="en-US" sz="4400" dirty="0" err="1">
                <a:solidFill>
                  <a:srgbClr val="1F497D">
                    <a:lumMod val="50000"/>
                  </a:srgbClr>
                </a:solidFill>
                <a:latin typeface="Times New Roman" panose="02020603050405020304" pitchFamily="18" charset="0"/>
                <a:cs typeface="Times New Roman" panose="02020603050405020304" pitchFamily="18" charset="0"/>
              </a:rPr>
              <a:t>Lập</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bảng</a:t>
            </a:r>
            <a:r>
              <a:rPr lang="en-US" sz="4400" dirty="0">
                <a:solidFill>
                  <a:srgbClr val="1F497D">
                    <a:lumMod val="50000"/>
                  </a:srgbClr>
                </a:solidFill>
                <a:latin typeface="Times New Roman" panose="02020603050405020304" pitchFamily="18" charset="0"/>
                <a:cs typeface="Times New Roman" panose="02020603050405020304" pitchFamily="18" charset="0"/>
              </a:rPr>
              <a:t> so </a:t>
            </a:r>
            <a:r>
              <a:rPr lang="en-US" sz="4400" dirty="0" err="1">
                <a:solidFill>
                  <a:srgbClr val="1F497D">
                    <a:lumMod val="50000"/>
                  </a:srgbClr>
                </a:solidFill>
                <a:latin typeface="Times New Roman" panose="02020603050405020304" pitchFamily="18" charset="0"/>
                <a:cs typeface="Times New Roman" panose="02020603050405020304" pitchFamily="18" charset="0"/>
              </a:rPr>
              <a:t>sánh</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phong</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trào</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cách</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mạng</a:t>
            </a:r>
            <a:r>
              <a:rPr lang="en-US" sz="4400" dirty="0">
                <a:solidFill>
                  <a:srgbClr val="1F497D">
                    <a:lumMod val="50000"/>
                  </a:srgbClr>
                </a:solidFill>
                <a:latin typeface="Times New Roman" panose="02020603050405020304" pitchFamily="18" charset="0"/>
                <a:cs typeface="Times New Roman" panose="02020603050405020304" pitchFamily="18" charset="0"/>
              </a:rPr>
              <a:t> 1930-1931 </a:t>
            </a:r>
            <a:r>
              <a:rPr lang="en-US" sz="4400" dirty="0" err="1">
                <a:solidFill>
                  <a:srgbClr val="1F497D">
                    <a:lumMod val="50000"/>
                  </a:srgbClr>
                </a:solidFill>
                <a:latin typeface="Times New Roman" panose="02020603050405020304" pitchFamily="18" charset="0"/>
                <a:cs typeface="Times New Roman" panose="02020603050405020304" pitchFamily="18" charset="0"/>
              </a:rPr>
              <a:t>với</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phong</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trào</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dân</a:t>
            </a:r>
            <a:r>
              <a:rPr lang="en-US" sz="4400" dirty="0">
                <a:solidFill>
                  <a:srgbClr val="1F497D">
                    <a:lumMod val="50000"/>
                  </a:srgbClr>
                </a:solidFill>
                <a:latin typeface="Times New Roman" panose="02020603050405020304" pitchFamily="18" charset="0"/>
                <a:cs typeface="Times New Roman" panose="02020603050405020304" pitchFamily="18" charset="0"/>
              </a:rPr>
              <a:t> </a:t>
            </a:r>
            <a:r>
              <a:rPr lang="en-US" sz="4400" dirty="0" err="1">
                <a:solidFill>
                  <a:srgbClr val="1F497D">
                    <a:lumMod val="50000"/>
                  </a:srgbClr>
                </a:solidFill>
                <a:latin typeface="Times New Roman" panose="02020603050405020304" pitchFamily="18" charset="0"/>
                <a:cs typeface="Times New Roman" panose="02020603050405020304" pitchFamily="18" charset="0"/>
              </a:rPr>
              <a:t>chủ</a:t>
            </a:r>
            <a:r>
              <a:rPr lang="en-US" sz="4400" dirty="0">
                <a:solidFill>
                  <a:srgbClr val="1F497D">
                    <a:lumMod val="50000"/>
                  </a:srgbClr>
                </a:solidFill>
                <a:latin typeface="Times New Roman" panose="02020603050405020304" pitchFamily="18" charset="0"/>
                <a:cs typeface="Times New Roman" panose="02020603050405020304" pitchFamily="18" charset="0"/>
              </a:rPr>
              <a:t> 1936-1939</a:t>
            </a:r>
          </a:p>
        </p:txBody>
      </p:sp>
    </p:spTree>
    <p:extLst>
      <p:ext uri="{BB962C8B-B14F-4D97-AF65-F5344CB8AC3E}">
        <p14:creationId xmlns:p14="http://schemas.microsoft.com/office/powerpoint/2010/main" val="8647561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042D9FF-9952-497E-8054-96549225175E}"/>
              </a:ext>
            </a:extLst>
          </p:cNvPr>
          <p:cNvGraphicFramePr>
            <a:graphicFrameLocks noGrp="1"/>
          </p:cNvGraphicFramePr>
          <p:nvPr/>
        </p:nvGraphicFramePr>
        <p:xfrm>
          <a:off x="0" y="0"/>
          <a:ext cx="12192000" cy="6844208"/>
        </p:xfrm>
        <a:graphic>
          <a:graphicData uri="http://schemas.openxmlformats.org/drawingml/2006/table">
            <a:tbl>
              <a:tblPr firstRow="1" firstCol="1" bandRow="1">
                <a:tableStyleId>{17292A2E-F333-43FB-9621-5CBBE7FDCDCB}</a:tableStyleId>
              </a:tblPr>
              <a:tblGrid>
                <a:gridCol w="2717800">
                  <a:extLst>
                    <a:ext uri="{9D8B030D-6E8A-4147-A177-3AD203B41FA5}">
                      <a16:colId xmlns:a16="http://schemas.microsoft.com/office/drawing/2014/main" val="2019840903"/>
                    </a:ext>
                  </a:extLst>
                </a:gridCol>
                <a:gridCol w="4889500">
                  <a:extLst>
                    <a:ext uri="{9D8B030D-6E8A-4147-A177-3AD203B41FA5}">
                      <a16:colId xmlns:a16="http://schemas.microsoft.com/office/drawing/2014/main" val="458607272"/>
                    </a:ext>
                  </a:extLst>
                </a:gridCol>
                <a:gridCol w="4584700">
                  <a:extLst>
                    <a:ext uri="{9D8B030D-6E8A-4147-A177-3AD203B41FA5}">
                      <a16:colId xmlns:a16="http://schemas.microsoft.com/office/drawing/2014/main" val="2569616560"/>
                    </a:ext>
                  </a:extLst>
                </a:gridCol>
              </a:tblGrid>
              <a:tr h="811369">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Nội</a:t>
                      </a:r>
                      <a:r>
                        <a:rPr lang="en-US" sz="1800" dirty="0">
                          <a:solidFill>
                            <a:srgbClr val="0070C0"/>
                          </a:solidFill>
                          <a:effectLst/>
                          <a:latin typeface="Times New Roman" panose="02020603050405020304" pitchFamily="18" charset="0"/>
                          <a:cs typeface="Times New Roman" panose="02020603050405020304" pitchFamily="18" charset="0"/>
                        </a:rPr>
                        <a:t> dung</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Phong</a:t>
                      </a:r>
                      <a:r>
                        <a:rPr lang="en-US" sz="1800" dirty="0">
                          <a:solidFill>
                            <a:srgbClr val="0070C0"/>
                          </a:solidFill>
                          <a:effectLst/>
                          <a:latin typeface="Times New Roman" panose="02020603050405020304" pitchFamily="18" charset="0"/>
                          <a:cs typeface="Times New Roman" panose="02020603050405020304" pitchFamily="18" charset="0"/>
                        </a:rPr>
                        <a:t> </a:t>
                      </a:r>
                      <a:r>
                        <a:rPr lang="en-US" sz="1800" dirty="0" err="1">
                          <a:solidFill>
                            <a:srgbClr val="0070C0"/>
                          </a:solidFill>
                          <a:effectLst/>
                          <a:latin typeface="Times New Roman" panose="02020603050405020304" pitchFamily="18" charset="0"/>
                          <a:cs typeface="Times New Roman" panose="02020603050405020304" pitchFamily="18" charset="0"/>
                        </a:rPr>
                        <a:t>trào</a:t>
                      </a:r>
                      <a:r>
                        <a:rPr lang="en-US" sz="1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1800" dirty="0">
                          <a:solidFill>
                            <a:srgbClr val="0070C0"/>
                          </a:solidFill>
                          <a:effectLst/>
                          <a:latin typeface="Times New Roman" panose="02020603050405020304" pitchFamily="18" charset="0"/>
                          <a:cs typeface="Times New Roman" panose="02020603050405020304" pitchFamily="18" charset="0"/>
                        </a:rPr>
                        <a:t>1930 - 1931</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lnSpc>
                          <a:spcPct val="115000"/>
                        </a:lnSpc>
                        <a:spcAft>
                          <a:spcPts val="0"/>
                        </a:spcAft>
                      </a:pPr>
                      <a:r>
                        <a:rPr lang="en-US" sz="1800" dirty="0" err="1">
                          <a:solidFill>
                            <a:srgbClr val="0070C0"/>
                          </a:solidFill>
                          <a:effectLst/>
                          <a:latin typeface="Times New Roman" panose="02020603050405020304" pitchFamily="18" charset="0"/>
                          <a:cs typeface="Times New Roman" panose="02020603050405020304" pitchFamily="18" charset="0"/>
                        </a:rPr>
                        <a:t>Phong</a:t>
                      </a:r>
                      <a:r>
                        <a:rPr lang="en-US" sz="1800" dirty="0">
                          <a:solidFill>
                            <a:srgbClr val="0070C0"/>
                          </a:solidFill>
                          <a:effectLst/>
                          <a:latin typeface="Times New Roman" panose="02020603050405020304" pitchFamily="18" charset="0"/>
                          <a:cs typeface="Times New Roman" panose="02020603050405020304" pitchFamily="18" charset="0"/>
                        </a:rPr>
                        <a:t> </a:t>
                      </a:r>
                      <a:r>
                        <a:rPr lang="en-US" sz="1800" dirty="0" err="1">
                          <a:solidFill>
                            <a:srgbClr val="0070C0"/>
                          </a:solidFill>
                          <a:effectLst/>
                          <a:latin typeface="Times New Roman" panose="02020603050405020304" pitchFamily="18" charset="0"/>
                          <a:cs typeface="Times New Roman" panose="02020603050405020304" pitchFamily="18" charset="0"/>
                        </a:rPr>
                        <a:t>trào</a:t>
                      </a:r>
                      <a:r>
                        <a:rPr lang="en-US" sz="1800" dirty="0">
                          <a:solidFill>
                            <a:srgbClr val="0070C0"/>
                          </a:solidFill>
                          <a:effectLst/>
                          <a:latin typeface="Times New Roman" panose="02020603050405020304" pitchFamily="18" charset="0"/>
                          <a:cs typeface="Times New Roman" panose="02020603050405020304" pitchFamily="18" charset="0"/>
                        </a:rPr>
                        <a:t> CM </a:t>
                      </a:r>
                    </a:p>
                    <a:p>
                      <a:pPr marL="90170" algn="ctr">
                        <a:lnSpc>
                          <a:spcPct val="115000"/>
                        </a:lnSpc>
                        <a:spcAft>
                          <a:spcPts val="0"/>
                        </a:spcAft>
                      </a:pPr>
                      <a:r>
                        <a:rPr lang="en-US" sz="1800" dirty="0">
                          <a:solidFill>
                            <a:srgbClr val="0070C0"/>
                          </a:solidFill>
                          <a:effectLst/>
                          <a:latin typeface="Times New Roman" panose="02020603050405020304" pitchFamily="18" charset="0"/>
                          <a:cs typeface="Times New Roman" panose="02020603050405020304" pitchFamily="18" charset="0"/>
                        </a:rPr>
                        <a:t>1936 - 1939</a:t>
                      </a: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95904949"/>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Kẻ thù</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52193069"/>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Mục tiêu</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9750748"/>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Chủ trương, sách lược</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664376"/>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Tập hợp lực lượng</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2349203"/>
                  </a:ext>
                </a:extLst>
              </a:tr>
              <a:tr h="1041869">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Hình thức đấu tranh</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0915094"/>
                  </a:ext>
                </a:extLst>
              </a:tr>
              <a:tr h="73200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Lực lượng tham gia</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00786520"/>
                  </a:ext>
                </a:extLst>
              </a:tr>
              <a:tr h="711223">
                <a:tc>
                  <a:txBody>
                    <a:bodyPr/>
                    <a:lstStyle/>
                    <a:p>
                      <a:pPr marL="90170" algn="just">
                        <a:lnSpc>
                          <a:spcPct val="115000"/>
                        </a:lnSpc>
                        <a:spcAft>
                          <a:spcPts val="800"/>
                        </a:spcAft>
                      </a:pPr>
                      <a:r>
                        <a:rPr lang="en-US" sz="1800">
                          <a:solidFill>
                            <a:srgbClr val="0070C0"/>
                          </a:solidFill>
                          <a:effectLst/>
                          <a:latin typeface="Times New Roman" panose="02020603050405020304" pitchFamily="18" charset="0"/>
                          <a:cs typeface="Times New Roman" panose="02020603050405020304" pitchFamily="18" charset="0"/>
                        </a:rPr>
                        <a:t>Địa bàn chủ yếu</a:t>
                      </a: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0170" algn="just">
                        <a:lnSpc>
                          <a:spcPct val="115000"/>
                        </a:lnSpc>
                        <a:spcAft>
                          <a:spcPts val="0"/>
                        </a:spcAft>
                      </a:pPr>
                      <a:endParaRPr lang="en-US" sz="18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7150" marR="57150" marT="57150" marB="571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9751048"/>
                  </a:ext>
                </a:extLst>
              </a:tr>
            </a:tbl>
          </a:graphicData>
        </a:graphic>
      </p:graphicFrame>
      <p:sp>
        <p:nvSpPr>
          <p:cNvPr id="3" name="Rectangle 2">
            <a:extLst>
              <a:ext uri="{FF2B5EF4-FFF2-40B4-BE49-F238E27FC236}">
                <a16:creationId xmlns:a16="http://schemas.microsoft.com/office/drawing/2014/main" id="{3853A7A4-8F43-1A43-865E-B92694BE42D9}"/>
              </a:ext>
            </a:extLst>
          </p:cNvPr>
          <p:cNvSpPr/>
          <p:nvPr/>
        </p:nvSpPr>
        <p:spPr>
          <a:xfrm>
            <a:off x="3061380" y="1137924"/>
            <a:ext cx="3667671"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DFB608F0-FF45-8347-A7C5-A24B66818863}"/>
              </a:ext>
            </a:extLst>
          </p:cNvPr>
          <p:cNvSpPr/>
          <p:nvPr/>
        </p:nvSpPr>
        <p:spPr>
          <a:xfrm>
            <a:off x="2644615" y="1828175"/>
            <a:ext cx="4981481"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cày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ruộng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3D828FA5-173F-1947-97F3-F5F39F84F6E9}"/>
              </a:ext>
            </a:extLst>
          </p:cNvPr>
          <p:cNvSpPr/>
          <p:nvPr/>
        </p:nvSpPr>
        <p:spPr>
          <a:xfrm>
            <a:off x="7615444" y="4384765"/>
            <a:ext cx="4565904"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tộc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ruộng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cày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9827C6DD-F6C6-4B47-B837-01C022C9A8CD}"/>
              </a:ext>
            </a:extLst>
          </p:cNvPr>
          <p:cNvSpPr/>
          <p:nvPr/>
        </p:nvSpPr>
        <p:spPr>
          <a:xfrm>
            <a:off x="2878327" y="3693683"/>
            <a:ext cx="2257028"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Liên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minh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B4BA2EAB-300F-074C-8F27-E0CDB807441A}"/>
              </a:ext>
            </a:extLst>
          </p:cNvPr>
          <p:cNvSpPr/>
          <p:nvPr/>
        </p:nvSpPr>
        <p:spPr>
          <a:xfrm>
            <a:off x="2644615" y="4407672"/>
            <a:ext cx="4981481"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mạng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bí</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mật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bất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hợp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bãi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-&gt;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Xô</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Nghệ</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Tĩnh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DEE639EE-9979-7848-9559-69C4B1C43540}"/>
              </a:ext>
            </a:extLst>
          </p:cNvPr>
          <p:cNvSpPr/>
          <p:nvPr/>
        </p:nvSpPr>
        <p:spPr>
          <a:xfrm>
            <a:off x="3061380" y="5615534"/>
            <a:ext cx="2301912"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0609E6F3-85DC-454E-871C-5F5F81AE10E3}"/>
              </a:ext>
            </a:extLst>
          </p:cNvPr>
          <p:cNvSpPr/>
          <p:nvPr/>
        </p:nvSpPr>
        <p:spPr>
          <a:xfrm>
            <a:off x="2624727" y="6268047"/>
            <a:ext cx="5001369"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thôn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nghiệp</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B315129B-8964-4944-8D9A-20A901F054E1}"/>
              </a:ext>
            </a:extLst>
          </p:cNvPr>
          <p:cNvSpPr/>
          <p:nvPr/>
        </p:nvSpPr>
        <p:spPr>
          <a:xfrm>
            <a:off x="7626096" y="832970"/>
            <a:ext cx="4565904"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phản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bè</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lũ</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chịu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Mặt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B4B61E8E-F50F-0B42-B11E-F1E3E75FC6C3}"/>
              </a:ext>
            </a:extLst>
          </p:cNvPr>
          <p:cNvSpPr/>
          <p:nvPr/>
        </p:nvSpPr>
        <p:spPr>
          <a:xfrm>
            <a:off x="7626096" y="1864126"/>
            <a:ext cx="456590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do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cơm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7F892086-5A3C-1E47-9EFA-DFFED0191CBE}"/>
              </a:ext>
            </a:extLst>
          </p:cNvPr>
          <p:cNvSpPr/>
          <p:nvPr/>
        </p:nvSpPr>
        <p:spPr>
          <a:xfrm>
            <a:off x="7626096" y="2603781"/>
            <a:ext cx="4565904"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xít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đế</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quốc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phản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tay</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đòi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tự</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do,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cơm</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hòa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6E17F0ED-D117-6E4A-8195-2D4348C3A982}"/>
              </a:ext>
            </a:extLst>
          </p:cNvPr>
          <p:cNvSpPr/>
          <p:nvPr/>
        </p:nvSpPr>
        <p:spPr>
          <a:xfrm>
            <a:off x="7615444" y="3608077"/>
            <a:ext cx="456590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Mặt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trận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Dương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hợp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mọi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lực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lượng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tiến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bộ</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EB1860D-92EE-1B41-BF78-AD8AE428AF17}"/>
              </a:ext>
            </a:extLst>
          </p:cNvPr>
          <p:cNvSpPr/>
          <p:nvPr/>
        </p:nvSpPr>
        <p:spPr>
          <a:xfrm>
            <a:off x="2644615" y="2607690"/>
            <a:ext cx="4960177" cy="1022396"/>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bình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hợp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trào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ĐD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nghị</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trường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bãi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bãi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thị</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bãi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khoá</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C9D8A247-87A7-B348-A05B-C2094ED71943}"/>
              </a:ext>
            </a:extLst>
          </p:cNvPr>
          <p:cNvSpPr/>
          <p:nvPr/>
        </p:nvSpPr>
        <p:spPr>
          <a:xfrm>
            <a:off x="7639476" y="5407161"/>
            <a:ext cx="4552524" cy="703847"/>
          </a:xfrm>
          <a:prstGeom prst="rect">
            <a:avLst/>
          </a:prstGeom>
        </p:spPr>
        <p:txBody>
          <a:bodyPr wrap="squar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đảo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tầng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không</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phân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biệt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phần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giai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cấp</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tôn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trị</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Rectangle 15">
            <a:extLst>
              <a:ext uri="{FF2B5EF4-FFF2-40B4-BE49-F238E27FC236}">
                <a16:creationId xmlns:a16="http://schemas.microsoft.com/office/drawing/2014/main" id="{BA20C7CD-7350-3B47-A784-2ED314E06C74}"/>
              </a:ext>
            </a:extLst>
          </p:cNvPr>
          <p:cNvSpPr/>
          <p:nvPr/>
        </p:nvSpPr>
        <p:spPr>
          <a:xfrm>
            <a:off x="8147683" y="6236908"/>
            <a:ext cx="2103140" cy="385298"/>
          </a:xfrm>
          <a:prstGeom prst="rect">
            <a:avLst/>
          </a:prstGeom>
        </p:spPr>
        <p:txBody>
          <a:bodyPr wrap="none">
            <a:spAutoFit/>
          </a:bodyPr>
          <a:lstStyle/>
          <a:p>
            <a:pPr marL="90170" marR="0" lvl="0" indent="0" algn="just" defTabSz="914400" rtl="0" eaLnBrk="1" fontAlgn="auto" latinLnBrk="0" hangingPunct="1">
              <a:lnSpc>
                <a:spcPct val="115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thị</a:t>
            </a:r>
            <a:endPar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6069974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18" name="Rectangle: Diagonal Corners Snipped 5">
            <a:hlinkClick r:id="" action="ppaction://noaction"/>
            <a:extLst>
              <a:ext uri="{FF2B5EF4-FFF2-40B4-BE49-F238E27FC236}">
                <a16:creationId xmlns:a16="http://schemas.microsoft.com/office/drawing/2014/main" id="{78CDFC11-5562-8E4A-8856-9D7F9540754D}"/>
              </a:ext>
            </a:extLst>
          </p:cNvPr>
          <p:cNvSpPr/>
          <p:nvPr/>
        </p:nvSpPr>
        <p:spPr>
          <a:xfrm>
            <a:off x="409005" y="1207337"/>
            <a:ext cx="11502887" cy="4721088"/>
          </a:xfrm>
          <a:prstGeom prst="snip2DiagRect">
            <a:avLst/>
          </a:prstGeom>
          <a:solidFill>
            <a:sysClr val="window" lastClr="FFFFFF">
              <a:alpha val="75000"/>
            </a:sysClr>
          </a:solidFill>
          <a:ln w="12700" cap="flat" cmpd="sng" algn="ctr">
            <a:noFill/>
            <a:prstDash val="solid"/>
            <a:miter lim="800000"/>
          </a:ln>
          <a:effectLst/>
        </p:spPr>
        <p:txBody>
          <a:bodyPr rtlCol="0" anchor="ct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32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25" name="TextBox 24">
            <a:extLst>
              <a:ext uri="{FF2B5EF4-FFF2-40B4-BE49-F238E27FC236}">
                <a16:creationId xmlns:a16="http://schemas.microsoft.com/office/drawing/2014/main" id="{F37F4B14-198F-7541-BA20-EEB87A05D080}"/>
              </a:ext>
            </a:extLst>
          </p:cNvPr>
          <p:cNvSpPr txBox="1"/>
          <p:nvPr/>
        </p:nvSpPr>
        <p:spPr>
          <a:xfrm>
            <a:off x="1741986" y="1679289"/>
            <a:ext cx="9808693" cy="4309000"/>
          </a:xfrm>
          <a:prstGeom prst="rect">
            <a:avLst/>
          </a:prstGeom>
          <a:noFill/>
        </p:spPr>
        <p:txBody>
          <a:bodyPr wrap="square">
            <a:spAutoFit/>
          </a:bodyPr>
          <a:lstStyle/>
          <a:p>
            <a:pPr algn="just">
              <a:lnSpc>
                <a:spcPct val="150000"/>
              </a:lnSpc>
            </a:pPr>
            <a:r>
              <a:rPr lang="vi-VN" sz="2400" dirty="0">
                <a:latin typeface="+mj-lt"/>
              </a:rPr>
              <a:t>- Cuộc vận động dân chủ 1936 – 1939 là một cao trào cách mạng dân tộc dân chủ rộng lớn, có ý nghĩa lịch sử to lớn.</a:t>
            </a:r>
            <a:endParaRPr lang="en-US" sz="2400" i="1" dirty="0">
              <a:latin typeface="+mj-lt"/>
            </a:endParaRPr>
          </a:p>
          <a:p>
            <a:pPr algn="just">
              <a:lnSpc>
                <a:spcPct val="150000"/>
              </a:lnSpc>
            </a:pPr>
            <a:r>
              <a:rPr lang="vi-VN" sz="2400" dirty="0">
                <a:latin typeface="+mj-lt"/>
              </a:rPr>
              <a:t>- Qua phong trào, tư tưởng của chủ nghĩa Mác – Lê-nin, đường lối của Đảng được tuyên truyền sâu rộng trong quần chúng. Cán bộ, đảng viên được rèn luyện nâng cao trình độ chính trị, trình độ công tác. Quần chúng được giác ngộ, tập dượt đấu tranh, đội quân chính trị của quần chúng được tập</a:t>
            </a:r>
            <a:endParaRPr lang="en-US" sz="2400" i="1" dirty="0">
              <a:latin typeface="+mj-lt"/>
            </a:endParaRPr>
          </a:p>
          <a:p>
            <a:pPr algn="just" eaLnBrk="1" hangingPunct="1">
              <a:lnSpc>
                <a:spcPct val="150000"/>
              </a:lnSpc>
              <a:defRPr/>
            </a:pPr>
            <a:endParaRPr lang="en-US" sz="2667" b="1" dirty="0">
              <a:latin typeface="Time s New Roman"/>
            </a:endParaRPr>
          </a:p>
          <a:p>
            <a:pPr marL="285744" indent="-285744">
              <a:buFontTx/>
              <a:buChar char="-"/>
              <a:defRPr/>
            </a:pPr>
            <a:endParaRPr lang="en-US" dirty="0"/>
          </a:p>
        </p:txBody>
      </p:sp>
      <p:sp>
        <p:nvSpPr>
          <p:cNvPr id="19" name="AutoShape 2" descr="Hình ảnh Suy Nghĩ Của Cậu Bé , Suy Nghĩ Clipart, Cậu Bé Clipart, Suy Nghĩ  Vector và PNG với nền trong suốt để tải xuống miễn phí">
            <a:extLst>
              <a:ext uri="{FF2B5EF4-FFF2-40B4-BE49-F238E27FC236}">
                <a16:creationId xmlns:a16="http://schemas.microsoft.com/office/drawing/2014/main" id="{67A669F5-A544-904D-836F-EC08B031E4C1}"/>
              </a:ext>
            </a:extLst>
          </p:cNvPr>
          <p:cNvSpPr>
            <a:spLocks noChangeAspect="1" noChangeArrowheads="1"/>
          </p:cNvSpPr>
          <p:nvPr/>
        </p:nvSpPr>
        <p:spPr bwMode="auto">
          <a:xfrm>
            <a:off x="207433" y="-192617"/>
            <a:ext cx="4064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solidFill>
                <a:prstClr val="black"/>
              </a:solidFill>
              <a:latin typeface="Calibri" panose="020F0502020204030204"/>
            </a:endParaRPr>
          </a:p>
        </p:txBody>
      </p:sp>
      <p:sp>
        <p:nvSpPr>
          <p:cNvPr id="21" name="Rectangle 20">
            <a:extLst>
              <a:ext uri="{FF2B5EF4-FFF2-40B4-BE49-F238E27FC236}">
                <a16:creationId xmlns:a16="http://schemas.microsoft.com/office/drawing/2014/main" id="{3EB1C86A-4780-3F41-8EC6-9EECEEAD0AB6}"/>
              </a:ext>
            </a:extLst>
          </p:cNvPr>
          <p:cNvSpPr/>
          <p:nvPr/>
        </p:nvSpPr>
        <p:spPr>
          <a:xfrm>
            <a:off x="2219798" y="276631"/>
            <a:ext cx="4154022" cy="923330"/>
          </a:xfrm>
          <a:prstGeom prst="rect">
            <a:avLst/>
          </a:prstGeom>
          <a:noFill/>
        </p:spPr>
        <p:txBody>
          <a:bodyPr wrap="none" lIns="91440" tIns="45720" rIns="91440" bIns="45720">
            <a:spAutoFit/>
          </a:bodyPr>
          <a:lstStyle/>
          <a:p>
            <a:pPr algn="ctr"/>
            <a:r>
              <a:rPr lang="vi-VN" sz="5400" b="1" dirty="0">
                <a:ln w="10160">
                  <a:solidFill>
                    <a:srgbClr val="5B9BD5"/>
                  </a:solidFill>
                  <a:prstDash val="solid"/>
                </a:ln>
                <a:solidFill>
                  <a:srgbClr val="00B050"/>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LUYỆN TẬP</a:t>
            </a:r>
            <a:endParaRPr lang="en-US" sz="5400" b="1" dirty="0">
              <a:ln w="10160">
                <a:solidFill>
                  <a:srgbClr val="5B9BD5"/>
                </a:solidFill>
                <a:prstDash val="solid"/>
              </a:ln>
              <a:solidFill>
                <a:srgbClr val="00B050"/>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pic>
        <p:nvPicPr>
          <p:cNvPr id="22" name="Picture 4" descr="Ảnh động Powerpoint CTU">
            <a:extLst>
              <a:ext uri="{FF2B5EF4-FFF2-40B4-BE49-F238E27FC236}">
                <a16:creationId xmlns:a16="http://schemas.microsoft.com/office/drawing/2014/main" id="{BD1B4D34-40C5-CF48-8A6F-7989EAD5823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09005" y="-192617"/>
            <a:ext cx="1490159" cy="160595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Hình ảnh Suy Nghĩ Của Cậu Bé , Suy Nghĩ Clipart, Cậu Bé Clipart, Suy Nghĩ  Vector và PNG với nền trong suốt để tải xuống miễn phí">
            <a:extLst>
              <a:ext uri="{FF2B5EF4-FFF2-40B4-BE49-F238E27FC236}">
                <a16:creationId xmlns:a16="http://schemas.microsoft.com/office/drawing/2014/main" id="{CE563413-E422-E345-ABBB-0643E501E8B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0" y="5029199"/>
            <a:ext cx="1795417" cy="1795417"/>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10">
            <a:extLst>
              <a:ext uri="{FF2B5EF4-FFF2-40B4-BE49-F238E27FC236}">
                <a16:creationId xmlns:a16="http://schemas.microsoft.com/office/drawing/2014/main" id="{5B3AD778-1C9D-F647-B138-BFBF2C19761C}"/>
              </a:ext>
            </a:extLst>
          </p:cNvPr>
          <p:cNvSpPr>
            <a:spLocks noChangeArrowheads="1"/>
          </p:cNvSpPr>
          <p:nvPr/>
        </p:nvSpPr>
        <p:spPr bwMode="auto">
          <a:xfrm>
            <a:off x="2796100" y="1850933"/>
            <a:ext cx="6197599" cy="3156133"/>
          </a:xfrm>
          <a:prstGeom prst="cloudCallout">
            <a:avLst>
              <a:gd name="adj1" fmla="val -66393"/>
              <a:gd name="adj2" fmla="val 54765"/>
            </a:avLst>
          </a:prstGeom>
          <a:solidFill>
            <a:srgbClr val="FFFF99"/>
          </a:soli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vi-VN" altLang="en-US" sz="2800" b="1" i="0" u="none" strike="noStrike" kern="0" cap="none" spc="0" normalizeH="0" baseline="0" noProof="0" dirty="0">
                <a:ln>
                  <a:noFill/>
                </a:ln>
                <a:solidFill>
                  <a:srgbClr val="FF0000"/>
                </a:solidFill>
                <a:effectLst/>
                <a:uLnTx/>
                <a:uFillTx/>
                <a:latin typeface="Times New Roman" panose="02020603050405020304" pitchFamily="18" charset="0"/>
              </a:rPr>
              <a:t>Phong  trào dân chủ 1936 – 1939 đã chuẩn bị những gì cho cách mạng tháng Tám 1945</a:t>
            </a:r>
            <a:r>
              <a:rPr kumimoji="0" lang="en-US" altLang="en-US" sz="2800" b="1" i="0" u="none" strike="noStrike" kern="0" cap="none" spc="0" normalizeH="0" baseline="0" noProof="0" dirty="0">
                <a:ln>
                  <a:noFill/>
                </a:ln>
                <a:solidFill>
                  <a:srgbClr val="FF0000"/>
                </a:solidFill>
                <a:effectLst/>
                <a:uLnTx/>
                <a:uFillTx/>
                <a:latin typeface="Times New Roman" panose="02020603050405020304" pitchFamily="18" charset="0"/>
              </a:rPr>
              <a:t>?</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xit" presetSubtype="1" fill="hold" grpId="1" nodeType="clickEffect">
                                  <p:stCondLst>
                                    <p:cond delay="0"/>
                                  </p:stCondLst>
                                  <p:childTnLst>
                                    <p:animEffect transition="out" filter="wheel(1)">
                                      <p:cBhvr>
                                        <p:cTn id="12" dur="750"/>
                                        <p:tgtEl>
                                          <p:spTgt spid="20"/>
                                        </p:tgtEl>
                                      </p:cBhvr>
                                    </p:animEffect>
                                    <p:set>
                                      <p:cBhvr>
                                        <p:cTn id="13" dur="1" fill="hold">
                                          <p:stCondLst>
                                            <p:cond delay="749"/>
                                          </p:stCondLst>
                                        </p:cTn>
                                        <p:tgtEl>
                                          <p:spTgt spid="20"/>
                                        </p:tgtEl>
                                        <p:attrNameLst>
                                          <p:attrName>style.visibility</p:attrName>
                                        </p:attrNameLst>
                                      </p:cBhvr>
                                      <p:to>
                                        <p:strVal val="hidden"/>
                                      </p:to>
                                    </p:set>
                                  </p:childTnLst>
                                </p:cTn>
                              </p:par>
                              <p:par>
                                <p:cTn id="14" presetID="22" presetClass="entr" presetSubtype="4" fill="hold" grpId="2"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0" grpId="0" animBg="1"/>
      <p:bldP spid="20" grpId="1" animBg="1"/>
      <p:bldP spid="20"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400" name="Google Shape;400;p51"/>
          <p:cNvPicPr preferRelativeResize="0"/>
          <p:nvPr/>
        </p:nvPicPr>
        <p:blipFill>
          <a:blip r:embed="rId3">
            <a:alphaModFix/>
          </a:blip>
          <a:stretch>
            <a:fillRect/>
          </a:stretch>
        </p:blipFill>
        <p:spPr>
          <a:xfrm>
            <a:off x="7315200" y="164590"/>
            <a:ext cx="5124307" cy="6693410"/>
          </a:xfrm>
          <a:prstGeom prst="rect">
            <a:avLst/>
          </a:prstGeom>
          <a:noFill/>
          <a:ln>
            <a:noFill/>
          </a:ln>
        </p:spPr>
      </p:pic>
      <p:sp>
        <p:nvSpPr>
          <p:cNvPr id="18" name="Rectangle 17">
            <a:extLst>
              <a:ext uri="{FF2B5EF4-FFF2-40B4-BE49-F238E27FC236}">
                <a16:creationId xmlns:a16="http://schemas.microsoft.com/office/drawing/2014/main" id="{5C149B59-F0AF-3349-B852-41A7095F955B}"/>
              </a:ext>
            </a:extLst>
          </p:cNvPr>
          <p:cNvSpPr/>
          <p:nvPr/>
        </p:nvSpPr>
        <p:spPr>
          <a:xfrm>
            <a:off x="2429611" y="690363"/>
            <a:ext cx="3666389" cy="1446550"/>
          </a:xfrm>
          <a:prstGeom prst="rect">
            <a:avLst/>
          </a:prstGeom>
          <a:noFill/>
        </p:spPr>
        <p:txBody>
          <a:bodyPr wrap="none" lIns="91440" tIns="45720" rIns="91440" bIns="45720">
            <a:spAutoFit/>
          </a:bodyPr>
          <a:lstStyle/>
          <a:p>
            <a:pPr algn="ctr"/>
            <a:r>
              <a:rPr lang="en-US" sz="8800" b="1" cap="none" spc="0" dirty="0" err="1">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Dặn</a:t>
            </a:r>
            <a:r>
              <a:rPr lang="en-US" sz="88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8800" b="1" cap="none" spc="0" dirty="0" err="1">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dò</a:t>
            </a:r>
            <a:endParaRPr lang="en-US" sz="88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2" name="Rectangle 1">
            <a:extLst>
              <a:ext uri="{FF2B5EF4-FFF2-40B4-BE49-F238E27FC236}">
                <a16:creationId xmlns:a16="http://schemas.microsoft.com/office/drawing/2014/main" id="{25D62244-F434-0246-B6EA-510A95EA9C2A}"/>
              </a:ext>
            </a:extLst>
          </p:cNvPr>
          <p:cNvSpPr/>
          <p:nvPr/>
        </p:nvSpPr>
        <p:spPr>
          <a:xfrm>
            <a:off x="636104" y="2678093"/>
            <a:ext cx="6857999" cy="2042995"/>
          </a:xfrm>
          <a:prstGeom prst="rect">
            <a:avLst/>
          </a:prstGeom>
        </p:spPr>
        <p:txBody>
          <a:bodyPr wrap="square">
            <a:spAutoFit/>
          </a:bodyPr>
          <a:lstStyle/>
          <a:p>
            <a:pPr marL="457200" indent="-457200" algn="just">
              <a:lnSpc>
                <a:spcPct val="115000"/>
              </a:lnSpc>
              <a:buFont typeface="Wingdings" pitchFamily="2" charset="2"/>
              <a:buChar char="v"/>
            </a:pPr>
            <a:r>
              <a:rPr lang="en-VN" sz="2800" dirty="0">
                <a:latin typeface="Times New Roman" panose="02020603050405020304" pitchFamily="18" charset="0"/>
                <a:ea typeface="Calibri" panose="020F0502020204030204" pitchFamily="34" charset="0"/>
                <a:cs typeface="Times New Roman" panose="02020603050405020304" pitchFamily="18" charset="0"/>
              </a:rPr>
              <a:t> Học bài cũ</a:t>
            </a:r>
            <a:endParaRPr lang="en-VN" sz="28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buFont typeface="Wingdings" pitchFamily="2" charset="2"/>
              <a:buChar char="v"/>
            </a:pPr>
            <a:r>
              <a:rPr lang="en-VN" sz="2800" dirty="0">
                <a:latin typeface="Times New Roman" panose="02020603050405020304" pitchFamily="18" charset="0"/>
                <a:ea typeface="Calibri" panose="020F0502020204030204" pitchFamily="34" charset="0"/>
                <a:cs typeface="Times New Roman" panose="02020603050405020304" pitchFamily="18" charset="0"/>
              </a:rPr>
              <a:t>Làm bài tập SGK</a:t>
            </a:r>
            <a:endParaRPr lang="en-VN" sz="28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buFont typeface="Wingdings" pitchFamily="2" charset="2"/>
              <a:buChar char="v"/>
            </a:pPr>
            <a:r>
              <a:rPr lang="en-VN" sz="2800" dirty="0">
                <a:latin typeface="Times New Roman" panose="02020603050405020304" pitchFamily="18" charset="0"/>
                <a:ea typeface="Calibri" panose="020F0502020204030204" pitchFamily="34" charset="0"/>
                <a:cs typeface="Times New Roman" panose="02020603050405020304" pitchFamily="18" charset="0"/>
              </a:rPr>
              <a:t>Chuẩn bị bài tiếp: Việt Nam trong những năm 1939-1945</a:t>
            </a:r>
            <a:endParaRPr lang="en-VN" sz="28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33087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anim calcmode="lin" valueType="num">
                                      <p:cBhvr>
                                        <p:cTn id="7" dur="500" decel="50000" fill="hold">
                                          <p:stCondLst>
                                            <p:cond delay="0"/>
                                          </p:stCondLst>
                                        </p:cTn>
                                        <p:tgtEl>
                                          <p:spTgt spid="40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0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00"/>
                                        </p:tgtEl>
                                        <p:attrNameLst>
                                          <p:attrName>ppt_w</p:attrName>
                                        </p:attrNameLst>
                                      </p:cBhvr>
                                      <p:tavLst>
                                        <p:tav tm="0">
                                          <p:val>
                                            <p:strVal val="#ppt_w*.05"/>
                                          </p:val>
                                        </p:tav>
                                        <p:tav tm="100000">
                                          <p:val>
                                            <p:strVal val="#ppt_w"/>
                                          </p:val>
                                        </p:tav>
                                      </p:tavLst>
                                    </p:anim>
                                    <p:anim calcmode="lin" valueType="num">
                                      <p:cBhvr>
                                        <p:cTn id="10" dur="1000" fill="hold"/>
                                        <p:tgtEl>
                                          <p:spTgt spid="40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0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0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0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00"/>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8"/>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30" dur="1000" fill="hold"/>
                                        <p:tgtEl>
                                          <p:spTgt spid="2"/>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6150" name="Picture 6">
            <a:extLst>
              <a:ext uri="{FF2B5EF4-FFF2-40B4-BE49-F238E27FC236}">
                <a16:creationId xmlns:a16="http://schemas.microsoft.com/office/drawing/2014/main" id="{106311E6-5C2D-264A-82D6-3595835F4F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953" r="15374"/>
          <a:stretch/>
        </p:blipFill>
        <p:spPr bwMode="auto">
          <a:xfrm>
            <a:off x="11038303" y="-43488"/>
            <a:ext cx="1153697" cy="129844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1">
            <a:extLst>
              <a:ext uri="{FF2B5EF4-FFF2-40B4-BE49-F238E27FC236}">
                <a16:creationId xmlns:a16="http://schemas.microsoft.com/office/drawing/2014/main" id="{A6B6A652-6455-E84F-AA1E-991F76E42BC9}"/>
              </a:ext>
            </a:extLst>
          </p:cNvPr>
          <p:cNvSpPr txBox="1">
            <a:spLocks noChangeArrowheads="1"/>
          </p:cNvSpPr>
          <p:nvPr/>
        </p:nvSpPr>
        <p:spPr bwMode="auto">
          <a:xfrm>
            <a:off x="4477513" y="1892655"/>
            <a:ext cx="7461504" cy="175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0" tIns="45704" rIns="91400" bIns="45704">
            <a:spAutoFit/>
          </a:bodyPr>
          <a:lstStyle>
            <a:defPPr>
              <a:defRPr lang="en-US"/>
            </a:defPPr>
            <a:lvl1pPr algn="l" defTabSz="1216994"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607439" indent="2117" algn="l" defTabSz="1216994"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1216994" indent="2117" algn="l" defTabSz="1216994"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826548" indent="2117" algn="l" defTabSz="1216994"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2436102" indent="2117" algn="l" defTabSz="1216994"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3047772" algn="l" defTabSz="121911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3657327" algn="l" defTabSz="121911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4266880" algn="l" defTabSz="121911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4876435" algn="l" defTabSz="121911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eaLnBrk="1" hangingPunct="1"/>
            <a:r>
              <a:rPr lang="en-US" altLang="en-US" sz="3600" b="1" dirty="0" err="1">
                <a:solidFill>
                  <a:srgbClr val="0070C0"/>
                </a:solidFill>
                <a:latin typeface="Times New Roman" panose="02020603050405020304" pitchFamily="18" charset="0"/>
                <a:cs typeface="Times New Roman" panose="02020603050405020304" pitchFamily="18" charset="0"/>
              </a:rPr>
              <a:t>Tiết</a:t>
            </a:r>
            <a:r>
              <a:rPr lang="en-US" altLang="en-US" sz="3600" b="1" dirty="0">
                <a:solidFill>
                  <a:srgbClr val="0070C0"/>
                </a:solidFill>
                <a:latin typeface="Times New Roman" panose="02020603050405020304" pitchFamily="18" charset="0"/>
                <a:cs typeface="Times New Roman" panose="02020603050405020304" pitchFamily="18" charset="0"/>
              </a:rPr>
              <a:t> 23 </a:t>
            </a:r>
            <a:r>
              <a:rPr lang="en-US" altLang="en-US" sz="3600" b="1" dirty="0" err="1">
                <a:solidFill>
                  <a:srgbClr val="0070C0"/>
                </a:solidFill>
                <a:latin typeface="Times New Roman" panose="02020603050405020304" pitchFamily="18" charset="0"/>
                <a:cs typeface="Times New Roman" panose="02020603050405020304" pitchFamily="18" charset="0"/>
              </a:rPr>
              <a:t>Bài</a:t>
            </a:r>
            <a:r>
              <a:rPr lang="en-US" altLang="en-US" sz="3600" b="1" dirty="0">
                <a:solidFill>
                  <a:srgbClr val="0070C0"/>
                </a:solidFill>
                <a:latin typeface="Times New Roman" panose="02020603050405020304" pitchFamily="18" charset="0"/>
                <a:cs typeface="Times New Roman" panose="02020603050405020304" pitchFamily="18" charset="0"/>
              </a:rPr>
              <a:t> 20 : </a:t>
            </a:r>
          </a:p>
          <a:p>
            <a:pPr algn="ctr" eaLnBrk="1" hangingPunct="1"/>
            <a:r>
              <a:rPr lang="en-US" altLang="en-US" sz="3600" b="1" dirty="0">
                <a:solidFill>
                  <a:srgbClr val="0070C0"/>
                </a:solidFill>
                <a:latin typeface="Times New Roman" panose="02020603050405020304" pitchFamily="18" charset="0"/>
                <a:cs typeface="Times New Roman" panose="02020603050405020304" pitchFamily="18" charset="0"/>
              </a:rPr>
              <a:t>CUỘC VẬN ĐỘNG DÂN CHỦ </a:t>
            </a:r>
          </a:p>
          <a:p>
            <a:pPr algn="ctr" eaLnBrk="1" hangingPunct="1"/>
            <a:r>
              <a:rPr lang="en-US" altLang="en-US" sz="3600" b="1" dirty="0">
                <a:solidFill>
                  <a:srgbClr val="0070C0"/>
                </a:solidFill>
                <a:latin typeface="Times New Roman" panose="02020603050405020304" pitchFamily="18" charset="0"/>
                <a:cs typeface="Times New Roman" panose="02020603050405020304" pitchFamily="18" charset="0"/>
              </a:rPr>
              <a:t>TRONG NHỮNG NĂM 1936 – 1939</a:t>
            </a:r>
          </a:p>
        </p:txBody>
      </p:sp>
      <p:grpSp>
        <p:nvGrpSpPr>
          <p:cNvPr id="7" name="Group 6">
            <a:extLst>
              <a:ext uri="{FF2B5EF4-FFF2-40B4-BE49-F238E27FC236}">
                <a16:creationId xmlns:a16="http://schemas.microsoft.com/office/drawing/2014/main" id="{AACB4639-99F6-D04D-AC21-C8185B3F31BD}"/>
              </a:ext>
            </a:extLst>
          </p:cNvPr>
          <p:cNvGrpSpPr/>
          <p:nvPr/>
        </p:nvGrpSpPr>
        <p:grpSpPr>
          <a:xfrm>
            <a:off x="4730496" y="3639312"/>
            <a:ext cx="7461504" cy="3218688"/>
            <a:chOff x="1456946" y="3639312"/>
            <a:chExt cx="7461504" cy="3218688"/>
          </a:xfrm>
        </p:grpSpPr>
        <p:pic>
          <p:nvPicPr>
            <p:cNvPr id="16" name="Picture 15">
              <a:extLst>
                <a:ext uri="{FF2B5EF4-FFF2-40B4-BE49-F238E27FC236}">
                  <a16:creationId xmlns:a16="http://schemas.microsoft.com/office/drawing/2014/main" id="{2F1FDA5D-8A27-AB45-AAB4-8BE1C092DF84}"/>
                </a:ext>
              </a:extLst>
            </p:cNvPr>
            <p:cNvPicPr>
              <a:picLocks noChangeAspect="1"/>
            </p:cNvPicPr>
            <p:nvPr/>
          </p:nvPicPr>
          <p:blipFill>
            <a:blip r:embed="rId4"/>
            <a:stretch>
              <a:fillRect/>
            </a:stretch>
          </p:blipFill>
          <p:spPr>
            <a:xfrm>
              <a:off x="1456946" y="3639312"/>
              <a:ext cx="7461504" cy="3218688"/>
            </a:xfrm>
            <a:prstGeom prst="rect">
              <a:avLst/>
            </a:prstGeom>
          </p:spPr>
        </p:pic>
        <p:sp>
          <p:nvSpPr>
            <p:cNvPr id="6" name="Rectangle 5">
              <a:extLst>
                <a:ext uri="{FF2B5EF4-FFF2-40B4-BE49-F238E27FC236}">
                  <a16:creationId xmlns:a16="http://schemas.microsoft.com/office/drawing/2014/main" id="{09D56709-E759-3E44-8532-2623E6E81042}"/>
                </a:ext>
              </a:extLst>
            </p:cNvPr>
            <p:cNvSpPr/>
            <p:nvPr/>
          </p:nvSpPr>
          <p:spPr>
            <a:xfrm rot="6939937">
              <a:off x="2517563" y="4019602"/>
              <a:ext cx="1234564" cy="1578797"/>
            </a:xfrm>
            <a:prstGeom prst="rect">
              <a:avLst/>
            </a:prstGeom>
            <a:solidFill>
              <a:srgbClr val="ED3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pic>
        <p:nvPicPr>
          <p:cNvPr id="6146" name="Picture 2">
            <a:extLst>
              <a:ext uri="{FF2B5EF4-FFF2-40B4-BE49-F238E27FC236}">
                <a16:creationId xmlns:a16="http://schemas.microsoft.com/office/drawing/2014/main" id="{92C9198F-6870-2445-8398-AC29B696148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177" b="17096"/>
          <a:stretch/>
        </p:blipFill>
        <p:spPr bwMode="auto">
          <a:xfrm>
            <a:off x="4846320" y="-389400"/>
            <a:ext cx="7092697" cy="2212848"/>
          </a:xfrm>
          <a:prstGeom prst="rect">
            <a:avLst/>
          </a:prstGeom>
          <a:noFill/>
          <a:extLst>
            <a:ext uri="{909E8E84-426E-40DD-AFC4-6F175D3DCCD1}">
              <a14:hiddenFill xmlns:a14="http://schemas.microsoft.com/office/drawing/2010/main">
                <a:solidFill>
                  <a:srgbClr val="FFFFFF"/>
                </a:solidFill>
              </a14:hiddenFill>
            </a:ext>
          </a:extLst>
        </p:spPr>
      </p:pic>
      <p:pic>
        <p:nvPicPr>
          <p:cNvPr id="271" name="Google Shape;271;p39"/>
          <p:cNvPicPr preferRelativeResize="0"/>
          <p:nvPr/>
        </p:nvPicPr>
        <p:blipFill rotWithShape="1">
          <a:blip r:embed="rId6">
            <a:alphaModFix/>
          </a:blip>
          <a:srcRect l="3697" t="4815" r="4994" b="3280"/>
          <a:stretch/>
        </p:blipFill>
        <p:spPr>
          <a:xfrm>
            <a:off x="-913250" y="-389400"/>
            <a:ext cx="6493565" cy="7263012"/>
          </a:xfrm>
          <a:prstGeom prst="rect">
            <a:avLst/>
          </a:prstGeom>
          <a:noFill/>
          <a:ln>
            <a:noFill/>
          </a:ln>
        </p:spPr>
      </p:pic>
    </p:spTree>
    <p:extLst>
      <p:ext uri="{BB962C8B-B14F-4D97-AF65-F5344CB8AC3E}">
        <p14:creationId xmlns:p14="http://schemas.microsoft.com/office/powerpoint/2010/main" val="24717541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35" presetClass="path" presetSubtype="0" repeatCount="3000" accel="50000" decel="50000" autoRev="1" fill="hold" nodeType="withEffect">
                                  <p:stCondLst>
                                    <p:cond delay="0"/>
                                  </p:stCondLst>
                                  <p:childTnLst>
                                    <p:animMotion origin="layout" path="M 0 0 L -0.25 0 E" pathEditMode="relative" ptsTypes="">
                                      <p:cBhvr>
                                        <p:cTn id="11" dur="5000" fill="hold"/>
                                        <p:tgtEl>
                                          <p:spTgt spid="6146"/>
                                        </p:tgtEl>
                                        <p:attrNameLst>
                                          <p:attrName>ppt_x</p:attrName>
                                          <p:attrName>ppt_y</p:attrName>
                                        </p:attrNameLst>
                                      </p:cBhvr>
                                    </p:animMotion>
                                  </p:childTnLst>
                                </p:cTn>
                              </p:par>
                              <p:par>
                                <p:cTn id="12" presetID="32" presetClass="emph" presetSubtype="0" repeatCount="indefinite" fill="hold" nodeType="withEffect">
                                  <p:stCondLst>
                                    <p:cond delay="0"/>
                                  </p:stCondLst>
                                  <p:childTnLst>
                                    <p:animRot by="120000">
                                      <p:cBhvr>
                                        <p:cTn id="13" dur="100" fill="hold">
                                          <p:stCondLst>
                                            <p:cond delay="0"/>
                                          </p:stCondLst>
                                        </p:cTn>
                                        <p:tgtEl>
                                          <p:spTgt spid="6150"/>
                                        </p:tgtEl>
                                        <p:attrNameLst>
                                          <p:attrName>r</p:attrName>
                                        </p:attrNameLst>
                                      </p:cBhvr>
                                    </p:animRot>
                                    <p:animRot by="-240000">
                                      <p:cBhvr>
                                        <p:cTn id="14" dur="200" fill="hold">
                                          <p:stCondLst>
                                            <p:cond delay="200"/>
                                          </p:stCondLst>
                                        </p:cTn>
                                        <p:tgtEl>
                                          <p:spTgt spid="6150"/>
                                        </p:tgtEl>
                                        <p:attrNameLst>
                                          <p:attrName>r</p:attrName>
                                        </p:attrNameLst>
                                      </p:cBhvr>
                                    </p:animRot>
                                    <p:animRot by="240000">
                                      <p:cBhvr>
                                        <p:cTn id="15" dur="200" fill="hold">
                                          <p:stCondLst>
                                            <p:cond delay="400"/>
                                          </p:stCondLst>
                                        </p:cTn>
                                        <p:tgtEl>
                                          <p:spTgt spid="6150"/>
                                        </p:tgtEl>
                                        <p:attrNameLst>
                                          <p:attrName>r</p:attrName>
                                        </p:attrNameLst>
                                      </p:cBhvr>
                                    </p:animRot>
                                    <p:animRot by="-240000">
                                      <p:cBhvr>
                                        <p:cTn id="16" dur="200" fill="hold">
                                          <p:stCondLst>
                                            <p:cond delay="600"/>
                                          </p:stCondLst>
                                        </p:cTn>
                                        <p:tgtEl>
                                          <p:spTgt spid="6150"/>
                                        </p:tgtEl>
                                        <p:attrNameLst>
                                          <p:attrName>r</p:attrName>
                                        </p:attrNameLst>
                                      </p:cBhvr>
                                    </p:animRot>
                                    <p:animRot by="120000">
                                      <p:cBhvr>
                                        <p:cTn id="17" dur="200" fill="hold">
                                          <p:stCondLst>
                                            <p:cond delay="800"/>
                                          </p:stCondLst>
                                        </p:cTn>
                                        <p:tgtEl>
                                          <p:spTgt spid="61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p41"/>
          <p:cNvPicPr preferRelativeResize="0"/>
          <p:nvPr/>
        </p:nvPicPr>
        <p:blipFill>
          <a:blip r:embed="rId3">
            <a:alphaModFix amt="44000"/>
          </a:blip>
          <a:stretch>
            <a:fillRect/>
          </a:stretch>
        </p:blipFill>
        <p:spPr>
          <a:xfrm>
            <a:off x="5177745" y="4619013"/>
            <a:ext cx="1674935" cy="1628857"/>
          </a:xfrm>
          <a:prstGeom prst="rect">
            <a:avLst/>
          </a:prstGeom>
          <a:noFill/>
          <a:ln>
            <a:noFill/>
          </a:ln>
        </p:spPr>
      </p:pic>
      <p:pic>
        <p:nvPicPr>
          <p:cNvPr id="286" name="Google Shape;286;p41"/>
          <p:cNvPicPr preferRelativeResize="0"/>
          <p:nvPr/>
        </p:nvPicPr>
        <p:blipFill>
          <a:blip r:embed="rId3">
            <a:alphaModFix amt="44000"/>
          </a:blip>
          <a:stretch>
            <a:fillRect/>
          </a:stretch>
        </p:blipFill>
        <p:spPr>
          <a:xfrm>
            <a:off x="5258545" y="3108246"/>
            <a:ext cx="1674935" cy="1628857"/>
          </a:xfrm>
          <a:prstGeom prst="rect">
            <a:avLst/>
          </a:prstGeom>
          <a:noFill/>
          <a:ln>
            <a:noFill/>
          </a:ln>
        </p:spPr>
      </p:pic>
      <p:pic>
        <p:nvPicPr>
          <p:cNvPr id="287" name="Google Shape;287;p41"/>
          <p:cNvPicPr preferRelativeResize="0"/>
          <p:nvPr/>
        </p:nvPicPr>
        <p:blipFill>
          <a:blip r:embed="rId3">
            <a:alphaModFix amt="44000"/>
          </a:blip>
          <a:stretch>
            <a:fillRect/>
          </a:stretch>
        </p:blipFill>
        <p:spPr>
          <a:xfrm>
            <a:off x="5258545" y="1551913"/>
            <a:ext cx="1674935" cy="1628857"/>
          </a:xfrm>
          <a:prstGeom prst="rect">
            <a:avLst/>
          </a:prstGeom>
          <a:noFill/>
          <a:ln>
            <a:noFill/>
          </a:ln>
        </p:spPr>
      </p:pic>
      <p:sp>
        <p:nvSpPr>
          <p:cNvPr id="288" name="Google Shape;288;p41"/>
          <p:cNvSpPr txBox="1">
            <a:spLocks noGrp="1"/>
          </p:cNvSpPr>
          <p:nvPr>
            <p:ph type="title" idx="2"/>
          </p:nvPr>
        </p:nvSpPr>
        <p:spPr>
          <a:xfrm>
            <a:off x="3812928" y="503766"/>
            <a:ext cx="5276208" cy="763600"/>
          </a:xfrm>
          <a:prstGeom prst="rect">
            <a:avLst/>
          </a:prstGeom>
        </p:spPr>
        <p:txBody>
          <a:bodyPr spcFirstLastPara="1" wrap="square" lIns="121900" tIns="121900" rIns="121900" bIns="121900" anchor="ctr" anchorCtr="0">
            <a:noAutofit/>
          </a:bodyPr>
          <a:lstStyle/>
          <a:p>
            <a:r>
              <a:rPr lang="en-US" sz="6000" b="1" dirty="0">
                <a:latin typeface="Times New Roman" panose="02020603050405020304" pitchFamily="18" charset="0"/>
                <a:cs typeface="Times New Roman" panose="02020603050405020304" pitchFamily="18" charset="0"/>
              </a:rPr>
              <a:t>NỘI DUNG</a:t>
            </a:r>
          </a:p>
        </p:txBody>
      </p:sp>
      <p:sp>
        <p:nvSpPr>
          <p:cNvPr id="290" name="Google Shape;290;p41"/>
          <p:cNvSpPr txBox="1">
            <a:spLocks noGrp="1"/>
          </p:cNvSpPr>
          <p:nvPr>
            <p:ph type="subTitle" idx="1"/>
          </p:nvPr>
        </p:nvSpPr>
        <p:spPr>
          <a:xfrm>
            <a:off x="6645267" y="1812202"/>
            <a:ext cx="5619896" cy="976463"/>
          </a:xfrm>
          <a:prstGeom prst="rect">
            <a:avLst/>
          </a:prstGeom>
        </p:spPr>
        <p:txBody>
          <a:bodyPr spcFirstLastPara="1" wrap="square" lIns="121900" tIns="121900" rIns="121900" bIns="121900" anchor="ctr" anchorCtr="0">
            <a:noAutofit/>
          </a:bodyPr>
          <a:lstStyle/>
          <a:p>
            <a:pPr marL="533387" lvl="0" indent="-533387" algn="ctr">
              <a:buClrTx/>
              <a:buSzTx/>
              <a:buFontTx/>
              <a:buAutoNum type="romanUcPeriod"/>
            </a:pPr>
            <a:r>
              <a:rPr lang="vi-VN" sz="2667" b="1" kern="1200" dirty="0">
                <a:solidFill>
                  <a:prstClr val="black"/>
                </a:solidFill>
                <a:latin typeface="Times New Roman" panose="02020603050405020304" pitchFamily="18" charset="0"/>
                <a:ea typeface="+mn-ea"/>
                <a:cs typeface="+mn-cs"/>
              </a:rPr>
              <a:t>Tình hình thế giới và trong nước</a:t>
            </a:r>
            <a:endParaRPr lang="en-US" sz="2667" b="1" kern="1200" dirty="0">
              <a:solidFill>
                <a:prstClr val="black"/>
              </a:solidFill>
              <a:latin typeface="Calibri Light" panose="020F0302020204030204"/>
              <a:ea typeface="+mn-ea"/>
              <a:cs typeface="+mn-cs"/>
            </a:endParaRPr>
          </a:p>
        </p:txBody>
      </p:sp>
      <p:sp>
        <p:nvSpPr>
          <p:cNvPr id="292" name="Google Shape;292;p41"/>
          <p:cNvSpPr txBox="1">
            <a:spLocks noGrp="1"/>
          </p:cNvSpPr>
          <p:nvPr>
            <p:ph type="subTitle" idx="5"/>
          </p:nvPr>
        </p:nvSpPr>
        <p:spPr>
          <a:xfrm>
            <a:off x="6645266" y="3194264"/>
            <a:ext cx="5546733" cy="1303336"/>
          </a:xfrm>
          <a:prstGeom prst="rect">
            <a:avLst/>
          </a:prstGeom>
        </p:spPr>
        <p:txBody>
          <a:bodyPr spcFirstLastPara="1" wrap="square" lIns="121900" tIns="121900" rIns="121900" bIns="121900" anchor="ctr" anchorCtr="0">
            <a:noAutofit/>
          </a:bodyPr>
          <a:lstStyle/>
          <a:p>
            <a:pPr marL="0" lvl="0" indent="0" algn="ctr">
              <a:buClrTx/>
              <a:buSzTx/>
            </a:pPr>
            <a:r>
              <a:rPr lang="vi-VN" sz="2667" b="1" kern="1200" dirty="0">
                <a:solidFill>
                  <a:srgbClr val="0070C0"/>
                </a:solidFill>
                <a:latin typeface="Times New Roman" panose="02020603050405020304" pitchFamily="18" charset="0"/>
                <a:ea typeface="+mn-ea"/>
                <a:cs typeface="+mn-cs"/>
              </a:rPr>
              <a:t>II. Mặt trận Dân chủ Đông Dương và phong trào đấu tranh đòi tự do, dân chủ</a:t>
            </a:r>
            <a:endParaRPr lang="en-US" sz="2667" b="1" kern="1200" dirty="0">
              <a:solidFill>
                <a:srgbClr val="0070C0"/>
              </a:solidFill>
              <a:latin typeface="Calibri Light" panose="020F0302020204030204"/>
              <a:ea typeface="+mn-ea"/>
              <a:cs typeface="+mn-cs"/>
            </a:endParaRPr>
          </a:p>
        </p:txBody>
      </p:sp>
      <p:sp>
        <p:nvSpPr>
          <p:cNvPr id="293" name="Google Shape;293;p41"/>
          <p:cNvSpPr txBox="1">
            <a:spLocks noGrp="1"/>
          </p:cNvSpPr>
          <p:nvPr>
            <p:ph type="title" idx="6"/>
          </p:nvPr>
        </p:nvSpPr>
        <p:spPr>
          <a:xfrm>
            <a:off x="5287596" y="3587800"/>
            <a:ext cx="1455200" cy="596800"/>
          </a:xfrm>
          <a:prstGeom prst="rect">
            <a:avLst/>
          </a:prstGeom>
        </p:spPr>
        <p:txBody>
          <a:bodyPr spcFirstLastPara="1" wrap="square" lIns="121900" tIns="121900" rIns="121900" bIns="121900" anchor="ctr" anchorCtr="0">
            <a:noAutofit/>
          </a:bodyPr>
          <a:lstStyle/>
          <a:p>
            <a:r>
              <a:rPr lang="en">
                <a:solidFill>
                  <a:srgbClr val="0070C0"/>
                </a:solidFill>
              </a:rPr>
              <a:t>02</a:t>
            </a:r>
            <a:endParaRPr>
              <a:solidFill>
                <a:srgbClr val="0070C0"/>
              </a:solidFill>
            </a:endParaRPr>
          </a:p>
        </p:txBody>
      </p:sp>
      <p:sp>
        <p:nvSpPr>
          <p:cNvPr id="294" name="Google Shape;294;p41"/>
          <p:cNvSpPr txBox="1">
            <a:spLocks noGrp="1"/>
          </p:cNvSpPr>
          <p:nvPr>
            <p:ph type="title" idx="3"/>
          </p:nvPr>
        </p:nvSpPr>
        <p:spPr>
          <a:xfrm>
            <a:off x="5287596" y="2067933"/>
            <a:ext cx="1455200" cy="596800"/>
          </a:xfrm>
          <a:prstGeom prst="rect">
            <a:avLst/>
          </a:prstGeom>
        </p:spPr>
        <p:txBody>
          <a:bodyPr spcFirstLastPara="1" wrap="square" lIns="121900" tIns="121900" rIns="121900" bIns="121900" anchor="ctr" anchorCtr="0">
            <a:noAutofit/>
          </a:bodyPr>
          <a:lstStyle/>
          <a:p>
            <a:r>
              <a:rPr lang="en" dirty="0"/>
              <a:t>01</a:t>
            </a:r>
            <a:endParaRPr dirty="0"/>
          </a:p>
        </p:txBody>
      </p:sp>
      <p:sp>
        <p:nvSpPr>
          <p:cNvPr id="296" name="Google Shape;296;p41"/>
          <p:cNvSpPr txBox="1">
            <a:spLocks noGrp="1"/>
          </p:cNvSpPr>
          <p:nvPr>
            <p:ph type="subTitle" idx="8"/>
          </p:nvPr>
        </p:nvSpPr>
        <p:spPr>
          <a:xfrm>
            <a:off x="6771847" y="5082867"/>
            <a:ext cx="4449464" cy="646400"/>
          </a:xfrm>
          <a:prstGeom prst="rect">
            <a:avLst/>
          </a:prstGeom>
        </p:spPr>
        <p:txBody>
          <a:bodyPr spcFirstLastPara="1" wrap="square" lIns="121900" tIns="121900" rIns="121900" bIns="121900" anchor="ctr" anchorCtr="0">
            <a:noAutofit/>
          </a:bodyPr>
          <a:lstStyle/>
          <a:p>
            <a:pPr marL="0" lvl="0" indent="0" algn="ctr">
              <a:buClrTx/>
              <a:buSzTx/>
            </a:pPr>
            <a:r>
              <a:rPr lang="vi-VN" sz="2667" b="1" kern="1200" dirty="0">
                <a:solidFill>
                  <a:srgbClr val="ED394A"/>
                </a:solidFill>
                <a:latin typeface="Times New Roman" panose="02020603050405020304" pitchFamily="18" charset="0"/>
                <a:ea typeface="+mn-ea"/>
                <a:cs typeface="+mn-cs"/>
              </a:rPr>
              <a:t>III. Ý nghĩa của phong trào</a:t>
            </a:r>
            <a:endParaRPr lang="en-US" sz="2667" b="1" kern="1200" dirty="0">
              <a:solidFill>
                <a:srgbClr val="ED394A"/>
              </a:solidFill>
              <a:latin typeface="Calibri Light" panose="020F0302020204030204"/>
              <a:ea typeface="+mn-ea"/>
              <a:cs typeface="+mn-cs"/>
            </a:endParaRPr>
          </a:p>
        </p:txBody>
      </p:sp>
      <p:sp>
        <p:nvSpPr>
          <p:cNvPr id="297" name="Google Shape;297;p41"/>
          <p:cNvSpPr txBox="1">
            <a:spLocks noGrp="1"/>
          </p:cNvSpPr>
          <p:nvPr>
            <p:ph type="title" idx="9"/>
          </p:nvPr>
        </p:nvSpPr>
        <p:spPr>
          <a:xfrm>
            <a:off x="5287596" y="5107667"/>
            <a:ext cx="1455200" cy="596800"/>
          </a:xfrm>
          <a:prstGeom prst="rect">
            <a:avLst/>
          </a:prstGeom>
        </p:spPr>
        <p:txBody>
          <a:bodyPr spcFirstLastPara="1" wrap="square" lIns="121900" tIns="121900" rIns="121900" bIns="121900" anchor="ctr" anchorCtr="0">
            <a:noAutofit/>
          </a:bodyPr>
          <a:lstStyle/>
          <a:p>
            <a:r>
              <a:rPr lang="en" dirty="0">
                <a:solidFill>
                  <a:srgbClr val="ED394A"/>
                </a:solidFill>
              </a:rPr>
              <a:t>03</a:t>
            </a:r>
            <a:endParaRPr dirty="0">
              <a:solidFill>
                <a:srgbClr val="ED394A"/>
              </a:solidFill>
            </a:endParaRPr>
          </a:p>
        </p:txBody>
      </p:sp>
      <p:pic>
        <p:nvPicPr>
          <p:cNvPr id="21" name="图片 7">
            <a:extLst>
              <a:ext uri="{FF2B5EF4-FFF2-40B4-BE49-F238E27FC236}">
                <a16:creationId xmlns:a16="http://schemas.microsoft.com/office/drawing/2014/main" id="{B08B0826-DE4E-BE49-B603-C57A5B02023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11371" r="100000">
                        <a14:backgroundMark x1="23746" y1="24000" x2="23746" y2="24000"/>
                        <a14:backgroundMark x1="27090" y1="35000" x2="27090" y2="35000"/>
                        <a14:backgroundMark x1="27090" y1="35000" x2="27090" y2="35000"/>
                        <a14:backgroundMark x1="27090" y1="35000" x2="27090" y2="35000"/>
                        <a14:backgroundMark x1="29431" y1="46667" x2="29431" y2="46667"/>
                        <a14:backgroundMark x1="29431" y1="46667" x2="29431" y2="46667"/>
                        <a14:backgroundMark x1="29431" y1="46667" x2="29431" y2="46667"/>
                        <a14:backgroundMark x1="36789" y1="61000" x2="36789" y2="61000"/>
                        <a14:backgroundMark x1="23077" y1="25333" x2="37124" y2="63667"/>
                        <a14:backgroundMark x1="60870" y1="14333" x2="60870" y2="14333"/>
                        <a14:backgroundMark x1="68562" y1="28333" x2="68562" y2="28333"/>
                        <a14:backgroundMark x1="80602" y1="32667" x2="80602" y2="32667"/>
                        <a14:backgroundMark x1="58194" y1="34667" x2="58194" y2="34667"/>
                        <a14:backgroundMark x1="54849" y1="39000" x2="54849" y2="39000"/>
                        <a14:backgroundMark x1="54849" y1="45333" x2="54849" y2="45333"/>
                        <a14:backgroundMark x1="49833" y1="34667" x2="49833" y2="34667"/>
                        <a14:backgroundMark x1="53846" y1="28333" x2="53846" y2="28333"/>
                        <a14:backgroundMark x1="70234" y1="65333" x2="70234" y2="65333"/>
                        <a14:backgroundMark x1="81271" y1="63667" x2="81271" y2="63667"/>
                        <a14:backgroundMark x1="67893" y1="69667" x2="67893" y2="69667"/>
                        <a14:backgroundMark x1="59532" y1="78000" x2="59532" y2="78000"/>
                        <a14:backgroundMark x1="68562" y1="75000" x2="68562" y2="75000"/>
                        <a14:backgroundMark x1="54515" y1="84333" x2="54515" y2="84333"/>
                        <a14:backgroundMark x1="32776" y1="30667" x2="32776" y2="30667"/>
                        <a14:backgroundMark x1="37793" y1="29000" x2="37793" y2="29000"/>
                        <a14:backgroundMark x1="34448" y1="28000" x2="34448" y2="28000"/>
                      </a14:backgroundRemoval>
                    </a14:imgEffect>
                  </a14:imgLayer>
                </a14:imgProps>
              </a:ext>
              <a:ext uri="{28A0092B-C50C-407E-A947-70E740481C1C}">
                <a14:useLocalDpi xmlns:a14="http://schemas.microsoft.com/office/drawing/2010/main" val="0"/>
              </a:ext>
            </a:extLst>
          </a:blip>
          <a:srcRect l="23183" t="11346" r="27048" b="6254"/>
          <a:stretch/>
        </p:blipFill>
        <p:spPr>
          <a:xfrm>
            <a:off x="445699" y="337930"/>
            <a:ext cx="3712997" cy="6520070"/>
          </a:xfrm>
          <a:prstGeom prst="rect">
            <a:avLst/>
          </a:prstGeom>
        </p:spPr>
      </p:pic>
      <p:grpSp>
        <p:nvGrpSpPr>
          <p:cNvPr id="22" name="Group 21">
            <a:extLst>
              <a:ext uri="{FF2B5EF4-FFF2-40B4-BE49-F238E27FC236}">
                <a16:creationId xmlns:a16="http://schemas.microsoft.com/office/drawing/2014/main" id="{38ACCF87-FC66-E546-A5C3-AC64C3493C69}"/>
              </a:ext>
            </a:extLst>
          </p:cNvPr>
          <p:cNvGrpSpPr/>
          <p:nvPr/>
        </p:nvGrpSpPr>
        <p:grpSpPr>
          <a:xfrm>
            <a:off x="3118415" y="3131023"/>
            <a:ext cx="572045" cy="648345"/>
            <a:chOff x="2049036" y="2341712"/>
            <a:chExt cx="572045" cy="648345"/>
          </a:xfrm>
        </p:grpSpPr>
        <p:pic>
          <p:nvPicPr>
            <p:cNvPr id="23" name="Picture 22">
              <a:extLst>
                <a:ext uri="{FF2B5EF4-FFF2-40B4-BE49-F238E27FC236}">
                  <a16:creationId xmlns:a16="http://schemas.microsoft.com/office/drawing/2014/main" id="{AF795DBC-2B89-CE4E-8F91-7766569AC802}"/>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197076" y="2566052"/>
              <a:ext cx="424005" cy="424005"/>
            </a:xfrm>
            <a:prstGeom prst="rect">
              <a:avLst/>
            </a:prstGeom>
          </p:spPr>
        </p:pic>
        <p:pic>
          <p:nvPicPr>
            <p:cNvPr id="24" name="Picture 23">
              <a:extLst>
                <a:ext uri="{FF2B5EF4-FFF2-40B4-BE49-F238E27FC236}">
                  <a16:creationId xmlns:a16="http://schemas.microsoft.com/office/drawing/2014/main" id="{99A21EAC-5EB5-B749-9279-19E7DF1BB91C}"/>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049036" y="2341712"/>
              <a:ext cx="424005" cy="424005"/>
            </a:xfrm>
            <a:prstGeom prst="rect">
              <a:avLst/>
            </a:prstGeom>
          </p:spPr>
        </p:pic>
      </p:grpSp>
      <p:grpSp>
        <p:nvGrpSpPr>
          <p:cNvPr id="25" name="Group 24">
            <a:extLst>
              <a:ext uri="{FF2B5EF4-FFF2-40B4-BE49-F238E27FC236}">
                <a16:creationId xmlns:a16="http://schemas.microsoft.com/office/drawing/2014/main" id="{902FA0A1-369E-5840-A2A8-BE066EA55309}"/>
              </a:ext>
            </a:extLst>
          </p:cNvPr>
          <p:cNvGrpSpPr/>
          <p:nvPr/>
        </p:nvGrpSpPr>
        <p:grpSpPr>
          <a:xfrm>
            <a:off x="3677193" y="4800156"/>
            <a:ext cx="703501" cy="891771"/>
            <a:chOff x="2611985" y="4355566"/>
            <a:chExt cx="703501" cy="891771"/>
          </a:xfrm>
        </p:grpSpPr>
        <p:pic>
          <p:nvPicPr>
            <p:cNvPr id="26" name="Picture 25">
              <a:extLst>
                <a:ext uri="{FF2B5EF4-FFF2-40B4-BE49-F238E27FC236}">
                  <a16:creationId xmlns:a16="http://schemas.microsoft.com/office/drawing/2014/main" id="{D83CFFC4-BDCC-894C-A515-293899735396}"/>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32374" y="4588769"/>
              <a:ext cx="466407" cy="466407"/>
            </a:xfrm>
            <a:prstGeom prst="rect">
              <a:avLst/>
            </a:prstGeom>
          </p:spPr>
        </p:pic>
        <p:pic>
          <p:nvPicPr>
            <p:cNvPr id="27" name="Picture 26">
              <a:extLst>
                <a:ext uri="{FF2B5EF4-FFF2-40B4-BE49-F238E27FC236}">
                  <a16:creationId xmlns:a16="http://schemas.microsoft.com/office/drawing/2014/main" id="{4215BCB7-B4BC-B240-9E49-5C3E9DB54851}"/>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94699" y="4623232"/>
              <a:ext cx="620787" cy="620787"/>
            </a:xfrm>
            <a:prstGeom prst="rect">
              <a:avLst/>
            </a:prstGeom>
          </p:spPr>
        </p:pic>
        <p:pic>
          <p:nvPicPr>
            <p:cNvPr id="28" name="Picture 27">
              <a:extLst>
                <a:ext uri="{FF2B5EF4-FFF2-40B4-BE49-F238E27FC236}">
                  <a16:creationId xmlns:a16="http://schemas.microsoft.com/office/drawing/2014/main" id="{75E97C3B-E3A5-7C43-A14B-E9473D4C8765}"/>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611985" y="4780930"/>
              <a:ext cx="466407" cy="466407"/>
            </a:xfrm>
            <a:prstGeom prst="rect">
              <a:avLst/>
            </a:prstGeom>
          </p:spPr>
        </p:pic>
        <p:pic>
          <p:nvPicPr>
            <p:cNvPr id="29" name="Picture 28">
              <a:extLst>
                <a:ext uri="{FF2B5EF4-FFF2-40B4-BE49-F238E27FC236}">
                  <a16:creationId xmlns:a16="http://schemas.microsoft.com/office/drawing/2014/main" id="{4C100F56-71FF-434E-8B78-EC8367DCE171}"/>
                </a:ext>
              </a:extLst>
            </p:cNvPr>
            <p:cNvPicPr>
              <a:picLocks noChangeAspect="1"/>
            </p:cNvPicPr>
            <p:nvPr/>
          </p:nvPicPr>
          <p:blipFill>
            <a:blip r:embed="rId12" cstate="print">
              <a:extLst>
                <a:ext uri="{BEBA8EAE-BF5A-486C-A8C5-ECC9F3942E4B}">
                  <a14:imgProps xmlns:a14="http://schemas.microsoft.com/office/drawing/2010/main">
                    <a14:imgLayer r:embed="rId13">
                      <a14:imgEffect>
                        <a14:backgroundRemoval t="0" b="100000" l="0" r="10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2771346" y="4355566"/>
              <a:ext cx="466407" cy="466407"/>
            </a:xfrm>
            <a:prstGeom prst="rect">
              <a:avLst/>
            </a:prstGeom>
          </p:spPr>
        </p:pic>
      </p:grpSp>
    </p:spTree>
    <p:extLst>
      <p:ext uri="{BB962C8B-B14F-4D97-AF65-F5344CB8AC3E}">
        <p14:creationId xmlns:p14="http://schemas.microsoft.com/office/powerpoint/2010/main" val="37185041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barn(outVertical)">
                                          <p:cBhvr>
                                            <p:cTn id="7" dur="500"/>
                                            <p:tgtEl>
                                              <p:spTgt spid="2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50000">
                                      <p:stCondLst>
                                        <p:cond delay="0"/>
                                      </p:stCondLst>
                                      <p:childTnLst>
                                        <p:set>
                                          <p:cBhvr>
                                            <p:cTn id="11" dur="1" fill="hold">
                                              <p:stCondLst>
                                                <p:cond delay="0"/>
                                              </p:stCondLst>
                                            </p:cTn>
                                            <p:tgtEl>
                                              <p:spTgt spid="294"/>
                                            </p:tgtEl>
                                            <p:attrNameLst>
                                              <p:attrName>style.visibility</p:attrName>
                                            </p:attrNameLst>
                                          </p:cBhvr>
                                          <p:to>
                                            <p:strVal val="visible"/>
                                          </p:to>
                                        </p:set>
                                        <p:anim calcmode="lin" valueType="num" p14:bounceEnd="50000">
                                          <p:cBhvr additive="base">
                                            <p:cTn id="12" dur="500" fill="hold"/>
                                            <p:tgtEl>
                                              <p:spTgt spid="294"/>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94"/>
                                            </p:tgtEl>
                                            <p:attrNameLst>
                                              <p:attrName>ppt_y</p:attrName>
                                            </p:attrNameLst>
                                          </p:cBhvr>
                                          <p:tavLst>
                                            <p:tav tm="0">
                                              <p:val>
                                                <p:strVal val="0-#ppt_h/2"/>
                                              </p:val>
                                            </p:tav>
                                            <p:tav tm="100000">
                                              <p:val>
                                                <p:strVal val="#ppt_y"/>
                                              </p:val>
                                            </p:tav>
                                          </p:tavLst>
                                        </p:anim>
                                      </p:childTnLst>
                                    </p:cTn>
                                  </p:par>
                                  <p:par>
                                    <p:cTn id="14" presetID="2" presetClass="entr" presetSubtype="2" fill="hold" grpId="0" nodeType="withEffect" p14:presetBounceEnd="50000">
                                      <p:stCondLst>
                                        <p:cond delay="0"/>
                                      </p:stCondLst>
                                      <p:childTnLst>
                                        <p:set>
                                          <p:cBhvr>
                                            <p:cTn id="15" dur="1" fill="hold">
                                              <p:stCondLst>
                                                <p:cond delay="0"/>
                                              </p:stCondLst>
                                            </p:cTn>
                                            <p:tgtEl>
                                              <p:spTgt spid="290">
                                                <p:txEl>
                                                  <p:pRg st="0" end="0"/>
                                                </p:txEl>
                                              </p:spTgt>
                                            </p:tgtEl>
                                            <p:attrNameLst>
                                              <p:attrName>style.visibility</p:attrName>
                                            </p:attrNameLst>
                                          </p:cBhvr>
                                          <p:to>
                                            <p:strVal val="visible"/>
                                          </p:to>
                                        </p:set>
                                        <p:anim calcmode="lin" valueType="num" p14:bounceEnd="50000">
                                          <p:cBhvr additive="base">
                                            <p:cTn id="16" dur="500" fill="hold"/>
                                            <p:tgtEl>
                                              <p:spTgt spid="290">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2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14:presetBounceEnd="50000">
                                      <p:stCondLst>
                                        <p:cond delay="0"/>
                                      </p:stCondLst>
                                      <p:childTnLst>
                                        <p:set>
                                          <p:cBhvr>
                                            <p:cTn id="21" dur="1" fill="hold">
                                              <p:stCondLst>
                                                <p:cond delay="0"/>
                                              </p:stCondLst>
                                            </p:cTn>
                                            <p:tgtEl>
                                              <p:spTgt spid="293"/>
                                            </p:tgtEl>
                                            <p:attrNameLst>
                                              <p:attrName>style.visibility</p:attrName>
                                            </p:attrNameLst>
                                          </p:cBhvr>
                                          <p:to>
                                            <p:strVal val="visible"/>
                                          </p:to>
                                        </p:set>
                                        <p:anim calcmode="lin" valueType="num" p14:bounceEnd="50000">
                                          <p:cBhvr additive="base">
                                            <p:cTn id="22" dur="500" fill="hold"/>
                                            <p:tgtEl>
                                              <p:spTgt spid="293"/>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293"/>
                                            </p:tgtEl>
                                            <p:attrNameLst>
                                              <p:attrName>ppt_y</p:attrName>
                                            </p:attrNameLst>
                                          </p:cBhvr>
                                          <p:tavLst>
                                            <p:tav tm="0">
                                              <p:val>
                                                <p:strVal val="0-#ppt_h/2"/>
                                              </p:val>
                                            </p:tav>
                                            <p:tav tm="100000">
                                              <p:val>
                                                <p:strVal val="#ppt_y"/>
                                              </p:val>
                                            </p:tav>
                                          </p:tavLst>
                                        </p:anim>
                                      </p:childTnLst>
                                    </p:cTn>
                                  </p:par>
                                  <p:par>
                                    <p:cTn id="24" presetID="2" presetClass="entr" presetSubtype="2" fill="hold" grpId="0" nodeType="withEffect" p14:presetBounceEnd="50000">
                                      <p:stCondLst>
                                        <p:cond delay="0"/>
                                      </p:stCondLst>
                                      <p:childTnLst>
                                        <p:set>
                                          <p:cBhvr>
                                            <p:cTn id="25" dur="1" fill="hold">
                                              <p:stCondLst>
                                                <p:cond delay="0"/>
                                              </p:stCondLst>
                                            </p:cTn>
                                            <p:tgtEl>
                                              <p:spTgt spid="292">
                                                <p:txEl>
                                                  <p:pRg st="0" end="0"/>
                                                </p:txEl>
                                              </p:spTgt>
                                            </p:tgtEl>
                                            <p:attrNameLst>
                                              <p:attrName>style.visibility</p:attrName>
                                            </p:attrNameLst>
                                          </p:cBhvr>
                                          <p:to>
                                            <p:strVal val="visible"/>
                                          </p:to>
                                        </p:set>
                                        <p:anim calcmode="lin" valueType="num" p14:bounceEnd="50000">
                                          <p:cBhvr additive="base">
                                            <p:cTn id="26" dur="500" fill="hold"/>
                                            <p:tgtEl>
                                              <p:spTgt spid="292">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14:presetBounceEnd="50000">
                                      <p:stCondLst>
                                        <p:cond delay="0"/>
                                      </p:stCondLst>
                                      <p:childTnLst>
                                        <p:set>
                                          <p:cBhvr>
                                            <p:cTn id="31" dur="1" fill="hold">
                                              <p:stCondLst>
                                                <p:cond delay="0"/>
                                              </p:stCondLst>
                                            </p:cTn>
                                            <p:tgtEl>
                                              <p:spTgt spid="297"/>
                                            </p:tgtEl>
                                            <p:attrNameLst>
                                              <p:attrName>style.visibility</p:attrName>
                                            </p:attrNameLst>
                                          </p:cBhvr>
                                          <p:to>
                                            <p:strVal val="visible"/>
                                          </p:to>
                                        </p:set>
                                        <p:anim calcmode="lin" valueType="num" p14:bounceEnd="50000">
                                          <p:cBhvr additive="base">
                                            <p:cTn id="32" dur="500" fill="hold"/>
                                            <p:tgtEl>
                                              <p:spTgt spid="297"/>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97"/>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14:presetBounceEnd="50000">
                                      <p:stCondLst>
                                        <p:cond delay="0"/>
                                      </p:stCondLst>
                                      <p:childTnLst>
                                        <p:set>
                                          <p:cBhvr>
                                            <p:cTn id="35" dur="1" fill="hold">
                                              <p:stCondLst>
                                                <p:cond delay="0"/>
                                              </p:stCondLst>
                                            </p:cTn>
                                            <p:tgtEl>
                                              <p:spTgt spid="296">
                                                <p:txEl>
                                                  <p:pRg st="0" end="0"/>
                                                </p:txEl>
                                              </p:spTgt>
                                            </p:tgtEl>
                                            <p:attrNameLst>
                                              <p:attrName>style.visibility</p:attrName>
                                            </p:attrNameLst>
                                          </p:cBhvr>
                                          <p:to>
                                            <p:strVal val="visible"/>
                                          </p:to>
                                        </p:set>
                                        <p:anim calcmode="lin" valueType="num" p14:bounceEnd="50000">
                                          <p:cBhvr additive="base">
                                            <p:cTn id="36" dur="500" fill="hold"/>
                                            <p:tgtEl>
                                              <p:spTgt spid="296">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29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90" grpId="0" build="p"/>
          <p:bldP spid="292" grpId="0" build="p"/>
          <p:bldP spid="293" grpId="0"/>
          <p:bldP spid="294" grpId="0"/>
          <p:bldP spid="296" grpId="0" build="p"/>
          <p:bldP spid="29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barn(outVertical)">
                                          <p:cBhvr>
                                            <p:cTn id="7" dur="500"/>
                                            <p:tgtEl>
                                              <p:spTgt spid="2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94"/>
                                            </p:tgtEl>
                                            <p:attrNameLst>
                                              <p:attrName>style.visibility</p:attrName>
                                            </p:attrNameLst>
                                          </p:cBhvr>
                                          <p:to>
                                            <p:strVal val="visible"/>
                                          </p:to>
                                        </p:set>
                                        <p:anim calcmode="lin" valueType="num">
                                          <p:cBhvr additive="base">
                                            <p:cTn id="12" dur="500" fill="hold"/>
                                            <p:tgtEl>
                                              <p:spTgt spid="294"/>
                                            </p:tgtEl>
                                            <p:attrNameLst>
                                              <p:attrName>ppt_x</p:attrName>
                                            </p:attrNameLst>
                                          </p:cBhvr>
                                          <p:tavLst>
                                            <p:tav tm="0">
                                              <p:val>
                                                <p:strVal val="#ppt_x"/>
                                              </p:val>
                                            </p:tav>
                                            <p:tav tm="100000">
                                              <p:val>
                                                <p:strVal val="#ppt_x"/>
                                              </p:val>
                                            </p:tav>
                                          </p:tavLst>
                                        </p:anim>
                                        <p:anim calcmode="lin" valueType="num">
                                          <p:cBhvr additive="base">
                                            <p:cTn id="13" dur="500" fill="hold"/>
                                            <p:tgtEl>
                                              <p:spTgt spid="294"/>
                                            </p:tgtEl>
                                            <p:attrNameLst>
                                              <p:attrName>ppt_y</p:attrName>
                                            </p:attrNameLst>
                                          </p:cBhvr>
                                          <p:tavLst>
                                            <p:tav tm="0">
                                              <p:val>
                                                <p:strVal val="0-#ppt_h/2"/>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90">
                                                <p:txEl>
                                                  <p:pRg st="0" end="0"/>
                                                </p:txEl>
                                              </p:spTgt>
                                            </p:tgtEl>
                                            <p:attrNameLst>
                                              <p:attrName>style.visibility</p:attrName>
                                            </p:attrNameLst>
                                          </p:cBhvr>
                                          <p:to>
                                            <p:strVal val="visible"/>
                                          </p:to>
                                        </p:set>
                                        <p:anim calcmode="lin" valueType="num">
                                          <p:cBhvr additive="base">
                                            <p:cTn id="16" dur="500" fill="hold"/>
                                            <p:tgtEl>
                                              <p:spTgt spid="290">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29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293"/>
                                            </p:tgtEl>
                                            <p:attrNameLst>
                                              <p:attrName>style.visibility</p:attrName>
                                            </p:attrNameLst>
                                          </p:cBhvr>
                                          <p:to>
                                            <p:strVal val="visible"/>
                                          </p:to>
                                        </p:set>
                                        <p:anim calcmode="lin" valueType="num">
                                          <p:cBhvr additive="base">
                                            <p:cTn id="22" dur="500" fill="hold"/>
                                            <p:tgtEl>
                                              <p:spTgt spid="293"/>
                                            </p:tgtEl>
                                            <p:attrNameLst>
                                              <p:attrName>ppt_x</p:attrName>
                                            </p:attrNameLst>
                                          </p:cBhvr>
                                          <p:tavLst>
                                            <p:tav tm="0">
                                              <p:val>
                                                <p:strVal val="#ppt_x"/>
                                              </p:val>
                                            </p:tav>
                                            <p:tav tm="100000">
                                              <p:val>
                                                <p:strVal val="#ppt_x"/>
                                              </p:val>
                                            </p:tav>
                                          </p:tavLst>
                                        </p:anim>
                                        <p:anim calcmode="lin" valueType="num">
                                          <p:cBhvr additive="base">
                                            <p:cTn id="23" dur="500" fill="hold"/>
                                            <p:tgtEl>
                                              <p:spTgt spid="293"/>
                                            </p:tgtEl>
                                            <p:attrNameLst>
                                              <p:attrName>ppt_y</p:attrName>
                                            </p:attrNameLst>
                                          </p:cBhvr>
                                          <p:tavLst>
                                            <p:tav tm="0">
                                              <p:val>
                                                <p:strVal val="0-#ppt_h/2"/>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92">
                                                <p:txEl>
                                                  <p:pRg st="0" end="0"/>
                                                </p:txEl>
                                              </p:spTgt>
                                            </p:tgtEl>
                                            <p:attrNameLst>
                                              <p:attrName>style.visibility</p:attrName>
                                            </p:attrNameLst>
                                          </p:cBhvr>
                                          <p:to>
                                            <p:strVal val="visible"/>
                                          </p:to>
                                        </p:set>
                                        <p:anim calcmode="lin" valueType="num">
                                          <p:cBhvr additive="base">
                                            <p:cTn id="26" dur="500" fill="hold"/>
                                            <p:tgtEl>
                                              <p:spTgt spid="292">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29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297"/>
                                            </p:tgtEl>
                                            <p:attrNameLst>
                                              <p:attrName>style.visibility</p:attrName>
                                            </p:attrNameLst>
                                          </p:cBhvr>
                                          <p:to>
                                            <p:strVal val="visible"/>
                                          </p:to>
                                        </p:set>
                                        <p:anim calcmode="lin" valueType="num">
                                          <p:cBhvr additive="base">
                                            <p:cTn id="32" dur="500" fill="hold"/>
                                            <p:tgtEl>
                                              <p:spTgt spid="297"/>
                                            </p:tgtEl>
                                            <p:attrNameLst>
                                              <p:attrName>ppt_x</p:attrName>
                                            </p:attrNameLst>
                                          </p:cBhvr>
                                          <p:tavLst>
                                            <p:tav tm="0">
                                              <p:val>
                                                <p:strVal val="#ppt_x"/>
                                              </p:val>
                                            </p:tav>
                                            <p:tav tm="100000">
                                              <p:val>
                                                <p:strVal val="#ppt_x"/>
                                              </p:val>
                                            </p:tav>
                                          </p:tavLst>
                                        </p:anim>
                                        <p:anim calcmode="lin" valueType="num">
                                          <p:cBhvr additive="base">
                                            <p:cTn id="33" dur="500" fill="hold"/>
                                            <p:tgtEl>
                                              <p:spTgt spid="297"/>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96">
                                                <p:txEl>
                                                  <p:pRg st="0" end="0"/>
                                                </p:txEl>
                                              </p:spTgt>
                                            </p:tgtEl>
                                            <p:attrNameLst>
                                              <p:attrName>style.visibility</p:attrName>
                                            </p:attrNameLst>
                                          </p:cBhvr>
                                          <p:to>
                                            <p:strVal val="visible"/>
                                          </p:to>
                                        </p:set>
                                        <p:anim calcmode="lin" valueType="num">
                                          <p:cBhvr additive="base">
                                            <p:cTn id="36" dur="500" fill="hold"/>
                                            <p:tgtEl>
                                              <p:spTgt spid="296">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9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p:bldP spid="290" grpId="0" build="p"/>
          <p:bldP spid="292" grpId="0" build="p"/>
          <p:bldP spid="293" grpId="0"/>
          <p:bldP spid="294" grpId="0"/>
          <p:bldP spid="296" grpId="0" build="p"/>
          <p:bldP spid="29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pic>
        <p:nvPicPr>
          <p:cNvPr id="320" name="Google Shape;320;p44"/>
          <p:cNvPicPr preferRelativeResize="0"/>
          <p:nvPr/>
        </p:nvPicPr>
        <p:blipFill>
          <a:blip r:embed="rId3">
            <a:alphaModFix/>
          </a:blip>
          <a:stretch>
            <a:fillRect/>
          </a:stretch>
        </p:blipFill>
        <p:spPr>
          <a:xfrm>
            <a:off x="7707062" y="1480442"/>
            <a:ext cx="4891980" cy="6193068"/>
          </a:xfrm>
          <a:prstGeom prst="rect">
            <a:avLst/>
          </a:prstGeom>
          <a:noFill/>
          <a:ln>
            <a:noFill/>
          </a:ln>
        </p:spPr>
      </p:pic>
      <p:sp>
        <p:nvSpPr>
          <p:cNvPr id="8" name="Rectangle 7">
            <a:extLst>
              <a:ext uri="{FF2B5EF4-FFF2-40B4-BE49-F238E27FC236}">
                <a16:creationId xmlns:a16="http://schemas.microsoft.com/office/drawing/2014/main" id="{26AEEFD8-F546-554B-8AAB-7048472C853D}"/>
              </a:ext>
            </a:extLst>
          </p:cNvPr>
          <p:cNvSpPr/>
          <p:nvPr/>
        </p:nvSpPr>
        <p:spPr>
          <a:xfrm>
            <a:off x="-108010" y="73152"/>
            <a:ext cx="7815072" cy="1661993"/>
          </a:xfrm>
          <a:prstGeom prst="rect">
            <a:avLst/>
          </a:prstGeom>
        </p:spPr>
        <p:txBody>
          <a:bodyPr wrap="square">
            <a:spAutoFit/>
          </a:bodyPr>
          <a:lstStyle/>
          <a:p>
            <a:pPr lvl="0" algn="ctr"/>
            <a:r>
              <a:rPr lang="en-US" altLang="en-US" sz="3400" b="1" dirty="0" err="1">
                <a:solidFill>
                  <a:srgbClr val="5B0F00"/>
                </a:solidFill>
                <a:latin typeface="Times New Roman" panose="02020603050405020304" pitchFamily="18" charset="0"/>
                <a:cs typeface="Times New Roman" panose="02020603050405020304" pitchFamily="18" charset="0"/>
              </a:rPr>
              <a:t>Bài</a:t>
            </a:r>
            <a:r>
              <a:rPr lang="en-US" altLang="en-US" sz="3400" b="1" dirty="0">
                <a:solidFill>
                  <a:srgbClr val="5B0F00"/>
                </a:solidFill>
                <a:latin typeface="Times New Roman" panose="02020603050405020304" pitchFamily="18" charset="0"/>
                <a:cs typeface="Times New Roman" panose="02020603050405020304" pitchFamily="18" charset="0"/>
              </a:rPr>
              <a:t> 20 : </a:t>
            </a:r>
          </a:p>
          <a:p>
            <a:pPr lvl="0" algn="ctr"/>
            <a:r>
              <a:rPr lang="en-US" altLang="en-US" sz="3400" b="1" dirty="0">
                <a:solidFill>
                  <a:srgbClr val="5B0F00"/>
                </a:solidFill>
                <a:latin typeface="Times New Roman" panose="02020603050405020304" pitchFamily="18" charset="0"/>
                <a:cs typeface="Times New Roman" panose="02020603050405020304" pitchFamily="18" charset="0"/>
              </a:rPr>
              <a:t>CUỘC VẬN ĐỘNG DÂN CHỦ </a:t>
            </a:r>
          </a:p>
          <a:p>
            <a:pPr lvl="0" algn="ctr"/>
            <a:r>
              <a:rPr lang="en-US" altLang="en-US" sz="3400" b="1" dirty="0">
                <a:solidFill>
                  <a:srgbClr val="5B0F00"/>
                </a:solidFill>
                <a:latin typeface="Times New Roman" panose="02020603050405020304" pitchFamily="18" charset="0"/>
                <a:cs typeface="Times New Roman" panose="02020603050405020304" pitchFamily="18" charset="0"/>
              </a:rPr>
              <a:t>TRONG NHỮNG NĂM 1936 – 1939</a:t>
            </a:r>
          </a:p>
        </p:txBody>
      </p:sp>
      <p:sp>
        <p:nvSpPr>
          <p:cNvPr id="14" name="TextBox 13">
            <a:extLst>
              <a:ext uri="{FF2B5EF4-FFF2-40B4-BE49-F238E27FC236}">
                <a16:creationId xmlns:a16="http://schemas.microsoft.com/office/drawing/2014/main" id="{887D1ACD-2577-744B-8836-B65542644ED3}"/>
              </a:ext>
            </a:extLst>
          </p:cNvPr>
          <p:cNvSpPr txBox="1"/>
          <p:nvPr/>
        </p:nvSpPr>
        <p:spPr>
          <a:xfrm>
            <a:off x="56928" y="1869674"/>
            <a:ext cx="8062944" cy="802938"/>
          </a:xfrm>
          <a:prstGeom prst="rect">
            <a:avLst/>
          </a:prstGeom>
        </p:spPr>
        <p:txBody>
          <a:bodyPr vert="horz" lIns="91440" tIns="45720" rIns="91440" bIns="45720" rtlCol="0" anchor="b">
            <a:noAutofit/>
          </a:bodyPr>
          <a:lstStyle/>
          <a:p>
            <a:pPr lvl="0">
              <a:lnSpc>
                <a:spcPct val="90000"/>
              </a:lnSpc>
              <a:spcBef>
                <a:spcPct val="0"/>
              </a:spcBef>
              <a:spcAft>
                <a:spcPts val="800"/>
              </a:spcAft>
              <a:defRPr/>
            </a:pPr>
            <a:r>
              <a:rPr lang="vi-VN" sz="4000" b="1" dirty="0">
                <a:solidFill>
                  <a:srgbClr val="00B0F0"/>
                </a:solidFill>
                <a:latin typeface="Times New Roman" panose="02020603050405020304" pitchFamily="18" charset="0"/>
                <a:cs typeface="Times New Roman" panose="02020603050405020304" pitchFamily="18" charset="0"/>
              </a:rPr>
              <a:t>I. Tình hình thế giới và trong nước. </a:t>
            </a:r>
          </a:p>
        </p:txBody>
      </p:sp>
      <p:grpSp>
        <p:nvGrpSpPr>
          <p:cNvPr id="11" name="Group 10">
            <a:extLst>
              <a:ext uri="{FF2B5EF4-FFF2-40B4-BE49-F238E27FC236}">
                <a16:creationId xmlns:a16="http://schemas.microsoft.com/office/drawing/2014/main" id="{219BA806-66EB-3B43-8571-D666F6039505}"/>
              </a:ext>
            </a:extLst>
          </p:cNvPr>
          <p:cNvGrpSpPr/>
          <p:nvPr/>
        </p:nvGrpSpPr>
        <p:grpSpPr>
          <a:xfrm>
            <a:off x="85392" y="3384759"/>
            <a:ext cx="7593206" cy="1701670"/>
            <a:chOff x="56928" y="3332515"/>
            <a:chExt cx="7593206" cy="1701670"/>
          </a:xfrm>
        </p:grpSpPr>
        <p:sp>
          <p:nvSpPr>
            <p:cNvPr id="9" name="Terminator 8">
              <a:extLst>
                <a:ext uri="{FF2B5EF4-FFF2-40B4-BE49-F238E27FC236}">
                  <a16:creationId xmlns:a16="http://schemas.microsoft.com/office/drawing/2014/main" id="{6A642F70-0ABE-5C43-BCEA-04FD373C5E75}"/>
                </a:ext>
              </a:extLst>
            </p:cNvPr>
            <p:cNvSpPr/>
            <p:nvPr/>
          </p:nvSpPr>
          <p:spPr>
            <a:xfrm>
              <a:off x="56928" y="3332515"/>
              <a:ext cx="7593206" cy="1701670"/>
            </a:xfrm>
            <a:prstGeom prst="flowChartTerminator">
              <a:avLst/>
            </a:prstGeom>
            <a:solidFill>
              <a:srgbClr val="69A92B">
                <a:alpha val="59000"/>
              </a:srgb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TextBox 9">
              <a:extLst>
                <a:ext uri="{FF2B5EF4-FFF2-40B4-BE49-F238E27FC236}">
                  <a16:creationId xmlns:a16="http://schemas.microsoft.com/office/drawing/2014/main" id="{5E87DD97-C784-EB48-8577-0383961069B9}"/>
                </a:ext>
              </a:extLst>
            </p:cNvPr>
            <p:cNvSpPr txBox="1"/>
            <p:nvPr/>
          </p:nvSpPr>
          <p:spPr>
            <a:xfrm>
              <a:off x="1116600" y="3583185"/>
              <a:ext cx="5943600" cy="1200329"/>
            </a:xfrm>
            <a:prstGeom prst="rect">
              <a:avLst/>
            </a:prstGeom>
            <a:noFill/>
          </p:spPr>
          <p:txBody>
            <a:bodyPr wrap="square" rtlCol="0">
              <a:spAutoFit/>
            </a:bodyPr>
            <a:lstStyle/>
            <a:p>
              <a:pPr algn="ctr"/>
              <a:r>
                <a:rPr lang="en-VN" sz="3600" b="1" dirty="0">
                  <a:latin typeface="Times New Roman" panose="02020603050405020304" pitchFamily="18" charset="0"/>
                  <a:cs typeface="Times New Roman" panose="02020603050405020304" pitchFamily="18" charset="0"/>
                </a:rPr>
                <a:t>Em hãy nêu tình hình trong nước và quốc tế 1936-1939?</a:t>
              </a:r>
            </a:p>
          </p:txBody>
        </p:sp>
      </p:grpSp>
    </p:spTree>
    <p:extLst>
      <p:ext uri="{BB962C8B-B14F-4D97-AF65-F5344CB8AC3E}">
        <p14:creationId xmlns:p14="http://schemas.microsoft.com/office/powerpoint/2010/main" val="300025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pSp>
        <p:nvGrpSpPr>
          <p:cNvPr id="462" name="Google Shape;462;p46"/>
          <p:cNvGrpSpPr/>
          <p:nvPr/>
        </p:nvGrpSpPr>
        <p:grpSpPr>
          <a:xfrm>
            <a:off x="87086" y="21509"/>
            <a:ext cx="1121229" cy="943848"/>
            <a:chOff x="-4522116" y="238833"/>
            <a:chExt cx="1470357" cy="1081739"/>
          </a:xfrm>
        </p:grpSpPr>
        <p:sp>
          <p:nvSpPr>
            <p:cNvPr id="463" name="Google Shape;463;p46"/>
            <p:cNvSpPr/>
            <p:nvPr/>
          </p:nvSpPr>
          <p:spPr>
            <a:xfrm rot="8700159">
              <a:off x="-4196085" y="542144"/>
              <a:ext cx="1157876" cy="317800"/>
            </a:xfrm>
            <a:custGeom>
              <a:avLst/>
              <a:gdLst/>
              <a:ahLst/>
              <a:cxnLst/>
              <a:rect l="l" t="t" r="r" b="b"/>
              <a:pathLst>
                <a:path w="32900" h="9030" extrusionOk="0">
                  <a:moveTo>
                    <a:pt x="11578" y="0"/>
                  </a:moveTo>
                  <a:cubicBezTo>
                    <a:pt x="9202" y="0"/>
                    <a:pt x="6791" y="296"/>
                    <a:pt x="4579" y="1088"/>
                  </a:cubicBezTo>
                  <a:lnTo>
                    <a:pt x="20" y="223"/>
                  </a:lnTo>
                  <a:lnTo>
                    <a:pt x="0" y="504"/>
                  </a:lnTo>
                  <a:lnTo>
                    <a:pt x="4479" y="1643"/>
                  </a:lnTo>
                  <a:cubicBezTo>
                    <a:pt x="4479" y="1643"/>
                    <a:pt x="12711" y="7369"/>
                    <a:pt x="24045" y="7685"/>
                  </a:cubicBezTo>
                  <a:cubicBezTo>
                    <a:pt x="24045" y="7685"/>
                    <a:pt x="29484" y="8483"/>
                    <a:pt x="31132" y="9030"/>
                  </a:cubicBezTo>
                  <a:lnTo>
                    <a:pt x="31675" y="8379"/>
                  </a:lnTo>
                  <a:cubicBezTo>
                    <a:pt x="31675" y="8379"/>
                    <a:pt x="27810" y="7374"/>
                    <a:pt x="28096" y="5895"/>
                  </a:cubicBezTo>
                  <a:cubicBezTo>
                    <a:pt x="28292" y="4878"/>
                    <a:pt x="29506" y="4519"/>
                    <a:pt x="30907" y="4519"/>
                  </a:cubicBezTo>
                  <a:cubicBezTo>
                    <a:pt x="31544" y="4519"/>
                    <a:pt x="32219" y="4593"/>
                    <a:pt x="32854" y="4714"/>
                  </a:cubicBezTo>
                  <a:lnTo>
                    <a:pt x="32899" y="4030"/>
                  </a:lnTo>
                  <a:cubicBezTo>
                    <a:pt x="32899" y="4030"/>
                    <a:pt x="27772" y="3253"/>
                    <a:pt x="25204" y="2458"/>
                  </a:cubicBezTo>
                  <a:cubicBezTo>
                    <a:pt x="23365" y="1889"/>
                    <a:pt x="17579" y="0"/>
                    <a:pt x="11578"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4" name="Google Shape;464;p46"/>
            <p:cNvSpPr/>
            <p:nvPr/>
          </p:nvSpPr>
          <p:spPr>
            <a:xfrm rot="8700159">
              <a:off x="-4014828" y="345809"/>
              <a:ext cx="304321" cy="431828"/>
            </a:xfrm>
            <a:custGeom>
              <a:avLst/>
              <a:gdLst/>
              <a:ahLst/>
              <a:cxnLst/>
              <a:rect l="l" t="t" r="r" b="b"/>
              <a:pathLst>
                <a:path w="8647" h="12270" extrusionOk="0">
                  <a:moveTo>
                    <a:pt x="1" y="0"/>
                  </a:moveTo>
                  <a:cubicBezTo>
                    <a:pt x="1" y="1"/>
                    <a:pt x="3175" y="11381"/>
                    <a:pt x="3504" y="12088"/>
                  </a:cubicBezTo>
                  <a:lnTo>
                    <a:pt x="6237" y="12270"/>
                  </a:lnTo>
                  <a:cubicBezTo>
                    <a:pt x="6237" y="12270"/>
                    <a:pt x="8597" y="2567"/>
                    <a:pt x="8623" y="1727"/>
                  </a:cubicBezTo>
                  <a:cubicBezTo>
                    <a:pt x="8647" y="886"/>
                    <a:pt x="1" y="0"/>
                    <a:pt x="1"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5" name="Google Shape;465;p46"/>
            <p:cNvSpPr/>
            <p:nvPr/>
          </p:nvSpPr>
          <p:spPr>
            <a:xfrm rot="8700159">
              <a:off x="-3809976" y="818178"/>
              <a:ext cx="363517" cy="379565"/>
            </a:xfrm>
            <a:custGeom>
              <a:avLst/>
              <a:gdLst/>
              <a:ahLst/>
              <a:cxnLst/>
              <a:rect l="l" t="t" r="r" b="b"/>
              <a:pathLst>
                <a:path w="10329" h="10785" extrusionOk="0">
                  <a:moveTo>
                    <a:pt x="7190" y="0"/>
                  </a:moveTo>
                  <a:cubicBezTo>
                    <a:pt x="6073" y="1329"/>
                    <a:pt x="1" y="8663"/>
                    <a:pt x="1" y="8663"/>
                  </a:cubicBezTo>
                  <a:cubicBezTo>
                    <a:pt x="314" y="8960"/>
                    <a:pt x="6200" y="10784"/>
                    <a:pt x="7636" y="10784"/>
                  </a:cubicBezTo>
                  <a:cubicBezTo>
                    <a:pt x="7818" y="10784"/>
                    <a:pt x="7929" y="10755"/>
                    <a:pt x="7947" y="10689"/>
                  </a:cubicBezTo>
                  <a:cubicBezTo>
                    <a:pt x="8111" y="10107"/>
                    <a:pt x="10328" y="1613"/>
                    <a:pt x="10210" y="1511"/>
                  </a:cubicBezTo>
                  <a:cubicBezTo>
                    <a:pt x="10093" y="1410"/>
                    <a:pt x="7190" y="0"/>
                    <a:pt x="719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6" name="Google Shape;466;p46"/>
            <p:cNvSpPr/>
            <p:nvPr/>
          </p:nvSpPr>
          <p:spPr>
            <a:xfrm rot="8700159">
              <a:off x="-3698603" y="1166406"/>
              <a:ext cx="185295" cy="111072"/>
            </a:xfrm>
            <a:custGeom>
              <a:avLst/>
              <a:gdLst/>
              <a:ahLst/>
              <a:cxnLst/>
              <a:rect l="l" t="t" r="r" b="b"/>
              <a:pathLst>
                <a:path w="5265" h="3156" extrusionOk="0">
                  <a:moveTo>
                    <a:pt x="347" y="1"/>
                  </a:moveTo>
                  <a:cubicBezTo>
                    <a:pt x="251" y="25"/>
                    <a:pt x="1" y="699"/>
                    <a:pt x="1" y="699"/>
                  </a:cubicBezTo>
                  <a:cubicBezTo>
                    <a:pt x="337" y="782"/>
                    <a:pt x="4877" y="3156"/>
                    <a:pt x="5043" y="3156"/>
                  </a:cubicBezTo>
                  <a:cubicBezTo>
                    <a:pt x="5044" y="3156"/>
                    <a:pt x="5045" y="3156"/>
                    <a:pt x="5045" y="3156"/>
                  </a:cubicBezTo>
                  <a:cubicBezTo>
                    <a:pt x="5172" y="3133"/>
                    <a:pt x="5265" y="2671"/>
                    <a:pt x="5265" y="2671"/>
                  </a:cubicBezTo>
                  <a:cubicBezTo>
                    <a:pt x="5030" y="2437"/>
                    <a:pt x="347" y="1"/>
                    <a:pt x="34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7" name="Google Shape;467;p46"/>
            <p:cNvSpPr/>
            <p:nvPr/>
          </p:nvSpPr>
          <p:spPr>
            <a:xfrm rot="8700159">
              <a:off x="-4075453" y="360385"/>
              <a:ext cx="192897" cy="29844"/>
            </a:xfrm>
            <a:custGeom>
              <a:avLst/>
              <a:gdLst/>
              <a:ahLst/>
              <a:cxnLst/>
              <a:rect l="l" t="t" r="r" b="b"/>
              <a:pathLst>
                <a:path w="5481" h="848" extrusionOk="0">
                  <a:moveTo>
                    <a:pt x="392" y="0"/>
                  </a:moveTo>
                  <a:cubicBezTo>
                    <a:pt x="315" y="0"/>
                    <a:pt x="260" y="3"/>
                    <a:pt x="230" y="8"/>
                  </a:cubicBezTo>
                  <a:cubicBezTo>
                    <a:pt x="230" y="8"/>
                    <a:pt x="1" y="648"/>
                    <a:pt x="175" y="848"/>
                  </a:cubicBezTo>
                  <a:cubicBezTo>
                    <a:pt x="175" y="848"/>
                    <a:pt x="3832" y="734"/>
                    <a:pt x="4931" y="734"/>
                  </a:cubicBezTo>
                  <a:cubicBezTo>
                    <a:pt x="5063" y="734"/>
                    <a:pt x="5159" y="736"/>
                    <a:pt x="5206" y="740"/>
                  </a:cubicBezTo>
                  <a:cubicBezTo>
                    <a:pt x="5206" y="740"/>
                    <a:pt x="5480" y="357"/>
                    <a:pt x="5232" y="341"/>
                  </a:cubicBezTo>
                  <a:cubicBezTo>
                    <a:pt x="5232" y="341"/>
                    <a:pt x="1302" y="0"/>
                    <a:pt x="392"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8" name="Google Shape;468;p46"/>
            <p:cNvSpPr/>
            <p:nvPr/>
          </p:nvSpPr>
          <p:spPr>
            <a:xfrm rot="8700159">
              <a:off x="-4172021" y="860273"/>
              <a:ext cx="211092" cy="144717"/>
            </a:xfrm>
            <a:custGeom>
              <a:avLst/>
              <a:gdLst/>
              <a:ahLst/>
              <a:cxnLst/>
              <a:rect l="l" t="t" r="r" b="b"/>
              <a:pathLst>
                <a:path w="5998" h="4112" extrusionOk="0">
                  <a:moveTo>
                    <a:pt x="2958" y="0"/>
                  </a:moveTo>
                  <a:cubicBezTo>
                    <a:pt x="1426" y="0"/>
                    <a:pt x="0" y="409"/>
                    <a:pt x="188" y="1784"/>
                  </a:cubicBezTo>
                  <a:cubicBezTo>
                    <a:pt x="439" y="3623"/>
                    <a:pt x="4918" y="4112"/>
                    <a:pt x="4918" y="4112"/>
                  </a:cubicBezTo>
                  <a:cubicBezTo>
                    <a:pt x="5997" y="3373"/>
                    <a:pt x="5990" y="471"/>
                    <a:pt x="5990" y="471"/>
                  </a:cubicBezTo>
                  <a:cubicBezTo>
                    <a:pt x="5369" y="241"/>
                    <a:pt x="4132" y="0"/>
                    <a:pt x="2958" y="0"/>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69" name="Google Shape;469;p46"/>
            <p:cNvSpPr/>
            <p:nvPr/>
          </p:nvSpPr>
          <p:spPr>
            <a:xfrm rot="8700159">
              <a:off x="-4503009" y="951967"/>
              <a:ext cx="401737" cy="193284"/>
            </a:xfrm>
            <a:custGeom>
              <a:avLst/>
              <a:gdLst/>
              <a:ahLst/>
              <a:cxnLst/>
              <a:rect l="l" t="t" r="r" b="b"/>
              <a:pathLst>
                <a:path w="11415" h="5492" extrusionOk="0">
                  <a:moveTo>
                    <a:pt x="2097" y="0"/>
                  </a:moveTo>
                  <a:cubicBezTo>
                    <a:pt x="1459" y="0"/>
                    <a:pt x="1020" y="24"/>
                    <a:pt x="1020" y="24"/>
                  </a:cubicBezTo>
                  <a:cubicBezTo>
                    <a:pt x="1485" y="2416"/>
                    <a:pt x="2" y="3578"/>
                    <a:pt x="0" y="3579"/>
                  </a:cubicBezTo>
                  <a:cubicBezTo>
                    <a:pt x="2233" y="5193"/>
                    <a:pt x="4834" y="5491"/>
                    <a:pt x="4834" y="5491"/>
                  </a:cubicBezTo>
                  <a:cubicBezTo>
                    <a:pt x="4504" y="5313"/>
                    <a:pt x="3284" y="4421"/>
                    <a:pt x="3284" y="4421"/>
                  </a:cubicBezTo>
                  <a:lnTo>
                    <a:pt x="3284" y="4421"/>
                  </a:lnTo>
                  <a:cubicBezTo>
                    <a:pt x="4425" y="4596"/>
                    <a:pt x="7414" y="4628"/>
                    <a:pt x="9432" y="4628"/>
                  </a:cubicBezTo>
                  <a:cubicBezTo>
                    <a:pt x="10580" y="4628"/>
                    <a:pt x="11414" y="4617"/>
                    <a:pt x="11414" y="4617"/>
                  </a:cubicBezTo>
                  <a:cubicBezTo>
                    <a:pt x="10695" y="3229"/>
                    <a:pt x="4511" y="976"/>
                    <a:pt x="4511" y="976"/>
                  </a:cubicBezTo>
                  <a:lnTo>
                    <a:pt x="5978" y="480"/>
                  </a:lnTo>
                  <a:cubicBezTo>
                    <a:pt x="4934" y="74"/>
                    <a:pt x="3212" y="0"/>
                    <a:pt x="209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0" name="Google Shape;470;p46"/>
            <p:cNvSpPr/>
            <p:nvPr/>
          </p:nvSpPr>
          <p:spPr>
            <a:xfrm rot="8700159">
              <a:off x="-4073498" y="969877"/>
              <a:ext cx="235376" cy="182726"/>
            </a:xfrm>
            <a:custGeom>
              <a:avLst/>
              <a:gdLst/>
              <a:ahLst/>
              <a:cxnLst/>
              <a:rect l="l" t="t" r="r" b="b"/>
              <a:pathLst>
                <a:path w="6688" h="5192" extrusionOk="0">
                  <a:moveTo>
                    <a:pt x="4436" y="1"/>
                  </a:moveTo>
                  <a:cubicBezTo>
                    <a:pt x="4105" y="292"/>
                    <a:pt x="0" y="3943"/>
                    <a:pt x="89" y="3985"/>
                  </a:cubicBezTo>
                  <a:cubicBezTo>
                    <a:pt x="813" y="4346"/>
                    <a:pt x="5562" y="5191"/>
                    <a:pt x="5562" y="5191"/>
                  </a:cubicBezTo>
                  <a:cubicBezTo>
                    <a:pt x="5657" y="4698"/>
                    <a:pt x="6688" y="461"/>
                    <a:pt x="6688" y="461"/>
                  </a:cubicBezTo>
                  <a:cubicBezTo>
                    <a:pt x="6226" y="368"/>
                    <a:pt x="4436" y="1"/>
                    <a:pt x="4436"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1" name="Google Shape;471;p46"/>
            <p:cNvSpPr/>
            <p:nvPr/>
          </p:nvSpPr>
          <p:spPr>
            <a:xfrm rot="8700159">
              <a:off x="-4177326" y="679114"/>
              <a:ext cx="177553" cy="195150"/>
            </a:xfrm>
            <a:custGeom>
              <a:avLst/>
              <a:gdLst/>
              <a:ahLst/>
              <a:cxnLst/>
              <a:rect l="l" t="t" r="r" b="b"/>
              <a:pathLst>
                <a:path w="5045" h="5545" extrusionOk="0">
                  <a:moveTo>
                    <a:pt x="0" y="0"/>
                  </a:moveTo>
                  <a:cubicBezTo>
                    <a:pt x="236" y="795"/>
                    <a:pt x="1993" y="5426"/>
                    <a:pt x="1993" y="5426"/>
                  </a:cubicBezTo>
                  <a:cubicBezTo>
                    <a:pt x="2102" y="5520"/>
                    <a:pt x="2650" y="5545"/>
                    <a:pt x="3207" y="5545"/>
                  </a:cubicBezTo>
                  <a:cubicBezTo>
                    <a:pt x="3856" y="5545"/>
                    <a:pt x="4517" y="5511"/>
                    <a:pt x="4517" y="5511"/>
                  </a:cubicBezTo>
                  <a:cubicBezTo>
                    <a:pt x="4636" y="4988"/>
                    <a:pt x="5045" y="990"/>
                    <a:pt x="5045" y="990"/>
                  </a:cubicBezTo>
                  <a:cubicBezTo>
                    <a:pt x="4307" y="817"/>
                    <a:pt x="1" y="0"/>
                    <a:pt x="0"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2" name="Google Shape;472;p46"/>
            <p:cNvSpPr/>
            <p:nvPr/>
          </p:nvSpPr>
          <p:spPr>
            <a:xfrm rot="8700159">
              <a:off x="-3751391" y="658971"/>
              <a:ext cx="344582" cy="107341"/>
            </a:xfrm>
            <a:custGeom>
              <a:avLst/>
              <a:gdLst/>
              <a:ahLst/>
              <a:cxnLst/>
              <a:rect l="l" t="t" r="r" b="b"/>
              <a:pathLst>
                <a:path w="9791" h="3050" extrusionOk="0">
                  <a:moveTo>
                    <a:pt x="2371" y="1"/>
                  </a:moveTo>
                  <a:cubicBezTo>
                    <a:pt x="1065" y="1"/>
                    <a:pt x="98" y="215"/>
                    <a:pt x="65" y="720"/>
                  </a:cubicBezTo>
                  <a:cubicBezTo>
                    <a:pt x="0" y="1680"/>
                    <a:pt x="4821" y="3049"/>
                    <a:pt x="7633" y="3049"/>
                  </a:cubicBezTo>
                  <a:cubicBezTo>
                    <a:pt x="8728" y="3049"/>
                    <a:pt x="9518" y="2842"/>
                    <a:pt x="9597" y="2322"/>
                  </a:cubicBezTo>
                  <a:cubicBezTo>
                    <a:pt x="9791" y="1045"/>
                    <a:pt x="5254" y="1"/>
                    <a:pt x="2371" y="1"/>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3" name="Google Shape;473;p46"/>
            <p:cNvSpPr/>
            <p:nvPr/>
          </p:nvSpPr>
          <p:spPr>
            <a:xfrm rot="8700159">
              <a:off x="-3586986" y="924078"/>
              <a:ext cx="78799" cy="49060"/>
            </a:xfrm>
            <a:custGeom>
              <a:avLst/>
              <a:gdLst/>
              <a:ahLst/>
              <a:cxnLst/>
              <a:rect l="l" t="t" r="r" b="b"/>
              <a:pathLst>
                <a:path w="2239" h="1394" extrusionOk="0">
                  <a:moveTo>
                    <a:pt x="457" y="1"/>
                  </a:moveTo>
                  <a:cubicBezTo>
                    <a:pt x="243" y="1"/>
                    <a:pt x="92" y="61"/>
                    <a:pt x="73" y="223"/>
                  </a:cubicBezTo>
                  <a:cubicBezTo>
                    <a:pt x="1" y="855"/>
                    <a:pt x="1462" y="1393"/>
                    <a:pt x="1462" y="1393"/>
                  </a:cubicBezTo>
                  <a:lnTo>
                    <a:pt x="2238" y="510"/>
                  </a:lnTo>
                  <a:cubicBezTo>
                    <a:pt x="2238" y="510"/>
                    <a:pt x="1080" y="1"/>
                    <a:pt x="45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4" name="Google Shape;474;p46"/>
            <p:cNvSpPr/>
            <p:nvPr/>
          </p:nvSpPr>
          <p:spPr>
            <a:xfrm rot="8700159">
              <a:off x="-3609027" y="1090307"/>
              <a:ext cx="78799" cy="49060"/>
            </a:xfrm>
            <a:custGeom>
              <a:avLst/>
              <a:gdLst/>
              <a:ahLst/>
              <a:cxnLst/>
              <a:rect l="l" t="t" r="r" b="b"/>
              <a:pathLst>
                <a:path w="2239" h="1394" extrusionOk="0">
                  <a:moveTo>
                    <a:pt x="458" y="0"/>
                  </a:moveTo>
                  <a:cubicBezTo>
                    <a:pt x="244" y="0"/>
                    <a:pt x="93" y="60"/>
                    <a:pt x="74" y="222"/>
                  </a:cubicBezTo>
                  <a:cubicBezTo>
                    <a:pt x="1" y="855"/>
                    <a:pt x="1463" y="1393"/>
                    <a:pt x="1463" y="1393"/>
                  </a:cubicBezTo>
                  <a:lnTo>
                    <a:pt x="2239" y="509"/>
                  </a:lnTo>
                  <a:cubicBezTo>
                    <a:pt x="2239" y="509"/>
                    <a:pt x="1081" y="0"/>
                    <a:pt x="458"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5" name="Google Shape;475;p46"/>
            <p:cNvSpPr/>
            <p:nvPr/>
          </p:nvSpPr>
          <p:spPr>
            <a:xfrm rot="8700159">
              <a:off x="-3736248" y="548658"/>
              <a:ext cx="80312" cy="41071"/>
            </a:xfrm>
            <a:custGeom>
              <a:avLst/>
              <a:gdLst/>
              <a:ahLst/>
              <a:cxnLst/>
              <a:rect l="l" t="t" r="r" b="b"/>
              <a:pathLst>
                <a:path w="2282" h="1167" extrusionOk="0">
                  <a:moveTo>
                    <a:pt x="1478" y="1"/>
                  </a:moveTo>
                  <a:cubicBezTo>
                    <a:pt x="1007" y="1"/>
                    <a:pt x="359" y="71"/>
                    <a:pt x="221" y="442"/>
                  </a:cubicBezTo>
                  <a:cubicBezTo>
                    <a:pt x="1" y="1039"/>
                    <a:pt x="2282" y="1167"/>
                    <a:pt x="2282" y="1167"/>
                  </a:cubicBezTo>
                  <a:lnTo>
                    <a:pt x="1990" y="27"/>
                  </a:lnTo>
                  <a:cubicBezTo>
                    <a:pt x="1990" y="27"/>
                    <a:pt x="1767" y="1"/>
                    <a:pt x="1478"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6" name="Google Shape;476;p46"/>
            <p:cNvSpPr/>
            <p:nvPr/>
          </p:nvSpPr>
          <p:spPr>
            <a:xfrm rot="8700159">
              <a:off x="-3865846" y="442238"/>
              <a:ext cx="80312" cy="41036"/>
            </a:xfrm>
            <a:custGeom>
              <a:avLst/>
              <a:gdLst/>
              <a:ahLst/>
              <a:cxnLst/>
              <a:rect l="l" t="t" r="r" b="b"/>
              <a:pathLst>
                <a:path w="2282" h="1166" extrusionOk="0">
                  <a:moveTo>
                    <a:pt x="1479" y="0"/>
                  </a:moveTo>
                  <a:cubicBezTo>
                    <a:pt x="1007" y="0"/>
                    <a:pt x="359" y="71"/>
                    <a:pt x="222" y="441"/>
                  </a:cubicBezTo>
                  <a:cubicBezTo>
                    <a:pt x="0" y="1038"/>
                    <a:pt x="2281" y="1166"/>
                    <a:pt x="2281" y="1166"/>
                  </a:cubicBezTo>
                  <a:lnTo>
                    <a:pt x="1991" y="27"/>
                  </a:lnTo>
                  <a:cubicBezTo>
                    <a:pt x="1991" y="27"/>
                    <a:pt x="1768" y="0"/>
                    <a:pt x="1479" y="0"/>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7" name="Google Shape;477;p46"/>
            <p:cNvSpPr/>
            <p:nvPr/>
          </p:nvSpPr>
          <p:spPr>
            <a:xfrm rot="8700159">
              <a:off x="-3984029" y="542956"/>
              <a:ext cx="78095" cy="146265"/>
            </a:xfrm>
            <a:custGeom>
              <a:avLst/>
              <a:gdLst/>
              <a:ahLst/>
              <a:cxnLst/>
              <a:rect l="l" t="t" r="r" b="b"/>
              <a:pathLst>
                <a:path w="2219" h="4156" extrusionOk="0">
                  <a:moveTo>
                    <a:pt x="261" y="1"/>
                  </a:moveTo>
                  <a:cubicBezTo>
                    <a:pt x="261" y="1"/>
                    <a:pt x="102" y="3353"/>
                    <a:pt x="1" y="3925"/>
                  </a:cubicBezTo>
                  <a:lnTo>
                    <a:pt x="1174" y="4155"/>
                  </a:lnTo>
                  <a:lnTo>
                    <a:pt x="2218" y="131"/>
                  </a:lnTo>
                  <a:lnTo>
                    <a:pt x="261"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8" name="Google Shape;478;p46"/>
            <p:cNvSpPr/>
            <p:nvPr/>
          </p:nvSpPr>
          <p:spPr>
            <a:xfrm rot="8700159">
              <a:off x="-3780976" y="976805"/>
              <a:ext cx="83620" cy="142570"/>
            </a:xfrm>
            <a:custGeom>
              <a:avLst/>
              <a:gdLst/>
              <a:ahLst/>
              <a:cxnLst/>
              <a:rect l="l" t="t" r="r" b="b"/>
              <a:pathLst>
                <a:path w="2376" h="4051" extrusionOk="0">
                  <a:moveTo>
                    <a:pt x="1381" y="1"/>
                  </a:moveTo>
                  <a:cubicBezTo>
                    <a:pt x="1381" y="1"/>
                    <a:pt x="0" y="3871"/>
                    <a:pt x="88" y="3965"/>
                  </a:cubicBezTo>
                  <a:cubicBezTo>
                    <a:pt x="161" y="4044"/>
                    <a:pt x="1005" y="4051"/>
                    <a:pt x="1278" y="4051"/>
                  </a:cubicBezTo>
                  <a:cubicBezTo>
                    <a:pt x="1332" y="4051"/>
                    <a:pt x="1364" y="4050"/>
                    <a:pt x="1364" y="4050"/>
                  </a:cubicBezTo>
                  <a:cubicBezTo>
                    <a:pt x="1683" y="3505"/>
                    <a:pt x="2375" y="67"/>
                    <a:pt x="2375" y="67"/>
                  </a:cubicBezTo>
                  <a:lnTo>
                    <a:pt x="1381"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79" name="Google Shape;479;p46"/>
            <p:cNvSpPr/>
            <p:nvPr/>
          </p:nvSpPr>
          <p:spPr>
            <a:xfrm rot="8700159">
              <a:off x="-3538073" y="659182"/>
              <a:ext cx="16013" cy="68417"/>
            </a:xfrm>
            <a:custGeom>
              <a:avLst/>
              <a:gdLst/>
              <a:ahLst/>
              <a:cxnLst/>
              <a:rect l="l" t="t" r="r" b="b"/>
              <a:pathLst>
                <a:path w="455" h="1944" extrusionOk="0">
                  <a:moveTo>
                    <a:pt x="411" y="1"/>
                  </a:moveTo>
                  <a:cubicBezTo>
                    <a:pt x="121" y="600"/>
                    <a:pt x="1" y="1943"/>
                    <a:pt x="1" y="1943"/>
                  </a:cubicBezTo>
                  <a:cubicBezTo>
                    <a:pt x="454" y="1225"/>
                    <a:pt x="411" y="1"/>
                    <a:pt x="41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480" name="Google Shape;480;p46"/>
            <p:cNvSpPr/>
            <p:nvPr/>
          </p:nvSpPr>
          <p:spPr>
            <a:xfrm rot="8700159">
              <a:off x="-3647995" y="707866"/>
              <a:ext cx="21222" cy="70458"/>
            </a:xfrm>
            <a:custGeom>
              <a:avLst/>
              <a:gdLst/>
              <a:ahLst/>
              <a:cxnLst/>
              <a:rect l="l" t="t" r="r" b="b"/>
              <a:pathLst>
                <a:path w="603" h="2002" extrusionOk="0">
                  <a:moveTo>
                    <a:pt x="412" y="1"/>
                  </a:moveTo>
                  <a:lnTo>
                    <a:pt x="412" y="1"/>
                  </a:lnTo>
                  <a:cubicBezTo>
                    <a:pt x="210" y="642"/>
                    <a:pt x="2" y="1999"/>
                    <a:pt x="1" y="2001"/>
                  </a:cubicBezTo>
                  <a:lnTo>
                    <a:pt x="1" y="2001"/>
                  </a:lnTo>
                  <a:cubicBezTo>
                    <a:pt x="603" y="1386"/>
                    <a:pt x="412" y="1"/>
                    <a:pt x="412" y="1"/>
                  </a:cubicBezTo>
                  <a:close/>
                  <a:moveTo>
                    <a:pt x="1" y="2001"/>
                  </a:moveTo>
                  <a:lnTo>
                    <a:pt x="1" y="2001"/>
                  </a:lnTo>
                  <a:cubicBezTo>
                    <a:pt x="1" y="2001"/>
                    <a:pt x="1" y="2001"/>
                    <a:pt x="1" y="2001"/>
                  </a:cubicBezTo>
                  <a:cubicBezTo>
                    <a:pt x="1" y="2001"/>
                    <a:pt x="1" y="2001"/>
                    <a:pt x="1" y="200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12" name="Rectangle 11">
            <a:extLst>
              <a:ext uri="{FF2B5EF4-FFF2-40B4-BE49-F238E27FC236}">
                <a16:creationId xmlns:a16="http://schemas.microsoft.com/office/drawing/2014/main" id="{D48B62F8-7BE1-9942-AC89-09CED569EE72}"/>
              </a:ext>
            </a:extLst>
          </p:cNvPr>
          <p:cNvSpPr/>
          <p:nvPr/>
        </p:nvSpPr>
        <p:spPr>
          <a:xfrm>
            <a:off x="979028" y="-10433"/>
            <a:ext cx="3856184" cy="943785"/>
          </a:xfrm>
          <a:prstGeom prst="rect">
            <a:avLst/>
          </a:prstGeom>
          <a:noFill/>
        </p:spPr>
        <p:txBody>
          <a:bodyPr wrap="none" lIns="121920" tIns="60960" rIns="121920" bIns="60960">
            <a:spAutoFit/>
          </a:bodyPr>
          <a:lstStyle/>
          <a:p>
            <a:pPr algn="ctr" defTabSz="1219170">
              <a:buClr>
                <a:srgbClr val="000000"/>
              </a:buClr>
            </a:pPr>
            <a:r>
              <a:rPr lang="en-US" sz="5333" kern="0" dirty="0" err="1">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rPr>
              <a:t>Khối</a:t>
            </a:r>
            <a:r>
              <a:rPr lang="en-US" sz="5333" kern="0" dirty="0">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rPr>
              <a:t> </a:t>
            </a:r>
            <a:r>
              <a:rPr lang="en-US" sz="5333" kern="0" dirty="0" err="1">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rPr>
              <a:t>phát</a:t>
            </a:r>
            <a:r>
              <a:rPr lang="en-US" sz="5333" kern="0" dirty="0">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rPr>
              <a:t> </a:t>
            </a:r>
            <a:r>
              <a:rPr lang="en-US" sz="5333" kern="0" dirty="0" err="1">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rPr>
              <a:t>xít</a:t>
            </a:r>
            <a:endParaRPr lang="en-US" sz="5333" kern="0" dirty="0">
              <a:ln w="0"/>
              <a:solidFill>
                <a:srgbClr val="FF0000"/>
              </a:solidFill>
              <a:effectLst>
                <a:reflection blurRad="6350" stA="53000" endA="300" endPos="35500" dir="5400000" sy="-90000" algn="bl" rotWithShape="0"/>
              </a:effectLst>
              <a:highlight>
                <a:srgbClr val="FFFF00"/>
              </a:highlight>
              <a:latin typeface="Times New Roman" panose="02020603050405020304" pitchFamily="18" charset="0"/>
              <a:cs typeface="Times New Roman" panose="02020603050405020304" pitchFamily="18" charset="0"/>
              <a:sym typeface="Arial"/>
            </a:endParaRPr>
          </a:p>
        </p:txBody>
      </p:sp>
      <p:pic>
        <p:nvPicPr>
          <p:cNvPr id="1026" name="Picture 2">
            <a:extLst>
              <a:ext uri="{FF2B5EF4-FFF2-40B4-BE49-F238E27FC236}">
                <a16:creationId xmlns:a16="http://schemas.microsoft.com/office/drawing/2014/main" id="{5A66BFBF-9D39-1F4C-A592-936347313A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90" t="6799" r="15721" b="7955"/>
          <a:stretch/>
        </p:blipFill>
        <p:spPr bwMode="auto">
          <a:xfrm>
            <a:off x="21698" y="965146"/>
            <a:ext cx="1911095" cy="1892036"/>
          </a:xfrm>
          <a:prstGeom prst="ellipse">
            <a:avLst/>
          </a:prstGeom>
          <a:noFill/>
          <a:extLst>
            <a:ext uri="{909E8E84-426E-40DD-AFC4-6F175D3DCCD1}">
              <a14:hiddenFill xmlns:a14="http://schemas.microsoft.com/office/drawing/2010/main">
                <a:solidFill>
                  <a:srgbClr val="FFFFFF"/>
                </a:solidFill>
              </a14:hiddenFill>
            </a:ext>
          </a:extLst>
        </p:spPr>
      </p:pic>
      <p:pic>
        <p:nvPicPr>
          <p:cNvPr id="1028" name="Picture 4" descr="Sticker Politic Benito Mussolini Italie Fascisme Facho - Benito Mussolini,  HD Png Download - kindpng">
            <a:extLst>
              <a:ext uri="{FF2B5EF4-FFF2-40B4-BE49-F238E27FC236}">
                <a16:creationId xmlns:a16="http://schemas.microsoft.com/office/drawing/2014/main" id="{4ADA5DF4-91FC-4844-AC00-F57D6D9A26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452" r="6247"/>
          <a:stretch/>
        </p:blipFill>
        <p:spPr bwMode="auto">
          <a:xfrm>
            <a:off x="-67816" y="2914589"/>
            <a:ext cx="2090119" cy="1892035"/>
          </a:xfrm>
          <a:prstGeom prst="ellipse">
            <a:avLst/>
          </a:prstGeom>
          <a:noFill/>
          <a:extLst>
            <a:ext uri="{909E8E84-426E-40DD-AFC4-6F175D3DCCD1}">
              <a14:hiddenFill xmlns:a14="http://schemas.microsoft.com/office/drawing/2010/main">
                <a:solidFill>
                  <a:srgbClr val="FFFFFF"/>
                </a:solidFill>
              </a14:hiddenFill>
            </a:ext>
          </a:extLst>
        </p:spPr>
      </p:pic>
      <p:pic>
        <p:nvPicPr>
          <p:cNvPr id="1030" name="Picture 6" descr="Nhật hoàng Hirohito và &amp;quot;Thần kỳ Nhật Bản&amp;quot; - Hànộimới">
            <a:extLst>
              <a:ext uri="{FF2B5EF4-FFF2-40B4-BE49-F238E27FC236}">
                <a16:creationId xmlns:a16="http://schemas.microsoft.com/office/drawing/2014/main" id="{FBC0A0BF-2526-0849-94EF-3CE0451C76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46" y="4838357"/>
            <a:ext cx="2131185" cy="1961619"/>
          </a:xfrm>
          <a:prstGeom prst="ellipse">
            <a:avLst/>
          </a:prstGeom>
          <a:noFill/>
          <a:extLst>
            <a:ext uri="{909E8E84-426E-40DD-AFC4-6F175D3DCCD1}">
              <a14:hiddenFill xmlns:a14="http://schemas.microsoft.com/office/drawing/2010/main">
                <a:solidFill>
                  <a:srgbClr val="FFFFFF"/>
                </a:solidFill>
              </a14:hiddenFill>
            </a:ext>
          </a:extLst>
        </p:spPr>
      </p:pic>
      <p:pic>
        <p:nvPicPr>
          <p:cNvPr id="1032" name="Picture 8" descr="Cờ phát xít Đức: Biểu tượng hình chữ Vạn chết chóc của Đức quốc xã">
            <a:extLst>
              <a:ext uri="{FF2B5EF4-FFF2-40B4-BE49-F238E27FC236}">
                <a16:creationId xmlns:a16="http://schemas.microsoft.com/office/drawing/2014/main" id="{D3FCFAB4-CE21-CA47-8314-31B6CC2CC2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8963" y="1249066"/>
            <a:ext cx="2545863" cy="156758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úc Nhật kỳ – Wikipedia tiếng Việt">
            <a:extLst>
              <a:ext uri="{FF2B5EF4-FFF2-40B4-BE49-F238E27FC236}">
                <a16:creationId xmlns:a16="http://schemas.microsoft.com/office/drawing/2014/main" id="{8A0A0533-AEE5-284A-B36E-95271430B5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9673" y="5232386"/>
            <a:ext cx="2585540" cy="156759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08E66BD9-1C41-A145-B190-A0B86B1C1DAE}"/>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1542" b="32267"/>
          <a:stretch/>
        </p:blipFill>
        <p:spPr bwMode="auto">
          <a:xfrm>
            <a:off x="2278963" y="3086459"/>
            <a:ext cx="2561740" cy="173056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5735CE84-3388-364D-A150-EEE86A967421}"/>
              </a:ext>
            </a:extLst>
          </p:cNvPr>
          <p:cNvSpPr/>
          <p:nvPr/>
        </p:nvSpPr>
        <p:spPr>
          <a:xfrm>
            <a:off x="6096000" y="959514"/>
            <a:ext cx="5888736" cy="1569660"/>
          </a:xfrm>
          <a:prstGeom prst="rect">
            <a:avLst/>
          </a:prstGeom>
        </p:spPr>
        <p:txBody>
          <a:bodyPr wrap="square">
            <a:spAutoFit/>
          </a:bodyPr>
          <a:lstStyle/>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Từ đầu những năm 30 của thế kỉ XX, thế lực phát xít cầm quyền ở một số nước. </a:t>
            </a:r>
          </a:p>
        </p:txBody>
      </p:sp>
      <p:sp>
        <p:nvSpPr>
          <p:cNvPr id="32" name="Rectangle 31">
            <a:extLst>
              <a:ext uri="{FF2B5EF4-FFF2-40B4-BE49-F238E27FC236}">
                <a16:creationId xmlns:a16="http://schemas.microsoft.com/office/drawing/2014/main" id="{15163465-A04A-BD4E-B9F3-92E1A4547B33}"/>
              </a:ext>
            </a:extLst>
          </p:cNvPr>
          <p:cNvSpPr/>
          <p:nvPr/>
        </p:nvSpPr>
        <p:spPr>
          <a:xfrm>
            <a:off x="6267629" y="3166910"/>
            <a:ext cx="5888736" cy="1569660"/>
          </a:xfrm>
          <a:prstGeom prst="rect">
            <a:avLst/>
          </a:prstGeom>
        </p:spPr>
        <p:txBody>
          <a:bodyPr wrap="square">
            <a:spAutoFit/>
          </a:bodyPr>
          <a:lstStyle/>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 Chủ nghĩa phát xít trở thành mối đe doạ cho hoàn bình, an nhinh của thế giới.</a:t>
            </a:r>
          </a:p>
        </p:txBody>
      </p:sp>
    </p:spTree>
    <p:extLst>
      <p:ext uri="{BB962C8B-B14F-4D97-AF65-F5344CB8AC3E}">
        <p14:creationId xmlns:p14="http://schemas.microsoft.com/office/powerpoint/2010/main" val="1227821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14:bounceEnd="50000">
                                          <p:cBhvr additive="base">
                                            <p:cTn id="7" dur="500" fill="hold"/>
                                            <p:tgtEl>
                                              <p:spTgt spid="102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14:bounceEnd="50000">
                                          <p:cBhvr additive="base">
                                            <p:cTn id="11" dur="500" fill="hold"/>
                                            <p:tgtEl>
                                              <p:spTgt spid="103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14:bounceEnd="50000">
                                          <p:cBhvr additive="base">
                                            <p:cTn id="15" dur="500" fill="hold"/>
                                            <p:tgtEl>
                                              <p:spTgt spid="1028"/>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038"/>
                                            </p:tgtEl>
                                            <p:attrNameLst>
                                              <p:attrName>style.visibility</p:attrName>
                                            </p:attrNameLst>
                                          </p:cBhvr>
                                          <p:to>
                                            <p:strVal val="visible"/>
                                          </p:to>
                                        </p:set>
                                        <p:anim calcmode="lin" valueType="num" p14:bounceEnd="50000">
                                          <p:cBhvr additive="base">
                                            <p:cTn id="19" dur="500" fill="hold"/>
                                            <p:tgtEl>
                                              <p:spTgt spid="1038"/>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3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14:bounceEnd="50000">
                                          <p:cBhvr additive="base">
                                            <p:cTn id="23" dur="500" fill="hold"/>
                                            <p:tgtEl>
                                              <p:spTgt spid="1030"/>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030"/>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1034"/>
                                            </p:tgtEl>
                                            <p:attrNameLst>
                                              <p:attrName>style.visibility</p:attrName>
                                            </p:attrNameLst>
                                          </p:cBhvr>
                                          <p:to>
                                            <p:strVal val="visible"/>
                                          </p:to>
                                        </p:set>
                                        <p:anim calcmode="lin" valueType="num" p14:bounceEnd="50000">
                                          <p:cBhvr additive="base">
                                            <p:cTn id="27" dur="500" fill="hold"/>
                                            <p:tgtEl>
                                              <p:spTgt spid="1034"/>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034"/>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14:presetBounceEnd="5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50000">
                                          <p:cBhvr additive="base">
                                            <p:cTn id="3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0-#ppt_w/2"/>
                                              </p:val>
                                            </p:tav>
                                            <p:tav tm="100000">
                                              <p:val>
                                                <p:strVal val="#ppt_x"/>
                                              </p:val>
                                            </p:tav>
                                          </p:tavLst>
                                        </p:anim>
                                        <p:anim calcmode="lin" valueType="num">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 calcmode="lin" valueType="num">
                                          <p:cBhvr additive="base">
                                            <p:cTn id="15" dur="500" fill="hold"/>
                                            <p:tgtEl>
                                              <p:spTgt spid="1028"/>
                                            </p:tgtEl>
                                            <p:attrNameLst>
                                              <p:attrName>ppt_x</p:attrName>
                                            </p:attrNameLst>
                                          </p:cBhvr>
                                          <p:tavLst>
                                            <p:tav tm="0">
                                              <p:val>
                                                <p:strVal val="0-#ppt_w/2"/>
                                              </p:val>
                                            </p:tav>
                                            <p:tav tm="100000">
                                              <p:val>
                                                <p:strVal val="#ppt_x"/>
                                              </p:val>
                                            </p:tav>
                                          </p:tavLst>
                                        </p:anim>
                                        <p:anim calcmode="lin" valueType="num">
                                          <p:cBhvr additive="base">
                                            <p:cTn id="16" dur="500" fill="hold"/>
                                            <p:tgtEl>
                                              <p:spTgt spid="102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038"/>
                                            </p:tgtEl>
                                            <p:attrNameLst>
                                              <p:attrName>style.visibility</p:attrName>
                                            </p:attrNameLst>
                                          </p:cBhvr>
                                          <p:to>
                                            <p:strVal val="visible"/>
                                          </p:to>
                                        </p:set>
                                        <p:anim calcmode="lin" valueType="num">
                                          <p:cBhvr additive="base">
                                            <p:cTn id="19" dur="500" fill="hold"/>
                                            <p:tgtEl>
                                              <p:spTgt spid="1038"/>
                                            </p:tgtEl>
                                            <p:attrNameLst>
                                              <p:attrName>ppt_x</p:attrName>
                                            </p:attrNameLst>
                                          </p:cBhvr>
                                          <p:tavLst>
                                            <p:tav tm="0">
                                              <p:val>
                                                <p:strVal val="0-#ppt_w/2"/>
                                              </p:val>
                                            </p:tav>
                                            <p:tav tm="100000">
                                              <p:val>
                                                <p:strVal val="#ppt_x"/>
                                              </p:val>
                                            </p:tav>
                                          </p:tavLst>
                                        </p:anim>
                                        <p:anim calcmode="lin" valueType="num">
                                          <p:cBhvr additive="base">
                                            <p:cTn id="20" dur="500" fill="hold"/>
                                            <p:tgtEl>
                                              <p:spTgt spid="103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cBhvr additive="base">
                                            <p:cTn id="23" dur="500" fill="hold"/>
                                            <p:tgtEl>
                                              <p:spTgt spid="1030"/>
                                            </p:tgtEl>
                                            <p:attrNameLst>
                                              <p:attrName>ppt_x</p:attrName>
                                            </p:attrNameLst>
                                          </p:cBhvr>
                                          <p:tavLst>
                                            <p:tav tm="0">
                                              <p:val>
                                                <p:strVal val="0-#ppt_w/2"/>
                                              </p:val>
                                            </p:tav>
                                            <p:tav tm="100000">
                                              <p:val>
                                                <p:strVal val="#ppt_x"/>
                                              </p:val>
                                            </p:tav>
                                          </p:tavLst>
                                        </p:anim>
                                        <p:anim calcmode="lin" valueType="num">
                                          <p:cBhvr additive="base">
                                            <p:cTn id="24" dur="500" fill="hold"/>
                                            <p:tgtEl>
                                              <p:spTgt spid="1030"/>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034"/>
                                            </p:tgtEl>
                                            <p:attrNameLst>
                                              <p:attrName>style.visibility</p:attrName>
                                            </p:attrNameLst>
                                          </p:cBhvr>
                                          <p:to>
                                            <p:strVal val="visible"/>
                                          </p:to>
                                        </p:set>
                                        <p:anim calcmode="lin" valueType="num">
                                          <p:cBhvr additive="base">
                                            <p:cTn id="27" dur="500" fill="hold"/>
                                            <p:tgtEl>
                                              <p:spTgt spid="1034"/>
                                            </p:tgtEl>
                                            <p:attrNameLst>
                                              <p:attrName>ppt_x</p:attrName>
                                            </p:attrNameLst>
                                          </p:cBhvr>
                                          <p:tavLst>
                                            <p:tav tm="0">
                                              <p:val>
                                                <p:strVal val="0-#ppt_w/2"/>
                                              </p:val>
                                            </p:tav>
                                            <p:tav tm="100000">
                                              <p:val>
                                                <p:strVal val="#ppt_x"/>
                                              </p:val>
                                            </p:tav>
                                          </p:tavLst>
                                        </p:anim>
                                        <p:anim calcmode="lin" valueType="num">
                                          <p:cBhvr additive="base">
                                            <p:cTn id="28" dur="500" fill="hold"/>
                                            <p:tgtEl>
                                              <p:spTgt spid="1034"/>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hong trào dân chủ 1936 – 1939: Cuộc tập dượt cho Tổng khởi nghĩa sau này">
            <a:extLst>
              <a:ext uri="{FF2B5EF4-FFF2-40B4-BE49-F238E27FC236}">
                <a16:creationId xmlns:a16="http://schemas.microsoft.com/office/drawing/2014/main" id="{5797F44E-95DE-8944-A00C-B1882FC22C82}"/>
              </a:ext>
            </a:extLst>
          </p:cNvPr>
          <p:cNvPicPr>
            <a:picLocks noChangeAspect="1" noChangeArrowheads="1"/>
          </p:cNvPicPr>
          <p:nvPr/>
        </p:nvPicPr>
        <p:blipFill rotWithShape="1">
          <a:blip r:embed="rId2"/>
          <a:srcRect l="4370" r="4319"/>
          <a:stretch/>
        </p:blipFill>
        <p:spPr bwMode="auto">
          <a:xfrm>
            <a:off x="0" y="0"/>
            <a:ext cx="6638544" cy="6008712"/>
          </a:xfrm>
          <a:prstGeom prst="rect">
            <a:avLst/>
          </a:prstGeom>
          <a:noFill/>
        </p:spPr>
      </p:pic>
      <p:pic>
        <p:nvPicPr>
          <p:cNvPr id="2050" name="Picture 2">
            <a:extLst>
              <a:ext uri="{FF2B5EF4-FFF2-40B4-BE49-F238E27FC236}">
                <a16:creationId xmlns:a16="http://schemas.microsoft.com/office/drawing/2014/main" id="{53FD71DE-3E51-DE4E-907A-DDE807B6FF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545" y="-1"/>
            <a:ext cx="5532244" cy="602700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07DEAC-1EB5-0549-9B03-2158A3169153}"/>
              </a:ext>
            </a:extLst>
          </p:cNvPr>
          <p:cNvSpPr/>
          <p:nvPr/>
        </p:nvSpPr>
        <p:spPr>
          <a:xfrm>
            <a:off x="6638545" y="6027003"/>
            <a:ext cx="5532244" cy="830997"/>
          </a:xfrm>
          <a:prstGeom prst="rect">
            <a:avLst/>
          </a:prstGeom>
          <a:solidFill>
            <a:srgbClr val="F6F5EC"/>
          </a:solidFill>
        </p:spPr>
        <p:txBody>
          <a:bodyPr wrap="square">
            <a:spAutoFit/>
          </a:bodyPr>
          <a:lstStyle/>
          <a:p>
            <a:r>
              <a:rPr lang="en-US" sz="2400" dirty="0" err="1">
                <a:solidFill>
                  <a:srgbClr val="0070C0"/>
                </a:solidFill>
                <a:latin typeface="Times New Roman" panose="02020603050405020304" pitchFamily="18" charset="0"/>
                <a:cs typeface="Times New Roman" panose="02020603050405020304" pitchFamily="18" charset="0"/>
              </a:rPr>
              <a:t>Thẻ</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của</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đồng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chí</a:t>
            </a:r>
            <a:r>
              <a:rPr lang="en-US" sz="2400" dirty="0">
                <a:solidFill>
                  <a:srgbClr val="0070C0"/>
                </a:solidFill>
                <a:latin typeface="Times New Roman" panose="02020603050405020304" pitchFamily="18" charset="0"/>
                <a:cs typeface="Times New Roman" panose="02020603050405020304" pitchFamily="18" charset="0"/>
              </a:rPr>
              <a:t> Lê </a:t>
            </a:r>
            <a:r>
              <a:rPr lang="en-US" sz="2400" dirty="0" err="1">
                <a:solidFill>
                  <a:srgbClr val="0070C0"/>
                </a:solidFill>
                <a:latin typeface="Times New Roman" panose="02020603050405020304" pitchFamily="18" charset="0"/>
                <a:cs typeface="Times New Roman" panose="02020603050405020304" pitchFamily="18" charset="0"/>
              </a:rPr>
              <a:t>Hồng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Phong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bí</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danh</a:t>
            </a:r>
            <a:r>
              <a:rPr lang="en-US" sz="2400" dirty="0">
                <a:solidFill>
                  <a:srgbClr val="0070C0"/>
                </a:solidFill>
                <a:latin typeface="Times New Roman" panose="02020603050405020304" pitchFamily="18" charset="0"/>
                <a:cs typeface="Times New Roman" panose="02020603050405020304" pitchFamily="18" charset="0"/>
              </a:rPr>
              <a:t> Hai An) </a:t>
            </a:r>
            <a:r>
              <a:rPr lang="en-US" sz="2400" dirty="0" err="1">
                <a:solidFill>
                  <a:srgbClr val="0070C0"/>
                </a:solidFill>
                <a:latin typeface="Times New Roman" panose="02020603050405020304" pitchFamily="18" charset="0"/>
                <a:cs typeface="Times New Roman" panose="02020603050405020304" pitchFamily="18" charset="0"/>
              </a:rPr>
              <a:t>dự</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Đại</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hội</a:t>
            </a:r>
            <a:r>
              <a:rPr lang="en-US" sz="2400" dirty="0">
                <a:solidFill>
                  <a:srgbClr val="0070C0"/>
                </a:solidFill>
                <a:latin typeface="Times New Roman" panose="02020603050405020304" pitchFamily="18" charset="0"/>
                <a:cs typeface="Times New Roman" panose="02020603050405020304" pitchFamily="18" charset="0"/>
              </a:rPr>
              <a:t> VII </a:t>
            </a:r>
            <a:r>
              <a:rPr lang="en-US" sz="2400" dirty="0" err="1">
                <a:solidFill>
                  <a:srgbClr val="0070C0"/>
                </a:solidFill>
                <a:latin typeface="Times New Roman" panose="02020603050405020304" pitchFamily="18" charset="0"/>
                <a:cs typeface="Times New Roman" panose="02020603050405020304" pitchFamily="18" charset="0"/>
              </a:rPr>
              <a:t>Quốc</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tế</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Cộng</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sản</a:t>
            </a:r>
            <a:r>
              <a:rPr lang="en-US" sz="2400" dirty="0">
                <a:solidFill>
                  <a:srgbClr val="0070C0"/>
                </a:solidFill>
                <a:latin typeface="Times New Roman" panose="02020603050405020304" pitchFamily="18" charset="0"/>
                <a:cs typeface="Times New Roman" panose="02020603050405020304" pitchFamily="18" charset="0"/>
              </a:rPr>
              <a:t> </a:t>
            </a:r>
          </a:p>
        </p:txBody>
      </p:sp>
      <p:sp>
        <p:nvSpPr>
          <p:cNvPr id="5" name="Rectangle 4">
            <a:extLst>
              <a:ext uri="{FF2B5EF4-FFF2-40B4-BE49-F238E27FC236}">
                <a16:creationId xmlns:a16="http://schemas.microsoft.com/office/drawing/2014/main" id="{F61D6F52-F3FF-784F-A09E-724185153273}"/>
              </a:ext>
            </a:extLst>
          </p:cNvPr>
          <p:cNvSpPr/>
          <p:nvPr/>
        </p:nvSpPr>
        <p:spPr>
          <a:xfrm>
            <a:off x="21212" y="6027003"/>
            <a:ext cx="6471028" cy="830997"/>
          </a:xfrm>
          <a:prstGeom prst="rect">
            <a:avLst/>
          </a:prstGeom>
          <a:solidFill>
            <a:srgbClr val="F6F5EC"/>
          </a:solidFill>
        </p:spPr>
        <p:txBody>
          <a:bodyPr wrap="square">
            <a:spAutoFit/>
          </a:bodyPr>
          <a:lstStyle/>
          <a:p>
            <a:pPr algn="ctr"/>
            <a:r>
              <a:rPr lang="vi-VN" sz="2400" dirty="0">
                <a:latin typeface="Times New Roman" panose="02020603050405020304" pitchFamily="18" charset="0"/>
                <a:cs typeface="Times New Roman" panose="02020603050405020304" pitchFamily="18" charset="0"/>
              </a:rPr>
              <a:t>Đại hội VII Quốc tế Cộng sản họp ở Mátxcơva (Liên Xô) từ ngày 25-7 đến ngày 21-8-1935</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06860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20" dur="1000" fill="hold"/>
                                        <p:tgtEl>
                                          <p:spTgt spid="205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050"/>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0" dur="1000" fill="hold"/>
                                        <p:tgtEl>
                                          <p:spTgt spid="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0" dur="1000" fill="hold"/>
                                        <p:tgtEl>
                                          <p:spTgt spid="5"/>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mat_tranbinh_dan_phapthang_cu_400">
            <a:extLst>
              <a:ext uri="{FF2B5EF4-FFF2-40B4-BE49-F238E27FC236}">
                <a16:creationId xmlns:a16="http://schemas.microsoft.com/office/drawing/2014/main" id="{24ED3124-B21B-E14C-A9D5-F154CA5DA968}"/>
              </a:ext>
            </a:extLst>
          </p:cNvPr>
          <p:cNvPicPr>
            <a:picLocks noChangeAspect="1" noChangeArrowheads="1"/>
          </p:cNvPicPr>
          <p:nvPr/>
        </p:nvPicPr>
        <p:blipFill>
          <a:blip r:embed="rId2"/>
          <a:srcRect/>
          <a:stretch>
            <a:fillRect/>
          </a:stretch>
        </p:blipFill>
        <p:spPr bwMode="auto">
          <a:xfrm>
            <a:off x="0" y="0"/>
            <a:ext cx="5842000" cy="6334780"/>
          </a:xfrm>
          <a:prstGeom prst="rect">
            <a:avLst/>
          </a:prstGeom>
          <a:noFill/>
        </p:spPr>
      </p:pic>
      <p:sp>
        <p:nvSpPr>
          <p:cNvPr id="3" name="Rectangle 2">
            <a:extLst>
              <a:ext uri="{FF2B5EF4-FFF2-40B4-BE49-F238E27FC236}">
                <a16:creationId xmlns:a16="http://schemas.microsoft.com/office/drawing/2014/main" id="{6015BB5E-0403-9646-8AF1-371A10C576EE}"/>
              </a:ext>
            </a:extLst>
          </p:cNvPr>
          <p:cNvSpPr/>
          <p:nvPr/>
        </p:nvSpPr>
        <p:spPr>
          <a:xfrm>
            <a:off x="334267" y="6334780"/>
            <a:ext cx="11857733" cy="523220"/>
          </a:xfrm>
          <a:prstGeom prst="rect">
            <a:avLst/>
          </a:prstGeom>
        </p:spPr>
        <p:txBody>
          <a:bodyPr wrap="none">
            <a:spAutoFit/>
          </a:bodyPr>
          <a:lstStyle/>
          <a:p>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quyền</a:t>
            </a:r>
            <a:r>
              <a:rPr lang="en-US" sz="2800" dirty="0">
                <a:latin typeface="Times New Roman" panose="02020603050405020304" pitchFamily="18" charset="0"/>
                <a:cs typeface="Times New Roman" panose="02020603050405020304" pitchFamily="18" charset="0"/>
              </a:rPr>
              <a:t> 1936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endParaRPr lang="en-US" sz="2800" dirty="0">
              <a:latin typeface="Times New Roman" panose="02020603050405020304" pitchFamily="18" charset="0"/>
              <a:cs typeface="Times New Roman" panose="02020603050405020304" pitchFamily="18" charset="0"/>
            </a:endParaRPr>
          </a:p>
        </p:txBody>
      </p:sp>
      <p:pic>
        <p:nvPicPr>
          <p:cNvPr id="3074" name="Picture 2" descr="quan khoa su - lịch sử Việt Nam: PHONG TRÀO DÂN CHỦ 1936-1939">
            <a:extLst>
              <a:ext uri="{FF2B5EF4-FFF2-40B4-BE49-F238E27FC236}">
                <a16:creationId xmlns:a16="http://schemas.microsoft.com/office/drawing/2014/main" id="{6DA3AEBE-B7AF-B740-B2D9-B67E63B18B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0" y="0"/>
            <a:ext cx="6350000" cy="6334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0196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strips(downLeft)">
                                      <p:cBhvr>
                                        <p:cTn id="1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AF5"/>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DB80177-2FB1-4324-9220-3DD289B33C32}"/>
              </a:ext>
            </a:extLst>
          </p:cNvPr>
          <p:cNvSpPr txBox="1"/>
          <p:nvPr/>
        </p:nvSpPr>
        <p:spPr>
          <a:xfrm>
            <a:off x="-3541" y="-87142"/>
            <a:ext cx="8856022" cy="802938"/>
          </a:xfrm>
          <a:prstGeom prst="rect">
            <a:avLst/>
          </a:prstGeom>
        </p:spPr>
        <p:txBody>
          <a:bodyPr vert="horz" lIns="91440" tIns="45720" rIns="91440" bIns="45720" rtlCol="0" anchor="b">
            <a:noAutofit/>
          </a:bodyPr>
          <a:lstStyle/>
          <a:p>
            <a:pPr lvl="0">
              <a:lnSpc>
                <a:spcPct val="90000"/>
              </a:lnSpc>
              <a:spcBef>
                <a:spcPct val="0"/>
              </a:spcBef>
              <a:spcAft>
                <a:spcPts val="800"/>
              </a:spcAft>
              <a:defRPr/>
            </a:pPr>
            <a:r>
              <a:rPr lang="vi-VN" sz="4000" b="1" dirty="0">
                <a:solidFill>
                  <a:srgbClr val="00B0F0"/>
                </a:solidFill>
                <a:latin typeface="Times New Roman" panose="02020603050405020304" pitchFamily="18" charset="0"/>
                <a:cs typeface="Times New Roman" panose="02020603050405020304" pitchFamily="18" charset="0"/>
              </a:rPr>
              <a:t>I. Tình hình thế giới và trong nước </a:t>
            </a:r>
          </a:p>
        </p:txBody>
      </p:sp>
      <p:grpSp>
        <p:nvGrpSpPr>
          <p:cNvPr id="42" name="Group 225">
            <a:extLst>
              <a:ext uri="{FF2B5EF4-FFF2-40B4-BE49-F238E27FC236}">
                <a16:creationId xmlns:a16="http://schemas.microsoft.com/office/drawing/2014/main" id="{367DA3AC-42CB-4CF0-AF77-ADECF5B835CB}"/>
              </a:ext>
            </a:extLst>
          </p:cNvPr>
          <p:cNvGrpSpPr>
            <a:grpSpLocks/>
          </p:cNvGrpSpPr>
          <p:nvPr/>
        </p:nvGrpSpPr>
        <p:grpSpPr bwMode="auto">
          <a:xfrm>
            <a:off x="2858451" y="2529011"/>
            <a:ext cx="6096000" cy="3524944"/>
            <a:chOff x="61885" y="752495"/>
            <a:chExt cx="8724928" cy="5045055"/>
          </a:xfrm>
          <a:solidFill>
            <a:schemeClr val="bg1">
              <a:lumMod val="65000"/>
            </a:schemeClr>
          </a:solidFill>
        </p:grpSpPr>
        <p:sp>
          <p:nvSpPr>
            <p:cNvPr id="43" name="Freeform 5962">
              <a:extLst>
                <a:ext uri="{FF2B5EF4-FFF2-40B4-BE49-F238E27FC236}">
                  <a16:creationId xmlns:a16="http://schemas.microsoft.com/office/drawing/2014/main" id="{CBE86F97-3CD9-4B29-BA09-962485C5F21E}"/>
                </a:ext>
              </a:extLst>
            </p:cNvPr>
            <p:cNvSpPr>
              <a:spLocks noEditPoints="1"/>
            </p:cNvSpPr>
            <p:nvPr/>
          </p:nvSpPr>
          <p:spPr bwMode="auto">
            <a:xfrm>
              <a:off x="2279629" y="3535372"/>
              <a:ext cx="1189042" cy="2262178"/>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endParaRPr lang="en-US" b="1" dirty="0"/>
            </a:p>
          </p:txBody>
        </p:sp>
        <p:sp>
          <p:nvSpPr>
            <p:cNvPr id="45" name="Freeform 6151">
              <a:extLst>
                <a:ext uri="{FF2B5EF4-FFF2-40B4-BE49-F238E27FC236}">
                  <a16:creationId xmlns:a16="http://schemas.microsoft.com/office/drawing/2014/main" id="{E63AFFDF-6950-43CB-84C6-5E04075FF0D3}"/>
                </a:ext>
              </a:extLst>
            </p:cNvPr>
            <p:cNvSpPr>
              <a:spLocks noEditPoints="1"/>
            </p:cNvSpPr>
            <p:nvPr/>
          </p:nvSpPr>
          <p:spPr bwMode="auto">
            <a:xfrm>
              <a:off x="6834182" y="3952882"/>
              <a:ext cx="1708155" cy="152558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endParaRPr lang="en-US" b="1" dirty="0"/>
            </a:p>
          </p:txBody>
        </p:sp>
        <p:sp>
          <p:nvSpPr>
            <p:cNvPr id="46" name="Freeform 6153">
              <a:extLst>
                <a:ext uri="{FF2B5EF4-FFF2-40B4-BE49-F238E27FC236}">
                  <a16:creationId xmlns:a16="http://schemas.microsoft.com/office/drawing/2014/main" id="{B6DE78C6-B986-4FC0-8DB3-37C5B6CD3CA1}"/>
                </a:ext>
              </a:extLst>
            </p:cNvPr>
            <p:cNvSpPr>
              <a:spLocks noEditPoints="1"/>
            </p:cNvSpPr>
            <p:nvPr/>
          </p:nvSpPr>
          <p:spPr bwMode="auto">
            <a:xfrm>
              <a:off x="3490913" y="2755900"/>
              <a:ext cx="1762125" cy="2303463"/>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endParaRPr lang="en-US" b="1" dirty="0"/>
            </a:p>
          </p:txBody>
        </p:sp>
        <p:sp>
          <p:nvSpPr>
            <p:cNvPr id="48" name="Freeform 6155">
              <a:extLst>
                <a:ext uri="{FF2B5EF4-FFF2-40B4-BE49-F238E27FC236}">
                  <a16:creationId xmlns:a16="http://schemas.microsoft.com/office/drawing/2014/main" id="{17D4B072-CB3C-4A34-ACD1-3F27839318BF}"/>
                </a:ext>
              </a:extLst>
            </p:cNvPr>
            <p:cNvSpPr>
              <a:spLocks noEditPoints="1"/>
            </p:cNvSpPr>
            <p:nvPr/>
          </p:nvSpPr>
          <p:spPr bwMode="auto">
            <a:xfrm>
              <a:off x="3668697" y="954107"/>
              <a:ext cx="1798643" cy="2608252"/>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endParaRPr lang="en-US" b="1" dirty="0"/>
            </a:p>
          </p:txBody>
        </p:sp>
        <p:sp>
          <p:nvSpPr>
            <p:cNvPr id="49" name="Freeform 6156">
              <a:extLst>
                <a:ext uri="{FF2B5EF4-FFF2-40B4-BE49-F238E27FC236}">
                  <a16:creationId xmlns:a16="http://schemas.microsoft.com/office/drawing/2014/main" id="{7B987D5A-5A4B-4E96-AF70-3BE37DF1BDDE}"/>
                </a:ext>
              </a:extLst>
            </p:cNvPr>
            <p:cNvSpPr>
              <a:spLocks noEditPoints="1"/>
            </p:cNvSpPr>
            <p:nvPr/>
          </p:nvSpPr>
          <p:spPr bwMode="auto">
            <a:xfrm>
              <a:off x="5067288" y="879494"/>
              <a:ext cx="3719525" cy="3473436"/>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endParaRPr lang="en-US" b="1" dirty="0"/>
            </a:p>
          </p:txBody>
        </p:sp>
        <p:sp>
          <p:nvSpPr>
            <p:cNvPr id="51" name="Freeform 6004">
              <a:extLst>
                <a:ext uri="{FF2B5EF4-FFF2-40B4-BE49-F238E27FC236}">
                  <a16:creationId xmlns:a16="http://schemas.microsoft.com/office/drawing/2014/main" id="{8E7457E1-10C9-4261-92DA-0E1C2A7D012A}"/>
                </a:ext>
              </a:extLst>
            </p:cNvPr>
            <p:cNvSpPr>
              <a:spLocks/>
            </p:cNvSpPr>
            <p:nvPr/>
          </p:nvSpPr>
          <p:spPr bwMode="auto">
            <a:xfrm>
              <a:off x="3537599" y="3604608"/>
              <a:ext cx="5080" cy="6349"/>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endParaRPr lang="da-DK" b="1"/>
            </a:p>
          </p:txBody>
        </p:sp>
        <p:grpSp>
          <p:nvGrpSpPr>
            <p:cNvPr id="52" name="Gruppe 224">
              <a:extLst>
                <a:ext uri="{FF2B5EF4-FFF2-40B4-BE49-F238E27FC236}">
                  <a16:creationId xmlns:a16="http://schemas.microsoft.com/office/drawing/2014/main" id="{31E86B9D-131E-4441-A041-AC71E2BB9677}"/>
                </a:ext>
              </a:extLst>
            </p:cNvPr>
            <p:cNvGrpSpPr/>
            <p:nvPr/>
          </p:nvGrpSpPr>
          <p:grpSpPr bwMode="auto">
            <a:xfrm>
              <a:off x="61885" y="752495"/>
              <a:ext cx="3986212" cy="2951162"/>
              <a:chOff x="93979" y="699453"/>
              <a:chExt cx="3986530" cy="2951480"/>
            </a:xfrm>
            <a:grpFill/>
          </p:grpSpPr>
          <p:sp>
            <p:nvSpPr>
              <p:cNvPr id="62" name="Freeform 6016">
                <a:extLst>
                  <a:ext uri="{FF2B5EF4-FFF2-40B4-BE49-F238E27FC236}">
                    <a16:creationId xmlns:a16="http://schemas.microsoft.com/office/drawing/2014/main" id="{90C79793-980C-4026-94A3-F4B27053C9F1}"/>
                  </a:ext>
                </a:extLst>
              </p:cNvPr>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endParaRPr lang="da-DK" b="1"/>
              </a:p>
            </p:txBody>
          </p:sp>
          <p:sp>
            <p:nvSpPr>
              <p:cNvPr id="63" name="Freeform 6017">
                <a:extLst>
                  <a:ext uri="{FF2B5EF4-FFF2-40B4-BE49-F238E27FC236}">
                    <a16:creationId xmlns:a16="http://schemas.microsoft.com/office/drawing/2014/main" id="{1FCEAAA3-C0CD-4434-BFA7-3FA16B4BBED4}"/>
                  </a:ext>
                </a:extLst>
              </p:cNvPr>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endParaRPr lang="da-DK" b="1"/>
              </a:p>
            </p:txBody>
          </p:sp>
          <p:sp>
            <p:nvSpPr>
              <p:cNvPr id="64" name="Freeform 6018">
                <a:extLst>
                  <a:ext uri="{FF2B5EF4-FFF2-40B4-BE49-F238E27FC236}">
                    <a16:creationId xmlns:a16="http://schemas.microsoft.com/office/drawing/2014/main" id="{DE73BB9B-D4E4-4793-A81F-3584DC73E9DC}"/>
                  </a:ext>
                </a:extLst>
              </p:cNvPr>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endParaRPr lang="da-DK" b="1"/>
              </a:p>
            </p:txBody>
          </p:sp>
          <p:sp>
            <p:nvSpPr>
              <p:cNvPr id="65" name="Freeform 6019">
                <a:extLst>
                  <a:ext uri="{FF2B5EF4-FFF2-40B4-BE49-F238E27FC236}">
                    <a16:creationId xmlns:a16="http://schemas.microsoft.com/office/drawing/2014/main" id="{A40FA117-567F-4CA0-BAD5-7791AB148B1B}"/>
                  </a:ext>
                </a:extLst>
              </p:cNvPr>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endParaRPr lang="da-DK" b="1"/>
              </a:p>
            </p:txBody>
          </p:sp>
          <p:sp>
            <p:nvSpPr>
              <p:cNvPr id="66" name="Freeform 6020">
                <a:extLst>
                  <a:ext uri="{FF2B5EF4-FFF2-40B4-BE49-F238E27FC236}">
                    <a16:creationId xmlns:a16="http://schemas.microsoft.com/office/drawing/2014/main" id="{2168C214-59FC-48E9-B087-12C4A5B8DA52}"/>
                  </a:ext>
                </a:extLst>
              </p:cNvPr>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endParaRPr lang="da-DK" b="1"/>
              </a:p>
            </p:txBody>
          </p:sp>
          <p:sp>
            <p:nvSpPr>
              <p:cNvPr id="67" name="Freeform 6021">
                <a:extLst>
                  <a:ext uri="{FF2B5EF4-FFF2-40B4-BE49-F238E27FC236}">
                    <a16:creationId xmlns:a16="http://schemas.microsoft.com/office/drawing/2014/main" id="{36240494-6C1A-48DD-831C-DF41D67F2172}"/>
                  </a:ext>
                </a:extLst>
              </p:cNvPr>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endParaRPr lang="da-DK" b="1"/>
              </a:p>
            </p:txBody>
          </p:sp>
          <p:sp>
            <p:nvSpPr>
              <p:cNvPr id="68" name="Freeform 6022">
                <a:extLst>
                  <a:ext uri="{FF2B5EF4-FFF2-40B4-BE49-F238E27FC236}">
                    <a16:creationId xmlns:a16="http://schemas.microsoft.com/office/drawing/2014/main" id="{672F54CF-9AAD-4838-8A77-28C5FB6B6FA0}"/>
                  </a:ext>
                </a:extLst>
              </p:cNvPr>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endParaRPr lang="da-DK" b="1"/>
              </a:p>
            </p:txBody>
          </p:sp>
          <p:sp>
            <p:nvSpPr>
              <p:cNvPr id="69" name="Freeform 6023">
                <a:extLst>
                  <a:ext uri="{FF2B5EF4-FFF2-40B4-BE49-F238E27FC236}">
                    <a16:creationId xmlns:a16="http://schemas.microsoft.com/office/drawing/2014/main" id="{84DB06E0-DE01-43E5-AD6A-C9666682125C}"/>
                  </a:ext>
                </a:extLst>
              </p:cNvPr>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endParaRPr lang="da-DK" b="1"/>
              </a:p>
            </p:txBody>
          </p:sp>
          <p:sp>
            <p:nvSpPr>
              <p:cNvPr id="70" name="Freeform 6024">
                <a:extLst>
                  <a:ext uri="{FF2B5EF4-FFF2-40B4-BE49-F238E27FC236}">
                    <a16:creationId xmlns:a16="http://schemas.microsoft.com/office/drawing/2014/main" id="{E45293D7-188D-43EC-8037-AAC58EC1FF18}"/>
                  </a:ext>
                </a:extLst>
              </p:cNvPr>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endParaRPr lang="da-DK" b="1"/>
              </a:p>
            </p:txBody>
          </p:sp>
          <p:sp>
            <p:nvSpPr>
              <p:cNvPr id="71" name="Freeform 6025">
                <a:extLst>
                  <a:ext uri="{FF2B5EF4-FFF2-40B4-BE49-F238E27FC236}">
                    <a16:creationId xmlns:a16="http://schemas.microsoft.com/office/drawing/2014/main" id="{940FCE14-BC87-4DFA-86C1-F879D40E3ED1}"/>
                  </a:ext>
                </a:extLst>
              </p:cNvPr>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endParaRPr lang="da-DK" b="1"/>
              </a:p>
            </p:txBody>
          </p:sp>
          <p:sp>
            <p:nvSpPr>
              <p:cNvPr id="72" name="Freeform 6026">
                <a:extLst>
                  <a:ext uri="{FF2B5EF4-FFF2-40B4-BE49-F238E27FC236}">
                    <a16:creationId xmlns:a16="http://schemas.microsoft.com/office/drawing/2014/main" id="{AE56A7E5-A0B6-4F60-A823-E6C7BDFE4B23}"/>
                  </a:ext>
                </a:extLst>
              </p:cNvPr>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endParaRPr lang="da-DK" b="1"/>
              </a:p>
            </p:txBody>
          </p:sp>
          <p:sp>
            <p:nvSpPr>
              <p:cNvPr id="73" name="Freeform 6027">
                <a:extLst>
                  <a:ext uri="{FF2B5EF4-FFF2-40B4-BE49-F238E27FC236}">
                    <a16:creationId xmlns:a16="http://schemas.microsoft.com/office/drawing/2014/main" id="{94217F28-1714-4D26-9198-B38C18A9A951}"/>
                  </a:ext>
                </a:extLst>
              </p:cNvPr>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endParaRPr lang="da-DK" b="1"/>
              </a:p>
            </p:txBody>
          </p:sp>
          <p:sp>
            <p:nvSpPr>
              <p:cNvPr id="74" name="Freeform 6033">
                <a:extLst>
                  <a:ext uri="{FF2B5EF4-FFF2-40B4-BE49-F238E27FC236}">
                    <a16:creationId xmlns:a16="http://schemas.microsoft.com/office/drawing/2014/main" id="{D200BDD8-A429-49F5-B1B4-3C584684C390}"/>
                  </a:ext>
                </a:extLst>
              </p:cNvPr>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endParaRPr lang="da-DK" b="1"/>
              </a:p>
            </p:txBody>
          </p:sp>
          <p:sp>
            <p:nvSpPr>
              <p:cNvPr id="75" name="Freeform 6037">
                <a:extLst>
                  <a:ext uri="{FF2B5EF4-FFF2-40B4-BE49-F238E27FC236}">
                    <a16:creationId xmlns:a16="http://schemas.microsoft.com/office/drawing/2014/main" id="{74A5EFEA-6639-4917-959A-6B0B2C908A65}"/>
                  </a:ext>
                </a:extLst>
              </p:cNvPr>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endParaRPr lang="da-DK" b="1"/>
              </a:p>
            </p:txBody>
          </p:sp>
          <p:sp>
            <p:nvSpPr>
              <p:cNvPr id="76" name="Freeform 6054">
                <a:extLst>
                  <a:ext uri="{FF2B5EF4-FFF2-40B4-BE49-F238E27FC236}">
                    <a16:creationId xmlns:a16="http://schemas.microsoft.com/office/drawing/2014/main" id="{F012826C-4B68-47F2-A60E-F7DF09619331}"/>
                  </a:ext>
                </a:extLst>
              </p:cNvPr>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endParaRPr lang="da-DK" b="1"/>
              </a:p>
            </p:txBody>
          </p:sp>
          <p:sp>
            <p:nvSpPr>
              <p:cNvPr id="77" name="Freeform 6074">
                <a:extLst>
                  <a:ext uri="{FF2B5EF4-FFF2-40B4-BE49-F238E27FC236}">
                    <a16:creationId xmlns:a16="http://schemas.microsoft.com/office/drawing/2014/main" id="{A5F846E1-6C90-42B3-B437-7E67AAAF9B1F}"/>
                  </a:ext>
                </a:extLst>
              </p:cNvPr>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endParaRPr lang="da-DK" b="1"/>
              </a:p>
            </p:txBody>
          </p:sp>
          <p:sp>
            <p:nvSpPr>
              <p:cNvPr id="78" name="Freeform 6084">
                <a:extLst>
                  <a:ext uri="{FF2B5EF4-FFF2-40B4-BE49-F238E27FC236}">
                    <a16:creationId xmlns:a16="http://schemas.microsoft.com/office/drawing/2014/main" id="{DA7210D9-35DB-4177-ACA2-D816AF4CED67}"/>
                  </a:ext>
                </a:extLst>
              </p:cNvPr>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endParaRPr lang="da-DK" b="1"/>
              </a:p>
            </p:txBody>
          </p:sp>
          <p:sp>
            <p:nvSpPr>
              <p:cNvPr id="79" name="Freeform 6086">
                <a:extLst>
                  <a:ext uri="{FF2B5EF4-FFF2-40B4-BE49-F238E27FC236}">
                    <a16:creationId xmlns:a16="http://schemas.microsoft.com/office/drawing/2014/main" id="{99A55B21-E945-472B-BC52-78431EFD3498}"/>
                  </a:ext>
                </a:extLst>
              </p:cNvPr>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endParaRPr lang="da-DK" b="1"/>
              </a:p>
            </p:txBody>
          </p:sp>
          <p:sp>
            <p:nvSpPr>
              <p:cNvPr id="80" name="Freeform 6087">
                <a:extLst>
                  <a:ext uri="{FF2B5EF4-FFF2-40B4-BE49-F238E27FC236}">
                    <a16:creationId xmlns:a16="http://schemas.microsoft.com/office/drawing/2014/main" id="{96BDD9D5-2819-4EAC-9AF5-52942346047E}"/>
                  </a:ext>
                </a:extLst>
              </p:cNvPr>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endParaRPr lang="da-DK" b="1"/>
              </a:p>
            </p:txBody>
          </p:sp>
          <p:sp>
            <p:nvSpPr>
              <p:cNvPr id="81" name="Freeform 6088">
                <a:extLst>
                  <a:ext uri="{FF2B5EF4-FFF2-40B4-BE49-F238E27FC236}">
                    <a16:creationId xmlns:a16="http://schemas.microsoft.com/office/drawing/2014/main" id="{7748A2E7-0A8C-49B6-9A23-F6C79550A4AB}"/>
                  </a:ext>
                </a:extLst>
              </p:cNvPr>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endParaRPr lang="da-DK" b="1"/>
              </a:p>
            </p:txBody>
          </p:sp>
          <p:sp>
            <p:nvSpPr>
              <p:cNvPr id="82" name="Freeform 6089">
                <a:extLst>
                  <a:ext uri="{FF2B5EF4-FFF2-40B4-BE49-F238E27FC236}">
                    <a16:creationId xmlns:a16="http://schemas.microsoft.com/office/drawing/2014/main" id="{C23C65A8-B2F6-4A31-9007-C2B021A9EF30}"/>
                  </a:ext>
                </a:extLst>
              </p:cNvPr>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endParaRPr lang="da-DK" b="1"/>
              </a:p>
            </p:txBody>
          </p:sp>
          <p:sp>
            <p:nvSpPr>
              <p:cNvPr id="83" name="Freeform 6091">
                <a:extLst>
                  <a:ext uri="{FF2B5EF4-FFF2-40B4-BE49-F238E27FC236}">
                    <a16:creationId xmlns:a16="http://schemas.microsoft.com/office/drawing/2014/main" id="{93A24E41-B1D7-432E-9C25-819A5414810B}"/>
                  </a:ext>
                </a:extLst>
              </p:cNvPr>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endParaRPr lang="da-DK" b="1"/>
              </a:p>
            </p:txBody>
          </p:sp>
          <p:sp>
            <p:nvSpPr>
              <p:cNvPr id="84" name="Freeform 6092">
                <a:extLst>
                  <a:ext uri="{FF2B5EF4-FFF2-40B4-BE49-F238E27FC236}">
                    <a16:creationId xmlns:a16="http://schemas.microsoft.com/office/drawing/2014/main" id="{419C3C7A-8B29-4379-AC7D-C83CFD3C41E0}"/>
                  </a:ext>
                </a:extLst>
              </p:cNvPr>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endParaRPr lang="da-DK" b="1"/>
              </a:p>
            </p:txBody>
          </p:sp>
          <p:sp>
            <p:nvSpPr>
              <p:cNvPr id="85" name="Freeform 6094">
                <a:extLst>
                  <a:ext uri="{FF2B5EF4-FFF2-40B4-BE49-F238E27FC236}">
                    <a16:creationId xmlns:a16="http://schemas.microsoft.com/office/drawing/2014/main" id="{FB51E090-DED1-4743-9B0A-22191A5CCAA1}"/>
                  </a:ext>
                </a:extLst>
              </p:cNvPr>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endParaRPr lang="da-DK" b="1"/>
              </a:p>
            </p:txBody>
          </p:sp>
          <p:sp>
            <p:nvSpPr>
              <p:cNvPr id="86" name="Freeform 6098">
                <a:extLst>
                  <a:ext uri="{FF2B5EF4-FFF2-40B4-BE49-F238E27FC236}">
                    <a16:creationId xmlns:a16="http://schemas.microsoft.com/office/drawing/2014/main" id="{78D94A38-3D04-42AF-97B7-40E7A36830F4}"/>
                  </a:ext>
                </a:extLst>
              </p:cNvPr>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endParaRPr lang="da-DK" b="1"/>
              </a:p>
            </p:txBody>
          </p:sp>
          <p:sp>
            <p:nvSpPr>
              <p:cNvPr id="87" name="Freeform 6099">
                <a:extLst>
                  <a:ext uri="{FF2B5EF4-FFF2-40B4-BE49-F238E27FC236}">
                    <a16:creationId xmlns:a16="http://schemas.microsoft.com/office/drawing/2014/main" id="{37E27E4B-8B67-4578-A202-76EBDC56F2F5}"/>
                  </a:ext>
                </a:extLst>
              </p:cNvPr>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endParaRPr lang="da-DK" b="1"/>
              </a:p>
            </p:txBody>
          </p:sp>
          <p:sp>
            <p:nvSpPr>
              <p:cNvPr id="88" name="Freeform 6100">
                <a:extLst>
                  <a:ext uri="{FF2B5EF4-FFF2-40B4-BE49-F238E27FC236}">
                    <a16:creationId xmlns:a16="http://schemas.microsoft.com/office/drawing/2014/main" id="{16F63ADC-3D8A-461C-8318-44B820EDF64D}"/>
                  </a:ext>
                </a:extLst>
              </p:cNvPr>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endParaRPr lang="da-DK" b="1"/>
              </a:p>
            </p:txBody>
          </p:sp>
          <p:sp>
            <p:nvSpPr>
              <p:cNvPr id="89" name="Freeform 6101">
                <a:extLst>
                  <a:ext uri="{FF2B5EF4-FFF2-40B4-BE49-F238E27FC236}">
                    <a16:creationId xmlns:a16="http://schemas.microsoft.com/office/drawing/2014/main" id="{71ED5815-6013-4E37-BE19-A50A1B4AEBBA}"/>
                  </a:ext>
                </a:extLst>
              </p:cNvPr>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endParaRPr lang="da-DK" b="1"/>
              </a:p>
            </p:txBody>
          </p:sp>
          <p:sp>
            <p:nvSpPr>
              <p:cNvPr id="90" name="Freeform 6102">
                <a:extLst>
                  <a:ext uri="{FF2B5EF4-FFF2-40B4-BE49-F238E27FC236}">
                    <a16:creationId xmlns:a16="http://schemas.microsoft.com/office/drawing/2014/main" id="{E5DE1C16-0F29-4ACA-A65B-09CCA45BB115}"/>
                  </a:ext>
                </a:extLst>
              </p:cNvPr>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endParaRPr lang="da-DK" b="1"/>
              </a:p>
            </p:txBody>
          </p:sp>
          <p:sp>
            <p:nvSpPr>
              <p:cNvPr id="91" name="Freeform 6103">
                <a:extLst>
                  <a:ext uri="{FF2B5EF4-FFF2-40B4-BE49-F238E27FC236}">
                    <a16:creationId xmlns:a16="http://schemas.microsoft.com/office/drawing/2014/main" id="{3AEB4B10-A55C-4984-8173-02F2CED0B1E3}"/>
                  </a:ext>
                </a:extLst>
              </p:cNvPr>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endParaRPr lang="da-DK" b="1"/>
              </a:p>
            </p:txBody>
          </p:sp>
          <p:sp>
            <p:nvSpPr>
              <p:cNvPr id="92" name="Freeform 6104">
                <a:extLst>
                  <a:ext uri="{FF2B5EF4-FFF2-40B4-BE49-F238E27FC236}">
                    <a16:creationId xmlns:a16="http://schemas.microsoft.com/office/drawing/2014/main" id="{3C2C1876-EC52-4496-90B7-DC9C7417F32F}"/>
                  </a:ext>
                </a:extLst>
              </p:cNvPr>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endParaRPr lang="da-DK" b="1"/>
              </a:p>
            </p:txBody>
          </p:sp>
          <p:sp>
            <p:nvSpPr>
              <p:cNvPr id="93" name="Freeform 6105">
                <a:extLst>
                  <a:ext uri="{FF2B5EF4-FFF2-40B4-BE49-F238E27FC236}">
                    <a16:creationId xmlns:a16="http://schemas.microsoft.com/office/drawing/2014/main" id="{90CE1641-1F02-4E27-94AD-016DFA4E9E45}"/>
                  </a:ext>
                </a:extLst>
              </p:cNvPr>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endParaRPr lang="da-DK" b="1"/>
              </a:p>
            </p:txBody>
          </p:sp>
          <p:sp>
            <p:nvSpPr>
              <p:cNvPr id="94" name="Freeform 6106">
                <a:extLst>
                  <a:ext uri="{FF2B5EF4-FFF2-40B4-BE49-F238E27FC236}">
                    <a16:creationId xmlns:a16="http://schemas.microsoft.com/office/drawing/2014/main" id="{4561AA3F-DCC4-47C0-A6B8-D8917227DBDA}"/>
                  </a:ext>
                </a:extLst>
              </p:cNvPr>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endParaRPr lang="da-DK" b="1"/>
              </a:p>
            </p:txBody>
          </p:sp>
          <p:sp>
            <p:nvSpPr>
              <p:cNvPr id="95" name="Freeform 6107">
                <a:extLst>
                  <a:ext uri="{FF2B5EF4-FFF2-40B4-BE49-F238E27FC236}">
                    <a16:creationId xmlns:a16="http://schemas.microsoft.com/office/drawing/2014/main" id="{B4984EA1-10A9-4E63-B9F8-7B1A3431A6CB}"/>
                  </a:ext>
                </a:extLst>
              </p:cNvPr>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endParaRPr lang="da-DK" b="1"/>
              </a:p>
            </p:txBody>
          </p:sp>
          <p:sp>
            <p:nvSpPr>
              <p:cNvPr id="96" name="Freeform 6108">
                <a:extLst>
                  <a:ext uri="{FF2B5EF4-FFF2-40B4-BE49-F238E27FC236}">
                    <a16:creationId xmlns:a16="http://schemas.microsoft.com/office/drawing/2014/main" id="{9182C915-22E7-4B5B-A0D3-3565C27DE64B}"/>
                  </a:ext>
                </a:extLst>
              </p:cNvPr>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endParaRPr lang="da-DK" b="1"/>
              </a:p>
            </p:txBody>
          </p:sp>
          <p:sp>
            <p:nvSpPr>
              <p:cNvPr id="97" name="Freeform 6109">
                <a:extLst>
                  <a:ext uri="{FF2B5EF4-FFF2-40B4-BE49-F238E27FC236}">
                    <a16:creationId xmlns:a16="http://schemas.microsoft.com/office/drawing/2014/main" id="{BA69AB95-160A-4B2F-87AA-3CB6C4E0A7B1}"/>
                  </a:ext>
                </a:extLst>
              </p:cNvPr>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endParaRPr lang="da-DK" b="1"/>
              </a:p>
            </p:txBody>
          </p:sp>
          <p:sp>
            <p:nvSpPr>
              <p:cNvPr id="98" name="Freeform 6110">
                <a:extLst>
                  <a:ext uri="{FF2B5EF4-FFF2-40B4-BE49-F238E27FC236}">
                    <a16:creationId xmlns:a16="http://schemas.microsoft.com/office/drawing/2014/main" id="{27246DF8-C44E-4E98-902B-A89D85E484E7}"/>
                  </a:ext>
                </a:extLst>
              </p:cNvPr>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endParaRPr lang="da-DK" b="1"/>
              </a:p>
            </p:txBody>
          </p:sp>
          <p:sp>
            <p:nvSpPr>
              <p:cNvPr id="99" name="Freeform 6111">
                <a:extLst>
                  <a:ext uri="{FF2B5EF4-FFF2-40B4-BE49-F238E27FC236}">
                    <a16:creationId xmlns:a16="http://schemas.microsoft.com/office/drawing/2014/main" id="{0287D870-C656-46EA-9AD9-FA42A810DE39}"/>
                  </a:ext>
                </a:extLst>
              </p:cNvPr>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endParaRPr lang="da-DK" b="1"/>
              </a:p>
            </p:txBody>
          </p:sp>
          <p:sp>
            <p:nvSpPr>
              <p:cNvPr id="100" name="Freeform 6112">
                <a:extLst>
                  <a:ext uri="{FF2B5EF4-FFF2-40B4-BE49-F238E27FC236}">
                    <a16:creationId xmlns:a16="http://schemas.microsoft.com/office/drawing/2014/main" id="{47DB38DF-C11D-4C0A-85B7-B8463216126D}"/>
                  </a:ext>
                </a:extLst>
              </p:cNvPr>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endParaRPr lang="da-DK" b="1"/>
              </a:p>
            </p:txBody>
          </p:sp>
          <p:sp>
            <p:nvSpPr>
              <p:cNvPr id="101" name="Freeform 6113">
                <a:extLst>
                  <a:ext uri="{FF2B5EF4-FFF2-40B4-BE49-F238E27FC236}">
                    <a16:creationId xmlns:a16="http://schemas.microsoft.com/office/drawing/2014/main" id="{EAD7DB7A-89F2-43B2-90FA-1471CD838B79}"/>
                  </a:ext>
                </a:extLst>
              </p:cNvPr>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endParaRPr lang="da-DK" b="1"/>
              </a:p>
            </p:txBody>
          </p:sp>
          <p:sp>
            <p:nvSpPr>
              <p:cNvPr id="102" name="Freeform 6115">
                <a:extLst>
                  <a:ext uri="{FF2B5EF4-FFF2-40B4-BE49-F238E27FC236}">
                    <a16:creationId xmlns:a16="http://schemas.microsoft.com/office/drawing/2014/main" id="{AED79348-F544-4ED1-BBA5-413B3AFEA36B}"/>
                  </a:ext>
                </a:extLst>
              </p:cNvPr>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endParaRPr lang="da-DK" b="1"/>
              </a:p>
            </p:txBody>
          </p:sp>
          <p:sp>
            <p:nvSpPr>
              <p:cNvPr id="103" name="Freeform 6116">
                <a:extLst>
                  <a:ext uri="{FF2B5EF4-FFF2-40B4-BE49-F238E27FC236}">
                    <a16:creationId xmlns:a16="http://schemas.microsoft.com/office/drawing/2014/main" id="{9D88B03F-EA2E-4B08-A173-6E2A908FF198}"/>
                  </a:ext>
                </a:extLst>
              </p:cNvPr>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endParaRPr lang="da-DK" b="1"/>
              </a:p>
            </p:txBody>
          </p:sp>
          <p:sp>
            <p:nvSpPr>
              <p:cNvPr id="104" name="Freeform 6117">
                <a:extLst>
                  <a:ext uri="{FF2B5EF4-FFF2-40B4-BE49-F238E27FC236}">
                    <a16:creationId xmlns:a16="http://schemas.microsoft.com/office/drawing/2014/main" id="{93662435-34D7-4CF4-ABE8-1B27B11C0426}"/>
                  </a:ext>
                </a:extLst>
              </p:cNvPr>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endParaRPr lang="da-DK" b="1"/>
              </a:p>
            </p:txBody>
          </p:sp>
          <p:sp>
            <p:nvSpPr>
              <p:cNvPr id="105" name="Freeform 6118">
                <a:extLst>
                  <a:ext uri="{FF2B5EF4-FFF2-40B4-BE49-F238E27FC236}">
                    <a16:creationId xmlns:a16="http://schemas.microsoft.com/office/drawing/2014/main" id="{4E4591AC-4003-42C7-9DEE-11842FEAA54D}"/>
                  </a:ext>
                </a:extLst>
              </p:cNvPr>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endParaRPr lang="da-DK" b="1"/>
              </a:p>
            </p:txBody>
          </p:sp>
        </p:grpSp>
        <p:sp>
          <p:nvSpPr>
            <p:cNvPr id="54" name="Freeform 6134">
              <a:extLst>
                <a:ext uri="{FF2B5EF4-FFF2-40B4-BE49-F238E27FC236}">
                  <a16:creationId xmlns:a16="http://schemas.microsoft.com/office/drawing/2014/main" id="{0C4862D1-E552-415E-AE18-879F83474FA9}"/>
                </a:ext>
              </a:extLst>
            </p:cNvPr>
            <p:cNvSpPr>
              <a:spLocks/>
            </p:cNvSpPr>
            <p:nvPr/>
          </p:nvSpPr>
          <p:spPr bwMode="auto">
            <a:xfrm>
              <a:off x="3549028" y="3600798"/>
              <a:ext cx="3810" cy="5079"/>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endParaRPr lang="da-DK" b="1"/>
            </a:p>
          </p:txBody>
        </p:sp>
        <p:sp>
          <p:nvSpPr>
            <p:cNvPr id="55" name="Freeform 6135">
              <a:extLst>
                <a:ext uri="{FF2B5EF4-FFF2-40B4-BE49-F238E27FC236}">
                  <a16:creationId xmlns:a16="http://schemas.microsoft.com/office/drawing/2014/main" id="{9281C582-12BE-4D6E-BC9F-3E291C0735A1}"/>
                </a:ext>
              </a:extLst>
            </p:cNvPr>
            <p:cNvSpPr>
              <a:spLocks/>
            </p:cNvSpPr>
            <p:nvPr/>
          </p:nvSpPr>
          <p:spPr bwMode="auto">
            <a:xfrm>
              <a:off x="3554396" y="3592522"/>
              <a:ext cx="1587" cy="158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endParaRPr lang="da-DK" b="1"/>
            </a:p>
          </p:txBody>
        </p:sp>
        <p:sp>
          <p:nvSpPr>
            <p:cNvPr id="56" name="Freeform 6136">
              <a:extLst>
                <a:ext uri="{FF2B5EF4-FFF2-40B4-BE49-F238E27FC236}">
                  <a16:creationId xmlns:a16="http://schemas.microsoft.com/office/drawing/2014/main" id="{49A24170-C2AC-4B86-B337-EB0623AC44EC}"/>
                </a:ext>
              </a:extLst>
            </p:cNvPr>
            <p:cNvSpPr>
              <a:spLocks/>
            </p:cNvSpPr>
            <p:nvPr/>
          </p:nvSpPr>
          <p:spPr bwMode="auto">
            <a:xfrm>
              <a:off x="3542678" y="3591909"/>
              <a:ext cx="3810" cy="5079"/>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endParaRPr lang="da-DK" b="1"/>
            </a:p>
          </p:txBody>
        </p:sp>
        <p:sp>
          <p:nvSpPr>
            <p:cNvPr id="57" name="Freeform 6138">
              <a:extLst>
                <a:ext uri="{FF2B5EF4-FFF2-40B4-BE49-F238E27FC236}">
                  <a16:creationId xmlns:a16="http://schemas.microsoft.com/office/drawing/2014/main" id="{4D2D63A3-B71F-4F84-93C3-DAA15DFA98A9}"/>
                </a:ext>
              </a:extLst>
            </p:cNvPr>
            <p:cNvSpPr>
              <a:spLocks/>
            </p:cNvSpPr>
            <p:nvPr/>
          </p:nvSpPr>
          <p:spPr bwMode="auto">
            <a:xfrm>
              <a:off x="3543948" y="3604608"/>
              <a:ext cx="2540" cy="3810"/>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endParaRPr lang="da-DK" b="1"/>
            </a:p>
          </p:txBody>
        </p:sp>
        <p:sp>
          <p:nvSpPr>
            <p:cNvPr id="58" name="Freeform 6144">
              <a:extLst>
                <a:ext uri="{FF2B5EF4-FFF2-40B4-BE49-F238E27FC236}">
                  <a16:creationId xmlns:a16="http://schemas.microsoft.com/office/drawing/2014/main" id="{F28F0A59-1CD7-4D66-B151-EB84B807FDC4}"/>
                </a:ext>
              </a:extLst>
            </p:cNvPr>
            <p:cNvSpPr>
              <a:spLocks/>
            </p:cNvSpPr>
            <p:nvPr/>
          </p:nvSpPr>
          <p:spPr bwMode="auto">
            <a:xfrm>
              <a:off x="3540139" y="3583020"/>
              <a:ext cx="5080" cy="3810"/>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endParaRPr lang="da-DK" b="1"/>
            </a:p>
          </p:txBody>
        </p:sp>
        <p:sp>
          <p:nvSpPr>
            <p:cNvPr id="59" name="Freeform 6149">
              <a:extLst>
                <a:ext uri="{FF2B5EF4-FFF2-40B4-BE49-F238E27FC236}">
                  <a16:creationId xmlns:a16="http://schemas.microsoft.com/office/drawing/2014/main" id="{408A7E59-3B8F-45D6-A3C7-51CBA0E7464E}"/>
                </a:ext>
              </a:extLst>
            </p:cNvPr>
            <p:cNvSpPr>
              <a:spLocks/>
            </p:cNvSpPr>
            <p:nvPr/>
          </p:nvSpPr>
          <p:spPr bwMode="auto">
            <a:xfrm>
              <a:off x="3533758" y="3592522"/>
              <a:ext cx="3175" cy="158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endParaRPr lang="da-DK" b="1"/>
            </a:p>
          </p:txBody>
        </p:sp>
        <p:sp>
          <p:nvSpPr>
            <p:cNvPr id="61" name="Freeform 6150">
              <a:extLst>
                <a:ext uri="{FF2B5EF4-FFF2-40B4-BE49-F238E27FC236}">
                  <a16:creationId xmlns:a16="http://schemas.microsoft.com/office/drawing/2014/main" id="{FF8A29ED-9B1A-49FE-9B01-9737FFD86A75}"/>
                </a:ext>
              </a:extLst>
            </p:cNvPr>
            <p:cNvSpPr>
              <a:spLocks/>
            </p:cNvSpPr>
            <p:nvPr/>
          </p:nvSpPr>
          <p:spPr bwMode="auto">
            <a:xfrm>
              <a:off x="3536329" y="3600798"/>
              <a:ext cx="3810" cy="2540"/>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endParaRPr lang="da-DK" b="1"/>
            </a:p>
          </p:txBody>
        </p:sp>
      </p:grpSp>
      <p:grpSp>
        <p:nvGrpSpPr>
          <p:cNvPr id="9" name="Group 8">
            <a:extLst>
              <a:ext uri="{FF2B5EF4-FFF2-40B4-BE49-F238E27FC236}">
                <a16:creationId xmlns:a16="http://schemas.microsoft.com/office/drawing/2014/main" id="{FCDB0414-0F9C-41AC-A5EC-958876FE16CD}"/>
              </a:ext>
            </a:extLst>
          </p:cNvPr>
          <p:cNvGrpSpPr/>
          <p:nvPr/>
        </p:nvGrpSpPr>
        <p:grpSpPr>
          <a:xfrm>
            <a:off x="7471626" y="3695355"/>
            <a:ext cx="2007874" cy="1368000"/>
            <a:chOff x="7817313" y="3974136"/>
            <a:chExt cx="2007874" cy="1368000"/>
          </a:xfrm>
        </p:grpSpPr>
        <p:cxnSp>
          <p:nvCxnSpPr>
            <p:cNvPr id="112" name="Connector: Elbow 147">
              <a:extLst>
                <a:ext uri="{FF2B5EF4-FFF2-40B4-BE49-F238E27FC236}">
                  <a16:creationId xmlns:a16="http://schemas.microsoft.com/office/drawing/2014/main" id="{04D10AAC-4420-4094-8DFF-8A8F19B9CE05}"/>
                </a:ext>
              </a:extLst>
            </p:cNvPr>
            <p:cNvCxnSpPr>
              <a:cxnSpLocks/>
            </p:cNvCxnSpPr>
            <p:nvPr/>
          </p:nvCxnSpPr>
          <p:spPr>
            <a:xfrm flipV="1">
              <a:off x="7847587" y="3998581"/>
              <a:ext cx="1287193" cy="710360"/>
            </a:xfrm>
            <a:prstGeom prst="bentConnector4">
              <a:avLst>
                <a:gd name="adj1" fmla="val 21422"/>
                <a:gd name="adj2" fmla="val 132181"/>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3" name="Oval 112">
              <a:extLst>
                <a:ext uri="{FF2B5EF4-FFF2-40B4-BE49-F238E27FC236}">
                  <a16:creationId xmlns:a16="http://schemas.microsoft.com/office/drawing/2014/main" id="{286C62A1-5413-46F4-883D-47A262F4BB8A}"/>
                </a:ext>
              </a:extLst>
            </p:cNvPr>
            <p:cNvSpPr/>
            <p:nvPr/>
          </p:nvSpPr>
          <p:spPr>
            <a:xfrm>
              <a:off x="7817313" y="4658136"/>
              <a:ext cx="108000" cy="108000"/>
            </a:xfrm>
            <a:prstGeom prst="ellipse">
              <a:avLst/>
            </a:prstGeom>
            <a:solidFill>
              <a:srgbClr val="4B48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A07A3EC4-0396-451A-B337-832491BFDBB9}"/>
                </a:ext>
              </a:extLst>
            </p:cNvPr>
            <p:cNvSpPr/>
            <p:nvPr/>
          </p:nvSpPr>
          <p:spPr>
            <a:xfrm>
              <a:off x="8457187" y="3974136"/>
              <a:ext cx="1368000" cy="1368000"/>
            </a:xfrm>
            <a:prstGeom prst="ellipse">
              <a:avLst/>
            </a:prstGeom>
            <a:solidFill>
              <a:srgbClr val="4B48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5" name="Picture 114">
              <a:extLst>
                <a:ext uri="{FF2B5EF4-FFF2-40B4-BE49-F238E27FC236}">
                  <a16:creationId xmlns:a16="http://schemas.microsoft.com/office/drawing/2014/main" id="{7FEB6811-69F3-436B-AEC7-DFF3E10B43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700" r="13700"/>
            <a:stretch/>
          </p:blipFill>
          <p:spPr>
            <a:xfrm>
              <a:off x="8516506" y="4033455"/>
              <a:ext cx="1249361" cy="1249361"/>
            </a:xfrm>
            <a:prstGeom prst="ellipse">
              <a:avLst/>
            </a:prstGeom>
          </p:spPr>
        </p:pic>
      </p:grpSp>
      <p:grpSp>
        <p:nvGrpSpPr>
          <p:cNvPr id="116" name="Group 115">
            <a:extLst>
              <a:ext uri="{FF2B5EF4-FFF2-40B4-BE49-F238E27FC236}">
                <a16:creationId xmlns:a16="http://schemas.microsoft.com/office/drawing/2014/main" id="{9C64B9AE-11C8-4081-8FBA-EE9F87DEACF1}"/>
              </a:ext>
            </a:extLst>
          </p:cNvPr>
          <p:cNvGrpSpPr/>
          <p:nvPr/>
        </p:nvGrpSpPr>
        <p:grpSpPr>
          <a:xfrm>
            <a:off x="8492500" y="5056013"/>
            <a:ext cx="3321549" cy="1319822"/>
            <a:chOff x="2481241" y="2805385"/>
            <a:chExt cx="3321549" cy="1319822"/>
          </a:xfrm>
        </p:grpSpPr>
        <p:sp>
          <p:nvSpPr>
            <p:cNvPr id="117" name="TextBox 116">
              <a:extLst>
                <a:ext uri="{FF2B5EF4-FFF2-40B4-BE49-F238E27FC236}">
                  <a16:creationId xmlns:a16="http://schemas.microsoft.com/office/drawing/2014/main" id="{7F3AF11B-AA87-4405-AD39-FC996CDA8BE3}"/>
                </a:ext>
              </a:extLst>
            </p:cNvPr>
            <p:cNvSpPr txBox="1"/>
            <p:nvPr/>
          </p:nvSpPr>
          <p:spPr>
            <a:xfrm>
              <a:off x="2481241" y="2805385"/>
              <a:ext cx="2126507" cy="400110"/>
            </a:xfrm>
            <a:prstGeom prst="rect">
              <a:avLst/>
            </a:prstGeom>
            <a:noFill/>
          </p:spPr>
          <p:txBody>
            <a:bodyPr wrap="square" rtlCol="0">
              <a:spAutoFit/>
            </a:bodyPr>
            <a:lstStyle/>
            <a:p>
              <a:r>
                <a:rPr lang="en-US" sz="2000" b="1">
                  <a:solidFill>
                    <a:srgbClr val="4B48C6"/>
                  </a:solidFill>
                  <a:latin typeface="Times New Roman" pitchFamily="18" charset="0"/>
                  <a:cs typeface="Times New Roman" pitchFamily="18" charset="0"/>
                </a:rPr>
                <a:t>TRONG NƯỚC</a:t>
              </a:r>
              <a:endParaRPr lang="en-US" sz="2000" b="1" dirty="0">
                <a:solidFill>
                  <a:srgbClr val="4B48C6"/>
                </a:solidFill>
                <a:latin typeface="Times New Roman" pitchFamily="18" charset="0"/>
                <a:cs typeface="Times New Roman" pitchFamily="18" charset="0"/>
              </a:endParaRPr>
            </a:p>
          </p:txBody>
        </p:sp>
        <p:sp>
          <p:nvSpPr>
            <p:cNvPr id="118" name="TextBox 117">
              <a:extLst>
                <a:ext uri="{FF2B5EF4-FFF2-40B4-BE49-F238E27FC236}">
                  <a16:creationId xmlns:a16="http://schemas.microsoft.com/office/drawing/2014/main" id="{9C0CBE0E-22B8-4A48-95E3-F74F12D900B1}"/>
                </a:ext>
              </a:extLst>
            </p:cNvPr>
            <p:cNvSpPr txBox="1"/>
            <p:nvPr/>
          </p:nvSpPr>
          <p:spPr>
            <a:xfrm>
              <a:off x="2481241" y="3201877"/>
              <a:ext cx="3321549" cy="923330"/>
            </a:xfrm>
            <a:prstGeom prst="rect">
              <a:avLst/>
            </a:prstGeom>
            <a:noFill/>
          </p:spPr>
          <p:txBody>
            <a:bodyPr wrap="square" rtlCol="0">
              <a:spAutoFit/>
            </a:bodyPr>
            <a:lstStyle/>
            <a:p>
              <a:pPr algn="just"/>
              <a:r>
                <a:rPr lang="vi-VN" dirty="0">
                  <a:latin typeface="Times New Roman" pitchFamily="18" charset="0"/>
                  <a:cs typeface="Times New Roman" pitchFamily="18" charset="0"/>
                </a:rPr>
                <a:t>Đời sống của </a:t>
              </a:r>
              <a:r>
                <a:rPr lang="en-US" dirty="0" err="1">
                  <a:latin typeface="Times New Roman" pitchFamily="18" charset="0"/>
                  <a:cs typeface="Times New Roman" pitchFamily="18" charset="0"/>
                </a:rPr>
                <a:t>tất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cả</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các tầng lớp nhân dân khó khăn, cực khổ, mâu thuẫn dân tộc</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giai cấp </a:t>
              </a:r>
              <a:r>
                <a:rPr lang="en-US" dirty="0" err="1">
                  <a:latin typeface="Times New Roman" pitchFamily="18" charset="0"/>
                  <a:cs typeface="Times New Roman" pitchFamily="18" charset="0"/>
                </a:rPr>
                <a:t>sâu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sắc</a:t>
              </a:r>
              <a:r>
                <a:rPr lang="vi-VN" dirty="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grpSp>
      <p:grpSp>
        <p:nvGrpSpPr>
          <p:cNvPr id="4" name="Group 3">
            <a:extLst>
              <a:ext uri="{FF2B5EF4-FFF2-40B4-BE49-F238E27FC236}">
                <a16:creationId xmlns:a16="http://schemas.microsoft.com/office/drawing/2014/main" id="{C117CBD7-432D-488E-8667-2D87328FD039}"/>
              </a:ext>
            </a:extLst>
          </p:cNvPr>
          <p:cNvGrpSpPr/>
          <p:nvPr/>
        </p:nvGrpSpPr>
        <p:grpSpPr>
          <a:xfrm>
            <a:off x="6359118" y="1183270"/>
            <a:ext cx="2264147" cy="2243797"/>
            <a:chOff x="6704805" y="1462051"/>
            <a:chExt cx="2264147" cy="2243797"/>
          </a:xfrm>
        </p:grpSpPr>
        <p:sp>
          <p:nvSpPr>
            <p:cNvPr id="110" name="Oval 109">
              <a:extLst>
                <a:ext uri="{FF2B5EF4-FFF2-40B4-BE49-F238E27FC236}">
                  <a16:creationId xmlns:a16="http://schemas.microsoft.com/office/drawing/2014/main" id="{655EA75B-3B04-4381-9AFF-12DCCE8DE6EC}"/>
                </a:ext>
              </a:extLst>
            </p:cNvPr>
            <p:cNvSpPr/>
            <p:nvPr/>
          </p:nvSpPr>
          <p:spPr>
            <a:xfrm>
              <a:off x="6704805" y="3597848"/>
              <a:ext cx="108000" cy="108000"/>
            </a:xfrm>
            <a:prstGeom prst="ellipse">
              <a:avLst/>
            </a:prstGeom>
            <a:solidFill>
              <a:srgbClr val="ED3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1" name="Connector: Elbow 138">
              <a:extLst>
                <a:ext uri="{FF2B5EF4-FFF2-40B4-BE49-F238E27FC236}">
                  <a16:creationId xmlns:a16="http://schemas.microsoft.com/office/drawing/2014/main" id="{DE463C8D-5B47-43F3-A0A9-9E9E3E39D1D1}"/>
                </a:ext>
              </a:extLst>
            </p:cNvPr>
            <p:cNvCxnSpPr>
              <a:cxnSpLocks/>
              <a:endCxn id="110" idx="6"/>
            </p:cNvCxnSpPr>
            <p:nvPr/>
          </p:nvCxnSpPr>
          <p:spPr>
            <a:xfrm rot="10800000" flipV="1">
              <a:off x="6812806" y="2404622"/>
              <a:ext cx="1472149" cy="1247226"/>
            </a:xfrm>
            <a:prstGeom prst="bentConnector3">
              <a:avLst>
                <a:gd name="adj1" fmla="val 50000"/>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9" name="Oval 118">
              <a:extLst>
                <a:ext uri="{FF2B5EF4-FFF2-40B4-BE49-F238E27FC236}">
                  <a16:creationId xmlns:a16="http://schemas.microsoft.com/office/drawing/2014/main" id="{31CCCBBF-6C08-4404-9934-315EDE4B70C8}"/>
                </a:ext>
              </a:extLst>
            </p:cNvPr>
            <p:cNvSpPr/>
            <p:nvPr/>
          </p:nvSpPr>
          <p:spPr>
            <a:xfrm>
              <a:off x="7600952" y="1462051"/>
              <a:ext cx="1368000" cy="1368000"/>
            </a:xfrm>
            <a:prstGeom prst="ellipse">
              <a:avLst/>
            </a:prstGeom>
            <a:solidFill>
              <a:srgbClr val="ED36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 name="Picture 119">
              <a:extLst>
                <a:ext uri="{FF2B5EF4-FFF2-40B4-BE49-F238E27FC236}">
                  <a16:creationId xmlns:a16="http://schemas.microsoft.com/office/drawing/2014/main" id="{538D47B8-FF61-47AA-A03E-E88EA05F8845}"/>
                </a:ext>
              </a:extLst>
            </p:cNvPr>
            <p:cNvPicPr>
              <a:picLocks noChangeAspect="1"/>
            </p:cNvPicPr>
            <p:nvPr/>
          </p:nvPicPr>
          <p:blipFill rotWithShape="1">
            <a:blip r:embed="rId5">
              <a:extLst>
                <a:ext uri="{28A0092B-C50C-407E-A947-70E740481C1C}">
                  <a14:useLocalDpi xmlns:a14="http://schemas.microsoft.com/office/drawing/2010/main" val="0"/>
                </a:ext>
              </a:extLst>
            </a:blip>
            <a:srcRect l="8607" t="2384" r="20777" b="-2384"/>
            <a:stretch/>
          </p:blipFill>
          <p:spPr>
            <a:xfrm>
              <a:off x="7660352" y="1521451"/>
              <a:ext cx="1249200" cy="1249200"/>
            </a:xfrm>
            <a:prstGeom prst="ellipse">
              <a:avLst/>
            </a:prstGeom>
          </p:spPr>
        </p:pic>
      </p:grpSp>
      <p:grpSp>
        <p:nvGrpSpPr>
          <p:cNvPr id="6" name="Group 5">
            <a:extLst>
              <a:ext uri="{FF2B5EF4-FFF2-40B4-BE49-F238E27FC236}">
                <a16:creationId xmlns:a16="http://schemas.microsoft.com/office/drawing/2014/main" id="{5D788B70-C993-4B0C-9E36-794182FE5F40}"/>
              </a:ext>
            </a:extLst>
          </p:cNvPr>
          <p:cNvGrpSpPr/>
          <p:nvPr/>
        </p:nvGrpSpPr>
        <p:grpSpPr>
          <a:xfrm>
            <a:off x="8645118" y="1210723"/>
            <a:ext cx="3546881" cy="1530001"/>
            <a:chOff x="8990805" y="1489504"/>
            <a:chExt cx="3546881" cy="1530001"/>
          </a:xfrm>
        </p:grpSpPr>
        <p:sp>
          <p:nvSpPr>
            <p:cNvPr id="121" name="TextBox 120">
              <a:extLst>
                <a:ext uri="{FF2B5EF4-FFF2-40B4-BE49-F238E27FC236}">
                  <a16:creationId xmlns:a16="http://schemas.microsoft.com/office/drawing/2014/main" id="{2B4AD559-35B6-4C09-80F3-A2641010D7BE}"/>
                </a:ext>
              </a:extLst>
            </p:cNvPr>
            <p:cNvSpPr txBox="1"/>
            <p:nvPr/>
          </p:nvSpPr>
          <p:spPr>
            <a:xfrm>
              <a:off x="8990807" y="1489504"/>
              <a:ext cx="2126507" cy="400110"/>
            </a:xfrm>
            <a:prstGeom prst="rect">
              <a:avLst/>
            </a:prstGeom>
            <a:noFill/>
          </p:spPr>
          <p:txBody>
            <a:bodyPr wrap="square" rtlCol="0">
              <a:spAutoFit/>
            </a:bodyPr>
            <a:lstStyle/>
            <a:p>
              <a:r>
                <a:rPr lang="en-US" sz="2000" b="1">
                  <a:solidFill>
                    <a:srgbClr val="EF3078"/>
                  </a:solidFill>
                  <a:latin typeface="Times New Roman" pitchFamily="18" charset="0"/>
                  <a:cs typeface="Times New Roman" pitchFamily="18" charset="0"/>
                </a:rPr>
                <a:t>7/1935 </a:t>
              </a:r>
              <a:endParaRPr lang="en-US" sz="2000" b="1" dirty="0">
                <a:solidFill>
                  <a:srgbClr val="EF3078"/>
                </a:solidFill>
                <a:latin typeface="Times New Roman" pitchFamily="18" charset="0"/>
                <a:cs typeface="Times New Roman" pitchFamily="18" charset="0"/>
              </a:endParaRPr>
            </a:p>
          </p:txBody>
        </p:sp>
        <p:sp>
          <p:nvSpPr>
            <p:cNvPr id="122" name="TextBox 121">
              <a:extLst>
                <a:ext uri="{FF2B5EF4-FFF2-40B4-BE49-F238E27FC236}">
                  <a16:creationId xmlns:a16="http://schemas.microsoft.com/office/drawing/2014/main" id="{4BA72236-1DB3-403E-851A-E6EE7EFC6D66}"/>
                </a:ext>
              </a:extLst>
            </p:cNvPr>
            <p:cNvSpPr txBox="1"/>
            <p:nvPr/>
          </p:nvSpPr>
          <p:spPr>
            <a:xfrm>
              <a:off x="8990805" y="1819176"/>
              <a:ext cx="3546881" cy="1200329"/>
            </a:xfrm>
            <a:prstGeom prst="rect">
              <a:avLst/>
            </a:prstGeom>
            <a:noFill/>
          </p:spPr>
          <p:txBody>
            <a:bodyPr wrap="square" rtlCol="0">
              <a:spAutoFit/>
            </a:bodyPr>
            <a:lstStyle/>
            <a:p>
              <a:pPr algn="just"/>
              <a:r>
                <a:rPr lang="en-US" dirty="0" err="1">
                  <a:latin typeface="Times New Roman" pitchFamily="18" charset="0"/>
                  <a:cs typeface="Times New Roman" pitchFamily="18" charset="0"/>
                </a:rPr>
                <a:t>Đại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a:t>
              </a:r>
              <a:r>
                <a:rPr lang="en-US" dirty="0">
                  <a:latin typeface="Times New Roman" pitchFamily="18" charset="0"/>
                  <a:cs typeface="Times New Roman" pitchFamily="18" charset="0"/>
                </a:rPr>
                <a:t> VII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Quốc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rõ</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kẻ</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đấu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mới</a:t>
              </a:r>
              <a:r>
                <a:rPr lang="en-US" dirty="0">
                  <a:latin typeface="Times New Roman" pitchFamily="18" charset="0"/>
                  <a:cs typeface="Times New Roman" pitchFamily="18" charset="0"/>
                </a:rPr>
                <a:t>.</a:t>
              </a:r>
            </a:p>
          </p:txBody>
        </p:sp>
      </p:grpSp>
      <p:grpSp>
        <p:nvGrpSpPr>
          <p:cNvPr id="2" name="Group 1">
            <a:extLst>
              <a:ext uri="{FF2B5EF4-FFF2-40B4-BE49-F238E27FC236}">
                <a16:creationId xmlns:a16="http://schemas.microsoft.com/office/drawing/2014/main" id="{FD9A1071-5FCD-44DC-BF7B-1FA2B7B9B59A}"/>
              </a:ext>
            </a:extLst>
          </p:cNvPr>
          <p:cNvGrpSpPr/>
          <p:nvPr/>
        </p:nvGrpSpPr>
        <p:grpSpPr>
          <a:xfrm>
            <a:off x="4325984" y="1101823"/>
            <a:ext cx="1484501" cy="2546201"/>
            <a:chOff x="4671671" y="1380604"/>
            <a:chExt cx="1484501" cy="2546201"/>
          </a:xfrm>
        </p:grpSpPr>
        <p:sp>
          <p:nvSpPr>
            <p:cNvPr id="106" name="Oval 105">
              <a:extLst>
                <a:ext uri="{FF2B5EF4-FFF2-40B4-BE49-F238E27FC236}">
                  <a16:creationId xmlns:a16="http://schemas.microsoft.com/office/drawing/2014/main" id="{63B25D92-E940-4641-85EE-256FB6912155}"/>
                </a:ext>
              </a:extLst>
            </p:cNvPr>
            <p:cNvSpPr/>
            <p:nvPr/>
          </p:nvSpPr>
          <p:spPr>
            <a:xfrm>
              <a:off x="6048172" y="3818805"/>
              <a:ext cx="108000" cy="10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7" name="Connector: Elbow 104">
              <a:extLst>
                <a:ext uri="{FF2B5EF4-FFF2-40B4-BE49-F238E27FC236}">
                  <a16:creationId xmlns:a16="http://schemas.microsoft.com/office/drawing/2014/main" id="{095392F4-FDF2-4399-B822-4A48399528F4}"/>
                </a:ext>
              </a:extLst>
            </p:cNvPr>
            <p:cNvCxnSpPr>
              <a:endCxn id="106" idx="2"/>
            </p:cNvCxnSpPr>
            <p:nvPr/>
          </p:nvCxnSpPr>
          <p:spPr>
            <a:xfrm rot="16200000" flipH="1">
              <a:off x="4941630" y="2766263"/>
              <a:ext cx="1565084" cy="648000"/>
            </a:xfrm>
            <a:prstGeom prst="bentConnector2">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3" name="Oval 122">
              <a:extLst>
                <a:ext uri="{FF2B5EF4-FFF2-40B4-BE49-F238E27FC236}">
                  <a16:creationId xmlns:a16="http://schemas.microsoft.com/office/drawing/2014/main" id="{54034632-C608-40C0-A263-503EB5637582}"/>
                </a:ext>
              </a:extLst>
            </p:cNvPr>
            <p:cNvSpPr/>
            <p:nvPr/>
          </p:nvSpPr>
          <p:spPr>
            <a:xfrm>
              <a:off x="4671671" y="1380604"/>
              <a:ext cx="1368000" cy="1368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5" name="Picture 124">
              <a:extLst>
                <a:ext uri="{FF2B5EF4-FFF2-40B4-BE49-F238E27FC236}">
                  <a16:creationId xmlns:a16="http://schemas.microsoft.com/office/drawing/2014/main" id="{2E6F284E-68FC-4B41-AA7F-AF52602BAE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21871" y="1440004"/>
              <a:ext cx="1267599" cy="1249200"/>
            </a:xfrm>
            <a:prstGeom prst="ellipse">
              <a:avLst/>
            </a:prstGeom>
          </p:spPr>
        </p:pic>
      </p:grpSp>
      <p:grpSp>
        <p:nvGrpSpPr>
          <p:cNvPr id="8" name="Group 7">
            <a:extLst>
              <a:ext uri="{FF2B5EF4-FFF2-40B4-BE49-F238E27FC236}">
                <a16:creationId xmlns:a16="http://schemas.microsoft.com/office/drawing/2014/main" id="{A9983C05-2A4D-4887-9C09-B66BE035B143}"/>
              </a:ext>
            </a:extLst>
          </p:cNvPr>
          <p:cNvGrpSpPr/>
          <p:nvPr/>
        </p:nvGrpSpPr>
        <p:grpSpPr>
          <a:xfrm>
            <a:off x="1855117" y="3436186"/>
            <a:ext cx="3807844" cy="1368000"/>
            <a:chOff x="2200804" y="3714967"/>
            <a:chExt cx="3807844" cy="1368000"/>
          </a:xfrm>
        </p:grpSpPr>
        <p:sp>
          <p:nvSpPr>
            <p:cNvPr id="108" name="Oval 107">
              <a:extLst>
                <a:ext uri="{FF2B5EF4-FFF2-40B4-BE49-F238E27FC236}">
                  <a16:creationId xmlns:a16="http://schemas.microsoft.com/office/drawing/2014/main" id="{E89A8795-7C29-41F5-88CE-7B8046A3C282}"/>
                </a:ext>
              </a:extLst>
            </p:cNvPr>
            <p:cNvSpPr/>
            <p:nvPr/>
          </p:nvSpPr>
          <p:spPr>
            <a:xfrm>
              <a:off x="5893448" y="3886994"/>
              <a:ext cx="115200" cy="115200"/>
            </a:xfrm>
            <a:prstGeom prst="ellipse">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9" name="Connector: Elbow 119">
              <a:extLst>
                <a:ext uri="{FF2B5EF4-FFF2-40B4-BE49-F238E27FC236}">
                  <a16:creationId xmlns:a16="http://schemas.microsoft.com/office/drawing/2014/main" id="{E7E23FB5-8E80-4512-933C-1CE5FAD5B7BE}"/>
                </a:ext>
              </a:extLst>
            </p:cNvPr>
            <p:cNvCxnSpPr>
              <a:cxnSpLocks/>
              <a:endCxn id="108" idx="2"/>
            </p:cNvCxnSpPr>
            <p:nvPr/>
          </p:nvCxnSpPr>
          <p:spPr>
            <a:xfrm flipV="1">
              <a:off x="3504406" y="3944594"/>
              <a:ext cx="2389042" cy="475800"/>
            </a:xfrm>
            <a:prstGeom prst="bentConnector3">
              <a:avLst>
                <a:gd name="adj1" fmla="val 50000"/>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4" name="Oval 123">
              <a:extLst>
                <a:ext uri="{FF2B5EF4-FFF2-40B4-BE49-F238E27FC236}">
                  <a16:creationId xmlns:a16="http://schemas.microsoft.com/office/drawing/2014/main" id="{BC316176-FC56-4D12-B874-85952FAE80AE}"/>
                </a:ext>
              </a:extLst>
            </p:cNvPr>
            <p:cNvSpPr/>
            <p:nvPr/>
          </p:nvSpPr>
          <p:spPr>
            <a:xfrm>
              <a:off x="2200804" y="3714967"/>
              <a:ext cx="1368000" cy="1368000"/>
            </a:xfrm>
            <a:prstGeom prst="ellipse">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6" name="Picture 125">
              <a:extLst>
                <a:ext uri="{FF2B5EF4-FFF2-40B4-BE49-F238E27FC236}">
                  <a16:creationId xmlns:a16="http://schemas.microsoft.com/office/drawing/2014/main" id="{646D40A8-11EB-4554-85C5-675096AC8645}"/>
                </a:ext>
              </a:extLst>
            </p:cNvPr>
            <p:cNvPicPr>
              <a:picLocks noChangeAspect="1"/>
            </p:cNvPicPr>
            <p:nvPr/>
          </p:nvPicPr>
          <p:blipFill rotWithShape="1">
            <a:blip r:embed="rId7">
              <a:extLst>
                <a:ext uri="{28A0092B-C50C-407E-A947-70E740481C1C}">
                  <a14:useLocalDpi xmlns:a14="http://schemas.microsoft.com/office/drawing/2010/main" val="0"/>
                </a:ext>
              </a:extLst>
            </a:blip>
            <a:srcRect l="11095" r="28405"/>
            <a:stretch/>
          </p:blipFill>
          <p:spPr>
            <a:xfrm>
              <a:off x="2260204" y="3774367"/>
              <a:ext cx="1249200" cy="1249200"/>
            </a:xfrm>
            <a:prstGeom prst="ellipse">
              <a:avLst/>
            </a:prstGeom>
          </p:spPr>
        </p:pic>
      </p:grpSp>
      <p:grpSp>
        <p:nvGrpSpPr>
          <p:cNvPr id="127" name="Group 126">
            <a:extLst>
              <a:ext uri="{FF2B5EF4-FFF2-40B4-BE49-F238E27FC236}">
                <a16:creationId xmlns:a16="http://schemas.microsoft.com/office/drawing/2014/main" id="{2395D89C-9641-47CB-93D8-74875BA70223}"/>
              </a:ext>
            </a:extLst>
          </p:cNvPr>
          <p:cNvGrpSpPr/>
          <p:nvPr/>
        </p:nvGrpSpPr>
        <p:grpSpPr>
          <a:xfrm>
            <a:off x="66545" y="1100730"/>
            <a:ext cx="4179585" cy="1329788"/>
            <a:chOff x="248726" y="2900695"/>
            <a:chExt cx="4179585" cy="1329788"/>
          </a:xfrm>
        </p:grpSpPr>
        <p:sp>
          <p:nvSpPr>
            <p:cNvPr id="128" name="TextBox 127">
              <a:extLst>
                <a:ext uri="{FF2B5EF4-FFF2-40B4-BE49-F238E27FC236}">
                  <a16:creationId xmlns:a16="http://schemas.microsoft.com/office/drawing/2014/main" id="{B6BD4833-3C15-4D9C-AA6D-A8D17AE5D3F8}"/>
                </a:ext>
              </a:extLst>
            </p:cNvPr>
            <p:cNvSpPr txBox="1"/>
            <p:nvPr/>
          </p:nvSpPr>
          <p:spPr>
            <a:xfrm>
              <a:off x="1442992" y="2900695"/>
              <a:ext cx="2964708" cy="400110"/>
            </a:xfrm>
            <a:prstGeom prst="rect">
              <a:avLst/>
            </a:prstGeom>
            <a:noFill/>
          </p:spPr>
          <p:txBody>
            <a:bodyPr wrap="square" rtlCol="0">
              <a:spAutoFit/>
            </a:bodyPr>
            <a:lstStyle/>
            <a:p>
              <a:pPr algn="r"/>
              <a:r>
                <a:rPr lang="en-US" sz="2000" b="1">
                  <a:solidFill>
                    <a:srgbClr val="FFC000"/>
                  </a:solidFill>
                  <a:latin typeface="Times New Roman" pitchFamily="18" charset="0"/>
                  <a:cs typeface="Times New Roman" pitchFamily="18" charset="0"/>
                </a:rPr>
                <a:t>ĐẦU THẬP NIÊN 1930</a:t>
              </a:r>
              <a:endParaRPr lang="en-US" sz="2000" b="1" dirty="0">
                <a:solidFill>
                  <a:srgbClr val="FFC000"/>
                </a:solidFill>
                <a:latin typeface="Times New Roman" pitchFamily="18" charset="0"/>
                <a:cs typeface="Times New Roman" pitchFamily="18" charset="0"/>
              </a:endParaRPr>
            </a:p>
          </p:txBody>
        </p:sp>
        <p:sp>
          <p:nvSpPr>
            <p:cNvPr id="129" name="TextBox 128">
              <a:extLst>
                <a:ext uri="{FF2B5EF4-FFF2-40B4-BE49-F238E27FC236}">
                  <a16:creationId xmlns:a16="http://schemas.microsoft.com/office/drawing/2014/main" id="{C389E025-3613-4CFB-ABC7-5ECA3D0AEEF1}"/>
                </a:ext>
              </a:extLst>
            </p:cNvPr>
            <p:cNvSpPr txBox="1"/>
            <p:nvPr/>
          </p:nvSpPr>
          <p:spPr>
            <a:xfrm>
              <a:off x="248726" y="3307153"/>
              <a:ext cx="4179585" cy="923330"/>
            </a:xfrm>
            <a:prstGeom prst="rect">
              <a:avLst/>
            </a:prstGeom>
            <a:noFill/>
          </p:spPr>
          <p:txBody>
            <a:bodyPr wrap="square" rtlCol="0">
              <a:spAutoFit/>
            </a:bodyPr>
            <a:lstStyle/>
            <a:p>
              <a:pPr algn="just"/>
              <a:r>
                <a:rPr lang="en-US" dirty="0">
                  <a:latin typeface="Times New Roman" pitchFamily="18" charset="0"/>
                  <a:cs typeface="Times New Roman" pitchFamily="18" charset="0"/>
                </a:rPr>
                <a:t>C</a:t>
              </a:r>
              <a:r>
                <a:rPr lang="vi-VN" dirty="0">
                  <a:latin typeface="Times New Roman" pitchFamily="18" charset="0"/>
                  <a:cs typeface="Times New Roman" pitchFamily="18" charset="0"/>
                </a:rPr>
                <a:t>hủ nghĩa phát xít xuất hiện và lên cầm quyền ở Đức, Ý, Nhật, chủ trương phát động chiến tranh để phân chia lại thế giới</a:t>
              </a:r>
              <a:r>
                <a:rPr lang="en-US" dirty="0">
                  <a:latin typeface="Times New Roman" pitchFamily="18" charset="0"/>
                  <a:cs typeface="Times New Roman" pitchFamily="18" charset="0"/>
                </a:rPr>
                <a:t>.</a:t>
              </a:r>
            </a:p>
          </p:txBody>
        </p:sp>
      </p:grpSp>
      <p:grpSp>
        <p:nvGrpSpPr>
          <p:cNvPr id="130" name="Group 129">
            <a:extLst>
              <a:ext uri="{FF2B5EF4-FFF2-40B4-BE49-F238E27FC236}">
                <a16:creationId xmlns:a16="http://schemas.microsoft.com/office/drawing/2014/main" id="{67205801-93FA-4254-AB7C-E2A170D20B5C}"/>
              </a:ext>
            </a:extLst>
          </p:cNvPr>
          <p:cNvGrpSpPr/>
          <p:nvPr/>
        </p:nvGrpSpPr>
        <p:grpSpPr>
          <a:xfrm>
            <a:off x="66545" y="4833295"/>
            <a:ext cx="3352358" cy="1370761"/>
            <a:chOff x="1237324" y="2900695"/>
            <a:chExt cx="3352358" cy="1370761"/>
          </a:xfrm>
        </p:grpSpPr>
        <p:sp>
          <p:nvSpPr>
            <p:cNvPr id="131" name="TextBox 130">
              <a:extLst>
                <a:ext uri="{FF2B5EF4-FFF2-40B4-BE49-F238E27FC236}">
                  <a16:creationId xmlns:a16="http://schemas.microsoft.com/office/drawing/2014/main" id="{FD27D4A3-AD5E-46E7-AB7E-A44C6BD54E8A}"/>
                </a:ext>
              </a:extLst>
            </p:cNvPr>
            <p:cNvSpPr txBox="1"/>
            <p:nvPr/>
          </p:nvSpPr>
          <p:spPr>
            <a:xfrm>
              <a:off x="2281192" y="2900695"/>
              <a:ext cx="2126507" cy="400110"/>
            </a:xfrm>
            <a:prstGeom prst="rect">
              <a:avLst/>
            </a:prstGeom>
            <a:noFill/>
          </p:spPr>
          <p:txBody>
            <a:bodyPr wrap="square" rtlCol="0">
              <a:spAutoFit/>
            </a:bodyPr>
            <a:lstStyle/>
            <a:p>
              <a:pPr algn="r"/>
              <a:r>
                <a:rPr lang="en-US" sz="2000" b="1">
                  <a:solidFill>
                    <a:srgbClr val="1F497D"/>
                  </a:solidFill>
                  <a:latin typeface="Times New Roman" pitchFamily="18" charset="0"/>
                  <a:cs typeface="Times New Roman" pitchFamily="18" charset="0"/>
                </a:rPr>
                <a:t>6/1936 </a:t>
              </a:r>
              <a:endParaRPr lang="en-US" sz="2000" b="1" dirty="0">
                <a:solidFill>
                  <a:srgbClr val="1F497D"/>
                </a:solidFill>
                <a:latin typeface="Times New Roman" pitchFamily="18" charset="0"/>
                <a:cs typeface="Times New Roman" pitchFamily="18" charset="0"/>
              </a:endParaRPr>
            </a:p>
          </p:txBody>
        </p:sp>
        <p:sp>
          <p:nvSpPr>
            <p:cNvPr id="132" name="TextBox 131">
              <a:extLst>
                <a:ext uri="{FF2B5EF4-FFF2-40B4-BE49-F238E27FC236}">
                  <a16:creationId xmlns:a16="http://schemas.microsoft.com/office/drawing/2014/main" id="{FFDE26A8-ADCB-4FA7-A5EB-B239363AE4AF}"/>
                </a:ext>
              </a:extLst>
            </p:cNvPr>
            <p:cNvSpPr txBox="1"/>
            <p:nvPr/>
          </p:nvSpPr>
          <p:spPr>
            <a:xfrm>
              <a:off x="1237324" y="3348126"/>
              <a:ext cx="3352358" cy="923330"/>
            </a:xfrm>
            <a:prstGeom prst="rect">
              <a:avLst/>
            </a:prstGeom>
            <a:noFill/>
          </p:spPr>
          <p:txBody>
            <a:bodyPr wrap="square" rtlCol="0">
              <a:spAutoFit/>
            </a:bodyPr>
            <a:lstStyle/>
            <a:p>
              <a:pPr algn="just"/>
              <a:r>
                <a:rPr lang="vi-VN" dirty="0">
                  <a:latin typeface="Times New Roman" pitchFamily="18" charset="0"/>
                  <a:cs typeface="Times New Roman" pitchFamily="18" charset="0"/>
                </a:rPr>
                <a:t>Mặt trận </a:t>
              </a:r>
              <a:r>
                <a:rPr lang="en-US" dirty="0" err="1">
                  <a:latin typeface="Times New Roman" pitchFamily="18" charset="0"/>
                  <a:cs typeface="Times New Roman" pitchFamily="18" charset="0"/>
                </a:rPr>
                <a:t>Bình</a:t>
              </a:r>
              <a:r>
                <a:rPr lang="vi-VN" dirty="0">
                  <a:latin typeface="Times New Roman" pitchFamily="18" charset="0"/>
                  <a:cs typeface="Times New Roman" pitchFamily="18" charset="0"/>
                </a:rPr>
                <a:t> dân Pháp thắng cử và lên cầm quyền</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ban hành nhiều chính sách tiến bộ</a:t>
              </a:r>
              <a:r>
                <a:rPr lang="en-US" dirty="0">
                  <a:latin typeface="Times New Roman" pitchFamily="18" charset="0"/>
                  <a:cs typeface="Times New Roman" pitchFamily="18" charset="0"/>
                </a:rPr>
                <a:t>.</a:t>
              </a:r>
            </a:p>
          </p:txBody>
        </p:sp>
      </p:grpSp>
    </p:spTree>
    <p:custDataLst>
      <p:tags r:id="rId1"/>
    </p:custDataLst>
    <p:extLst>
      <p:ext uri="{BB962C8B-B14F-4D97-AF65-F5344CB8AC3E}">
        <p14:creationId xmlns:p14="http://schemas.microsoft.com/office/powerpoint/2010/main" val="11905223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27"/>
                                        </p:tgtEl>
                                        <p:attrNameLst>
                                          <p:attrName>style.visibility</p:attrName>
                                        </p:attrNameLst>
                                      </p:cBhvr>
                                      <p:to>
                                        <p:strVal val="visible"/>
                                      </p:to>
                                    </p:set>
                                    <p:animEffect transition="in" filter="wipe(down)">
                                      <p:cBhvr>
                                        <p:cTn id="17" dur="500"/>
                                        <p:tgtEl>
                                          <p:spTgt spid="1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30"/>
                                        </p:tgtEl>
                                        <p:attrNameLst>
                                          <p:attrName>style.visibility</p:attrName>
                                        </p:attrNameLst>
                                      </p:cBhvr>
                                      <p:to>
                                        <p:strVal val="visible"/>
                                      </p:to>
                                    </p:set>
                                    <p:animEffect transition="in" filter="wipe(right)">
                                      <p:cBhvr>
                                        <p:cTn id="35" dur="500"/>
                                        <p:tgtEl>
                                          <p:spTgt spid="13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500"/>
                            </p:stCondLst>
                            <p:childTnLst>
                              <p:par>
                                <p:cTn id="42" presetID="22" presetClass="entr" presetSubtype="8" fill="hold" nodeType="after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wipe(left)">
                                      <p:cBhvr>
                                        <p:cTn id="4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001|0.5|0.5|0.5|1|0.5|0.5"/>
  <p:tag name="ISPRING_CUSTOM_TIMING_USED" val="1"/>
  <p:tag name="ISPRING_SLIDE_INDENT_LEVEL" val="0"/>
  <p:tag name="ISPRING_SLIDE_ID_2" val="{25736CFD-9224-4D85-BF61-ECC01F607B9A}"/>
  <p:tag name="GENSWF_ADVANCE_TIME" val="5"/>
</p:tagLst>
</file>

<file path=ppt/tags/tag2.xml><?xml version="1.0" encoding="utf-8"?>
<p:tagLst xmlns:a="http://schemas.openxmlformats.org/drawingml/2006/main" xmlns:r="http://schemas.openxmlformats.org/officeDocument/2006/relationships" xmlns:p="http://schemas.openxmlformats.org/presentationml/2006/main">
  <p:tag name="TIMING" val="|0.001|1|0.5|2|2|2|2"/>
  <p:tag name="ISPRING_CUSTOM_TIMING_USED" val="1"/>
  <p:tag name="ISPRING_SLIDE_INDENT_LEVEL" val="0"/>
  <p:tag name="ISPRING_SLIDE_ID_2" val="{259D58B6-A221-401B-992C-8E83AF4340B9}"/>
  <p:tag name="GENSWF_ADVANCE_TIME" val="11.501"/>
</p:tagLst>
</file>

<file path=ppt/tags/tag3.xml><?xml version="1.0" encoding="utf-8"?>
<p:tagLst xmlns:a="http://schemas.openxmlformats.org/drawingml/2006/main" xmlns:r="http://schemas.openxmlformats.org/officeDocument/2006/relationships" xmlns:p="http://schemas.openxmlformats.org/presentationml/2006/main">
  <p:tag name="TIMING" val="|0.001|1|0.5|2|2|2|2"/>
  <p:tag name="ISPRING_CUSTOM_TIMING_USED" val="1"/>
  <p:tag name="ISPRING_SLIDE_INDENT_LEVEL" val="0"/>
  <p:tag name="ISPRING_SLIDE_ID_2" val="{259D58B6-A221-401B-992C-8E83AF4340B9}"/>
  <p:tag name="GENSWF_ADVANCE_TIME" val="11.5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e Jewish Tree Holiday: Tu BiShvat by Slidesgo">
  <a:themeElements>
    <a:clrScheme name="Simple Light">
      <a:dk1>
        <a:srgbClr val="5B0F00"/>
      </a:dk1>
      <a:lt1>
        <a:srgbClr val="FAF9F3"/>
      </a:lt1>
      <a:dk2>
        <a:srgbClr val="DF570A"/>
      </a:dk2>
      <a:lt2>
        <a:srgbClr val="FFFFFF"/>
      </a:lt2>
      <a:accent1>
        <a:srgbClr val="FFFFFF"/>
      </a:accent1>
      <a:accent2>
        <a:srgbClr val="FFFFFF"/>
      </a:accent2>
      <a:accent3>
        <a:srgbClr val="FFFFFF"/>
      </a:accent3>
      <a:accent4>
        <a:srgbClr val="FFFFFF"/>
      </a:accent4>
      <a:accent5>
        <a:srgbClr val="FFFFFF"/>
      </a:accent5>
      <a:accent6>
        <a:srgbClr val="FFFFFF"/>
      </a:accent6>
      <a:hlink>
        <a:srgbClr val="5B0F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he Jewish Tree Holiday: Tu BiShvat by Slidesgo">
  <a:themeElements>
    <a:clrScheme name="Simple Light">
      <a:dk1>
        <a:srgbClr val="5B0F00"/>
      </a:dk1>
      <a:lt1>
        <a:srgbClr val="FAF9F3"/>
      </a:lt1>
      <a:dk2>
        <a:srgbClr val="DF570A"/>
      </a:dk2>
      <a:lt2>
        <a:srgbClr val="FFFFFF"/>
      </a:lt2>
      <a:accent1>
        <a:srgbClr val="FFFFFF"/>
      </a:accent1>
      <a:accent2>
        <a:srgbClr val="FFFFFF"/>
      </a:accent2>
      <a:accent3>
        <a:srgbClr val="FFFFFF"/>
      </a:accent3>
      <a:accent4>
        <a:srgbClr val="FFFFFF"/>
      </a:accent4>
      <a:accent5>
        <a:srgbClr val="FFFFFF"/>
      </a:accent5>
      <a:accent6>
        <a:srgbClr val="FFFFFF"/>
      </a:accent6>
      <a:hlink>
        <a:srgbClr val="5B0F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797</TotalTime>
  <Words>1963</Words>
  <Application>Microsoft Macintosh PowerPoint</Application>
  <PresentationFormat>Widescreen</PresentationFormat>
  <Paragraphs>233</Paragraphs>
  <Slides>27</Slides>
  <Notes>17</Notes>
  <HiddenSlides>0</HiddenSlides>
  <MMClips>1</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27</vt:i4>
      </vt:variant>
    </vt:vector>
  </HeadingPairs>
  <TitlesOfParts>
    <vt:vector size="47" baseType="lpstr">
      <vt:lpstr>Advent Pro</vt:lpstr>
      <vt:lpstr>Arial</vt:lpstr>
      <vt:lpstr>Bebas Neue</vt:lpstr>
      <vt:lpstr>Calibri</vt:lpstr>
      <vt:lpstr>Calibri Light</vt:lpstr>
      <vt:lpstr>Darker Grotesque SemiBold</vt:lpstr>
      <vt:lpstr>Great Vibes</vt:lpstr>
      <vt:lpstr>Handlee</vt:lpstr>
      <vt:lpstr>Livvic</vt:lpstr>
      <vt:lpstr>Montserrat</vt:lpstr>
      <vt:lpstr>Montserrat Medium</vt:lpstr>
      <vt:lpstr>Roboto Condensed Light</vt:lpstr>
      <vt:lpstr>Time s New Roman</vt:lpstr>
      <vt:lpstr>Times New Roman</vt:lpstr>
      <vt:lpstr>Wingdings</vt:lpstr>
      <vt:lpstr>Yanone Kaffeesatz</vt:lpstr>
      <vt:lpstr>Office Theme</vt:lpstr>
      <vt:lpstr>The Jewish Tree Holiday: Tu BiShvat by Slidesgo</vt:lpstr>
      <vt:lpstr>1_The Jewish Tree Holiday: Tu BiShvat by Slidesgo</vt:lpstr>
      <vt:lpstr>1_War Background by Slidesgo</vt:lpstr>
      <vt:lpstr>PowerPoint Presentation</vt:lpstr>
      <vt:lpstr>PowerPoint Presentation</vt:lpstr>
      <vt:lpstr>PowerPoint Presentation</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Nam Đặng</dc:creator>
  <cp:lastModifiedBy>Nguyễn hướng đức</cp:lastModifiedBy>
  <cp:revision>254</cp:revision>
  <dcterms:created xsi:type="dcterms:W3CDTF">2021-03-20T10:34:13Z</dcterms:created>
  <dcterms:modified xsi:type="dcterms:W3CDTF">2021-12-20T03:27:31Z</dcterms:modified>
</cp:coreProperties>
</file>