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3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4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media/audio2.wav" ContentType="audio/wav"/>
  <Override PartName="/ppt/media/audio3.wav" ContentType="audio/wav"/>
  <Override PartName="/ppt/media/audio4.wav" ContentType="audio/wav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96" r:id="rId2"/>
    <p:sldMasterId id="2147483709" r:id="rId3"/>
    <p:sldMasterId id="2147483742" r:id="rId4"/>
    <p:sldMasterId id="2147483754" r:id="rId5"/>
  </p:sldMasterIdLst>
  <p:notesMasterIdLst>
    <p:notesMasterId r:id="rId36"/>
  </p:notesMasterIdLst>
  <p:sldIdLst>
    <p:sldId id="327" r:id="rId6"/>
    <p:sldId id="329" r:id="rId7"/>
    <p:sldId id="257" r:id="rId8"/>
    <p:sldId id="306" r:id="rId9"/>
    <p:sldId id="270" r:id="rId10"/>
    <p:sldId id="267" r:id="rId11"/>
    <p:sldId id="309" r:id="rId12"/>
    <p:sldId id="308" r:id="rId13"/>
    <p:sldId id="310" r:id="rId14"/>
    <p:sldId id="259" r:id="rId15"/>
    <p:sldId id="263" r:id="rId16"/>
    <p:sldId id="277" r:id="rId17"/>
    <p:sldId id="313" r:id="rId18"/>
    <p:sldId id="307" r:id="rId19"/>
    <p:sldId id="312" r:id="rId20"/>
    <p:sldId id="311" r:id="rId21"/>
    <p:sldId id="314" r:id="rId22"/>
    <p:sldId id="315" r:id="rId23"/>
    <p:sldId id="317" r:id="rId24"/>
    <p:sldId id="318" r:id="rId25"/>
    <p:sldId id="319" r:id="rId26"/>
    <p:sldId id="321" r:id="rId27"/>
    <p:sldId id="320" r:id="rId28"/>
    <p:sldId id="322" r:id="rId29"/>
    <p:sldId id="256" r:id="rId30"/>
    <p:sldId id="258" r:id="rId31"/>
    <p:sldId id="323" r:id="rId32"/>
    <p:sldId id="324" r:id="rId33"/>
    <p:sldId id="325" r:id="rId34"/>
    <p:sldId id="326" r:id="rId35"/>
  </p:sldIdLst>
  <p:sldSz cx="12192000" cy="6858000"/>
  <p:notesSz cx="6858000" cy="9144000"/>
  <p:defaultTextStyle>
    <a:defPPr>
      <a:defRPr lang="en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75745"/>
  </p:normalViewPr>
  <p:slideViewPr>
    <p:cSldViewPr snapToGrid="0" snapToObjects="1" showGuides="1">
      <p:cViewPr varScale="1">
        <p:scale>
          <a:sx n="91" d="100"/>
          <a:sy n="91" d="100"/>
        </p:scale>
        <p:origin x="1280" y="184"/>
      </p:cViewPr>
      <p:guideLst>
        <p:guide orient="horz" pos="2228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heme" Target="theme/theme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AF075C-F8E4-4D40-A7BE-F5664B02279F}" type="datetimeFigureOut">
              <a:rPr lang="en-VN" smtClean="0"/>
              <a:t>05/05/2022</a:t>
            </a:fld>
            <a:endParaRPr lang="en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31E7C1-D941-D84A-B3BD-03824323B03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395744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31E7C1-D941-D84A-B3BD-03824323B039}" type="slidenum">
              <a:rPr lang="en-VN" smtClean="0"/>
              <a:t>1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4167623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108dede5ebb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" name="Google Shape;403;g108dede5ebb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099346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g10ad6db7fc7_0_9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2" name="Google Shape;752;g10ad6db7fc7_0_9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6973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g10ad6db7fc7_0_9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2" name="Google Shape;752;g10ad6db7fc7_0_9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676617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VN" dirty="0"/>
              <a:t>lick vào ô cửa để chọn đáp án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31E7C1-D941-D84A-B3BD-03824323B039}" type="slidenum">
              <a:rPr lang="en-VN" smtClean="0"/>
              <a:t>26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8875426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</a:t>
            </a:r>
            <a:r>
              <a:rPr lang="en-VN" dirty="0"/>
              <a:t>lick vào ô cửa để chọn đáp án</a:t>
            </a:r>
          </a:p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31E7C1-D941-D84A-B3BD-03824323B039}" type="slidenum">
              <a:rPr lang="en-VN" smtClean="0"/>
              <a:t>27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5828137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</a:t>
            </a:r>
            <a:r>
              <a:rPr lang="en-VN" dirty="0"/>
              <a:t>lick vào ô cửa để chọn đáp án</a:t>
            </a:r>
          </a:p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31E7C1-D941-D84A-B3BD-03824323B039}" type="slidenum">
              <a:rPr lang="en-VN" smtClean="0"/>
              <a:t>28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0663644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</a:t>
            </a:r>
            <a:r>
              <a:rPr lang="en-VN" dirty="0"/>
              <a:t>lick vào ô cửa để chọn đáp án</a:t>
            </a:r>
          </a:p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31E7C1-D941-D84A-B3BD-03824323B039}" type="slidenum">
              <a:rPr lang="en-VN" smtClean="0"/>
              <a:t>29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8143240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marL="215900" indent="-20955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charset="0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charset="0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charset="0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charset="0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charset="0"/>
              </a:defRPr>
            </a:lvl9pPr>
          </a:lstStyle>
          <a:p>
            <a:pPr marL="215900" marR="0" lvl="0" indent="-20955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/>
            </a:pPr>
            <a:fld id="{4DF1CCBE-B8CE-401A-A51B-92614C0B780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Segoe UI" charset="0"/>
              </a:rPr>
              <a:pPr marL="215900" marR="0" lvl="0" indent="-20955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449263" algn="l"/>
                  <a:tab pos="898525" algn="l"/>
                  <a:tab pos="1347788" algn="l"/>
                  <a:tab pos="1797050" algn="l"/>
                  <a:tab pos="2246313" algn="l"/>
                  <a:tab pos="2695575" algn="l"/>
                </a:tabLst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6" charset="0"/>
              <a:ea typeface="+mn-ea"/>
              <a:cs typeface="Segoe UI" charset="0"/>
            </a:endParaRPr>
          </a:p>
        </p:txBody>
      </p:sp>
      <p:sp>
        <p:nvSpPr>
          <p:cNvPr id="286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8676" name="Text Box 2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Notes Placeholder 1">
            <a:extLst>
              <a:ext uri="{FF2B5EF4-FFF2-40B4-BE49-F238E27FC236}">
                <a16:creationId xmlns:a16="http://schemas.microsoft.com/office/drawing/2014/main" id="{F00F705B-7578-1697-9D6C-D7C9D8BC9B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108dede5eb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g108dede5eb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CB214B-6E00-4C4C-BD2B-8E67599693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5373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g10ad6db7fc7_0_9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2" name="Google Shape;752;g10ad6db7fc7_0_9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009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g10ad6db7fc7_0_2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8" name="Google Shape;608;g10ad6db7fc7_0_2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95801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108dede5ebb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" name="Google Shape;403;g108dede5ebb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g10d4b72e37d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0" name="Google Shape;480;g10d4b72e37d_0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g10ad6db7fc7_0_39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6" name="Google Shape;1026;g10ad6db7fc7_0_39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3.xml"/><Relationship Id="rId4" Type="http://schemas.openxmlformats.org/officeDocument/2006/relationships/hyperlink" Target="http://bit.ly/2TtBDfr" TargetMode="Externa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6001913" y="1417533"/>
            <a:ext cx="4921200" cy="32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733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6002080" y="4786199"/>
            <a:ext cx="4921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1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 rot="590594">
            <a:off x="9742283" y="4355912"/>
            <a:ext cx="4215359" cy="4492645"/>
          </a:xfrm>
          <a:custGeom>
            <a:avLst/>
            <a:gdLst/>
            <a:ahLst/>
            <a:cxnLst/>
            <a:rect l="l" t="t" r="r" b="b"/>
            <a:pathLst>
              <a:path w="28585" h="30466" extrusionOk="0">
                <a:moveTo>
                  <a:pt x="25026" y="1"/>
                </a:moveTo>
                <a:cubicBezTo>
                  <a:pt x="24926" y="1"/>
                  <a:pt x="24825" y="4"/>
                  <a:pt x="24724" y="8"/>
                </a:cubicBezTo>
                <a:cubicBezTo>
                  <a:pt x="23514" y="58"/>
                  <a:pt x="22321" y="174"/>
                  <a:pt x="21111" y="273"/>
                </a:cubicBezTo>
                <a:cubicBezTo>
                  <a:pt x="18775" y="472"/>
                  <a:pt x="16356" y="572"/>
                  <a:pt x="14052" y="1019"/>
                </a:cubicBezTo>
                <a:cubicBezTo>
                  <a:pt x="11865" y="1433"/>
                  <a:pt x="12379" y="3819"/>
                  <a:pt x="12379" y="5526"/>
                </a:cubicBezTo>
                <a:cubicBezTo>
                  <a:pt x="12395" y="7896"/>
                  <a:pt x="12412" y="10282"/>
                  <a:pt x="12428" y="12652"/>
                </a:cubicBezTo>
                <a:lnTo>
                  <a:pt x="12428" y="14690"/>
                </a:lnTo>
                <a:cubicBezTo>
                  <a:pt x="12428" y="15104"/>
                  <a:pt x="12627" y="16165"/>
                  <a:pt x="12428" y="16529"/>
                </a:cubicBezTo>
                <a:lnTo>
                  <a:pt x="12428" y="16794"/>
                </a:lnTo>
                <a:lnTo>
                  <a:pt x="12362" y="16794"/>
                </a:lnTo>
                <a:cubicBezTo>
                  <a:pt x="12323" y="16833"/>
                  <a:pt x="12202" y="16846"/>
                  <a:pt x="12048" y="16846"/>
                </a:cubicBezTo>
                <a:cubicBezTo>
                  <a:pt x="11742" y="16846"/>
                  <a:pt x="11307" y="16794"/>
                  <a:pt x="11152" y="16794"/>
                </a:cubicBezTo>
                <a:lnTo>
                  <a:pt x="9147" y="16811"/>
                </a:lnTo>
                <a:lnTo>
                  <a:pt x="1127" y="16861"/>
                </a:lnTo>
                <a:cubicBezTo>
                  <a:pt x="547" y="16877"/>
                  <a:pt x="99" y="17325"/>
                  <a:pt x="83" y="17905"/>
                </a:cubicBezTo>
                <a:cubicBezTo>
                  <a:pt x="0" y="21351"/>
                  <a:pt x="116" y="24798"/>
                  <a:pt x="431" y="28228"/>
                </a:cubicBezTo>
                <a:cubicBezTo>
                  <a:pt x="447" y="28394"/>
                  <a:pt x="497" y="28560"/>
                  <a:pt x="580" y="28709"/>
                </a:cubicBezTo>
                <a:cubicBezTo>
                  <a:pt x="580" y="28941"/>
                  <a:pt x="563" y="29189"/>
                  <a:pt x="563" y="29438"/>
                </a:cubicBezTo>
                <a:cubicBezTo>
                  <a:pt x="563" y="30001"/>
                  <a:pt x="1027" y="30465"/>
                  <a:pt x="1591" y="30465"/>
                </a:cubicBezTo>
                <a:lnTo>
                  <a:pt x="27491" y="30051"/>
                </a:lnTo>
                <a:cubicBezTo>
                  <a:pt x="28038" y="30051"/>
                  <a:pt x="28585" y="29587"/>
                  <a:pt x="28552" y="29024"/>
                </a:cubicBezTo>
                <a:lnTo>
                  <a:pt x="27624" y="14690"/>
                </a:lnTo>
                <a:lnTo>
                  <a:pt x="27176" y="7515"/>
                </a:lnTo>
                <a:cubicBezTo>
                  <a:pt x="27094" y="6355"/>
                  <a:pt x="27027" y="5195"/>
                  <a:pt x="26944" y="4035"/>
                </a:cubicBezTo>
                <a:cubicBezTo>
                  <a:pt x="26895" y="3041"/>
                  <a:pt x="27044" y="1715"/>
                  <a:pt x="26613" y="803"/>
                </a:cubicBezTo>
                <a:cubicBezTo>
                  <a:pt x="26311" y="127"/>
                  <a:pt x="25684" y="1"/>
                  <a:pt x="2502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" name="Google Shape;13;p2"/>
          <p:cNvSpPr/>
          <p:nvPr/>
        </p:nvSpPr>
        <p:spPr>
          <a:xfrm>
            <a:off x="-442837" y="-1739551"/>
            <a:ext cx="3349377" cy="2740260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" name="Google Shape;14;p2"/>
          <p:cNvSpPr/>
          <p:nvPr/>
        </p:nvSpPr>
        <p:spPr>
          <a:xfrm>
            <a:off x="-1063367" y="2688934"/>
            <a:ext cx="2344416" cy="2071597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" name="Google Shape;15;p2"/>
          <p:cNvSpPr/>
          <p:nvPr/>
        </p:nvSpPr>
        <p:spPr>
          <a:xfrm rot="5400000">
            <a:off x="7243209" y="-1733443"/>
            <a:ext cx="1942176" cy="2301204"/>
          </a:xfrm>
          <a:custGeom>
            <a:avLst/>
            <a:gdLst/>
            <a:ahLst/>
            <a:cxnLst/>
            <a:rect l="l" t="t" r="r" b="b"/>
            <a:pathLst>
              <a:path w="52624" h="62352" extrusionOk="0">
                <a:moveTo>
                  <a:pt x="7937" y="0"/>
                </a:moveTo>
                <a:cubicBezTo>
                  <a:pt x="7417" y="0"/>
                  <a:pt x="6871" y="336"/>
                  <a:pt x="6822" y="1001"/>
                </a:cubicBezTo>
                <a:cubicBezTo>
                  <a:pt x="6722" y="2426"/>
                  <a:pt x="6623" y="3867"/>
                  <a:pt x="6523" y="5309"/>
                </a:cubicBezTo>
                <a:cubicBezTo>
                  <a:pt x="4916" y="5127"/>
                  <a:pt x="3308" y="4928"/>
                  <a:pt x="1701" y="4712"/>
                </a:cubicBezTo>
                <a:cubicBezTo>
                  <a:pt x="1634" y="4703"/>
                  <a:pt x="1569" y="4698"/>
                  <a:pt x="1505" y="4698"/>
                </a:cubicBezTo>
                <a:cubicBezTo>
                  <a:pt x="477" y="4698"/>
                  <a:pt x="0" y="5915"/>
                  <a:pt x="906" y="6602"/>
                </a:cubicBezTo>
                <a:cubicBezTo>
                  <a:pt x="1154" y="6784"/>
                  <a:pt x="1386" y="6950"/>
                  <a:pt x="1618" y="7132"/>
                </a:cubicBezTo>
                <a:cubicBezTo>
                  <a:pt x="1779" y="7266"/>
                  <a:pt x="1969" y="7329"/>
                  <a:pt x="2156" y="7329"/>
                </a:cubicBezTo>
                <a:cubicBezTo>
                  <a:pt x="2433" y="7329"/>
                  <a:pt x="2703" y="7190"/>
                  <a:pt x="2861" y="6933"/>
                </a:cubicBezTo>
                <a:cubicBezTo>
                  <a:pt x="4038" y="7082"/>
                  <a:pt x="5214" y="7231"/>
                  <a:pt x="6391" y="7347"/>
                </a:cubicBezTo>
                <a:cubicBezTo>
                  <a:pt x="5512" y="20670"/>
                  <a:pt x="4916" y="33993"/>
                  <a:pt x="4584" y="47349"/>
                </a:cubicBezTo>
                <a:cubicBezTo>
                  <a:pt x="4485" y="51608"/>
                  <a:pt x="4071" y="56066"/>
                  <a:pt x="4634" y="60308"/>
                </a:cubicBezTo>
                <a:cubicBezTo>
                  <a:pt x="4699" y="60823"/>
                  <a:pt x="5028" y="61353"/>
                  <a:pt x="5624" y="61353"/>
                </a:cubicBezTo>
                <a:cubicBezTo>
                  <a:pt x="5642" y="61353"/>
                  <a:pt x="5660" y="61353"/>
                  <a:pt x="5678" y="61352"/>
                </a:cubicBezTo>
                <a:cubicBezTo>
                  <a:pt x="11138" y="61025"/>
                  <a:pt x="16606" y="60862"/>
                  <a:pt x="22076" y="60862"/>
                </a:cubicBezTo>
                <a:cubicBezTo>
                  <a:pt x="31596" y="60862"/>
                  <a:pt x="41119" y="61357"/>
                  <a:pt x="50602" y="62346"/>
                </a:cubicBezTo>
                <a:cubicBezTo>
                  <a:pt x="50633" y="62350"/>
                  <a:pt x="50663" y="62351"/>
                  <a:pt x="50693" y="62351"/>
                </a:cubicBezTo>
                <a:cubicBezTo>
                  <a:pt x="51225" y="62351"/>
                  <a:pt x="51598" y="61805"/>
                  <a:pt x="51629" y="61319"/>
                </a:cubicBezTo>
                <a:cubicBezTo>
                  <a:pt x="52508" y="46803"/>
                  <a:pt x="52624" y="32237"/>
                  <a:pt x="51961" y="17704"/>
                </a:cubicBezTo>
                <a:cubicBezTo>
                  <a:pt x="51779" y="13594"/>
                  <a:pt x="51530" y="9485"/>
                  <a:pt x="51215" y="5392"/>
                </a:cubicBezTo>
                <a:cubicBezTo>
                  <a:pt x="51184" y="4905"/>
                  <a:pt x="50809" y="4343"/>
                  <a:pt x="50262" y="4343"/>
                </a:cubicBezTo>
                <a:cubicBezTo>
                  <a:pt x="50232" y="4343"/>
                  <a:pt x="50202" y="4345"/>
                  <a:pt x="50171" y="4348"/>
                </a:cubicBezTo>
                <a:cubicBezTo>
                  <a:pt x="41030" y="5393"/>
                  <a:pt x="31794" y="6109"/>
                  <a:pt x="22574" y="6109"/>
                </a:cubicBezTo>
                <a:cubicBezTo>
                  <a:pt x="17905" y="6109"/>
                  <a:pt x="13240" y="5926"/>
                  <a:pt x="8595" y="5508"/>
                </a:cubicBezTo>
                <a:cubicBezTo>
                  <a:pt x="8694" y="4000"/>
                  <a:pt x="8793" y="2492"/>
                  <a:pt x="8893" y="1001"/>
                </a:cubicBezTo>
                <a:cubicBezTo>
                  <a:pt x="8942" y="332"/>
                  <a:pt x="8453" y="0"/>
                  <a:pt x="793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" name="Google Shape;16;p2"/>
          <p:cNvSpPr/>
          <p:nvPr/>
        </p:nvSpPr>
        <p:spPr>
          <a:xfrm>
            <a:off x="-852177" y="1707496"/>
            <a:ext cx="1178471" cy="1600096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" name="Google Shape;17;p2"/>
          <p:cNvSpPr/>
          <p:nvPr/>
        </p:nvSpPr>
        <p:spPr>
          <a:xfrm>
            <a:off x="3929255" y="6115207"/>
            <a:ext cx="3399773" cy="2592083"/>
          </a:xfrm>
          <a:custGeom>
            <a:avLst/>
            <a:gdLst/>
            <a:ahLst/>
            <a:cxnLst/>
            <a:rect l="l" t="t" r="r" b="b"/>
            <a:pathLst>
              <a:path w="56707" h="43235" extrusionOk="0">
                <a:moveTo>
                  <a:pt x="14061" y="1"/>
                </a:moveTo>
                <a:cubicBezTo>
                  <a:pt x="12530" y="1"/>
                  <a:pt x="10976" y="454"/>
                  <a:pt x="9513" y="1384"/>
                </a:cubicBezTo>
                <a:cubicBezTo>
                  <a:pt x="3182" y="5443"/>
                  <a:pt x="995" y="14524"/>
                  <a:pt x="465" y="21501"/>
                </a:cubicBezTo>
                <a:cubicBezTo>
                  <a:pt x="1" y="27582"/>
                  <a:pt x="200" y="33730"/>
                  <a:pt x="150" y="39811"/>
                </a:cubicBezTo>
                <a:cubicBezTo>
                  <a:pt x="167" y="40441"/>
                  <a:pt x="680" y="40955"/>
                  <a:pt x="1327" y="40971"/>
                </a:cubicBezTo>
                <a:cubicBezTo>
                  <a:pt x="7957" y="40686"/>
                  <a:pt x="14592" y="40543"/>
                  <a:pt x="21228" y="40543"/>
                </a:cubicBezTo>
                <a:cubicBezTo>
                  <a:pt x="31543" y="40543"/>
                  <a:pt x="41861" y="40889"/>
                  <a:pt x="52166" y="41585"/>
                </a:cubicBezTo>
                <a:cubicBezTo>
                  <a:pt x="52150" y="41651"/>
                  <a:pt x="52133" y="41717"/>
                  <a:pt x="52117" y="41783"/>
                </a:cubicBezTo>
                <a:cubicBezTo>
                  <a:pt x="51937" y="42662"/>
                  <a:pt x="52678" y="43234"/>
                  <a:pt x="53361" y="43234"/>
                </a:cubicBezTo>
                <a:cubicBezTo>
                  <a:pt x="53811" y="43234"/>
                  <a:pt x="54235" y="42986"/>
                  <a:pt x="54354" y="42413"/>
                </a:cubicBezTo>
                <a:cubicBezTo>
                  <a:pt x="55447" y="37276"/>
                  <a:pt x="56143" y="32073"/>
                  <a:pt x="56425" y="26853"/>
                </a:cubicBezTo>
                <a:cubicBezTo>
                  <a:pt x="56690" y="22097"/>
                  <a:pt x="56707" y="17093"/>
                  <a:pt x="54901" y="12602"/>
                </a:cubicBezTo>
                <a:cubicBezTo>
                  <a:pt x="53007" y="7853"/>
                  <a:pt x="48366" y="3144"/>
                  <a:pt x="42947" y="3144"/>
                </a:cubicBezTo>
                <a:cubicBezTo>
                  <a:pt x="42296" y="3144"/>
                  <a:pt x="41634" y="3212"/>
                  <a:pt x="40964" y="3356"/>
                </a:cubicBezTo>
                <a:cubicBezTo>
                  <a:pt x="34932" y="4648"/>
                  <a:pt x="32480" y="11807"/>
                  <a:pt x="31983" y="17209"/>
                </a:cubicBezTo>
                <a:lnTo>
                  <a:pt x="24791" y="17822"/>
                </a:lnTo>
                <a:cubicBezTo>
                  <a:pt x="24625" y="9686"/>
                  <a:pt x="22769" y="5013"/>
                  <a:pt x="19671" y="2245"/>
                </a:cubicBezTo>
                <a:cubicBezTo>
                  <a:pt x="18004" y="766"/>
                  <a:pt x="16051" y="1"/>
                  <a:pt x="14061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" name="Google Shape;18;p2"/>
          <p:cNvSpPr/>
          <p:nvPr/>
        </p:nvSpPr>
        <p:spPr>
          <a:xfrm>
            <a:off x="-1356356" y="-803577"/>
            <a:ext cx="3740427" cy="1673583"/>
          </a:xfrm>
          <a:custGeom>
            <a:avLst/>
            <a:gdLst/>
            <a:ahLst/>
            <a:cxnLst/>
            <a:rect l="l" t="t" r="r" b="b"/>
            <a:pathLst>
              <a:path w="69280" h="30998" extrusionOk="0">
                <a:moveTo>
                  <a:pt x="59595" y="0"/>
                </a:moveTo>
                <a:cubicBezTo>
                  <a:pt x="53916" y="0"/>
                  <a:pt x="48230" y="635"/>
                  <a:pt x="42551" y="1117"/>
                </a:cubicBezTo>
                <a:cubicBezTo>
                  <a:pt x="33801" y="1863"/>
                  <a:pt x="25019" y="2360"/>
                  <a:pt x="16219" y="2642"/>
                </a:cubicBezTo>
                <a:cubicBezTo>
                  <a:pt x="11265" y="2791"/>
                  <a:pt x="6310" y="2874"/>
                  <a:pt x="1372" y="2874"/>
                </a:cubicBezTo>
                <a:cubicBezTo>
                  <a:pt x="1365" y="2874"/>
                  <a:pt x="1359" y="2873"/>
                  <a:pt x="1353" y="2873"/>
                </a:cubicBezTo>
                <a:cubicBezTo>
                  <a:pt x="647" y="2873"/>
                  <a:pt x="1" y="3774"/>
                  <a:pt x="477" y="4415"/>
                </a:cubicBezTo>
                <a:cubicBezTo>
                  <a:pt x="7255" y="13313"/>
                  <a:pt x="14198" y="22063"/>
                  <a:pt x="21290" y="30696"/>
                </a:cubicBezTo>
                <a:cubicBezTo>
                  <a:pt x="21466" y="30901"/>
                  <a:pt x="21745" y="30997"/>
                  <a:pt x="22020" y="30997"/>
                </a:cubicBezTo>
                <a:cubicBezTo>
                  <a:pt x="22211" y="30997"/>
                  <a:pt x="22400" y="30950"/>
                  <a:pt x="22550" y="30862"/>
                </a:cubicBezTo>
                <a:lnTo>
                  <a:pt x="61790" y="7696"/>
                </a:lnTo>
                <a:lnTo>
                  <a:pt x="64623" y="6006"/>
                </a:lnTo>
                <a:cubicBezTo>
                  <a:pt x="65270" y="5624"/>
                  <a:pt x="66214" y="5260"/>
                  <a:pt x="66628" y="4581"/>
                </a:cubicBezTo>
                <a:cubicBezTo>
                  <a:pt x="66777" y="4332"/>
                  <a:pt x="66844" y="4034"/>
                  <a:pt x="66811" y="3735"/>
                </a:cubicBezTo>
                <a:cubicBezTo>
                  <a:pt x="67391" y="3321"/>
                  <a:pt x="67971" y="2907"/>
                  <a:pt x="68551" y="2493"/>
                </a:cubicBezTo>
                <a:cubicBezTo>
                  <a:pt x="69180" y="2029"/>
                  <a:pt x="69280" y="736"/>
                  <a:pt x="68302" y="603"/>
                </a:cubicBezTo>
                <a:cubicBezTo>
                  <a:pt x="65403" y="166"/>
                  <a:pt x="62500" y="0"/>
                  <a:pt x="5959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" name="Google Shape;19;p2"/>
          <p:cNvSpPr/>
          <p:nvPr/>
        </p:nvSpPr>
        <p:spPr>
          <a:xfrm rot="-2700000">
            <a:off x="690671" y="5826018"/>
            <a:ext cx="1333828" cy="2647044"/>
          </a:xfrm>
          <a:custGeom>
            <a:avLst/>
            <a:gdLst/>
            <a:ahLst/>
            <a:cxnLst/>
            <a:rect l="l" t="t" r="r" b="b"/>
            <a:pathLst>
              <a:path w="18378" h="36472" extrusionOk="0">
                <a:moveTo>
                  <a:pt x="10986" y="1"/>
                </a:moveTo>
                <a:cubicBezTo>
                  <a:pt x="10754" y="1"/>
                  <a:pt x="10515" y="72"/>
                  <a:pt x="10307" y="211"/>
                </a:cubicBezTo>
                <a:cubicBezTo>
                  <a:pt x="7192" y="2282"/>
                  <a:pt x="4010" y="4271"/>
                  <a:pt x="796" y="6176"/>
                </a:cubicBezTo>
                <a:cubicBezTo>
                  <a:pt x="182" y="6541"/>
                  <a:pt x="0" y="7154"/>
                  <a:pt x="398" y="7767"/>
                </a:cubicBezTo>
                <a:cubicBezTo>
                  <a:pt x="713" y="8248"/>
                  <a:pt x="1028" y="8728"/>
                  <a:pt x="1293" y="9225"/>
                </a:cubicBezTo>
                <a:cubicBezTo>
                  <a:pt x="1309" y="9358"/>
                  <a:pt x="1342" y="9491"/>
                  <a:pt x="1409" y="9607"/>
                </a:cubicBezTo>
                <a:cubicBezTo>
                  <a:pt x="4922" y="16252"/>
                  <a:pt x="5701" y="24023"/>
                  <a:pt x="3563" y="31232"/>
                </a:cubicBezTo>
                <a:cubicBezTo>
                  <a:pt x="3381" y="31762"/>
                  <a:pt x="3629" y="32358"/>
                  <a:pt x="4143" y="32574"/>
                </a:cubicBezTo>
                <a:lnTo>
                  <a:pt x="12909" y="36402"/>
                </a:lnTo>
                <a:cubicBezTo>
                  <a:pt x="13032" y="36449"/>
                  <a:pt x="13161" y="36472"/>
                  <a:pt x="13289" y="36472"/>
                </a:cubicBezTo>
                <a:cubicBezTo>
                  <a:pt x="13612" y="36472"/>
                  <a:pt x="13929" y="36326"/>
                  <a:pt x="14119" y="36054"/>
                </a:cubicBezTo>
                <a:cubicBezTo>
                  <a:pt x="17251" y="31182"/>
                  <a:pt x="18377" y="25399"/>
                  <a:pt x="18029" y="19682"/>
                </a:cubicBezTo>
                <a:cubicBezTo>
                  <a:pt x="17797" y="16500"/>
                  <a:pt x="17217" y="13368"/>
                  <a:pt x="16289" y="10336"/>
                </a:cubicBezTo>
                <a:cubicBezTo>
                  <a:pt x="15428" y="7436"/>
                  <a:pt x="14483" y="4403"/>
                  <a:pt x="12611" y="1984"/>
                </a:cubicBezTo>
                <a:cubicBezTo>
                  <a:pt x="12561" y="1918"/>
                  <a:pt x="12495" y="1851"/>
                  <a:pt x="12412" y="1818"/>
                </a:cubicBezTo>
                <a:cubicBezTo>
                  <a:pt x="12246" y="1404"/>
                  <a:pt x="12080" y="1006"/>
                  <a:pt x="11898" y="592"/>
                </a:cubicBezTo>
                <a:cubicBezTo>
                  <a:pt x="11724" y="191"/>
                  <a:pt x="11364" y="1"/>
                  <a:pt x="10986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" name="Google Shape;20;p2"/>
          <p:cNvSpPr/>
          <p:nvPr/>
        </p:nvSpPr>
        <p:spPr>
          <a:xfrm rot="-9352694">
            <a:off x="11694315" y="1079298"/>
            <a:ext cx="1412904" cy="1819220"/>
          </a:xfrm>
          <a:custGeom>
            <a:avLst/>
            <a:gdLst/>
            <a:ahLst/>
            <a:cxnLst/>
            <a:rect l="l" t="t" r="r" b="b"/>
            <a:pathLst>
              <a:path w="24957" h="32134" extrusionOk="0">
                <a:moveTo>
                  <a:pt x="21809" y="1"/>
                </a:moveTo>
                <a:cubicBezTo>
                  <a:pt x="21721" y="1"/>
                  <a:pt x="21632" y="12"/>
                  <a:pt x="21543" y="36"/>
                </a:cubicBezTo>
                <a:cubicBezTo>
                  <a:pt x="15263" y="1892"/>
                  <a:pt x="9778" y="5786"/>
                  <a:pt x="5950" y="11089"/>
                </a:cubicBezTo>
                <a:cubicBezTo>
                  <a:pt x="1840" y="16823"/>
                  <a:pt x="1" y="24097"/>
                  <a:pt x="763" y="31107"/>
                </a:cubicBezTo>
                <a:cubicBezTo>
                  <a:pt x="835" y="31695"/>
                  <a:pt x="1229" y="32134"/>
                  <a:pt x="1796" y="32134"/>
                </a:cubicBezTo>
                <a:cubicBezTo>
                  <a:pt x="1884" y="32134"/>
                  <a:pt x="1976" y="32123"/>
                  <a:pt x="2072" y="32101"/>
                </a:cubicBezTo>
                <a:cubicBezTo>
                  <a:pt x="4773" y="31471"/>
                  <a:pt x="7458" y="31007"/>
                  <a:pt x="10192" y="30543"/>
                </a:cubicBezTo>
                <a:cubicBezTo>
                  <a:pt x="10540" y="30494"/>
                  <a:pt x="10904" y="30394"/>
                  <a:pt x="11219" y="30212"/>
                </a:cubicBezTo>
                <a:cubicBezTo>
                  <a:pt x="11667" y="29930"/>
                  <a:pt x="11865" y="29085"/>
                  <a:pt x="11832" y="28571"/>
                </a:cubicBezTo>
                <a:cubicBezTo>
                  <a:pt x="11219" y="20452"/>
                  <a:pt x="16340" y="13011"/>
                  <a:pt x="24145" y="10691"/>
                </a:cubicBezTo>
                <a:cubicBezTo>
                  <a:pt x="24526" y="10575"/>
                  <a:pt x="24957" y="10145"/>
                  <a:pt x="24907" y="9697"/>
                </a:cubicBezTo>
                <a:cubicBezTo>
                  <a:pt x="24509" y="6648"/>
                  <a:pt x="23813" y="3649"/>
                  <a:pt x="22819" y="765"/>
                </a:cubicBezTo>
                <a:cubicBezTo>
                  <a:pt x="22680" y="307"/>
                  <a:pt x="22262" y="1"/>
                  <a:pt x="2180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" name="Google Shape;21;p2"/>
          <p:cNvSpPr/>
          <p:nvPr/>
        </p:nvSpPr>
        <p:spPr>
          <a:xfrm rot="346474">
            <a:off x="10573955" y="-1323014"/>
            <a:ext cx="2952675" cy="2415799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" name="Google Shape;22;p2"/>
          <p:cNvSpPr/>
          <p:nvPr/>
        </p:nvSpPr>
        <p:spPr>
          <a:xfrm>
            <a:off x="3623220" y="5801780"/>
            <a:ext cx="2096269" cy="2582936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" name="Google Shape;23;p2"/>
          <p:cNvSpPr/>
          <p:nvPr/>
        </p:nvSpPr>
        <p:spPr>
          <a:xfrm>
            <a:off x="-1902782" y="-1258269"/>
            <a:ext cx="3399751" cy="5036079"/>
          </a:xfrm>
          <a:custGeom>
            <a:avLst/>
            <a:gdLst/>
            <a:ahLst/>
            <a:cxnLst/>
            <a:rect l="l" t="t" r="r" b="b"/>
            <a:pathLst>
              <a:path w="62970" h="93278" fill="none" extrusionOk="0">
                <a:moveTo>
                  <a:pt x="40384" y="0"/>
                </a:moveTo>
                <a:cubicBezTo>
                  <a:pt x="37152" y="6612"/>
                  <a:pt x="38296" y="15096"/>
                  <a:pt x="43151" y="20614"/>
                </a:cubicBezTo>
                <a:cubicBezTo>
                  <a:pt x="45836" y="23663"/>
                  <a:pt x="49415" y="25751"/>
                  <a:pt x="52795" y="28038"/>
                </a:cubicBezTo>
                <a:cubicBezTo>
                  <a:pt x="56159" y="30308"/>
                  <a:pt x="59490" y="32960"/>
                  <a:pt x="61230" y="36638"/>
                </a:cubicBezTo>
                <a:cubicBezTo>
                  <a:pt x="62970" y="40301"/>
                  <a:pt x="62688" y="45255"/>
                  <a:pt x="59540" y="47840"/>
                </a:cubicBezTo>
                <a:cubicBezTo>
                  <a:pt x="56242" y="50558"/>
                  <a:pt x="51304" y="49845"/>
                  <a:pt x="47459" y="51685"/>
                </a:cubicBezTo>
                <a:cubicBezTo>
                  <a:pt x="46001" y="52364"/>
                  <a:pt x="44626" y="53624"/>
                  <a:pt x="44576" y="55214"/>
                </a:cubicBezTo>
                <a:cubicBezTo>
                  <a:pt x="44543" y="56225"/>
                  <a:pt x="45024" y="57153"/>
                  <a:pt x="45554" y="58015"/>
                </a:cubicBezTo>
                <a:cubicBezTo>
                  <a:pt x="48023" y="62091"/>
                  <a:pt x="51503" y="65754"/>
                  <a:pt x="52431" y="70427"/>
                </a:cubicBezTo>
                <a:cubicBezTo>
                  <a:pt x="53674" y="76607"/>
                  <a:pt x="49945" y="82971"/>
                  <a:pt x="44742" y="86517"/>
                </a:cubicBezTo>
                <a:cubicBezTo>
                  <a:pt x="39555" y="90063"/>
                  <a:pt x="33126" y="91306"/>
                  <a:pt x="26862" y="92052"/>
                </a:cubicBezTo>
                <a:cubicBezTo>
                  <a:pt x="17947" y="93095"/>
                  <a:pt x="8965" y="93278"/>
                  <a:pt x="0" y="92598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" name="Google Shape;24;p2"/>
          <p:cNvSpPr/>
          <p:nvPr/>
        </p:nvSpPr>
        <p:spPr>
          <a:xfrm rot="-5578358">
            <a:off x="10800579" y="6192130"/>
            <a:ext cx="1061045" cy="1440653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" name="Google Shape;25;p2"/>
          <p:cNvSpPr/>
          <p:nvPr/>
        </p:nvSpPr>
        <p:spPr>
          <a:xfrm rot="-10453457">
            <a:off x="10332236" y="-1566486"/>
            <a:ext cx="2096299" cy="2582972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96892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540EBD-1A23-4832-A7FE-98FE45231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1F077ED-0850-4818-A2D5-F3B9B482E5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67CF35-D052-47C8-8523-E939744D7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501916-CAB0-42DD-BE4C-D67E7A2F3B4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2022/5/5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6B987E-D862-4B7B-8C8F-A14A8BD8F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3E5008A-50A6-4C86-8D27-55A66AFC2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27A5D5-F6DE-4F29-AE57-4D8D628A56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40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5EDE57-D5C3-4DA2-B455-89A0A0F5B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A728D4A-BDD4-4B4C-B657-B87DFA2839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4FDEBD-D4F5-4B67-A03F-DD0520CF4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501916-CAB0-42DD-BE4C-D67E7A2F3B4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2022/5/5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1D5B58-FFEE-427A-B643-76DB7684A6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997838-D31B-4BCA-B922-3DA934ACD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27A5D5-F6DE-4F29-AE57-4D8D628A56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960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1D3A7E-E592-4805-8BC4-79C564ADA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07CA830-AAE3-4656-91F1-99DA42096B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4DFC2EC-C921-4B58-84BC-E46D1B6241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5E85F94-0768-40D0-8E0E-138875CA1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501916-CAB0-42DD-BE4C-D67E7A2F3B4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2022/5/5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1118F2A-E541-4B1F-BF0C-660901D09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7267711-188B-42CF-A2E7-5E3805166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27A5D5-F6DE-4F29-AE57-4D8D628A56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937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F928F7-8F1E-444C-AAED-EA656E334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E178D97-32EC-483A-9F89-6D40F13F17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A4ED34-E770-4AC5-861D-D883A74510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88E2DB4-4144-4387-9C5D-6ED53A800B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8C5CB4E-7C42-4ED2-A307-119261701F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0ECC2BD-ADE2-4105-9F43-F9761D197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501916-CAB0-42DD-BE4C-D67E7A2F3B4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2022/5/5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4667673-44EA-4B3C-B12D-3B0314D22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242B976-C618-413D-A5E7-233DA7355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27A5D5-F6DE-4F29-AE57-4D8D628A56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30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335153-DB29-4835-BF21-3EF849C7C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9D8B5F6-01EE-4BAD-A194-C18A36299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501916-CAB0-42DD-BE4C-D67E7A2F3B4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2022/5/5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A4269C9-0FC9-4C39-AF07-52411255E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B075C37-2EF5-4003-8F3A-A5AD70BED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27A5D5-F6DE-4F29-AE57-4D8D628A56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913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61A5670-2056-4C75-8B2D-5513073CA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501916-CAB0-42DD-BE4C-D67E7A2F3B4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2022/5/5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A789ACE-464D-4D1B-965E-349E95E51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A753429-46DA-441B-8E1F-6CA5A2030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27A5D5-F6DE-4F29-AE57-4D8D628A56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8615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A5EA3F-0C0F-464A-AA05-C6241AB78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8CDE1F6-812E-47B1-88A5-FE8698045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5FCE5D1-D8B1-4DFA-B60F-FDEB09E66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6DE247-5274-46C3-9C7E-BC6184605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501916-CAB0-42DD-BE4C-D67E7A2F3B4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2022/5/5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443734C-A414-4D0B-A2F0-B7F937E0B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A927384-F845-4835-9F2D-681E8943D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27A5D5-F6DE-4F29-AE57-4D8D628A56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465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FF8496-71AB-4807-9F18-159AAD412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363F3B0-AE37-431D-8D0E-EFD499B027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9ED582C-4C04-4F6E-8C33-E3D45D89F4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01D23AE-A153-4180-9590-C3468B145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501916-CAB0-42DD-BE4C-D67E7A2F3B4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2022/5/5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C634644-8C22-4DE9-8A89-0C81A3274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29D32C7-F96C-47B7-BB23-02787DFC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27A5D5-F6DE-4F29-AE57-4D8D628A56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498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A05C0F-4A4A-421B-B101-5381835E0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61452C4-F6B5-458C-8EFD-5F40FBE243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6561536-0DF1-47D5-A00F-1A479887A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501916-CAB0-42DD-BE4C-D67E7A2F3B4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2022/5/5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B598A16-44B9-4DAC-8B9C-D8716CB59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2C215F8-BB8B-4E6A-8022-93814B13D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27A5D5-F6DE-4F29-AE57-4D8D628A56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421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ACA1AFE-518D-4F63-B9BF-CD472AD707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406B73A-A0A4-4F6A-84AF-95310B3023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802F4-5D42-4623-8220-F8ACDF56C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501916-CAB0-42DD-BE4C-D67E7A2F3B4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2022/5/5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A23D083-E470-4196-9C18-F79506CC9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F4508B-EA90-482B-BB42-4B0AD7061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27A5D5-F6DE-4F29-AE57-4D8D628A56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37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9"/>
          <p:cNvSpPr/>
          <p:nvPr/>
        </p:nvSpPr>
        <p:spPr>
          <a:xfrm rot="-5400000" flipH="1">
            <a:off x="-101316" y="5938814"/>
            <a:ext cx="3114088" cy="2911457"/>
          </a:xfrm>
          <a:custGeom>
            <a:avLst/>
            <a:gdLst/>
            <a:ahLst/>
            <a:cxnLst/>
            <a:rect l="l" t="t" r="r" b="b"/>
            <a:pathLst>
              <a:path w="26664" h="24929" extrusionOk="0">
                <a:moveTo>
                  <a:pt x="14316" y="1"/>
                </a:moveTo>
                <a:cubicBezTo>
                  <a:pt x="9286" y="1"/>
                  <a:pt x="4073" y="3865"/>
                  <a:pt x="2121" y="8257"/>
                </a:cubicBezTo>
                <a:cubicBezTo>
                  <a:pt x="0" y="13029"/>
                  <a:pt x="1193" y="18564"/>
                  <a:pt x="5303" y="21845"/>
                </a:cubicBezTo>
                <a:cubicBezTo>
                  <a:pt x="7965" y="23969"/>
                  <a:pt x="10917" y="24928"/>
                  <a:pt x="13705" y="24928"/>
                </a:cubicBezTo>
                <a:cubicBezTo>
                  <a:pt x="20704" y="24928"/>
                  <a:pt x="26663" y="18878"/>
                  <a:pt x="24376" y="10013"/>
                </a:cubicBezTo>
                <a:cubicBezTo>
                  <a:pt x="23316" y="5870"/>
                  <a:pt x="21493" y="1844"/>
                  <a:pt x="17118" y="435"/>
                </a:cubicBezTo>
                <a:cubicBezTo>
                  <a:pt x="16206" y="138"/>
                  <a:pt x="15264" y="1"/>
                  <a:pt x="1431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" name="Google Shape;83;p9"/>
          <p:cNvSpPr txBox="1">
            <a:spLocks noGrp="1"/>
          </p:cNvSpPr>
          <p:nvPr>
            <p:ph type="title"/>
          </p:nvPr>
        </p:nvSpPr>
        <p:spPr>
          <a:xfrm>
            <a:off x="960000" y="2054033"/>
            <a:ext cx="3915200" cy="7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84" name="Google Shape;84;p9"/>
          <p:cNvSpPr txBox="1">
            <a:spLocks noGrp="1"/>
          </p:cNvSpPr>
          <p:nvPr>
            <p:ph type="subTitle" idx="1"/>
          </p:nvPr>
        </p:nvSpPr>
        <p:spPr>
          <a:xfrm>
            <a:off x="960000" y="2880800"/>
            <a:ext cx="3915200" cy="19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9"/>
          <p:cNvSpPr/>
          <p:nvPr/>
        </p:nvSpPr>
        <p:spPr>
          <a:xfrm rot="5400000" flipH="1">
            <a:off x="2893748" y="6171889"/>
            <a:ext cx="962145" cy="1306375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6" name="Google Shape;86;p9"/>
          <p:cNvSpPr/>
          <p:nvPr/>
        </p:nvSpPr>
        <p:spPr>
          <a:xfrm rot="123244" flipH="1">
            <a:off x="2584251" y="6145186"/>
            <a:ext cx="1711559" cy="2108911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7" name="Google Shape;87;p9"/>
          <p:cNvSpPr/>
          <p:nvPr/>
        </p:nvSpPr>
        <p:spPr>
          <a:xfrm rot="5400000">
            <a:off x="3849393" y="-891418"/>
            <a:ext cx="2433088" cy="2149793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2863221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FB184-CFBD-4F20-BAB9-5446089A1C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7508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6001913" y="1417533"/>
            <a:ext cx="4921200" cy="32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733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6002080" y="4786199"/>
            <a:ext cx="4921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1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 rot="590594">
            <a:off x="9742283" y="4355912"/>
            <a:ext cx="4215359" cy="4492645"/>
          </a:xfrm>
          <a:custGeom>
            <a:avLst/>
            <a:gdLst/>
            <a:ahLst/>
            <a:cxnLst/>
            <a:rect l="l" t="t" r="r" b="b"/>
            <a:pathLst>
              <a:path w="28585" h="30466" extrusionOk="0">
                <a:moveTo>
                  <a:pt x="25026" y="1"/>
                </a:moveTo>
                <a:cubicBezTo>
                  <a:pt x="24926" y="1"/>
                  <a:pt x="24825" y="4"/>
                  <a:pt x="24724" y="8"/>
                </a:cubicBezTo>
                <a:cubicBezTo>
                  <a:pt x="23514" y="58"/>
                  <a:pt x="22321" y="174"/>
                  <a:pt x="21111" y="273"/>
                </a:cubicBezTo>
                <a:cubicBezTo>
                  <a:pt x="18775" y="472"/>
                  <a:pt x="16356" y="572"/>
                  <a:pt x="14052" y="1019"/>
                </a:cubicBezTo>
                <a:cubicBezTo>
                  <a:pt x="11865" y="1433"/>
                  <a:pt x="12379" y="3819"/>
                  <a:pt x="12379" y="5526"/>
                </a:cubicBezTo>
                <a:cubicBezTo>
                  <a:pt x="12395" y="7896"/>
                  <a:pt x="12412" y="10282"/>
                  <a:pt x="12428" y="12652"/>
                </a:cubicBezTo>
                <a:lnTo>
                  <a:pt x="12428" y="14690"/>
                </a:lnTo>
                <a:cubicBezTo>
                  <a:pt x="12428" y="15104"/>
                  <a:pt x="12627" y="16165"/>
                  <a:pt x="12428" y="16529"/>
                </a:cubicBezTo>
                <a:lnTo>
                  <a:pt x="12428" y="16794"/>
                </a:lnTo>
                <a:lnTo>
                  <a:pt x="12362" y="16794"/>
                </a:lnTo>
                <a:cubicBezTo>
                  <a:pt x="12323" y="16833"/>
                  <a:pt x="12202" y="16846"/>
                  <a:pt x="12048" y="16846"/>
                </a:cubicBezTo>
                <a:cubicBezTo>
                  <a:pt x="11742" y="16846"/>
                  <a:pt x="11307" y="16794"/>
                  <a:pt x="11152" y="16794"/>
                </a:cubicBezTo>
                <a:lnTo>
                  <a:pt x="9147" y="16811"/>
                </a:lnTo>
                <a:lnTo>
                  <a:pt x="1127" y="16861"/>
                </a:lnTo>
                <a:cubicBezTo>
                  <a:pt x="547" y="16877"/>
                  <a:pt x="99" y="17325"/>
                  <a:pt x="83" y="17905"/>
                </a:cubicBezTo>
                <a:cubicBezTo>
                  <a:pt x="0" y="21351"/>
                  <a:pt x="116" y="24798"/>
                  <a:pt x="431" y="28228"/>
                </a:cubicBezTo>
                <a:cubicBezTo>
                  <a:pt x="447" y="28394"/>
                  <a:pt x="497" y="28560"/>
                  <a:pt x="580" y="28709"/>
                </a:cubicBezTo>
                <a:cubicBezTo>
                  <a:pt x="580" y="28941"/>
                  <a:pt x="563" y="29189"/>
                  <a:pt x="563" y="29438"/>
                </a:cubicBezTo>
                <a:cubicBezTo>
                  <a:pt x="563" y="30001"/>
                  <a:pt x="1027" y="30465"/>
                  <a:pt x="1591" y="30465"/>
                </a:cubicBezTo>
                <a:lnTo>
                  <a:pt x="27491" y="30051"/>
                </a:lnTo>
                <a:cubicBezTo>
                  <a:pt x="28038" y="30051"/>
                  <a:pt x="28585" y="29587"/>
                  <a:pt x="28552" y="29024"/>
                </a:cubicBezTo>
                <a:lnTo>
                  <a:pt x="27624" y="14690"/>
                </a:lnTo>
                <a:lnTo>
                  <a:pt x="27176" y="7515"/>
                </a:lnTo>
                <a:cubicBezTo>
                  <a:pt x="27094" y="6355"/>
                  <a:pt x="27027" y="5195"/>
                  <a:pt x="26944" y="4035"/>
                </a:cubicBezTo>
                <a:cubicBezTo>
                  <a:pt x="26895" y="3041"/>
                  <a:pt x="27044" y="1715"/>
                  <a:pt x="26613" y="803"/>
                </a:cubicBezTo>
                <a:cubicBezTo>
                  <a:pt x="26311" y="127"/>
                  <a:pt x="25684" y="1"/>
                  <a:pt x="2502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" name="Google Shape;13;p2"/>
          <p:cNvSpPr/>
          <p:nvPr/>
        </p:nvSpPr>
        <p:spPr>
          <a:xfrm>
            <a:off x="-442837" y="-1739551"/>
            <a:ext cx="3349377" cy="2740260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" name="Google Shape;14;p2"/>
          <p:cNvSpPr/>
          <p:nvPr/>
        </p:nvSpPr>
        <p:spPr>
          <a:xfrm>
            <a:off x="-1063367" y="2688934"/>
            <a:ext cx="2344416" cy="2071597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" name="Google Shape;15;p2"/>
          <p:cNvSpPr/>
          <p:nvPr/>
        </p:nvSpPr>
        <p:spPr>
          <a:xfrm rot="5400000">
            <a:off x="7243209" y="-1733443"/>
            <a:ext cx="1942176" cy="2301204"/>
          </a:xfrm>
          <a:custGeom>
            <a:avLst/>
            <a:gdLst/>
            <a:ahLst/>
            <a:cxnLst/>
            <a:rect l="l" t="t" r="r" b="b"/>
            <a:pathLst>
              <a:path w="52624" h="62352" extrusionOk="0">
                <a:moveTo>
                  <a:pt x="7937" y="0"/>
                </a:moveTo>
                <a:cubicBezTo>
                  <a:pt x="7417" y="0"/>
                  <a:pt x="6871" y="336"/>
                  <a:pt x="6822" y="1001"/>
                </a:cubicBezTo>
                <a:cubicBezTo>
                  <a:pt x="6722" y="2426"/>
                  <a:pt x="6623" y="3867"/>
                  <a:pt x="6523" y="5309"/>
                </a:cubicBezTo>
                <a:cubicBezTo>
                  <a:pt x="4916" y="5127"/>
                  <a:pt x="3308" y="4928"/>
                  <a:pt x="1701" y="4712"/>
                </a:cubicBezTo>
                <a:cubicBezTo>
                  <a:pt x="1634" y="4703"/>
                  <a:pt x="1569" y="4698"/>
                  <a:pt x="1505" y="4698"/>
                </a:cubicBezTo>
                <a:cubicBezTo>
                  <a:pt x="477" y="4698"/>
                  <a:pt x="0" y="5915"/>
                  <a:pt x="906" y="6602"/>
                </a:cubicBezTo>
                <a:cubicBezTo>
                  <a:pt x="1154" y="6784"/>
                  <a:pt x="1386" y="6950"/>
                  <a:pt x="1618" y="7132"/>
                </a:cubicBezTo>
                <a:cubicBezTo>
                  <a:pt x="1779" y="7266"/>
                  <a:pt x="1969" y="7329"/>
                  <a:pt x="2156" y="7329"/>
                </a:cubicBezTo>
                <a:cubicBezTo>
                  <a:pt x="2433" y="7329"/>
                  <a:pt x="2703" y="7190"/>
                  <a:pt x="2861" y="6933"/>
                </a:cubicBezTo>
                <a:cubicBezTo>
                  <a:pt x="4038" y="7082"/>
                  <a:pt x="5214" y="7231"/>
                  <a:pt x="6391" y="7347"/>
                </a:cubicBezTo>
                <a:cubicBezTo>
                  <a:pt x="5512" y="20670"/>
                  <a:pt x="4916" y="33993"/>
                  <a:pt x="4584" y="47349"/>
                </a:cubicBezTo>
                <a:cubicBezTo>
                  <a:pt x="4485" y="51608"/>
                  <a:pt x="4071" y="56066"/>
                  <a:pt x="4634" y="60308"/>
                </a:cubicBezTo>
                <a:cubicBezTo>
                  <a:pt x="4699" y="60823"/>
                  <a:pt x="5028" y="61353"/>
                  <a:pt x="5624" y="61353"/>
                </a:cubicBezTo>
                <a:cubicBezTo>
                  <a:pt x="5642" y="61353"/>
                  <a:pt x="5660" y="61353"/>
                  <a:pt x="5678" y="61352"/>
                </a:cubicBezTo>
                <a:cubicBezTo>
                  <a:pt x="11138" y="61025"/>
                  <a:pt x="16606" y="60862"/>
                  <a:pt x="22076" y="60862"/>
                </a:cubicBezTo>
                <a:cubicBezTo>
                  <a:pt x="31596" y="60862"/>
                  <a:pt x="41119" y="61357"/>
                  <a:pt x="50602" y="62346"/>
                </a:cubicBezTo>
                <a:cubicBezTo>
                  <a:pt x="50633" y="62350"/>
                  <a:pt x="50663" y="62351"/>
                  <a:pt x="50693" y="62351"/>
                </a:cubicBezTo>
                <a:cubicBezTo>
                  <a:pt x="51225" y="62351"/>
                  <a:pt x="51598" y="61805"/>
                  <a:pt x="51629" y="61319"/>
                </a:cubicBezTo>
                <a:cubicBezTo>
                  <a:pt x="52508" y="46803"/>
                  <a:pt x="52624" y="32237"/>
                  <a:pt x="51961" y="17704"/>
                </a:cubicBezTo>
                <a:cubicBezTo>
                  <a:pt x="51779" y="13594"/>
                  <a:pt x="51530" y="9485"/>
                  <a:pt x="51215" y="5392"/>
                </a:cubicBezTo>
                <a:cubicBezTo>
                  <a:pt x="51184" y="4905"/>
                  <a:pt x="50809" y="4343"/>
                  <a:pt x="50262" y="4343"/>
                </a:cubicBezTo>
                <a:cubicBezTo>
                  <a:pt x="50232" y="4343"/>
                  <a:pt x="50202" y="4345"/>
                  <a:pt x="50171" y="4348"/>
                </a:cubicBezTo>
                <a:cubicBezTo>
                  <a:pt x="41030" y="5393"/>
                  <a:pt x="31794" y="6109"/>
                  <a:pt x="22574" y="6109"/>
                </a:cubicBezTo>
                <a:cubicBezTo>
                  <a:pt x="17905" y="6109"/>
                  <a:pt x="13240" y="5926"/>
                  <a:pt x="8595" y="5508"/>
                </a:cubicBezTo>
                <a:cubicBezTo>
                  <a:pt x="8694" y="4000"/>
                  <a:pt x="8793" y="2492"/>
                  <a:pt x="8893" y="1001"/>
                </a:cubicBezTo>
                <a:cubicBezTo>
                  <a:pt x="8942" y="332"/>
                  <a:pt x="8453" y="0"/>
                  <a:pt x="793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" name="Google Shape;16;p2"/>
          <p:cNvSpPr/>
          <p:nvPr/>
        </p:nvSpPr>
        <p:spPr>
          <a:xfrm>
            <a:off x="-852177" y="1707496"/>
            <a:ext cx="1178471" cy="1600096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" name="Google Shape;17;p2"/>
          <p:cNvSpPr/>
          <p:nvPr/>
        </p:nvSpPr>
        <p:spPr>
          <a:xfrm>
            <a:off x="3929255" y="6115207"/>
            <a:ext cx="3399773" cy="2592083"/>
          </a:xfrm>
          <a:custGeom>
            <a:avLst/>
            <a:gdLst/>
            <a:ahLst/>
            <a:cxnLst/>
            <a:rect l="l" t="t" r="r" b="b"/>
            <a:pathLst>
              <a:path w="56707" h="43235" extrusionOk="0">
                <a:moveTo>
                  <a:pt x="14061" y="1"/>
                </a:moveTo>
                <a:cubicBezTo>
                  <a:pt x="12530" y="1"/>
                  <a:pt x="10976" y="454"/>
                  <a:pt x="9513" y="1384"/>
                </a:cubicBezTo>
                <a:cubicBezTo>
                  <a:pt x="3182" y="5443"/>
                  <a:pt x="995" y="14524"/>
                  <a:pt x="465" y="21501"/>
                </a:cubicBezTo>
                <a:cubicBezTo>
                  <a:pt x="1" y="27582"/>
                  <a:pt x="200" y="33730"/>
                  <a:pt x="150" y="39811"/>
                </a:cubicBezTo>
                <a:cubicBezTo>
                  <a:pt x="167" y="40441"/>
                  <a:pt x="680" y="40955"/>
                  <a:pt x="1327" y="40971"/>
                </a:cubicBezTo>
                <a:cubicBezTo>
                  <a:pt x="7957" y="40686"/>
                  <a:pt x="14592" y="40543"/>
                  <a:pt x="21228" y="40543"/>
                </a:cubicBezTo>
                <a:cubicBezTo>
                  <a:pt x="31543" y="40543"/>
                  <a:pt x="41861" y="40889"/>
                  <a:pt x="52166" y="41585"/>
                </a:cubicBezTo>
                <a:cubicBezTo>
                  <a:pt x="52150" y="41651"/>
                  <a:pt x="52133" y="41717"/>
                  <a:pt x="52117" y="41783"/>
                </a:cubicBezTo>
                <a:cubicBezTo>
                  <a:pt x="51937" y="42662"/>
                  <a:pt x="52678" y="43234"/>
                  <a:pt x="53361" y="43234"/>
                </a:cubicBezTo>
                <a:cubicBezTo>
                  <a:pt x="53811" y="43234"/>
                  <a:pt x="54235" y="42986"/>
                  <a:pt x="54354" y="42413"/>
                </a:cubicBezTo>
                <a:cubicBezTo>
                  <a:pt x="55447" y="37276"/>
                  <a:pt x="56143" y="32073"/>
                  <a:pt x="56425" y="26853"/>
                </a:cubicBezTo>
                <a:cubicBezTo>
                  <a:pt x="56690" y="22097"/>
                  <a:pt x="56707" y="17093"/>
                  <a:pt x="54901" y="12602"/>
                </a:cubicBezTo>
                <a:cubicBezTo>
                  <a:pt x="53007" y="7853"/>
                  <a:pt x="48366" y="3144"/>
                  <a:pt x="42947" y="3144"/>
                </a:cubicBezTo>
                <a:cubicBezTo>
                  <a:pt x="42296" y="3144"/>
                  <a:pt x="41634" y="3212"/>
                  <a:pt x="40964" y="3356"/>
                </a:cubicBezTo>
                <a:cubicBezTo>
                  <a:pt x="34932" y="4648"/>
                  <a:pt x="32480" y="11807"/>
                  <a:pt x="31983" y="17209"/>
                </a:cubicBezTo>
                <a:lnTo>
                  <a:pt x="24791" y="17822"/>
                </a:lnTo>
                <a:cubicBezTo>
                  <a:pt x="24625" y="9686"/>
                  <a:pt x="22769" y="5013"/>
                  <a:pt x="19671" y="2245"/>
                </a:cubicBezTo>
                <a:cubicBezTo>
                  <a:pt x="18004" y="766"/>
                  <a:pt x="16051" y="1"/>
                  <a:pt x="14061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" name="Google Shape;18;p2"/>
          <p:cNvSpPr/>
          <p:nvPr/>
        </p:nvSpPr>
        <p:spPr>
          <a:xfrm>
            <a:off x="-1356356" y="-803577"/>
            <a:ext cx="3740427" cy="1673583"/>
          </a:xfrm>
          <a:custGeom>
            <a:avLst/>
            <a:gdLst/>
            <a:ahLst/>
            <a:cxnLst/>
            <a:rect l="l" t="t" r="r" b="b"/>
            <a:pathLst>
              <a:path w="69280" h="30998" extrusionOk="0">
                <a:moveTo>
                  <a:pt x="59595" y="0"/>
                </a:moveTo>
                <a:cubicBezTo>
                  <a:pt x="53916" y="0"/>
                  <a:pt x="48230" y="635"/>
                  <a:pt x="42551" y="1117"/>
                </a:cubicBezTo>
                <a:cubicBezTo>
                  <a:pt x="33801" y="1863"/>
                  <a:pt x="25019" y="2360"/>
                  <a:pt x="16219" y="2642"/>
                </a:cubicBezTo>
                <a:cubicBezTo>
                  <a:pt x="11265" y="2791"/>
                  <a:pt x="6310" y="2874"/>
                  <a:pt x="1372" y="2874"/>
                </a:cubicBezTo>
                <a:cubicBezTo>
                  <a:pt x="1365" y="2874"/>
                  <a:pt x="1359" y="2873"/>
                  <a:pt x="1353" y="2873"/>
                </a:cubicBezTo>
                <a:cubicBezTo>
                  <a:pt x="647" y="2873"/>
                  <a:pt x="1" y="3774"/>
                  <a:pt x="477" y="4415"/>
                </a:cubicBezTo>
                <a:cubicBezTo>
                  <a:pt x="7255" y="13313"/>
                  <a:pt x="14198" y="22063"/>
                  <a:pt x="21290" y="30696"/>
                </a:cubicBezTo>
                <a:cubicBezTo>
                  <a:pt x="21466" y="30901"/>
                  <a:pt x="21745" y="30997"/>
                  <a:pt x="22020" y="30997"/>
                </a:cubicBezTo>
                <a:cubicBezTo>
                  <a:pt x="22211" y="30997"/>
                  <a:pt x="22400" y="30950"/>
                  <a:pt x="22550" y="30862"/>
                </a:cubicBezTo>
                <a:lnTo>
                  <a:pt x="61790" y="7696"/>
                </a:lnTo>
                <a:lnTo>
                  <a:pt x="64623" y="6006"/>
                </a:lnTo>
                <a:cubicBezTo>
                  <a:pt x="65270" y="5624"/>
                  <a:pt x="66214" y="5260"/>
                  <a:pt x="66628" y="4581"/>
                </a:cubicBezTo>
                <a:cubicBezTo>
                  <a:pt x="66777" y="4332"/>
                  <a:pt x="66844" y="4034"/>
                  <a:pt x="66811" y="3735"/>
                </a:cubicBezTo>
                <a:cubicBezTo>
                  <a:pt x="67391" y="3321"/>
                  <a:pt x="67971" y="2907"/>
                  <a:pt x="68551" y="2493"/>
                </a:cubicBezTo>
                <a:cubicBezTo>
                  <a:pt x="69180" y="2029"/>
                  <a:pt x="69280" y="736"/>
                  <a:pt x="68302" y="603"/>
                </a:cubicBezTo>
                <a:cubicBezTo>
                  <a:pt x="65403" y="166"/>
                  <a:pt x="62500" y="0"/>
                  <a:pt x="5959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" name="Google Shape;19;p2"/>
          <p:cNvSpPr/>
          <p:nvPr/>
        </p:nvSpPr>
        <p:spPr>
          <a:xfrm rot="-2700000">
            <a:off x="690671" y="5826018"/>
            <a:ext cx="1333828" cy="2647044"/>
          </a:xfrm>
          <a:custGeom>
            <a:avLst/>
            <a:gdLst/>
            <a:ahLst/>
            <a:cxnLst/>
            <a:rect l="l" t="t" r="r" b="b"/>
            <a:pathLst>
              <a:path w="18378" h="36472" extrusionOk="0">
                <a:moveTo>
                  <a:pt x="10986" y="1"/>
                </a:moveTo>
                <a:cubicBezTo>
                  <a:pt x="10754" y="1"/>
                  <a:pt x="10515" y="72"/>
                  <a:pt x="10307" y="211"/>
                </a:cubicBezTo>
                <a:cubicBezTo>
                  <a:pt x="7192" y="2282"/>
                  <a:pt x="4010" y="4271"/>
                  <a:pt x="796" y="6176"/>
                </a:cubicBezTo>
                <a:cubicBezTo>
                  <a:pt x="182" y="6541"/>
                  <a:pt x="0" y="7154"/>
                  <a:pt x="398" y="7767"/>
                </a:cubicBezTo>
                <a:cubicBezTo>
                  <a:pt x="713" y="8248"/>
                  <a:pt x="1028" y="8728"/>
                  <a:pt x="1293" y="9225"/>
                </a:cubicBezTo>
                <a:cubicBezTo>
                  <a:pt x="1309" y="9358"/>
                  <a:pt x="1342" y="9491"/>
                  <a:pt x="1409" y="9607"/>
                </a:cubicBezTo>
                <a:cubicBezTo>
                  <a:pt x="4922" y="16252"/>
                  <a:pt x="5701" y="24023"/>
                  <a:pt x="3563" y="31232"/>
                </a:cubicBezTo>
                <a:cubicBezTo>
                  <a:pt x="3381" y="31762"/>
                  <a:pt x="3629" y="32358"/>
                  <a:pt x="4143" y="32574"/>
                </a:cubicBezTo>
                <a:lnTo>
                  <a:pt x="12909" y="36402"/>
                </a:lnTo>
                <a:cubicBezTo>
                  <a:pt x="13032" y="36449"/>
                  <a:pt x="13161" y="36472"/>
                  <a:pt x="13289" y="36472"/>
                </a:cubicBezTo>
                <a:cubicBezTo>
                  <a:pt x="13612" y="36472"/>
                  <a:pt x="13929" y="36326"/>
                  <a:pt x="14119" y="36054"/>
                </a:cubicBezTo>
                <a:cubicBezTo>
                  <a:pt x="17251" y="31182"/>
                  <a:pt x="18377" y="25399"/>
                  <a:pt x="18029" y="19682"/>
                </a:cubicBezTo>
                <a:cubicBezTo>
                  <a:pt x="17797" y="16500"/>
                  <a:pt x="17217" y="13368"/>
                  <a:pt x="16289" y="10336"/>
                </a:cubicBezTo>
                <a:cubicBezTo>
                  <a:pt x="15428" y="7436"/>
                  <a:pt x="14483" y="4403"/>
                  <a:pt x="12611" y="1984"/>
                </a:cubicBezTo>
                <a:cubicBezTo>
                  <a:pt x="12561" y="1918"/>
                  <a:pt x="12495" y="1851"/>
                  <a:pt x="12412" y="1818"/>
                </a:cubicBezTo>
                <a:cubicBezTo>
                  <a:pt x="12246" y="1404"/>
                  <a:pt x="12080" y="1006"/>
                  <a:pt x="11898" y="592"/>
                </a:cubicBezTo>
                <a:cubicBezTo>
                  <a:pt x="11724" y="191"/>
                  <a:pt x="11364" y="1"/>
                  <a:pt x="10986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" name="Google Shape;20;p2"/>
          <p:cNvSpPr/>
          <p:nvPr/>
        </p:nvSpPr>
        <p:spPr>
          <a:xfrm rot="-9352694">
            <a:off x="11694315" y="1079298"/>
            <a:ext cx="1412904" cy="1819220"/>
          </a:xfrm>
          <a:custGeom>
            <a:avLst/>
            <a:gdLst/>
            <a:ahLst/>
            <a:cxnLst/>
            <a:rect l="l" t="t" r="r" b="b"/>
            <a:pathLst>
              <a:path w="24957" h="32134" extrusionOk="0">
                <a:moveTo>
                  <a:pt x="21809" y="1"/>
                </a:moveTo>
                <a:cubicBezTo>
                  <a:pt x="21721" y="1"/>
                  <a:pt x="21632" y="12"/>
                  <a:pt x="21543" y="36"/>
                </a:cubicBezTo>
                <a:cubicBezTo>
                  <a:pt x="15263" y="1892"/>
                  <a:pt x="9778" y="5786"/>
                  <a:pt x="5950" y="11089"/>
                </a:cubicBezTo>
                <a:cubicBezTo>
                  <a:pt x="1840" y="16823"/>
                  <a:pt x="1" y="24097"/>
                  <a:pt x="763" y="31107"/>
                </a:cubicBezTo>
                <a:cubicBezTo>
                  <a:pt x="835" y="31695"/>
                  <a:pt x="1229" y="32134"/>
                  <a:pt x="1796" y="32134"/>
                </a:cubicBezTo>
                <a:cubicBezTo>
                  <a:pt x="1884" y="32134"/>
                  <a:pt x="1976" y="32123"/>
                  <a:pt x="2072" y="32101"/>
                </a:cubicBezTo>
                <a:cubicBezTo>
                  <a:pt x="4773" y="31471"/>
                  <a:pt x="7458" y="31007"/>
                  <a:pt x="10192" y="30543"/>
                </a:cubicBezTo>
                <a:cubicBezTo>
                  <a:pt x="10540" y="30494"/>
                  <a:pt x="10904" y="30394"/>
                  <a:pt x="11219" y="30212"/>
                </a:cubicBezTo>
                <a:cubicBezTo>
                  <a:pt x="11667" y="29930"/>
                  <a:pt x="11865" y="29085"/>
                  <a:pt x="11832" y="28571"/>
                </a:cubicBezTo>
                <a:cubicBezTo>
                  <a:pt x="11219" y="20452"/>
                  <a:pt x="16340" y="13011"/>
                  <a:pt x="24145" y="10691"/>
                </a:cubicBezTo>
                <a:cubicBezTo>
                  <a:pt x="24526" y="10575"/>
                  <a:pt x="24957" y="10145"/>
                  <a:pt x="24907" y="9697"/>
                </a:cubicBezTo>
                <a:cubicBezTo>
                  <a:pt x="24509" y="6648"/>
                  <a:pt x="23813" y="3649"/>
                  <a:pt x="22819" y="765"/>
                </a:cubicBezTo>
                <a:cubicBezTo>
                  <a:pt x="22680" y="307"/>
                  <a:pt x="22262" y="1"/>
                  <a:pt x="2180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" name="Google Shape;21;p2"/>
          <p:cNvSpPr/>
          <p:nvPr/>
        </p:nvSpPr>
        <p:spPr>
          <a:xfrm rot="346474">
            <a:off x="10573955" y="-1323014"/>
            <a:ext cx="2952675" cy="2415799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" name="Google Shape;22;p2"/>
          <p:cNvSpPr/>
          <p:nvPr/>
        </p:nvSpPr>
        <p:spPr>
          <a:xfrm>
            <a:off x="3623220" y="5801780"/>
            <a:ext cx="2096269" cy="2582936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" name="Google Shape;23;p2"/>
          <p:cNvSpPr/>
          <p:nvPr/>
        </p:nvSpPr>
        <p:spPr>
          <a:xfrm>
            <a:off x="-1902782" y="-1258269"/>
            <a:ext cx="3399751" cy="5036079"/>
          </a:xfrm>
          <a:custGeom>
            <a:avLst/>
            <a:gdLst/>
            <a:ahLst/>
            <a:cxnLst/>
            <a:rect l="l" t="t" r="r" b="b"/>
            <a:pathLst>
              <a:path w="62970" h="93278" fill="none" extrusionOk="0">
                <a:moveTo>
                  <a:pt x="40384" y="0"/>
                </a:moveTo>
                <a:cubicBezTo>
                  <a:pt x="37152" y="6612"/>
                  <a:pt x="38296" y="15096"/>
                  <a:pt x="43151" y="20614"/>
                </a:cubicBezTo>
                <a:cubicBezTo>
                  <a:pt x="45836" y="23663"/>
                  <a:pt x="49415" y="25751"/>
                  <a:pt x="52795" y="28038"/>
                </a:cubicBezTo>
                <a:cubicBezTo>
                  <a:pt x="56159" y="30308"/>
                  <a:pt x="59490" y="32960"/>
                  <a:pt x="61230" y="36638"/>
                </a:cubicBezTo>
                <a:cubicBezTo>
                  <a:pt x="62970" y="40301"/>
                  <a:pt x="62688" y="45255"/>
                  <a:pt x="59540" y="47840"/>
                </a:cubicBezTo>
                <a:cubicBezTo>
                  <a:pt x="56242" y="50558"/>
                  <a:pt x="51304" y="49845"/>
                  <a:pt x="47459" y="51685"/>
                </a:cubicBezTo>
                <a:cubicBezTo>
                  <a:pt x="46001" y="52364"/>
                  <a:pt x="44626" y="53624"/>
                  <a:pt x="44576" y="55214"/>
                </a:cubicBezTo>
                <a:cubicBezTo>
                  <a:pt x="44543" y="56225"/>
                  <a:pt x="45024" y="57153"/>
                  <a:pt x="45554" y="58015"/>
                </a:cubicBezTo>
                <a:cubicBezTo>
                  <a:pt x="48023" y="62091"/>
                  <a:pt x="51503" y="65754"/>
                  <a:pt x="52431" y="70427"/>
                </a:cubicBezTo>
                <a:cubicBezTo>
                  <a:pt x="53674" y="76607"/>
                  <a:pt x="49945" y="82971"/>
                  <a:pt x="44742" y="86517"/>
                </a:cubicBezTo>
                <a:cubicBezTo>
                  <a:pt x="39555" y="90063"/>
                  <a:pt x="33126" y="91306"/>
                  <a:pt x="26862" y="92052"/>
                </a:cubicBezTo>
                <a:cubicBezTo>
                  <a:pt x="17947" y="93095"/>
                  <a:pt x="8965" y="93278"/>
                  <a:pt x="0" y="92598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" name="Google Shape;24;p2"/>
          <p:cNvSpPr/>
          <p:nvPr/>
        </p:nvSpPr>
        <p:spPr>
          <a:xfrm rot="-5578358">
            <a:off x="10800579" y="6192130"/>
            <a:ext cx="1061045" cy="1440653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" name="Google Shape;25;p2"/>
          <p:cNvSpPr/>
          <p:nvPr/>
        </p:nvSpPr>
        <p:spPr>
          <a:xfrm rot="-10453457">
            <a:off x="10332236" y="-1566486"/>
            <a:ext cx="2096299" cy="2582972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6016363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"/>
          <p:cNvSpPr txBox="1">
            <a:spLocks noGrp="1"/>
          </p:cNvSpPr>
          <p:nvPr>
            <p:ph type="title"/>
          </p:nvPr>
        </p:nvSpPr>
        <p:spPr>
          <a:xfrm>
            <a:off x="3042117" y="2999084"/>
            <a:ext cx="6126800" cy="144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title" idx="2" hasCustomPrompt="1"/>
          </p:nvPr>
        </p:nvSpPr>
        <p:spPr>
          <a:xfrm>
            <a:off x="5137717" y="974533"/>
            <a:ext cx="1935600" cy="13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0666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29" name="Google Shape;29;p3"/>
          <p:cNvSpPr txBox="1">
            <a:spLocks noGrp="1"/>
          </p:cNvSpPr>
          <p:nvPr>
            <p:ph type="subTitle" idx="1"/>
          </p:nvPr>
        </p:nvSpPr>
        <p:spPr>
          <a:xfrm>
            <a:off x="3043117" y="4557467"/>
            <a:ext cx="6124800" cy="5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"/>
          <p:cNvSpPr/>
          <p:nvPr/>
        </p:nvSpPr>
        <p:spPr>
          <a:xfrm rot="-4490720">
            <a:off x="536516" y="5052983"/>
            <a:ext cx="2379432" cy="4402271"/>
          </a:xfrm>
          <a:custGeom>
            <a:avLst/>
            <a:gdLst/>
            <a:ahLst/>
            <a:cxnLst/>
            <a:rect l="l" t="t" r="r" b="b"/>
            <a:pathLst>
              <a:path w="15594" h="28851" extrusionOk="0">
                <a:moveTo>
                  <a:pt x="13821" y="0"/>
                </a:moveTo>
                <a:lnTo>
                  <a:pt x="1028" y="514"/>
                </a:lnTo>
                <a:cubicBezTo>
                  <a:pt x="465" y="531"/>
                  <a:pt x="1" y="978"/>
                  <a:pt x="1" y="1558"/>
                </a:cubicBezTo>
                <a:cubicBezTo>
                  <a:pt x="17" y="7524"/>
                  <a:pt x="183" y="13506"/>
                  <a:pt x="481" y="19471"/>
                </a:cubicBezTo>
                <a:cubicBezTo>
                  <a:pt x="299" y="19670"/>
                  <a:pt x="233" y="19919"/>
                  <a:pt x="249" y="20184"/>
                </a:cubicBezTo>
                <a:cubicBezTo>
                  <a:pt x="481" y="22719"/>
                  <a:pt x="481" y="25271"/>
                  <a:pt x="282" y="27806"/>
                </a:cubicBezTo>
                <a:cubicBezTo>
                  <a:pt x="233" y="28370"/>
                  <a:pt x="796" y="28850"/>
                  <a:pt x="1326" y="28850"/>
                </a:cubicBezTo>
                <a:cubicBezTo>
                  <a:pt x="5850" y="28801"/>
                  <a:pt x="10374" y="28337"/>
                  <a:pt x="14832" y="27475"/>
                </a:cubicBezTo>
                <a:cubicBezTo>
                  <a:pt x="15279" y="27359"/>
                  <a:pt x="15594" y="26945"/>
                  <a:pt x="15594" y="26481"/>
                </a:cubicBezTo>
                <a:cubicBezTo>
                  <a:pt x="15097" y="17996"/>
                  <a:pt x="14848" y="9512"/>
                  <a:pt x="14865" y="1044"/>
                </a:cubicBezTo>
                <a:cubicBezTo>
                  <a:pt x="14865" y="464"/>
                  <a:pt x="14401" y="0"/>
                  <a:pt x="1382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" name="Google Shape;31;p3"/>
          <p:cNvSpPr/>
          <p:nvPr/>
        </p:nvSpPr>
        <p:spPr>
          <a:xfrm rot="1472604">
            <a:off x="9649144" y="-558765"/>
            <a:ext cx="2876691" cy="2353631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" name="Google Shape;32;p3"/>
          <p:cNvSpPr/>
          <p:nvPr/>
        </p:nvSpPr>
        <p:spPr>
          <a:xfrm rot="-9327432">
            <a:off x="9215190" y="-1411221"/>
            <a:ext cx="2458705" cy="3029513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" name="Google Shape;33;p3"/>
          <p:cNvSpPr/>
          <p:nvPr/>
        </p:nvSpPr>
        <p:spPr>
          <a:xfrm rot="-8100000">
            <a:off x="10959236" y="1460621"/>
            <a:ext cx="1471193" cy="1894272"/>
          </a:xfrm>
          <a:custGeom>
            <a:avLst/>
            <a:gdLst/>
            <a:ahLst/>
            <a:cxnLst/>
            <a:rect l="l" t="t" r="r" b="b"/>
            <a:pathLst>
              <a:path w="24957" h="32134" extrusionOk="0">
                <a:moveTo>
                  <a:pt x="21809" y="1"/>
                </a:moveTo>
                <a:cubicBezTo>
                  <a:pt x="21721" y="1"/>
                  <a:pt x="21632" y="12"/>
                  <a:pt x="21543" y="36"/>
                </a:cubicBezTo>
                <a:cubicBezTo>
                  <a:pt x="15263" y="1892"/>
                  <a:pt x="9778" y="5786"/>
                  <a:pt x="5950" y="11089"/>
                </a:cubicBezTo>
                <a:cubicBezTo>
                  <a:pt x="1840" y="16823"/>
                  <a:pt x="1" y="24097"/>
                  <a:pt x="763" y="31107"/>
                </a:cubicBezTo>
                <a:cubicBezTo>
                  <a:pt x="835" y="31695"/>
                  <a:pt x="1229" y="32134"/>
                  <a:pt x="1796" y="32134"/>
                </a:cubicBezTo>
                <a:cubicBezTo>
                  <a:pt x="1884" y="32134"/>
                  <a:pt x="1976" y="32123"/>
                  <a:pt x="2072" y="32101"/>
                </a:cubicBezTo>
                <a:cubicBezTo>
                  <a:pt x="4773" y="31471"/>
                  <a:pt x="7458" y="31007"/>
                  <a:pt x="10192" y="30543"/>
                </a:cubicBezTo>
                <a:cubicBezTo>
                  <a:pt x="10540" y="30494"/>
                  <a:pt x="10904" y="30394"/>
                  <a:pt x="11219" y="30212"/>
                </a:cubicBezTo>
                <a:cubicBezTo>
                  <a:pt x="11667" y="29930"/>
                  <a:pt x="11865" y="29085"/>
                  <a:pt x="11832" y="28571"/>
                </a:cubicBezTo>
                <a:cubicBezTo>
                  <a:pt x="11219" y="20452"/>
                  <a:pt x="16340" y="13011"/>
                  <a:pt x="24145" y="10691"/>
                </a:cubicBezTo>
                <a:cubicBezTo>
                  <a:pt x="24526" y="10575"/>
                  <a:pt x="24957" y="10145"/>
                  <a:pt x="24907" y="9697"/>
                </a:cubicBezTo>
                <a:cubicBezTo>
                  <a:pt x="24509" y="6648"/>
                  <a:pt x="23813" y="3649"/>
                  <a:pt x="22819" y="765"/>
                </a:cubicBezTo>
                <a:cubicBezTo>
                  <a:pt x="22680" y="307"/>
                  <a:pt x="22262" y="1"/>
                  <a:pt x="2180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" name="Google Shape;34;p3"/>
          <p:cNvSpPr/>
          <p:nvPr/>
        </p:nvSpPr>
        <p:spPr>
          <a:xfrm rot="-5400000">
            <a:off x="3815875" y="6054219"/>
            <a:ext cx="786067" cy="1067300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5" name="Google Shape;35;p3"/>
          <p:cNvSpPr/>
          <p:nvPr/>
        </p:nvSpPr>
        <p:spPr>
          <a:xfrm rot="-6692913">
            <a:off x="2010817" y="5280001"/>
            <a:ext cx="2411091" cy="3571569"/>
          </a:xfrm>
          <a:custGeom>
            <a:avLst/>
            <a:gdLst/>
            <a:ahLst/>
            <a:cxnLst/>
            <a:rect l="l" t="t" r="r" b="b"/>
            <a:pathLst>
              <a:path w="62970" h="93278" fill="none" extrusionOk="0">
                <a:moveTo>
                  <a:pt x="40384" y="0"/>
                </a:moveTo>
                <a:cubicBezTo>
                  <a:pt x="37152" y="6612"/>
                  <a:pt x="38296" y="15096"/>
                  <a:pt x="43151" y="20614"/>
                </a:cubicBezTo>
                <a:cubicBezTo>
                  <a:pt x="45836" y="23663"/>
                  <a:pt x="49415" y="25751"/>
                  <a:pt x="52795" y="28038"/>
                </a:cubicBezTo>
                <a:cubicBezTo>
                  <a:pt x="56159" y="30308"/>
                  <a:pt x="59490" y="32960"/>
                  <a:pt x="61230" y="36638"/>
                </a:cubicBezTo>
                <a:cubicBezTo>
                  <a:pt x="62970" y="40301"/>
                  <a:pt x="62688" y="45255"/>
                  <a:pt x="59540" y="47840"/>
                </a:cubicBezTo>
                <a:cubicBezTo>
                  <a:pt x="56242" y="50558"/>
                  <a:pt x="51304" y="49845"/>
                  <a:pt x="47459" y="51685"/>
                </a:cubicBezTo>
                <a:cubicBezTo>
                  <a:pt x="46001" y="52364"/>
                  <a:pt x="44626" y="53624"/>
                  <a:pt x="44576" y="55214"/>
                </a:cubicBezTo>
                <a:cubicBezTo>
                  <a:pt x="44543" y="56225"/>
                  <a:pt x="45024" y="57153"/>
                  <a:pt x="45554" y="58015"/>
                </a:cubicBezTo>
                <a:cubicBezTo>
                  <a:pt x="48023" y="62091"/>
                  <a:pt x="51503" y="65754"/>
                  <a:pt x="52431" y="70427"/>
                </a:cubicBezTo>
                <a:cubicBezTo>
                  <a:pt x="53674" y="76607"/>
                  <a:pt x="49945" y="82971"/>
                  <a:pt x="44742" y="86517"/>
                </a:cubicBezTo>
                <a:cubicBezTo>
                  <a:pt x="39555" y="90063"/>
                  <a:pt x="33126" y="91306"/>
                  <a:pt x="26862" y="92052"/>
                </a:cubicBezTo>
                <a:cubicBezTo>
                  <a:pt x="17947" y="93095"/>
                  <a:pt x="8965" y="93278"/>
                  <a:pt x="0" y="92598"/>
                </a:cubicBezTo>
              </a:path>
            </a:pathLst>
          </a:custGeom>
          <a:noFill/>
          <a:ln w="15750" cap="flat" cmpd="sng">
            <a:solidFill>
              <a:srgbClr val="0E1C30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4311436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"/>
          <p:cNvSpPr txBox="1">
            <a:spLocks noGrp="1"/>
          </p:cNvSpPr>
          <p:nvPr>
            <p:ph type="body" idx="1"/>
          </p:nvPr>
        </p:nvSpPr>
        <p:spPr>
          <a:xfrm>
            <a:off x="960000" y="1558900"/>
            <a:ext cx="10272000" cy="6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rete Round"/>
              <a:buAutoNum type="arabicPeriod"/>
              <a:defRPr sz="1467">
                <a:solidFill>
                  <a:srgbClr val="434343"/>
                </a:solidFill>
              </a:defRPr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lphaLcPeriod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AutoNum type="romanLcPeriod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rabicPeriod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lphaLcPeriod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AutoNum type="romanLcPeriod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rabicPeriod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AutoNum type="alphaLcPeriod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AutoNum type="romanLcPeriod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4"/>
          <p:cNvSpPr/>
          <p:nvPr/>
        </p:nvSpPr>
        <p:spPr>
          <a:xfrm rot="6201385" flipH="1">
            <a:off x="11408057" y="807360"/>
            <a:ext cx="2503561" cy="2340657"/>
          </a:xfrm>
          <a:custGeom>
            <a:avLst/>
            <a:gdLst/>
            <a:ahLst/>
            <a:cxnLst/>
            <a:rect l="l" t="t" r="r" b="b"/>
            <a:pathLst>
              <a:path w="26664" h="24929" extrusionOk="0">
                <a:moveTo>
                  <a:pt x="14316" y="1"/>
                </a:moveTo>
                <a:cubicBezTo>
                  <a:pt x="9286" y="1"/>
                  <a:pt x="4073" y="3865"/>
                  <a:pt x="2121" y="8257"/>
                </a:cubicBezTo>
                <a:cubicBezTo>
                  <a:pt x="0" y="13029"/>
                  <a:pt x="1193" y="18564"/>
                  <a:pt x="5303" y="21845"/>
                </a:cubicBezTo>
                <a:cubicBezTo>
                  <a:pt x="7965" y="23969"/>
                  <a:pt x="10917" y="24928"/>
                  <a:pt x="13705" y="24928"/>
                </a:cubicBezTo>
                <a:cubicBezTo>
                  <a:pt x="20704" y="24928"/>
                  <a:pt x="26663" y="18878"/>
                  <a:pt x="24376" y="10013"/>
                </a:cubicBezTo>
                <a:cubicBezTo>
                  <a:pt x="23316" y="5870"/>
                  <a:pt x="21493" y="1844"/>
                  <a:pt x="17118" y="435"/>
                </a:cubicBezTo>
                <a:cubicBezTo>
                  <a:pt x="16206" y="138"/>
                  <a:pt x="15264" y="1"/>
                  <a:pt x="1431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0" name="Google Shape;40;p4"/>
          <p:cNvSpPr/>
          <p:nvPr/>
        </p:nvSpPr>
        <p:spPr>
          <a:xfrm rot="-5254447" flipH="1">
            <a:off x="10154307" y="-413610"/>
            <a:ext cx="835709" cy="1134703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" name="Google Shape;41;p4"/>
          <p:cNvSpPr/>
          <p:nvPr/>
        </p:nvSpPr>
        <p:spPr>
          <a:xfrm rot="-10505965" flipH="1">
            <a:off x="9654820" y="-1718017"/>
            <a:ext cx="1834681" cy="2561809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4"/>
          <p:cNvSpPr/>
          <p:nvPr/>
        </p:nvSpPr>
        <p:spPr>
          <a:xfrm>
            <a:off x="11775199" y="2587360"/>
            <a:ext cx="945911" cy="915136"/>
          </a:xfrm>
          <a:custGeom>
            <a:avLst/>
            <a:gdLst/>
            <a:ahLst/>
            <a:cxnLst/>
            <a:rect l="l" t="t" r="r" b="b"/>
            <a:pathLst>
              <a:path w="11816" h="11433" extrusionOk="0">
                <a:moveTo>
                  <a:pt x="5624" y="0"/>
                </a:moveTo>
                <a:cubicBezTo>
                  <a:pt x="5116" y="0"/>
                  <a:pt x="4606" y="74"/>
                  <a:pt x="4110" y="228"/>
                </a:cubicBezTo>
                <a:cubicBezTo>
                  <a:pt x="2337" y="808"/>
                  <a:pt x="1061" y="2349"/>
                  <a:pt x="829" y="4205"/>
                </a:cubicBezTo>
                <a:cubicBezTo>
                  <a:pt x="0" y="6442"/>
                  <a:pt x="713" y="8961"/>
                  <a:pt x="2585" y="10419"/>
                </a:cubicBezTo>
                <a:cubicBezTo>
                  <a:pt x="3500" y="11109"/>
                  <a:pt x="4598" y="11433"/>
                  <a:pt x="5702" y="11433"/>
                </a:cubicBezTo>
                <a:cubicBezTo>
                  <a:pt x="7039" y="11433"/>
                  <a:pt x="8386" y="10959"/>
                  <a:pt x="9429" y="10088"/>
                </a:cubicBezTo>
                <a:cubicBezTo>
                  <a:pt x="11434" y="8414"/>
                  <a:pt x="11815" y="5481"/>
                  <a:pt x="10705" y="3161"/>
                </a:cubicBezTo>
                <a:cubicBezTo>
                  <a:pt x="9784" y="1253"/>
                  <a:pt x="7724" y="0"/>
                  <a:pt x="562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" name="Google Shape;43;p4"/>
          <p:cNvSpPr/>
          <p:nvPr/>
        </p:nvSpPr>
        <p:spPr>
          <a:xfrm rot="-5400000">
            <a:off x="1347313" y="5648795"/>
            <a:ext cx="2164828" cy="2939451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" name="Google Shape;44;p4"/>
          <p:cNvSpPr/>
          <p:nvPr/>
        </p:nvSpPr>
        <p:spPr>
          <a:xfrm rot="512381">
            <a:off x="417966" y="6039764"/>
            <a:ext cx="977589" cy="1217259"/>
          </a:xfrm>
          <a:custGeom>
            <a:avLst/>
            <a:gdLst/>
            <a:ahLst/>
            <a:cxnLst/>
            <a:rect l="l" t="t" r="r" b="b"/>
            <a:pathLst>
              <a:path w="24957" h="32134" extrusionOk="0">
                <a:moveTo>
                  <a:pt x="21809" y="1"/>
                </a:moveTo>
                <a:cubicBezTo>
                  <a:pt x="21721" y="1"/>
                  <a:pt x="21632" y="12"/>
                  <a:pt x="21543" y="36"/>
                </a:cubicBezTo>
                <a:cubicBezTo>
                  <a:pt x="15263" y="1892"/>
                  <a:pt x="9778" y="5786"/>
                  <a:pt x="5950" y="11089"/>
                </a:cubicBezTo>
                <a:cubicBezTo>
                  <a:pt x="1840" y="16823"/>
                  <a:pt x="1" y="24097"/>
                  <a:pt x="763" y="31107"/>
                </a:cubicBezTo>
                <a:cubicBezTo>
                  <a:pt x="835" y="31695"/>
                  <a:pt x="1229" y="32134"/>
                  <a:pt x="1796" y="32134"/>
                </a:cubicBezTo>
                <a:cubicBezTo>
                  <a:pt x="1884" y="32134"/>
                  <a:pt x="1976" y="32123"/>
                  <a:pt x="2072" y="32101"/>
                </a:cubicBezTo>
                <a:cubicBezTo>
                  <a:pt x="4773" y="31471"/>
                  <a:pt x="7458" y="31007"/>
                  <a:pt x="10192" y="30543"/>
                </a:cubicBezTo>
                <a:cubicBezTo>
                  <a:pt x="10540" y="30494"/>
                  <a:pt x="10904" y="30394"/>
                  <a:pt x="11219" y="30212"/>
                </a:cubicBezTo>
                <a:cubicBezTo>
                  <a:pt x="11667" y="29930"/>
                  <a:pt x="11865" y="29085"/>
                  <a:pt x="11832" y="28571"/>
                </a:cubicBezTo>
                <a:cubicBezTo>
                  <a:pt x="11219" y="20452"/>
                  <a:pt x="16340" y="13011"/>
                  <a:pt x="24145" y="10691"/>
                </a:cubicBezTo>
                <a:cubicBezTo>
                  <a:pt x="24526" y="10575"/>
                  <a:pt x="24957" y="10145"/>
                  <a:pt x="24907" y="9697"/>
                </a:cubicBezTo>
                <a:cubicBezTo>
                  <a:pt x="24509" y="6648"/>
                  <a:pt x="23813" y="3649"/>
                  <a:pt x="22819" y="765"/>
                </a:cubicBezTo>
                <a:cubicBezTo>
                  <a:pt x="22680" y="307"/>
                  <a:pt x="22262" y="1"/>
                  <a:pt x="2180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5886356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5"/>
          <p:cNvSpPr/>
          <p:nvPr/>
        </p:nvSpPr>
        <p:spPr>
          <a:xfrm rot="129738">
            <a:off x="962575" y="1659927"/>
            <a:ext cx="10272036" cy="4465957"/>
          </a:xfrm>
          <a:custGeom>
            <a:avLst/>
            <a:gdLst/>
            <a:ahLst/>
            <a:cxnLst/>
            <a:rect l="l" t="t" r="r" b="b"/>
            <a:pathLst>
              <a:path w="24940" h="8540" extrusionOk="0">
                <a:moveTo>
                  <a:pt x="21687" y="0"/>
                </a:moveTo>
                <a:cubicBezTo>
                  <a:pt x="21506" y="0"/>
                  <a:pt x="21341" y="2"/>
                  <a:pt x="21211" y="5"/>
                </a:cubicBezTo>
                <a:lnTo>
                  <a:pt x="17533" y="55"/>
                </a:lnTo>
                <a:cubicBezTo>
                  <a:pt x="12793" y="138"/>
                  <a:pt x="8004" y="5"/>
                  <a:pt x="3282" y="353"/>
                </a:cubicBezTo>
                <a:cubicBezTo>
                  <a:pt x="2470" y="403"/>
                  <a:pt x="1426" y="353"/>
                  <a:pt x="779" y="933"/>
                </a:cubicBezTo>
                <a:cubicBezTo>
                  <a:pt x="0" y="1646"/>
                  <a:pt x="150" y="3021"/>
                  <a:pt x="166" y="3982"/>
                </a:cubicBezTo>
                <a:cubicBezTo>
                  <a:pt x="183" y="5722"/>
                  <a:pt x="50" y="8141"/>
                  <a:pt x="2287" y="8324"/>
                </a:cubicBezTo>
                <a:cubicBezTo>
                  <a:pt x="4238" y="8482"/>
                  <a:pt x="6211" y="8540"/>
                  <a:pt x="8188" y="8540"/>
                </a:cubicBezTo>
                <a:cubicBezTo>
                  <a:pt x="10982" y="8540"/>
                  <a:pt x="13783" y="8424"/>
                  <a:pt x="16538" y="8307"/>
                </a:cubicBezTo>
                <a:cubicBezTo>
                  <a:pt x="17897" y="8257"/>
                  <a:pt x="19256" y="8175"/>
                  <a:pt x="20615" y="8092"/>
                </a:cubicBezTo>
                <a:cubicBezTo>
                  <a:pt x="21626" y="8025"/>
                  <a:pt x="23067" y="8191"/>
                  <a:pt x="23979" y="7694"/>
                </a:cubicBezTo>
                <a:cubicBezTo>
                  <a:pt x="24923" y="7164"/>
                  <a:pt x="24774" y="5937"/>
                  <a:pt x="24807" y="5009"/>
                </a:cubicBezTo>
                <a:cubicBezTo>
                  <a:pt x="24840" y="3684"/>
                  <a:pt x="24874" y="2358"/>
                  <a:pt x="24923" y="1032"/>
                </a:cubicBezTo>
                <a:cubicBezTo>
                  <a:pt x="24940" y="88"/>
                  <a:pt x="23399" y="22"/>
                  <a:pt x="23399" y="22"/>
                </a:cubicBezTo>
                <a:cubicBezTo>
                  <a:pt x="23399" y="22"/>
                  <a:pt x="22412" y="0"/>
                  <a:pt x="2168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7" name="Google Shape;47;p5"/>
          <p:cNvSpPr txBox="1">
            <a:spLocks noGrp="1"/>
          </p:cNvSpPr>
          <p:nvPr>
            <p:ph type="subTitle" idx="1"/>
          </p:nvPr>
        </p:nvSpPr>
        <p:spPr>
          <a:xfrm>
            <a:off x="1623189" y="2092533"/>
            <a:ext cx="1344000" cy="8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6133" b="1">
                <a:solidFill>
                  <a:schemeClr val="accent4"/>
                </a:solidFill>
                <a:latin typeface="Crete Round"/>
                <a:ea typeface="Crete Round"/>
                <a:cs typeface="Crete Round"/>
                <a:sym typeface="Crete Rou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subTitle" idx="2"/>
          </p:nvPr>
        </p:nvSpPr>
        <p:spPr>
          <a:xfrm>
            <a:off x="6444268" y="2090533"/>
            <a:ext cx="1532800" cy="8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6133" b="1">
                <a:solidFill>
                  <a:schemeClr val="accent4"/>
                </a:solidFill>
                <a:latin typeface="Crete Round"/>
                <a:ea typeface="Crete Round"/>
                <a:cs typeface="Crete Round"/>
                <a:sym typeface="Crete Rou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49" name="Google Shape;49;p5"/>
          <p:cNvSpPr txBox="1">
            <a:spLocks noGrp="1"/>
          </p:cNvSpPr>
          <p:nvPr>
            <p:ph type="subTitle" idx="3"/>
          </p:nvPr>
        </p:nvSpPr>
        <p:spPr>
          <a:xfrm>
            <a:off x="1623189" y="3079965"/>
            <a:ext cx="3936000" cy="23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5"/>
          <p:cNvSpPr txBox="1">
            <a:spLocks noGrp="1"/>
          </p:cNvSpPr>
          <p:nvPr>
            <p:ph type="subTitle" idx="4"/>
          </p:nvPr>
        </p:nvSpPr>
        <p:spPr>
          <a:xfrm>
            <a:off x="6444251" y="3078767"/>
            <a:ext cx="3936000" cy="239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5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5"/>
          <p:cNvSpPr/>
          <p:nvPr/>
        </p:nvSpPr>
        <p:spPr>
          <a:xfrm rot="-5135544">
            <a:off x="9560199" y="-1642946"/>
            <a:ext cx="3722008" cy="3966828"/>
          </a:xfrm>
          <a:custGeom>
            <a:avLst/>
            <a:gdLst/>
            <a:ahLst/>
            <a:cxnLst/>
            <a:rect l="l" t="t" r="r" b="b"/>
            <a:pathLst>
              <a:path w="28585" h="30466" extrusionOk="0">
                <a:moveTo>
                  <a:pt x="25026" y="1"/>
                </a:moveTo>
                <a:cubicBezTo>
                  <a:pt x="24926" y="1"/>
                  <a:pt x="24825" y="4"/>
                  <a:pt x="24724" y="8"/>
                </a:cubicBezTo>
                <a:cubicBezTo>
                  <a:pt x="23514" y="58"/>
                  <a:pt x="22321" y="174"/>
                  <a:pt x="21111" y="273"/>
                </a:cubicBezTo>
                <a:cubicBezTo>
                  <a:pt x="18775" y="472"/>
                  <a:pt x="16356" y="572"/>
                  <a:pt x="14052" y="1019"/>
                </a:cubicBezTo>
                <a:cubicBezTo>
                  <a:pt x="11865" y="1433"/>
                  <a:pt x="12379" y="3819"/>
                  <a:pt x="12379" y="5526"/>
                </a:cubicBezTo>
                <a:cubicBezTo>
                  <a:pt x="12395" y="7896"/>
                  <a:pt x="12412" y="10282"/>
                  <a:pt x="12428" y="12652"/>
                </a:cubicBezTo>
                <a:lnTo>
                  <a:pt x="12428" y="14690"/>
                </a:lnTo>
                <a:cubicBezTo>
                  <a:pt x="12428" y="15104"/>
                  <a:pt x="12627" y="16165"/>
                  <a:pt x="12428" y="16529"/>
                </a:cubicBezTo>
                <a:lnTo>
                  <a:pt x="12428" y="16794"/>
                </a:lnTo>
                <a:lnTo>
                  <a:pt x="12362" y="16794"/>
                </a:lnTo>
                <a:cubicBezTo>
                  <a:pt x="12323" y="16833"/>
                  <a:pt x="12202" y="16846"/>
                  <a:pt x="12048" y="16846"/>
                </a:cubicBezTo>
                <a:cubicBezTo>
                  <a:pt x="11742" y="16846"/>
                  <a:pt x="11307" y="16794"/>
                  <a:pt x="11152" y="16794"/>
                </a:cubicBezTo>
                <a:lnTo>
                  <a:pt x="9147" y="16811"/>
                </a:lnTo>
                <a:lnTo>
                  <a:pt x="1127" y="16861"/>
                </a:lnTo>
                <a:cubicBezTo>
                  <a:pt x="547" y="16877"/>
                  <a:pt x="99" y="17325"/>
                  <a:pt x="83" y="17905"/>
                </a:cubicBezTo>
                <a:cubicBezTo>
                  <a:pt x="0" y="21351"/>
                  <a:pt x="116" y="24798"/>
                  <a:pt x="431" y="28228"/>
                </a:cubicBezTo>
                <a:cubicBezTo>
                  <a:pt x="447" y="28394"/>
                  <a:pt x="497" y="28560"/>
                  <a:pt x="580" y="28709"/>
                </a:cubicBezTo>
                <a:cubicBezTo>
                  <a:pt x="580" y="28941"/>
                  <a:pt x="563" y="29189"/>
                  <a:pt x="563" y="29438"/>
                </a:cubicBezTo>
                <a:cubicBezTo>
                  <a:pt x="563" y="30001"/>
                  <a:pt x="1027" y="30465"/>
                  <a:pt x="1591" y="30465"/>
                </a:cubicBezTo>
                <a:lnTo>
                  <a:pt x="27491" y="30051"/>
                </a:lnTo>
                <a:cubicBezTo>
                  <a:pt x="28038" y="30051"/>
                  <a:pt x="28585" y="29587"/>
                  <a:pt x="28552" y="29024"/>
                </a:cubicBezTo>
                <a:lnTo>
                  <a:pt x="27624" y="14690"/>
                </a:lnTo>
                <a:lnTo>
                  <a:pt x="27176" y="7515"/>
                </a:lnTo>
                <a:cubicBezTo>
                  <a:pt x="27094" y="6355"/>
                  <a:pt x="27027" y="5195"/>
                  <a:pt x="26944" y="4035"/>
                </a:cubicBezTo>
                <a:cubicBezTo>
                  <a:pt x="26895" y="3041"/>
                  <a:pt x="27044" y="1715"/>
                  <a:pt x="26613" y="803"/>
                </a:cubicBezTo>
                <a:cubicBezTo>
                  <a:pt x="26311" y="127"/>
                  <a:pt x="25684" y="1"/>
                  <a:pt x="2502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" name="Google Shape;53;p5"/>
          <p:cNvSpPr/>
          <p:nvPr/>
        </p:nvSpPr>
        <p:spPr>
          <a:xfrm rot="5392794">
            <a:off x="9298512" y="-397612"/>
            <a:ext cx="862553" cy="1171151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" name="Google Shape;54;p5"/>
          <p:cNvSpPr/>
          <p:nvPr/>
        </p:nvSpPr>
        <p:spPr>
          <a:xfrm rot="10521380">
            <a:off x="8899724" y="-1304014"/>
            <a:ext cx="1704145" cy="2099777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5" name="Google Shape;55;p5"/>
          <p:cNvSpPr/>
          <p:nvPr/>
        </p:nvSpPr>
        <p:spPr>
          <a:xfrm rot="-4699260">
            <a:off x="471165" y="5162898"/>
            <a:ext cx="977675" cy="1217277"/>
          </a:xfrm>
          <a:custGeom>
            <a:avLst/>
            <a:gdLst/>
            <a:ahLst/>
            <a:cxnLst/>
            <a:rect l="l" t="t" r="r" b="b"/>
            <a:pathLst>
              <a:path w="24957" h="32134" extrusionOk="0">
                <a:moveTo>
                  <a:pt x="21809" y="1"/>
                </a:moveTo>
                <a:cubicBezTo>
                  <a:pt x="21721" y="1"/>
                  <a:pt x="21632" y="12"/>
                  <a:pt x="21543" y="36"/>
                </a:cubicBezTo>
                <a:cubicBezTo>
                  <a:pt x="15263" y="1892"/>
                  <a:pt x="9778" y="5786"/>
                  <a:pt x="5950" y="11089"/>
                </a:cubicBezTo>
                <a:cubicBezTo>
                  <a:pt x="1840" y="16823"/>
                  <a:pt x="1" y="24097"/>
                  <a:pt x="763" y="31107"/>
                </a:cubicBezTo>
                <a:cubicBezTo>
                  <a:pt x="835" y="31695"/>
                  <a:pt x="1229" y="32134"/>
                  <a:pt x="1796" y="32134"/>
                </a:cubicBezTo>
                <a:cubicBezTo>
                  <a:pt x="1884" y="32134"/>
                  <a:pt x="1976" y="32123"/>
                  <a:pt x="2072" y="32101"/>
                </a:cubicBezTo>
                <a:cubicBezTo>
                  <a:pt x="4773" y="31471"/>
                  <a:pt x="7458" y="31007"/>
                  <a:pt x="10192" y="30543"/>
                </a:cubicBezTo>
                <a:cubicBezTo>
                  <a:pt x="10540" y="30494"/>
                  <a:pt x="10904" y="30394"/>
                  <a:pt x="11219" y="30212"/>
                </a:cubicBezTo>
                <a:cubicBezTo>
                  <a:pt x="11667" y="29930"/>
                  <a:pt x="11865" y="29085"/>
                  <a:pt x="11832" y="28571"/>
                </a:cubicBezTo>
                <a:cubicBezTo>
                  <a:pt x="11219" y="20452"/>
                  <a:pt x="16340" y="13011"/>
                  <a:pt x="24145" y="10691"/>
                </a:cubicBezTo>
                <a:cubicBezTo>
                  <a:pt x="24526" y="10575"/>
                  <a:pt x="24957" y="10145"/>
                  <a:pt x="24907" y="9697"/>
                </a:cubicBezTo>
                <a:cubicBezTo>
                  <a:pt x="24509" y="6648"/>
                  <a:pt x="23813" y="3649"/>
                  <a:pt x="22819" y="765"/>
                </a:cubicBezTo>
                <a:cubicBezTo>
                  <a:pt x="22680" y="307"/>
                  <a:pt x="22262" y="1"/>
                  <a:pt x="2180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7873043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6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6"/>
          <p:cNvSpPr/>
          <p:nvPr/>
        </p:nvSpPr>
        <p:spPr>
          <a:xfrm>
            <a:off x="-928317" y="-205068"/>
            <a:ext cx="2008793" cy="2727379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" name="Google Shape;59;p6"/>
          <p:cNvSpPr/>
          <p:nvPr/>
        </p:nvSpPr>
        <p:spPr>
          <a:xfrm rot="5108359">
            <a:off x="-973409" y="1860209"/>
            <a:ext cx="1478543" cy="1821640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" name="Google Shape;60;p6"/>
          <p:cNvSpPr/>
          <p:nvPr/>
        </p:nvSpPr>
        <p:spPr>
          <a:xfrm rot="-98339">
            <a:off x="-89981" y="2356137"/>
            <a:ext cx="640356" cy="869459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1" name="Google Shape;61;p6"/>
          <p:cNvSpPr/>
          <p:nvPr/>
        </p:nvSpPr>
        <p:spPr>
          <a:xfrm rot="-5665778">
            <a:off x="10216328" y="5911379"/>
            <a:ext cx="1183657" cy="1607139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2" name="Google Shape;62;p6"/>
          <p:cNvSpPr/>
          <p:nvPr/>
        </p:nvSpPr>
        <p:spPr>
          <a:xfrm rot="-243309">
            <a:off x="8793237" y="6192261"/>
            <a:ext cx="1786243" cy="2200775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7463387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7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7"/>
          <p:cNvSpPr txBox="1">
            <a:spLocks noGrp="1"/>
          </p:cNvSpPr>
          <p:nvPr>
            <p:ph type="body" idx="1"/>
          </p:nvPr>
        </p:nvSpPr>
        <p:spPr>
          <a:xfrm>
            <a:off x="960000" y="2288400"/>
            <a:ext cx="6152000" cy="342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rgbClr val="434343"/>
                </a:solidFill>
              </a:defRPr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66" name="Google Shape;66;p7"/>
          <p:cNvSpPr/>
          <p:nvPr/>
        </p:nvSpPr>
        <p:spPr>
          <a:xfrm>
            <a:off x="143164" y="-2124269"/>
            <a:ext cx="3349377" cy="2740260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7" name="Google Shape;67;p7"/>
          <p:cNvSpPr/>
          <p:nvPr/>
        </p:nvSpPr>
        <p:spPr>
          <a:xfrm>
            <a:off x="-1267456" y="-600377"/>
            <a:ext cx="3740427" cy="1673583"/>
          </a:xfrm>
          <a:custGeom>
            <a:avLst/>
            <a:gdLst/>
            <a:ahLst/>
            <a:cxnLst/>
            <a:rect l="l" t="t" r="r" b="b"/>
            <a:pathLst>
              <a:path w="69280" h="30998" extrusionOk="0">
                <a:moveTo>
                  <a:pt x="59595" y="0"/>
                </a:moveTo>
                <a:cubicBezTo>
                  <a:pt x="53916" y="0"/>
                  <a:pt x="48230" y="635"/>
                  <a:pt x="42551" y="1117"/>
                </a:cubicBezTo>
                <a:cubicBezTo>
                  <a:pt x="33801" y="1863"/>
                  <a:pt x="25019" y="2360"/>
                  <a:pt x="16219" y="2642"/>
                </a:cubicBezTo>
                <a:cubicBezTo>
                  <a:pt x="11265" y="2791"/>
                  <a:pt x="6310" y="2874"/>
                  <a:pt x="1372" y="2874"/>
                </a:cubicBezTo>
                <a:cubicBezTo>
                  <a:pt x="1365" y="2874"/>
                  <a:pt x="1359" y="2873"/>
                  <a:pt x="1353" y="2873"/>
                </a:cubicBezTo>
                <a:cubicBezTo>
                  <a:pt x="647" y="2873"/>
                  <a:pt x="1" y="3774"/>
                  <a:pt x="477" y="4415"/>
                </a:cubicBezTo>
                <a:cubicBezTo>
                  <a:pt x="7255" y="13313"/>
                  <a:pt x="14198" y="22063"/>
                  <a:pt x="21290" y="30696"/>
                </a:cubicBezTo>
                <a:cubicBezTo>
                  <a:pt x="21466" y="30901"/>
                  <a:pt x="21745" y="30997"/>
                  <a:pt x="22020" y="30997"/>
                </a:cubicBezTo>
                <a:cubicBezTo>
                  <a:pt x="22211" y="30997"/>
                  <a:pt x="22400" y="30950"/>
                  <a:pt x="22550" y="30862"/>
                </a:cubicBezTo>
                <a:lnTo>
                  <a:pt x="61790" y="7696"/>
                </a:lnTo>
                <a:lnTo>
                  <a:pt x="64623" y="6006"/>
                </a:lnTo>
                <a:cubicBezTo>
                  <a:pt x="65270" y="5624"/>
                  <a:pt x="66214" y="5260"/>
                  <a:pt x="66628" y="4581"/>
                </a:cubicBezTo>
                <a:cubicBezTo>
                  <a:pt x="66777" y="4332"/>
                  <a:pt x="66844" y="4034"/>
                  <a:pt x="66811" y="3735"/>
                </a:cubicBezTo>
                <a:cubicBezTo>
                  <a:pt x="67391" y="3321"/>
                  <a:pt x="67971" y="2907"/>
                  <a:pt x="68551" y="2493"/>
                </a:cubicBezTo>
                <a:cubicBezTo>
                  <a:pt x="69180" y="2029"/>
                  <a:pt x="69280" y="736"/>
                  <a:pt x="68302" y="603"/>
                </a:cubicBezTo>
                <a:cubicBezTo>
                  <a:pt x="65403" y="166"/>
                  <a:pt x="62500" y="0"/>
                  <a:pt x="5959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8" name="Google Shape;68;p7"/>
          <p:cNvSpPr/>
          <p:nvPr/>
        </p:nvSpPr>
        <p:spPr>
          <a:xfrm>
            <a:off x="-154156" y="2079231"/>
            <a:ext cx="786067" cy="1067300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" name="Google Shape;69;p7"/>
          <p:cNvSpPr/>
          <p:nvPr/>
        </p:nvSpPr>
        <p:spPr>
          <a:xfrm rot="-1292913">
            <a:off x="-1558883" y="-114650"/>
            <a:ext cx="2411091" cy="3571569"/>
          </a:xfrm>
          <a:custGeom>
            <a:avLst/>
            <a:gdLst/>
            <a:ahLst/>
            <a:cxnLst/>
            <a:rect l="l" t="t" r="r" b="b"/>
            <a:pathLst>
              <a:path w="62970" h="93278" fill="none" extrusionOk="0">
                <a:moveTo>
                  <a:pt x="40384" y="0"/>
                </a:moveTo>
                <a:cubicBezTo>
                  <a:pt x="37152" y="6612"/>
                  <a:pt x="38296" y="15096"/>
                  <a:pt x="43151" y="20614"/>
                </a:cubicBezTo>
                <a:cubicBezTo>
                  <a:pt x="45836" y="23663"/>
                  <a:pt x="49415" y="25751"/>
                  <a:pt x="52795" y="28038"/>
                </a:cubicBezTo>
                <a:cubicBezTo>
                  <a:pt x="56159" y="30308"/>
                  <a:pt x="59490" y="32960"/>
                  <a:pt x="61230" y="36638"/>
                </a:cubicBezTo>
                <a:cubicBezTo>
                  <a:pt x="62970" y="40301"/>
                  <a:pt x="62688" y="45255"/>
                  <a:pt x="59540" y="47840"/>
                </a:cubicBezTo>
                <a:cubicBezTo>
                  <a:pt x="56242" y="50558"/>
                  <a:pt x="51304" y="49845"/>
                  <a:pt x="47459" y="51685"/>
                </a:cubicBezTo>
                <a:cubicBezTo>
                  <a:pt x="46001" y="52364"/>
                  <a:pt x="44626" y="53624"/>
                  <a:pt x="44576" y="55214"/>
                </a:cubicBezTo>
                <a:cubicBezTo>
                  <a:pt x="44543" y="56225"/>
                  <a:pt x="45024" y="57153"/>
                  <a:pt x="45554" y="58015"/>
                </a:cubicBezTo>
                <a:cubicBezTo>
                  <a:pt x="48023" y="62091"/>
                  <a:pt x="51503" y="65754"/>
                  <a:pt x="52431" y="70427"/>
                </a:cubicBezTo>
                <a:cubicBezTo>
                  <a:pt x="53674" y="76607"/>
                  <a:pt x="49945" y="82971"/>
                  <a:pt x="44742" y="86517"/>
                </a:cubicBezTo>
                <a:cubicBezTo>
                  <a:pt x="39555" y="90063"/>
                  <a:pt x="33126" y="91306"/>
                  <a:pt x="26862" y="92052"/>
                </a:cubicBezTo>
                <a:cubicBezTo>
                  <a:pt x="17947" y="93095"/>
                  <a:pt x="8965" y="93278"/>
                  <a:pt x="0" y="92598"/>
                </a:cubicBezTo>
              </a:path>
            </a:pathLst>
          </a:custGeom>
          <a:noFill/>
          <a:ln w="15750" cap="flat" cmpd="sng">
            <a:solidFill>
              <a:srgbClr val="0E1C30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2182688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8"/>
          <p:cNvSpPr txBox="1">
            <a:spLocks noGrp="1"/>
          </p:cNvSpPr>
          <p:nvPr>
            <p:ph type="title"/>
          </p:nvPr>
        </p:nvSpPr>
        <p:spPr>
          <a:xfrm>
            <a:off x="1850800" y="1582573"/>
            <a:ext cx="84904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9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72" name="Google Shape;72;p8"/>
          <p:cNvSpPr/>
          <p:nvPr/>
        </p:nvSpPr>
        <p:spPr>
          <a:xfrm flipH="1">
            <a:off x="10453193" y="558791"/>
            <a:ext cx="2564296" cy="2265724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3" name="Google Shape;73;p8"/>
          <p:cNvSpPr/>
          <p:nvPr/>
        </p:nvSpPr>
        <p:spPr>
          <a:xfrm flipH="1">
            <a:off x="11614533" y="2691801"/>
            <a:ext cx="845100" cy="1147348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4" name="Google Shape;74;p8"/>
          <p:cNvSpPr/>
          <p:nvPr/>
        </p:nvSpPr>
        <p:spPr>
          <a:xfrm rot="3100277" flipH="1">
            <a:off x="-162952" y="4501605"/>
            <a:ext cx="1120845" cy="2224371"/>
          </a:xfrm>
          <a:custGeom>
            <a:avLst/>
            <a:gdLst/>
            <a:ahLst/>
            <a:cxnLst/>
            <a:rect l="l" t="t" r="r" b="b"/>
            <a:pathLst>
              <a:path w="18378" h="36472" extrusionOk="0">
                <a:moveTo>
                  <a:pt x="10986" y="1"/>
                </a:moveTo>
                <a:cubicBezTo>
                  <a:pt x="10754" y="1"/>
                  <a:pt x="10515" y="72"/>
                  <a:pt x="10307" y="211"/>
                </a:cubicBezTo>
                <a:cubicBezTo>
                  <a:pt x="7192" y="2282"/>
                  <a:pt x="4010" y="4271"/>
                  <a:pt x="796" y="6176"/>
                </a:cubicBezTo>
                <a:cubicBezTo>
                  <a:pt x="182" y="6541"/>
                  <a:pt x="0" y="7154"/>
                  <a:pt x="398" y="7767"/>
                </a:cubicBezTo>
                <a:cubicBezTo>
                  <a:pt x="713" y="8248"/>
                  <a:pt x="1028" y="8728"/>
                  <a:pt x="1293" y="9225"/>
                </a:cubicBezTo>
                <a:cubicBezTo>
                  <a:pt x="1309" y="9358"/>
                  <a:pt x="1342" y="9491"/>
                  <a:pt x="1409" y="9607"/>
                </a:cubicBezTo>
                <a:cubicBezTo>
                  <a:pt x="4922" y="16252"/>
                  <a:pt x="5701" y="24023"/>
                  <a:pt x="3563" y="31232"/>
                </a:cubicBezTo>
                <a:cubicBezTo>
                  <a:pt x="3381" y="31762"/>
                  <a:pt x="3629" y="32358"/>
                  <a:pt x="4143" y="32574"/>
                </a:cubicBezTo>
                <a:lnTo>
                  <a:pt x="12909" y="36402"/>
                </a:lnTo>
                <a:cubicBezTo>
                  <a:pt x="13032" y="36449"/>
                  <a:pt x="13161" y="36472"/>
                  <a:pt x="13289" y="36472"/>
                </a:cubicBezTo>
                <a:cubicBezTo>
                  <a:pt x="13612" y="36472"/>
                  <a:pt x="13929" y="36326"/>
                  <a:pt x="14119" y="36054"/>
                </a:cubicBezTo>
                <a:cubicBezTo>
                  <a:pt x="17251" y="31182"/>
                  <a:pt x="18377" y="25399"/>
                  <a:pt x="18029" y="19682"/>
                </a:cubicBezTo>
                <a:cubicBezTo>
                  <a:pt x="17797" y="16500"/>
                  <a:pt x="17217" y="13368"/>
                  <a:pt x="16289" y="10336"/>
                </a:cubicBezTo>
                <a:cubicBezTo>
                  <a:pt x="15428" y="7436"/>
                  <a:pt x="14483" y="4403"/>
                  <a:pt x="12611" y="1984"/>
                </a:cubicBezTo>
                <a:cubicBezTo>
                  <a:pt x="12561" y="1918"/>
                  <a:pt x="12495" y="1851"/>
                  <a:pt x="12412" y="1818"/>
                </a:cubicBezTo>
                <a:cubicBezTo>
                  <a:pt x="12246" y="1404"/>
                  <a:pt x="12080" y="1006"/>
                  <a:pt x="11898" y="592"/>
                </a:cubicBezTo>
                <a:cubicBezTo>
                  <a:pt x="11724" y="191"/>
                  <a:pt x="11364" y="1"/>
                  <a:pt x="109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5" name="Google Shape;75;p8"/>
          <p:cNvSpPr/>
          <p:nvPr/>
        </p:nvSpPr>
        <p:spPr>
          <a:xfrm rot="-280238" flipH="1">
            <a:off x="2300044" y="-1299775"/>
            <a:ext cx="2452675" cy="2006712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6" name="Google Shape;76;p8"/>
          <p:cNvSpPr/>
          <p:nvPr/>
        </p:nvSpPr>
        <p:spPr>
          <a:xfrm rot="5524765" flipH="1">
            <a:off x="464353" y="5384305"/>
            <a:ext cx="2003903" cy="2720632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7" name="Google Shape;77;p8"/>
          <p:cNvSpPr/>
          <p:nvPr/>
        </p:nvSpPr>
        <p:spPr>
          <a:xfrm rot="10519751" flipH="1">
            <a:off x="3331885" y="-1732650"/>
            <a:ext cx="2096372" cy="2583063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8" name="Google Shape;78;p8"/>
          <p:cNvSpPr/>
          <p:nvPr/>
        </p:nvSpPr>
        <p:spPr>
          <a:xfrm rot="-5276853" flipH="1">
            <a:off x="11614473" y="2282063"/>
            <a:ext cx="1503311" cy="1852316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9" name="Google Shape;79;p8"/>
          <p:cNvSpPr/>
          <p:nvPr/>
        </p:nvSpPr>
        <p:spPr>
          <a:xfrm flipH="1">
            <a:off x="7251803" y="6109448"/>
            <a:ext cx="3089397" cy="2355587"/>
          </a:xfrm>
          <a:custGeom>
            <a:avLst/>
            <a:gdLst/>
            <a:ahLst/>
            <a:cxnLst/>
            <a:rect l="l" t="t" r="r" b="b"/>
            <a:pathLst>
              <a:path w="56707" h="43235" extrusionOk="0">
                <a:moveTo>
                  <a:pt x="14061" y="1"/>
                </a:moveTo>
                <a:cubicBezTo>
                  <a:pt x="12530" y="1"/>
                  <a:pt x="10976" y="454"/>
                  <a:pt x="9513" y="1384"/>
                </a:cubicBezTo>
                <a:cubicBezTo>
                  <a:pt x="3182" y="5443"/>
                  <a:pt x="995" y="14524"/>
                  <a:pt x="465" y="21501"/>
                </a:cubicBezTo>
                <a:cubicBezTo>
                  <a:pt x="1" y="27582"/>
                  <a:pt x="200" y="33730"/>
                  <a:pt x="150" y="39811"/>
                </a:cubicBezTo>
                <a:cubicBezTo>
                  <a:pt x="167" y="40441"/>
                  <a:pt x="680" y="40955"/>
                  <a:pt x="1327" y="40971"/>
                </a:cubicBezTo>
                <a:cubicBezTo>
                  <a:pt x="7957" y="40686"/>
                  <a:pt x="14592" y="40543"/>
                  <a:pt x="21228" y="40543"/>
                </a:cubicBezTo>
                <a:cubicBezTo>
                  <a:pt x="31543" y="40543"/>
                  <a:pt x="41861" y="40889"/>
                  <a:pt x="52166" y="41585"/>
                </a:cubicBezTo>
                <a:cubicBezTo>
                  <a:pt x="52150" y="41651"/>
                  <a:pt x="52133" y="41717"/>
                  <a:pt x="52117" y="41783"/>
                </a:cubicBezTo>
                <a:cubicBezTo>
                  <a:pt x="51937" y="42662"/>
                  <a:pt x="52678" y="43234"/>
                  <a:pt x="53361" y="43234"/>
                </a:cubicBezTo>
                <a:cubicBezTo>
                  <a:pt x="53811" y="43234"/>
                  <a:pt x="54235" y="42986"/>
                  <a:pt x="54354" y="42413"/>
                </a:cubicBezTo>
                <a:cubicBezTo>
                  <a:pt x="55447" y="37276"/>
                  <a:pt x="56143" y="32073"/>
                  <a:pt x="56425" y="26853"/>
                </a:cubicBezTo>
                <a:cubicBezTo>
                  <a:pt x="56690" y="22097"/>
                  <a:pt x="56707" y="17093"/>
                  <a:pt x="54901" y="12602"/>
                </a:cubicBezTo>
                <a:cubicBezTo>
                  <a:pt x="53007" y="7853"/>
                  <a:pt x="48366" y="3144"/>
                  <a:pt x="42947" y="3144"/>
                </a:cubicBezTo>
                <a:cubicBezTo>
                  <a:pt x="42296" y="3144"/>
                  <a:pt x="41634" y="3212"/>
                  <a:pt x="40964" y="3356"/>
                </a:cubicBezTo>
                <a:cubicBezTo>
                  <a:pt x="34932" y="4648"/>
                  <a:pt x="32480" y="11807"/>
                  <a:pt x="31983" y="17209"/>
                </a:cubicBezTo>
                <a:lnTo>
                  <a:pt x="24791" y="17822"/>
                </a:lnTo>
                <a:cubicBezTo>
                  <a:pt x="24625" y="9686"/>
                  <a:pt x="22769" y="5013"/>
                  <a:pt x="19671" y="2245"/>
                </a:cubicBezTo>
                <a:cubicBezTo>
                  <a:pt x="18004" y="766"/>
                  <a:pt x="16051" y="1"/>
                  <a:pt x="1406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" name="Google Shape;80;p8"/>
          <p:cNvSpPr/>
          <p:nvPr/>
        </p:nvSpPr>
        <p:spPr>
          <a:xfrm flipH="1">
            <a:off x="7056123" y="5948747"/>
            <a:ext cx="1904983" cy="2347239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1784981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9"/>
          <p:cNvSpPr/>
          <p:nvPr/>
        </p:nvSpPr>
        <p:spPr>
          <a:xfrm rot="-5400000" flipH="1">
            <a:off x="-101316" y="5938814"/>
            <a:ext cx="3114088" cy="2911457"/>
          </a:xfrm>
          <a:custGeom>
            <a:avLst/>
            <a:gdLst/>
            <a:ahLst/>
            <a:cxnLst/>
            <a:rect l="l" t="t" r="r" b="b"/>
            <a:pathLst>
              <a:path w="26664" h="24929" extrusionOk="0">
                <a:moveTo>
                  <a:pt x="14316" y="1"/>
                </a:moveTo>
                <a:cubicBezTo>
                  <a:pt x="9286" y="1"/>
                  <a:pt x="4073" y="3865"/>
                  <a:pt x="2121" y="8257"/>
                </a:cubicBezTo>
                <a:cubicBezTo>
                  <a:pt x="0" y="13029"/>
                  <a:pt x="1193" y="18564"/>
                  <a:pt x="5303" y="21845"/>
                </a:cubicBezTo>
                <a:cubicBezTo>
                  <a:pt x="7965" y="23969"/>
                  <a:pt x="10917" y="24928"/>
                  <a:pt x="13705" y="24928"/>
                </a:cubicBezTo>
                <a:cubicBezTo>
                  <a:pt x="20704" y="24928"/>
                  <a:pt x="26663" y="18878"/>
                  <a:pt x="24376" y="10013"/>
                </a:cubicBezTo>
                <a:cubicBezTo>
                  <a:pt x="23316" y="5870"/>
                  <a:pt x="21493" y="1844"/>
                  <a:pt x="17118" y="435"/>
                </a:cubicBezTo>
                <a:cubicBezTo>
                  <a:pt x="16206" y="138"/>
                  <a:pt x="15264" y="1"/>
                  <a:pt x="1431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" name="Google Shape;83;p9"/>
          <p:cNvSpPr txBox="1">
            <a:spLocks noGrp="1"/>
          </p:cNvSpPr>
          <p:nvPr>
            <p:ph type="title"/>
          </p:nvPr>
        </p:nvSpPr>
        <p:spPr>
          <a:xfrm>
            <a:off x="960000" y="2054033"/>
            <a:ext cx="3915200" cy="7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84" name="Google Shape;84;p9"/>
          <p:cNvSpPr txBox="1">
            <a:spLocks noGrp="1"/>
          </p:cNvSpPr>
          <p:nvPr>
            <p:ph type="subTitle" idx="1"/>
          </p:nvPr>
        </p:nvSpPr>
        <p:spPr>
          <a:xfrm>
            <a:off x="960000" y="2880800"/>
            <a:ext cx="3915200" cy="19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9"/>
          <p:cNvSpPr/>
          <p:nvPr/>
        </p:nvSpPr>
        <p:spPr>
          <a:xfrm rot="5400000" flipH="1">
            <a:off x="2893748" y="6171889"/>
            <a:ext cx="962145" cy="1306375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6" name="Google Shape;86;p9"/>
          <p:cNvSpPr/>
          <p:nvPr/>
        </p:nvSpPr>
        <p:spPr>
          <a:xfrm rot="123244" flipH="1">
            <a:off x="2584251" y="6145186"/>
            <a:ext cx="1711559" cy="2108911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7" name="Google Shape;87;p9"/>
          <p:cNvSpPr/>
          <p:nvPr/>
        </p:nvSpPr>
        <p:spPr>
          <a:xfrm rot="5400000">
            <a:off x="3849393" y="-891418"/>
            <a:ext cx="2433088" cy="2149793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7322676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0"/>
          <p:cNvSpPr txBox="1">
            <a:spLocks noGrp="1"/>
          </p:cNvSpPr>
          <p:nvPr>
            <p:ph type="title"/>
          </p:nvPr>
        </p:nvSpPr>
        <p:spPr>
          <a:xfrm>
            <a:off x="3954700" y="977167"/>
            <a:ext cx="7456000" cy="72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0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0"/>
          <p:cNvSpPr/>
          <p:nvPr/>
        </p:nvSpPr>
        <p:spPr>
          <a:xfrm rot="-5400000" flipH="1">
            <a:off x="8483372" y="5905365"/>
            <a:ext cx="2841049" cy="2656185"/>
          </a:xfrm>
          <a:custGeom>
            <a:avLst/>
            <a:gdLst/>
            <a:ahLst/>
            <a:cxnLst/>
            <a:rect l="l" t="t" r="r" b="b"/>
            <a:pathLst>
              <a:path w="26664" h="24929" extrusionOk="0">
                <a:moveTo>
                  <a:pt x="14316" y="1"/>
                </a:moveTo>
                <a:cubicBezTo>
                  <a:pt x="9286" y="1"/>
                  <a:pt x="4073" y="3865"/>
                  <a:pt x="2121" y="8257"/>
                </a:cubicBezTo>
                <a:cubicBezTo>
                  <a:pt x="0" y="13029"/>
                  <a:pt x="1193" y="18564"/>
                  <a:pt x="5303" y="21845"/>
                </a:cubicBezTo>
                <a:cubicBezTo>
                  <a:pt x="7965" y="23969"/>
                  <a:pt x="10917" y="24928"/>
                  <a:pt x="13705" y="24928"/>
                </a:cubicBezTo>
                <a:cubicBezTo>
                  <a:pt x="20704" y="24928"/>
                  <a:pt x="26663" y="18878"/>
                  <a:pt x="24376" y="10013"/>
                </a:cubicBezTo>
                <a:cubicBezTo>
                  <a:pt x="23316" y="5870"/>
                  <a:pt x="21493" y="1844"/>
                  <a:pt x="17118" y="435"/>
                </a:cubicBezTo>
                <a:cubicBezTo>
                  <a:pt x="16206" y="138"/>
                  <a:pt x="15264" y="1"/>
                  <a:pt x="1431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1" name="Google Shape;91;p10"/>
          <p:cNvSpPr/>
          <p:nvPr/>
        </p:nvSpPr>
        <p:spPr>
          <a:xfrm rot="5890238">
            <a:off x="10766356" y="5434539"/>
            <a:ext cx="931281" cy="1199095"/>
          </a:xfrm>
          <a:custGeom>
            <a:avLst/>
            <a:gdLst/>
            <a:ahLst/>
            <a:cxnLst/>
            <a:rect l="l" t="t" r="r" b="b"/>
            <a:pathLst>
              <a:path w="24957" h="32134" extrusionOk="0">
                <a:moveTo>
                  <a:pt x="21809" y="1"/>
                </a:moveTo>
                <a:cubicBezTo>
                  <a:pt x="21721" y="1"/>
                  <a:pt x="21632" y="12"/>
                  <a:pt x="21543" y="36"/>
                </a:cubicBezTo>
                <a:cubicBezTo>
                  <a:pt x="15263" y="1892"/>
                  <a:pt x="9778" y="5786"/>
                  <a:pt x="5950" y="11089"/>
                </a:cubicBezTo>
                <a:cubicBezTo>
                  <a:pt x="1840" y="16823"/>
                  <a:pt x="1" y="24097"/>
                  <a:pt x="763" y="31107"/>
                </a:cubicBezTo>
                <a:cubicBezTo>
                  <a:pt x="835" y="31695"/>
                  <a:pt x="1229" y="32134"/>
                  <a:pt x="1796" y="32134"/>
                </a:cubicBezTo>
                <a:cubicBezTo>
                  <a:pt x="1884" y="32134"/>
                  <a:pt x="1976" y="32123"/>
                  <a:pt x="2072" y="32101"/>
                </a:cubicBezTo>
                <a:cubicBezTo>
                  <a:pt x="4773" y="31471"/>
                  <a:pt x="7458" y="31007"/>
                  <a:pt x="10192" y="30543"/>
                </a:cubicBezTo>
                <a:cubicBezTo>
                  <a:pt x="10540" y="30494"/>
                  <a:pt x="10904" y="30394"/>
                  <a:pt x="11219" y="30212"/>
                </a:cubicBezTo>
                <a:cubicBezTo>
                  <a:pt x="11667" y="29930"/>
                  <a:pt x="11865" y="29085"/>
                  <a:pt x="11832" y="28571"/>
                </a:cubicBezTo>
                <a:cubicBezTo>
                  <a:pt x="11219" y="20452"/>
                  <a:pt x="16340" y="13011"/>
                  <a:pt x="24145" y="10691"/>
                </a:cubicBezTo>
                <a:cubicBezTo>
                  <a:pt x="24526" y="10575"/>
                  <a:pt x="24957" y="10145"/>
                  <a:pt x="24907" y="9697"/>
                </a:cubicBezTo>
                <a:cubicBezTo>
                  <a:pt x="24509" y="6648"/>
                  <a:pt x="23813" y="3649"/>
                  <a:pt x="22819" y="765"/>
                </a:cubicBezTo>
                <a:cubicBezTo>
                  <a:pt x="22680" y="307"/>
                  <a:pt x="22262" y="1"/>
                  <a:pt x="21809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2" name="Google Shape;92;p10"/>
          <p:cNvSpPr/>
          <p:nvPr/>
        </p:nvSpPr>
        <p:spPr>
          <a:xfrm rot="5400000" flipH="1">
            <a:off x="7095975" y="6196385"/>
            <a:ext cx="732379" cy="994404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3" name="Google Shape;93;p10"/>
          <p:cNvSpPr/>
          <p:nvPr/>
        </p:nvSpPr>
        <p:spPr>
          <a:xfrm rot="148387" flipH="1">
            <a:off x="6658342" y="6013192"/>
            <a:ext cx="1607641" cy="2245033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accent6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4" name="Google Shape;94;p10"/>
          <p:cNvSpPr/>
          <p:nvPr/>
        </p:nvSpPr>
        <p:spPr>
          <a:xfrm>
            <a:off x="-1124151" y="-345743"/>
            <a:ext cx="3582469" cy="1602907"/>
          </a:xfrm>
          <a:custGeom>
            <a:avLst/>
            <a:gdLst/>
            <a:ahLst/>
            <a:cxnLst/>
            <a:rect l="l" t="t" r="r" b="b"/>
            <a:pathLst>
              <a:path w="69280" h="30998" extrusionOk="0">
                <a:moveTo>
                  <a:pt x="59595" y="0"/>
                </a:moveTo>
                <a:cubicBezTo>
                  <a:pt x="53916" y="0"/>
                  <a:pt x="48230" y="635"/>
                  <a:pt x="42551" y="1117"/>
                </a:cubicBezTo>
                <a:cubicBezTo>
                  <a:pt x="33801" y="1863"/>
                  <a:pt x="25019" y="2360"/>
                  <a:pt x="16219" y="2642"/>
                </a:cubicBezTo>
                <a:cubicBezTo>
                  <a:pt x="11265" y="2791"/>
                  <a:pt x="6310" y="2874"/>
                  <a:pt x="1372" y="2874"/>
                </a:cubicBezTo>
                <a:cubicBezTo>
                  <a:pt x="1365" y="2874"/>
                  <a:pt x="1359" y="2873"/>
                  <a:pt x="1353" y="2873"/>
                </a:cubicBezTo>
                <a:cubicBezTo>
                  <a:pt x="647" y="2873"/>
                  <a:pt x="1" y="3774"/>
                  <a:pt x="477" y="4415"/>
                </a:cubicBezTo>
                <a:cubicBezTo>
                  <a:pt x="7255" y="13313"/>
                  <a:pt x="14198" y="22063"/>
                  <a:pt x="21290" y="30696"/>
                </a:cubicBezTo>
                <a:cubicBezTo>
                  <a:pt x="21466" y="30901"/>
                  <a:pt x="21745" y="30997"/>
                  <a:pt x="22020" y="30997"/>
                </a:cubicBezTo>
                <a:cubicBezTo>
                  <a:pt x="22211" y="30997"/>
                  <a:pt x="22400" y="30950"/>
                  <a:pt x="22550" y="30862"/>
                </a:cubicBezTo>
                <a:lnTo>
                  <a:pt x="61790" y="7696"/>
                </a:lnTo>
                <a:lnTo>
                  <a:pt x="64623" y="6006"/>
                </a:lnTo>
                <a:cubicBezTo>
                  <a:pt x="65270" y="5624"/>
                  <a:pt x="66214" y="5260"/>
                  <a:pt x="66628" y="4581"/>
                </a:cubicBezTo>
                <a:cubicBezTo>
                  <a:pt x="66777" y="4332"/>
                  <a:pt x="66844" y="4034"/>
                  <a:pt x="66811" y="3735"/>
                </a:cubicBezTo>
                <a:cubicBezTo>
                  <a:pt x="67391" y="3321"/>
                  <a:pt x="67971" y="2907"/>
                  <a:pt x="68551" y="2493"/>
                </a:cubicBezTo>
                <a:cubicBezTo>
                  <a:pt x="69180" y="2029"/>
                  <a:pt x="69280" y="736"/>
                  <a:pt x="68302" y="603"/>
                </a:cubicBezTo>
                <a:cubicBezTo>
                  <a:pt x="65403" y="166"/>
                  <a:pt x="62500" y="0"/>
                  <a:pt x="59595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" name="Google Shape;95;p10"/>
          <p:cNvSpPr/>
          <p:nvPr/>
        </p:nvSpPr>
        <p:spPr>
          <a:xfrm rot="10800000" flipH="1">
            <a:off x="8237941" y="-1409456"/>
            <a:ext cx="1607696" cy="2245019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accent6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6" name="Google Shape;96;p10"/>
          <p:cNvSpPr/>
          <p:nvPr/>
        </p:nvSpPr>
        <p:spPr>
          <a:xfrm rot="-5400000" flipH="1">
            <a:off x="8706808" y="-297633"/>
            <a:ext cx="732379" cy="994404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7" name="Google Shape;97;p10"/>
          <p:cNvSpPr/>
          <p:nvPr/>
        </p:nvSpPr>
        <p:spPr>
          <a:xfrm rot="5400000">
            <a:off x="1688358" y="-820051"/>
            <a:ext cx="2018025" cy="1783059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904793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6"/>
        </a:solid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455482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1"/>
          <p:cNvSpPr txBox="1">
            <a:spLocks noGrp="1"/>
          </p:cNvSpPr>
          <p:nvPr>
            <p:ph type="title" hasCustomPrompt="1"/>
          </p:nvPr>
        </p:nvSpPr>
        <p:spPr>
          <a:xfrm>
            <a:off x="3067797" y="1818000"/>
            <a:ext cx="6056400" cy="201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17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100" name="Google Shape;100;p11"/>
          <p:cNvSpPr txBox="1">
            <a:spLocks noGrp="1"/>
          </p:cNvSpPr>
          <p:nvPr>
            <p:ph type="subTitle" idx="1"/>
          </p:nvPr>
        </p:nvSpPr>
        <p:spPr>
          <a:xfrm>
            <a:off x="3067197" y="3885864"/>
            <a:ext cx="6057600" cy="52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6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01" name="Google Shape;101;p11"/>
          <p:cNvSpPr/>
          <p:nvPr/>
        </p:nvSpPr>
        <p:spPr>
          <a:xfrm rot="2453960" flipH="1">
            <a:off x="-340127" y="4621743"/>
            <a:ext cx="1092184" cy="2167491"/>
          </a:xfrm>
          <a:custGeom>
            <a:avLst/>
            <a:gdLst/>
            <a:ahLst/>
            <a:cxnLst/>
            <a:rect l="l" t="t" r="r" b="b"/>
            <a:pathLst>
              <a:path w="18378" h="36472" extrusionOk="0">
                <a:moveTo>
                  <a:pt x="10986" y="1"/>
                </a:moveTo>
                <a:cubicBezTo>
                  <a:pt x="10754" y="1"/>
                  <a:pt x="10515" y="72"/>
                  <a:pt x="10307" y="211"/>
                </a:cubicBezTo>
                <a:cubicBezTo>
                  <a:pt x="7192" y="2282"/>
                  <a:pt x="4010" y="4271"/>
                  <a:pt x="796" y="6176"/>
                </a:cubicBezTo>
                <a:cubicBezTo>
                  <a:pt x="182" y="6541"/>
                  <a:pt x="0" y="7154"/>
                  <a:pt x="398" y="7767"/>
                </a:cubicBezTo>
                <a:cubicBezTo>
                  <a:pt x="713" y="8248"/>
                  <a:pt x="1028" y="8728"/>
                  <a:pt x="1293" y="9225"/>
                </a:cubicBezTo>
                <a:cubicBezTo>
                  <a:pt x="1309" y="9358"/>
                  <a:pt x="1342" y="9491"/>
                  <a:pt x="1409" y="9607"/>
                </a:cubicBezTo>
                <a:cubicBezTo>
                  <a:pt x="4922" y="16252"/>
                  <a:pt x="5701" y="24023"/>
                  <a:pt x="3563" y="31232"/>
                </a:cubicBezTo>
                <a:cubicBezTo>
                  <a:pt x="3381" y="31762"/>
                  <a:pt x="3629" y="32358"/>
                  <a:pt x="4143" y="32574"/>
                </a:cubicBezTo>
                <a:lnTo>
                  <a:pt x="12909" y="36402"/>
                </a:lnTo>
                <a:cubicBezTo>
                  <a:pt x="13032" y="36449"/>
                  <a:pt x="13161" y="36472"/>
                  <a:pt x="13289" y="36472"/>
                </a:cubicBezTo>
                <a:cubicBezTo>
                  <a:pt x="13612" y="36472"/>
                  <a:pt x="13929" y="36326"/>
                  <a:pt x="14119" y="36054"/>
                </a:cubicBezTo>
                <a:cubicBezTo>
                  <a:pt x="17251" y="31182"/>
                  <a:pt x="18377" y="25399"/>
                  <a:pt x="18029" y="19682"/>
                </a:cubicBezTo>
                <a:cubicBezTo>
                  <a:pt x="17797" y="16500"/>
                  <a:pt x="17217" y="13368"/>
                  <a:pt x="16289" y="10336"/>
                </a:cubicBezTo>
                <a:cubicBezTo>
                  <a:pt x="15428" y="7436"/>
                  <a:pt x="14483" y="4403"/>
                  <a:pt x="12611" y="1984"/>
                </a:cubicBezTo>
                <a:cubicBezTo>
                  <a:pt x="12561" y="1918"/>
                  <a:pt x="12495" y="1851"/>
                  <a:pt x="12412" y="1818"/>
                </a:cubicBezTo>
                <a:cubicBezTo>
                  <a:pt x="12246" y="1404"/>
                  <a:pt x="12080" y="1006"/>
                  <a:pt x="11898" y="592"/>
                </a:cubicBezTo>
                <a:cubicBezTo>
                  <a:pt x="11724" y="191"/>
                  <a:pt x="11364" y="1"/>
                  <a:pt x="1098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2" name="Google Shape;102;p11"/>
          <p:cNvSpPr/>
          <p:nvPr/>
        </p:nvSpPr>
        <p:spPr>
          <a:xfrm rot="5124473" flipH="1">
            <a:off x="450311" y="5324230"/>
            <a:ext cx="2003907" cy="2720637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3" name="Google Shape;103;p11"/>
          <p:cNvSpPr/>
          <p:nvPr/>
        </p:nvSpPr>
        <p:spPr>
          <a:xfrm flipH="1">
            <a:off x="11357905" y="2379609"/>
            <a:ext cx="823169" cy="1117676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4" name="Google Shape;104;p11"/>
          <p:cNvSpPr/>
          <p:nvPr/>
        </p:nvSpPr>
        <p:spPr>
          <a:xfrm rot="-5276614" flipH="1">
            <a:off x="11357778" y="1980558"/>
            <a:ext cx="1464333" cy="1804289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0273015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6"/>
        </a:solid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06065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3"/>
          <p:cNvSpPr txBox="1">
            <a:spLocks noGrp="1"/>
          </p:cNvSpPr>
          <p:nvPr>
            <p:ph type="title"/>
          </p:nvPr>
        </p:nvSpPr>
        <p:spPr>
          <a:xfrm>
            <a:off x="947500" y="2289456"/>
            <a:ext cx="3696000" cy="48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933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09" name="Google Shape;109;p13"/>
          <p:cNvSpPr txBox="1">
            <a:spLocks noGrp="1"/>
          </p:cNvSpPr>
          <p:nvPr>
            <p:ph type="title" idx="2" hasCustomPrompt="1"/>
          </p:nvPr>
        </p:nvSpPr>
        <p:spPr>
          <a:xfrm>
            <a:off x="947500" y="1594453"/>
            <a:ext cx="1344000" cy="6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6133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0" name="Google Shape;110;p13"/>
          <p:cNvSpPr txBox="1">
            <a:spLocks noGrp="1"/>
          </p:cNvSpPr>
          <p:nvPr>
            <p:ph type="subTitle" idx="1"/>
          </p:nvPr>
        </p:nvSpPr>
        <p:spPr>
          <a:xfrm>
            <a:off x="947500" y="2988000"/>
            <a:ext cx="3120000" cy="6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13"/>
          <p:cNvSpPr txBox="1">
            <a:spLocks noGrp="1"/>
          </p:cNvSpPr>
          <p:nvPr>
            <p:ph type="title" idx="3"/>
          </p:nvPr>
        </p:nvSpPr>
        <p:spPr>
          <a:xfrm>
            <a:off x="5250463" y="2289456"/>
            <a:ext cx="3696000" cy="48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933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12" name="Google Shape;112;p13"/>
          <p:cNvSpPr txBox="1">
            <a:spLocks noGrp="1"/>
          </p:cNvSpPr>
          <p:nvPr>
            <p:ph type="title" idx="4" hasCustomPrompt="1"/>
          </p:nvPr>
        </p:nvSpPr>
        <p:spPr>
          <a:xfrm>
            <a:off x="5250467" y="1594467"/>
            <a:ext cx="1434000" cy="63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6133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3" name="Google Shape;113;p13"/>
          <p:cNvSpPr txBox="1">
            <a:spLocks noGrp="1"/>
          </p:cNvSpPr>
          <p:nvPr>
            <p:ph type="subTitle" idx="5"/>
          </p:nvPr>
        </p:nvSpPr>
        <p:spPr>
          <a:xfrm>
            <a:off x="5250467" y="2988004"/>
            <a:ext cx="3120000" cy="6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3"/>
          <p:cNvSpPr txBox="1">
            <a:spLocks noGrp="1"/>
          </p:cNvSpPr>
          <p:nvPr>
            <p:ph type="title" idx="6"/>
          </p:nvPr>
        </p:nvSpPr>
        <p:spPr>
          <a:xfrm>
            <a:off x="5250463" y="4675572"/>
            <a:ext cx="3696000" cy="48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933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15" name="Google Shape;115;p13"/>
          <p:cNvSpPr txBox="1">
            <a:spLocks noGrp="1"/>
          </p:cNvSpPr>
          <p:nvPr>
            <p:ph type="title" idx="7" hasCustomPrompt="1"/>
          </p:nvPr>
        </p:nvSpPr>
        <p:spPr>
          <a:xfrm>
            <a:off x="5250467" y="3979900"/>
            <a:ext cx="1434000" cy="63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6133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6" name="Google Shape;116;p13"/>
          <p:cNvSpPr txBox="1">
            <a:spLocks noGrp="1"/>
          </p:cNvSpPr>
          <p:nvPr>
            <p:ph type="title" idx="8"/>
          </p:nvPr>
        </p:nvSpPr>
        <p:spPr>
          <a:xfrm>
            <a:off x="947500" y="4675572"/>
            <a:ext cx="3696000" cy="48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933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17" name="Google Shape;117;p13"/>
          <p:cNvSpPr txBox="1">
            <a:spLocks noGrp="1"/>
          </p:cNvSpPr>
          <p:nvPr>
            <p:ph type="title" idx="9" hasCustomPrompt="1"/>
          </p:nvPr>
        </p:nvSpPr>
        <p:spPr>
          <a:xfrm>
            <a:off x="947500" y="3979900"/>
            <a:ext cx="1344000" cy="63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6133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8" name="Google Shape;118;p13"/>
          <p:cNvSpPr txBox="1">
            <a:spLocks noGrp="1"/>
          </p:cNvSpPr>
          <p:nvPr>
            <p:ph type="subTitle" idx="13"/>
          </p:nvPr>
        </p:nvSpPr>
        <p:spPr>
          <a:xfrm>
            <a:off x="947500" y="5374053"/>
            <a:ext cx="3120000" cy="6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3"/>
          <p:cNvSpPr txBox="1">
            <a:spLocks noGrp="1"/>
          </p:cNvSpPr>
          <p:nvPr>
            <p:ph type="title" idx="14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13"/>
          <p:cNvSpPr/>
          <p:nvPr/>
        </p:nvSpPr>
        <p:spPr>
          <a:xfrm>
            <a:off x="10461435" y="-459697"/>
            <a:ext cx="2008563" cy="1943305"/>
          </a:xfrm>
          <a:custGeom>
            <a:avLst/>
            <a:gdLst/>
            <a:ahLst/>
            <a:cxnLst/>
            <a:rect l="l" t="t" r="r" b="b"/>
            <a:pathLst>
              <a:path w="11816" h="11433" extrusionOk="0">
                <a:moveTo>
                  <a:pt x="5624" y="0"/>
                </a:moveTo>
                <a:cubicBezTo>
                  <a:pt x="5116" y="0"/>
                  <a:pt x="4606" y="74"/>
                  <a:pt x="4110" y="228"/>
                </a:cubicBezTo>
                <a:cubicBezTo>
                  <a:pt x="2337" y="808"/>
                  <a:pt x="1061" y="2349"/>
                  <a:pt x="829" y="4205"/>
                </a:cubicBezTo>
                <a:cubicBezTo>
                  <a:pt x="0" y="6442"/>
                  <a:pt x="713" y="8961"/>
                  <a:pt x="2585" y="10419"/>
                </a:cubicBezTo>
                <a:cubicBezTo>
                  <a:pt x="3500" y="11109"/>
                  <a:pt x="4598" y="11433"/>
                  <a:pt x="5702" y="11433"/>
                </a:cubicBezTo>
                <a:cubicBezTo>
                  <a:pt x="7039" y="11433"/>
                  <a:pt x="8386" y="10959"/>
                  <a:pt x="9429" y="10088"/>
                </a:cubicBezTo>
                <a:cubicBezTo>
                  <a:pt x="11434" y="8414"/>
                  <a:pt x="11815" y="5481"/>
                  <a:pt x="10705" y="3161"/>
                </a:cubicBezTo>
                <a:cubicBezTo>
                  <a:pt x="9784" y="1253"/>
                  <a:pt x="7724" y="0"/>
                  <a:pt x="562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1" name="Google Shape;121;p13"/>
          <p:cNvSpPr/>
          <p:nvPr/>
        </p:nvSpPr>
        <p:spPr>
          <a:xfrm rot="-8100000">
            <a:off x="10661571" y="-571468"/>
            <a:ext cx="2096268" cy="2582933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2" name="Google Shape;122;p13"/>
          <p:cNvSpPr txBox="1">
            <a:spLocks noGrp="1"/>
          </p:cNvSpPr>
          <p:nvPr>
            <p:ph type="subTitle" idx="15"/>
          </p:nvPr>
        </p:nvSpPr>
        <p:spPr>
          <a:xfrm>
            <a:off x="5250467" y="5374053"/>
            <a:ext cx="3120000" cy="6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256504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4"/>
          <p:cNvSpPr txBox="1">
            <a:spLocks noGrp="1"/>
          </p:cNvSpPr>
          <p:nvPr>
            <p:ph type="title"/>
          </p:nvPr>
        </p:nvSpPr>
        <p:spPr>
          <a:xfrm>
            <a:off x="2168600" y="4737733"/>
            <a:ext cx="78548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25" name="Google Shape;125;p14"/>
          <p:cNvSpPr txBox="1">
            <a:spLocks noGrp="1"/>
          </p:cNvSpPr>
          <p:nvPr>
            <p:ph type="subTitle" idx="1"/>
          </p:nvPr>
        </p:nvSpPr>
        <p:spPr>
          <a:xfrm>
            <a:off x="2168600" y="2093300"/>
            <a:ext cx="7854800" cy="20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26" name="Google Shape;126;p14"/>
          <p:cNvSpPr/>
          <p:nvPr/>
        </p:nvSpPr>
        <p:spPr>
          <a:xfrm>
            <a:off x="1803830" y="-2020269"/>
            <a:ext cx="3349377" cy="2740260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7" name="Google Shape;127;p14"/>
          <p:cNvSpPr/>
          <p:nvPr/>
        </p:nvSpPr>
        <p:spPr>
          <a:xfrm>
            <a:off x="-1011533" y="3327234"/>
            <a:ext cx="1971545" cy="1741991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8" name="Google Shape;128;p14"/>
          <p:cNvSpPr/>
          <p:nvPr/>
        </p:nvSpPr>
        <p:spPr>
          <a:xfrm>
            <a:off x="-181071" y="2145777"/>
            <a:ext cx="699913" cy="950324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9" name="Google Shape;129;p14"/>
          <p:cNvSpPr/>
          <p:nvPr/>
        </p:nvSpPr>
        <p:spPr>
          <a:xfrm rot="1472601">
            <a:off x="10670079" y="-667115"/>
            <a:ext cx="2062287" cy="1687307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0" name="Google Shape;130;p14"/>
          <p:cNvSpPr/>
          <p:nvPr/>
        </p:nvSpPr>
        <p:spPr>
          <a:xfrm rot="-5636126">
            <a:off x="9118993" y="5695998"/>
            <a:ext cx="1841695" cy="2500497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1" name="Google Shape;131;p14"/>
          <p:cNvSpPr/>
          <p:nvPr/>
        </p:nvSpPr>
        <p:spPr>
          <a:xfrm rot="-9327472">
            <a:off x="10383573" y="-1259791"/>
            <a:ext cx="1762672" cy="2171891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2" name="Google Shape;132;p14"/>
          <p:cNvSpPr/>
          <p:nvPr/>
        </p:nvSpPr>
        <p:spPr>
          <a:xfrm rot="5276689">
            <a:off x="-726108" y="1806449"/>
            <a:ext cx="1245077" cy="1534132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3" name="Google Shape;133;p14"/>
          <p:cNvSpPr/>
          <p:nvPr/>
        </p:nvSpPr>
        <p:spPr>
          <a:xfrm>
            <a:off x="2849967" y="6195666"/>
            <a:ext cx="2766168" cy="2109148"/>
          </a:xfrm>
          <a:custGeom>
            <a:avLst/>
            <a:gdLst/>
            <a:ahLst/>
            <a:cxnLst/>
            <a:rect l="l" t="t" r="r" b="b"/>
            <a:pathLst>
              <a:path w="56707" h="43235" extrusionOk="0">
                <a:moveTo>
                  <a:pt x="14061" y="1"/>
                </a:moveTo>
                <a:cubicBezTo>
                  <a:pt x="12530" y="1"/>
                  <a:pt x="10976" y="454"/>
                  <a:pt x="9513" y="1384"/>
                </a:cubicBezTo>
                <a:cubicBezTo>
                  <a:pt x="3182" y="5443"/>
                  <a:pt x="995" y="14524"/>
                  <a:pt x="465" y="21501"/>
                </a:cubicBezTo>
                <a:cubicBezTo>
                  <a:pt x="1" y="27582"/>
                  <a:pt x="200" y="33730"/>
                  <a:pt x="150" y="39811"/>
                </a:cubicBezTo>
                <a:cubicBezTo>
                  <a:pt x="167" y="40441"/>
                  <a:pt x="680" y="40955"/>
                  <a:pt x="1327" y="40971"/>
                </a:cubicBezTo>
                <a:cubicBezTo>
                  <a:pt x="7957" y="40686"/>
                  <a:pt x="14592" y="40543"/>
                  <a:pt x="21228" y="40543"/>
                </a:cubicBezTo>
                <a:cubicBezTo>
                  <a:pt x="31543" y="40543"/>
                  <a:pt x="41861" y="40889"/>
                  <a:pt x="52166" y="41585"/>
                </a:cubicBezTo>
                <a:cubicBezTo>
                  <a:pt x="52150" y="41651"/>
                  <a:pt x="52133" y="41717"/>
                  <a:pt x="52117" y="41783"/>
                </a:cubicBezTo>
                <a:cubicBezTo>
                  <a:pt x="51937" y="42662"/>
                  <a:pt x="52678" y="43234"/>
                  <a:pt x="53361" y="43234"/>
                </a:cubicBezTo>
                <a:cubicBezTo>
                  <a:pt x="53811" y="43234"/>
                  <a:pt x="54235" y="42986"/>
                  <a:pt x="54354" y="42413"/>
                </a:cubicBezTo>
                <a:cubicBezTo>
                  <a:pt x="55447" y="37276"/>
                  <a:pt x="56143" y="32073"/>
                  <a:pt x="56425" y="26853"/>
                </a:cubicBezTo>
                <a:cubicBezTo>
                  <a:pt x="56690" y="22097"/>
                  <a:pt x="56707" y="17093"/>
                  <a:pt x="54901" y="12602"/>
                </a:cubicBezTo>
                <a:cubicBezTo>
                  <a:pt x="53007" y="7853"/>
                  <a:pt x="48366" y="3144"/>
                  <a:pt x="42947" y="3144"/>
                </a:cubicBezTo>
                <a:cubicBezTo>
                  <a:pt x="42296" y="3144"/>
                  <a:pt x="41634" y="3212"/>
                  <a:pt x="40964" y="3356"/>
                </a:cubicBezTo>
                <a:cubicBezTo>
                  <a:pt x="34932" y="4648"/>
                  <a:pt x="32480" y="11807"/>
                  <a:pt x="31983" y="17209"/>
                </a:cubicBezTo>
                <a:lnTo>
                  <a:pt x="24791" y="17822"/>
                </a:lnTo>
                <a:cubicBezTo>
                  <a:pt x="24625" y="9686"/>
                  <a:pt x="22769" y="5013"/>
                  <a:pt x="19671" y="2245"/>
                </a:cubicBezTo>
                <a:cubicBezTo>
                  <a:pt x="18004" y="766"/>
                  <a:pt x="16051" y="1"/>
                  <a:pt x="14061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4" name="Google Shape;134;p14"/>
          <p:cNvSpPr/>
          <p:nvPr/>
        </p:nvSpPr>
        <p:spPr>
          <a:xfrm>
            <a:off x="4051690" y="6051000"/>
            <a:ext cx="1705671" cy="2101655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5" name="Google Shape;135;p14"/>
          <p:cNvSpPr/>
          <p:nvPr/>
        </p:nvSpPr>
        <p:spPr>
          <a:xfrm>
            <a:off x="4647199" y="-327868"/>
            <a:ext cx="866871" cy="709251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6487455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5"/>
          <p:cNvSpPr txBox="1">
            <a:spLocks noGrp="1"/>
          </p:cNvSpPr>
          <p:nvPr>
            <p:ph type="subTitle" idx="1"/>
          </p:nvPr>
        </p:nvSpPr>
        <p:spPr>
          <a:xfrm>
            <a:off x="5800692" y="2789767"/>
            <a:ext cx="4877200" cy="18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15"/>
          <p:cNvSpPr txBox="1">
            <a:spLocks noGrp="1"/>
          </p:cNvSpPr>
          <p:nvPr>
            <p:ph type="title"/>
          </p:nvPr>
        </p:nvSpPr>
        <p:spPr>
          <a:xfrm>
            <a:off x="960000" y="3148800"/>
            <a:ext cx="4190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15"/>
          <p:cNvSpPr/>
          <p:nvPr/>
        </p:nvSpPr>
        <p:spPr>
          <a:xfrm rot="-5400000">
            <a:off x="1077932" y="6094705"/>
            <a:ext cx="1768131" cy="1562260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0" name="Google Shape;140;p15"/>
          <p:cNvSpPr/>
          <p:nvPr/>
        </p:nvSpPr>
        <p:spPr>
          <a:xfrm>
            <a:off x="-267933" y="-1886500"/>
            <a:ext cx="2944316" cy="3329917"/>
          </a:xfrm>
          <a:custGeom>
            <a:avLst/>
            <a:gdLst/>
            <a:ahLst/>
            <a:cxnLst/>
            <a:rect l="l" t="t" r="r" b="b"/>
            <a:pathLst>
              <a:path w="56939" h="64396" extrusionOk="0">
                <a:moveTo>
                  <a:pt x="16540" y="1"/>
                </a:moveTo>
                <a:cubicBezTo>
                  <a:pt x="16236" y="1"/>
                  <a:pt x="15933" y="134"/>
                  <a:pt x="15726" y="399"/>
                </a:cubicBezTo>
                <a:cubicBezTo>
                  <a:pt x="11716" y="5453"/>
                  <a:pt x="7325" y="10192"/>
                  <a:pt x="2602" y="14583"/>
                </a:cubicBezTo>
                <a:cubicBezTo>
                  <a:pt x="2403" y="14749"/>
                  <a:pt x="2287" y="14981"/>
                  <a:pt x="2254" y="15230"/>
                </a:cubicBezTo>
                <a:cubicBezTo>
                  <a:pt x="1674" y="15743"/>
                  <a:pt x="1094" y="16240"/>
                  <a:pt x="514" y="16738"/>
                </a:cubicBezTo>
                <a:cubicBezTo>
                  <a:pt x="83" y="17102"/>
                  <a:pt x="0" y="17732"/>
                  <a:pt x="315" y="18196"/>
                </a:cubicBezTo>
                <a:cubicBezTo>
                  <a:pt x="5999" y="25586"/>
                  <a:pt x="33076" y="60236"/>
                  <a:pt x="35595" y="63882"/>
                </a:cubicBezTo>
                <a:cubicBezTo>
                  <a:pt x="35774" y="64131"/>
                  <a:pt x="36127" y="64284"/>
                  <a:pt x="36462" y="64284"/>
                </a:cubicBezTo>
                <a:cubicBezTo>
                  <a:pt x="36685" y="64284"/>
                  <a:pt x="36901" y="64216"/>
                  <a:pt x="37053" y="64064"/>
                </a:cubicBezTo>
                <a:lnTo>
                  <a:pt x="42969" y="58314"/>
                </a:lnTo>
                <a:lnTo>
                  <a:pt x="47195" y="63998"/>
                </a:lnTo>
                <a:cubicBezTo>
                  <a:pt x="47397" y="64259"/>
                  <a:pt x="47701" y="64395"/>
                  <a:pt x="48012" y="64395"/>
                </a:cubicBezTo>
                <a:cubicBezTo>
                  <a:pt x="48234" y="64395"/>
                  <a:pt x="48459" y="64325"/>
                  <a:pt x="48653" y="64180"/>
                </a:cubicBezTo>
                <a:cubicBezTo>
                  <a:pt x="51304" y="62142"/>
                  <a:pt x="53840" y="59954"/>
                  <a:pt x="56275" y="57651"/>
                </a:cubicBezTo>
                <a:cubicBezTo>
                  <a:pt x="56690" y="57253"/>
                  <a:pt x="56806" y="56707"/>
                  <a:pt x="56458" y="56209"/>
                </a:cubicBezTo>
                <a:cubicBezTo>
                  <a:pt x="54917" y="53989"/>
                  <a:pt x="53226" y="51868"/>
                  <a:pt x="51387" y="49863"/>
                </a:cubicBezTo>
                <a:lnTo>
                  <a:pt x="56391" y="46167"/>
                </a:lnTo>
                <a:cubicBezTo>
                  <a:pt x="56806" y="45836"/>
                  <a:pt x="56938" y="45124"/>
                  <a:pt x="56574" y="44709"/>
                </a:cubicBezTo>
                <a:lnTo>
                  <a:pt x="26000" y="10159"/>
                </a:lnTo>
                <a:lnTo>
                  <a:pt x="17367" y="399"/>
                </a:lnTo>
                <a:cubicBezTo>
                  <a:pt x="17151" y="134"/>
                  <a:pt x="16845" y="1"/>
                  <a:pt x="1654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1" name="Google Shape;141;p15"/>
          <p:cNvSpPr/>
          <p:nvPr/>
        </p:nvSpPr>
        <p:spPr>
          <a:xfrm>
            <a:off x="-1089817" y="-228576"/>
            <a:ext cx="3582469" cy="1602907"/>
          </a:xfrm>
          <a:custGeom>
            <a:avLst/>
            <a:gdLst/>
            <a:ahLst/>
            <a:cxnLst/>
            <a:rect l="l" t="t" r="r" b="b"/>
            <a:pathLst>
              <a:path w="69280" h="30998" extrusionOk="0">
                <a:moveTo>
                  <a:pt x="59595" y="0"/>
                </a:moveTo>
                <a:cubicBezTo>
                  <a:pt x="53916" y="0"/>
                  <a:pt x="48230" y="635"/>
                  <a:pt x="42551" y="1117"/>
                </a:cubicBezTo>
                <a:cubicBezTo>
                  <a:pt x="33801" y="1863"/>
                  <a:pt x="25019" y="2360"/>
                  <a:pt x="16219" y="2642"/>
                </a:cubicBezTo>
                <a:cubicBezTo>
                  <a:pt x="11265" y="2791"/>
                  <a:pt x="6310" y="2874"/>
                  <a:pt x="1372" y="2874"/>
                </a:cubicBezTo>
                <a:cubicBezTo>
                  <a:pt x="1365" y="2874"/>
                  <a:pt x="1359" y="2873"/>
                  <a:pt x="1353" y="2873"/>
                </a:cubicBezTo>
                <a:cubicBezTo>
                  <a:pt x="647" y="2873"/>
                  <a:pt x="1" y="3774"/>
                  <a:pt x="477" y="4415"/>
                </a:cubicBezTo>
                <a:cubicBezTo>
                  <a:pt x="7255" y="13313"/>
                  <a:pt x="14198" y="22063"/>
                  <a:pt x="21290" y="30696"/>
                </a:cubicBezTo>
                <a:cubicBezTo>
                  <a:pt x="21466" y="30901"/>
                  <a:pt x="21745" y="30997"/>
                  <a:pt x="22020" y="30997"/>
                </a:cubicBezTo>
                <a:cubicBezTo>
                  <a:pt x="22211" y="30997"/>
                  <a:pt x="22400" y="30950"/>
                  <a:pt x="22550" y="30862"/>
                </a:cubicBezTo>
                <a:lnTo>
                  <a:pt x="61790" y="7696"/>
                </a:lnTo>
                <a:lnTo>
                  <a:pt x="64623" y="6006"/>
                </a:lnTo>
                <a:cubicBezTo>
                  <a:pt x="65270" y="5624"/>
                  <a:pt x="66214" y="5260"/>
                  <a:pt x="66628" y="4581"/>
                </a:cubicBezTo>
                <a:cubicBezTo>
                  <a:pt x="66777" y="4332"/>
                  <a:pt x="66844" y="4034"/>
                  <a:pt x="66811" y="3735"/>
                </a:cubicBezTo>
                <a:cubicBezTo>
                  <a:pt x="67391" y="3321"/>
                  <a:pt x="67971" y="2907"/>
                  <a:pt x="68551" y="2493"/>
                </a:cubicBezTo>
                <a:cubicBezTo>
                  <a:pt x="69180" y="2029"/>
                  <a:pt x="69280" y="736"/>
                  <a:pt x="68302" y="603"/>
                </a:cubicBezTo>
                <a:cubicBezTo>
                  <a:pt x="65403" y="166"/>
                  <a:pt x="62500" y="0"/>
                  <a:pt x="5959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2" name="Google Shape;142;p15"/>
          <p:cNvSpPr/>
          <p:nvPr/>
        </p:nvSpPr>
        <p:spPr>
          <a:xfrm rot="-5400000" flipH="1">
            <a:off x="8626702" y="6157523"/>
            <a:ext cx="2626581" cy="2455673"/>
          </a:xfrm>
          <a:custGeom>
            <a:avLst/>
            <a:gdLst/>
            <a:ahLst/>
            <a:cxnLst/>
            <a:rect l="l" t="t" r="r" b="b"/>
            <a:pathLst>
              <a:path w="26664" h="24929" extrusionOk="0">
                <a:moveTo>
                  <a:pt x="14316" y="1"/>
                </a:moveTo>
                <a:cubicBezTo>
                  <a:pt x="9286" y="1"/>
                  <a:pt x="4073" y="3865"/>
                  <a:pt x="2121" y="8257"/>
                </a:cubicBezTo>
                <a:cubicBezTo>
                  <a:pt x="0" y="13029"/>
                  <a:pt x="1193" y="18564"/>
                  <a:pt x="5303" y="21845"/>
                </a:cubicBezTo>
                <a:cubicBezTo>
                  <a:pt x="7965" y="23969"/>
                  <a:pt x="10917" y="24928"/>
                  <a:pt x="13705" y="24928"/>
                </a:cubicBezTo>
                <a:cubicBezTo>
                  <a:pt x="20704" y="24928"/>
                  <a:pt x="26663" y="18878"/>
                  <a:pt x="24376" y="10013"/>
                </a:cubicBezTo>
                <a:cubicBezTo>
                  <a:pt x="23316" y="5870"/>
                  <a:pt x="21493" y="1844"/>
                  <a:pt x="17118" y="435"/>
                </a:cubicBezTo>
                <a:cubicBezTo>
                  <a:pt x="16206" y="138"/>
                  <a:pt x="15264" y="1"/>
                  <a:pt x="1431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3" name="Google Shape;143;p15"/>
          <p:cNvSpPr/>
          <p:nvPr/>
        </p:nvSpPr>
        <p:spPr>
          <a:xfrm rot="5890238">
            <a:off x="10643889" y="5582839"/>
            <a:ext cx="931281" cy="1199095"/>
          </a:xfrm>
          <a:custGeom>
            <a:avLst/>
            <a:gdLst/>
            <a:ahLst/>
            <a:cxnLst/>
            <a:rect l="l" t="t" r="r" b="b"/>
            <a:pathLst>
              <a:path w="24957" h="32134" extrusionOk="0">
                <a:moveTo>
                  <a:pt x="21809" y="1"/>
                </a:moveTo>
                <a:cubicBezTo>
                  <a:pt x="21721" y="1"/>
                  <a:pt x="21632" y="12"/>
                  <a:pt x="21543" y="36"/>
                </a:cubicBezTo>
                <a:cubicBezTo>
                  <a:pt x="15263" y="1892"/>
                  <a:pt x="9778" y="5786"/>
                  <a:pt x="5950" y="11089"/>
                </a:cubicBezTo>
                <a:cubicBezTo>
                  <a:pt x="1840" y="16823"/>
                  <a:pt x="1" y="24097"/>
                  <a:pt x="763" y="31107"/>
                </a:cubicBezTo>
                <a:cubicBezTo>
                  <a:pt x="835" y="31695"/>
                  <a:pt x="1229" y="32134"/>
                  <a:pt x="1796" y="32134"/>
                </a:cubicBezTo>
                <a:cubicBezTo>
                  <a:pt x="1884" y="32134"/>
                  <a:pt x="1976" y="32123"/>
                  <a:pt x="2072" y="32101"/>
                </a:cubicBezTo>
                <a:cubicBezTo>
                  <a:pt x="4773" y="31471"/>
                  <a:pt x="7458" y="31007"/>
                  <a:pt x="10192" y="30543"/>
                </a:cubicBezTo>
                <a:cubicBezTo>
                  <a:pt x="10540" y="30494"/>
                  <a:pt x="10904" y="30394"/>
                  <a:pt x="11219" y="30212"/>
                </a:cubicBezTo>
                <a:cubicBezTo>
                  <a:pt x="11667" y="29930"/>
                  <a:pt x="11865" y="29085"/>
                  <a:pt x="11832" y="28571"/>
                </a:cubicBezTo>
                <a:cubicBezTo>
                  <a:pt x="11219" y="20452"/>
                  <a:pt x="16340" y="13011"/>
                  <a:pt x="24145" y="10691"/>
                </a:cubicBezTo>
                <a:cubicBezTo>
                  <a:pt x="24526" y="10575"/>
                  <a:pt x="24957" y="10145"/>
                  <a:pt x="24907" y="9697"/>
                </a:cubicBezTo>
                <a:cubicBezTo>
                  <a:pt x="24509" y="6648"/>
                  <a:pt x="23813" y="3649"/>
                  <a:pt x="22819" y="765"/>
                </a:cubicBezTo>
                <a:cubicBezTo>
                  <a:pt x="22680" y="307"/>
                  <a:pt x="22262" y="1"/>
                  <a:pt x="2180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4" name="Google Shape;144;p15"/>
          <p:cNvSpPr/>
          <p:nvPr/>
        </p:nvSpPr>
        <p:spPr>
          <a:xfrm>
            <a:off x="7839515" y="-530312"/>
            <a:ext cx="2089136" cy="1709275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5" name="Google Shape;145;p15"/>
          <p:cNvSpPr/>
          <p:nvPr/>
        </p:nvSpPr>
        <p:spPr>
          <a:xfrm>
            <a:off x="-111903" y="4798814"/>
            <a:ext cx="962145" cy="1306375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6" name="Google Shape;146;p15"/>
          <p:cNvSpPr/>
          <p:nvPr/>
        </p:nvSpPr>
        <p:spPr>
          <a:xfrm rot="5276756">
            <a:off x="-861174" y="4433937"/>
            <a:ext cx="1711559" cy="2108911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7" name="Google Shape;147;p15"/>
          <p:cNvSpPr/>
          <p:nvPr/>
        </p:nvSpPr>
        <p:spPr>
          <a:xfrm rot="5400000" flipH="1">
            <a:off x="8355596" y="6348772"/>
            <a:ext cx="706281" cy="958969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8" name="Google Shape;148;p15"/>
          <p:cNvSpPr/>
          <p:nvPr/>
        </p:nvSpPr>
        <p:spPr>
          <a:xfrm rot="-9594276" flipH="1">
            <a:off x="6899623" y="-1021339"/>
            <a:ext cx="1929384" cy="2377156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9" name="Google Shape;149;p15"/>
          <p:cNvSpPr/>
          <p:nvPr/>
        </p:nvSpPr>
        <p:spPr>
          <a:xfrm rot="148401" flipH="1">
            <a:off x="7885423" y="6178796"/>
            <a:ext cx="1550512" cy="2165061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4632485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6"/>
          <p:cNvSpPr txBox="1">
            <a:spLocks noGrp="1"/>
          </p:cNvSpPr>
          <p:nvPr>
            <p:ph type="subTitle" idx="1"/>
          </p:nvPr>
        </p:nvSpPr>
        <p:spPr>
          <a:xfrm>
            <a:off x="1346000" y="2348800"/>
            <a:ext cx="2688000" cy="6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933" b="1">
                <a:solidFill>
                  <a:schemeClr val="accent6"/>
                </a:solidFill>
                <a:latin typeface="Crete Round"/>
                <a:ea typeface="Crete Round"/>
                <a:cs typeface="Crete Round"/>
                <a:sym typeface="Crete Rou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2" name="Google Shape;152;p16"/>
          <p:cNvSpPr txBox="1">
            <a:spLocks noGrp="1"/>
          </p:cNvSpPr>
          <p:nvPr>
            <p:ph type="subTitle" idx="2"/>
          </p:nvPr>
        </p:nvSpPr>
        <p:spPr>
          <a:xfrm>
            <a:off x="6861984" y="2348813"/>
            <a:ext cx="2688000" cy="6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933" b="1">
                <a:solidFill>
                  <a:schemeClr val="accent6"/>
                </a:solidFill>
                <a:latin typeface="Crete Round"/>
                <a:ea typeface="Crete Round"/>
                <a:cs typeface="Crete Round"/>
                <a:sym typeface="Crete Rou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3" name="Google Shape;153;p16"/>
          <p:cNvSpPr txBox="1">
            <a:spLocks noGrp="1"/>
          </p:cNvSpPr>
          <p:nvPr>
            <p:ph type="subTitle" idx="3"/>
          </p:nvPr>
        </p:nvSpPr>
        <p:spPr>
          <a:xfrm>
            <a:off x="1346000" y="3369867"/>
            <a:ext cx="3936000" cy="13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16"/>
          <p:cNvSpPr txBox="1">
            <a:spLocks noGrp="1"/>
          </p:cNvSpPr>
          <p:nvPr>
            <p:ph type="subTitle" idx="4"/>
          </p:nvPr>
        </p:nvSpPr>
        <p:spPr>
          <a:xfrm>
            <a:off x="6861993" y="3369867"/>
            <a:ext cx="3936000" cy="13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16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16"/>
          <p:cNvSpPr/>
          <p:nvPr/>
        </p:nvSpPr>
        <p:spPr>
          <a:xfrm rot="5400000">
            <a:off x="9563769" y="-784590"/>
            <a:ext cx="1880472" cy="1661521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7" name="Google Shape;157;p16"/>
          <p:cNvSpPr/>
          <p:nvPr/>
        </p:nvSpPr>
        <p:spPr>
          <a:xfrm rot="-4840669">
            <a:off x="2245816" y="5154479"/>
            <a:ext cx="2379413" cy="4402235"/>
          </a:xfrm>
          <a:custGeom>
            <a:avLst/>
            <a:gdLst/>
            <a:ahLst/>
            <a:cxnLst/>
            <a:rect l="l" t="t" r="r" b="b"/>
            <a:pathLst>
              <a:path w="15594" h="28851" extrusionOk="0">
                <a:moveTo>
                  <a:pt x="13821" y="0"/>
                </a:moveTo>
                <a:lnTo>
                  <a:pt x="1028" y="514"/>
                </a:lnTo>
                <a:cubicBezTo>
                  <a:pt x="465" y="531"/>
                  <a:pt x="1" y="978"/>
                  <a:pt x="1" y="1558"/>
                </a:cubicBezTo>
                <a:cubicBezTo>
                  <a:pt x="17" y="7524"/>
                  <a:pt x="183" y="13506"/>
                  <a:pt x="481" y="19471"/>
                </a:cubicBezTo>
                <a:cubicBezTo>
                  <a:pt x="299" y="19670"/>
                  <a:pt x="233" y="19919"/>
                  <a:pt x="249" y="20184"/>
                </a:cubicBezTo>
                <a:cubicBezTo>
                  <a:pt x="481" y="22719"/>
                  <a:pt x="481" y="25271"/>
                  <a:pt x="282" y="27806"/>
                </a:cubicBezTo>
                <a:cubicBezTo>
                  <a:pt x="233" y="28370"/>
                  <a:pt x="796" y="28850"/>
                  <a:pt x="1326" y="28850"/>
                </a:cubicBezTo>
                <a:cubicBezTo>
                  <a:pt x="5850" y="28801"/>
                  <a:pt x="10374" y="28337"/>
                  <a:pt x="14832" y="27475"/>
                </a:cubicBezTo>
                <a:cubicBezTo>
                  <a:pt x="15279" y="27359"/>
                  <a:pt x="15594" y="26945"/>
                  <a:pt x="15594" y="26481"/>
                </a:cubicBezTo>
                <a:cubicBezTo>
                  <a:pt x="15097" y="17996"/>
                  <a:pt x="14848" y="9512"/>
                  <a:pt x="14865" y="1044"/>
                </a:cubicBezTo>
                <a:cubicBezTo>
                  <a:pt x="14865" y="464"/>
                  <a:pt x="14401" y="0"/>
                  <a:pt x="13821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8" name="Google Shape;158;p16"/>
          <p:cNvSpPr/>
          <p:nvPr/>
        </p:nvSpPr>
        <p:spPr>
          <a:xfrm rot="-5400000">
            <a:off x="6118057" y="6041353"/>
            <a:ext cx="786067" cy="1067300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9" name="Google Shape;159;p16"/>
          <p:cNvSpPr/>
          <p:nvPr/>
        </p:nvSpPr>
        <p:spPr>
          <a:xfrm rot="-6692913">
            <a:off x="4409151" y="5413068"/>
            <a:ext cx="2411091" cy="3571569"/>
          </a:xfrm>
          <a:custGeom>
            <a:avLst/>
            <a:gdLst/>
            <a:ahLst/>
            <a:cxnLst/>
            <a:rect l="l" t="t" r="r" b="b"/>
            <a:pathLst>
              <a:path w="62970" h="93278" fill="none" extrusionOk="0">
                <a:moveTo>
                  <a:pt x="40384" y="0"/>
                </a:moveTo>
                <a:cubicBezTo>
                  <a:pt x="37152" y="6612"/>
                  <a:pt x="38296" y="15096"/>
                  <a:pt x="43151" y="20614"/>
                </a:cubicBezTo>
                <a:cubicBezTo>
                  <a:pt x="45836" y="23663"/>
                  <a:pt x="49415" y="25751"/>
                  <a:pt x="52795" y="28038"/>
                </a:cubicBezTo>
                <a:cubicBezTo>
                  <a:pt x="56159" y="30308"/>
                  <a:pt x="59490" y="32960"/>
                  <a:pt x="61230" y="36638"/>
                </a:cubicBezTo>
                <a:cubicBezTo>
                  <a:pt x="62970" y="40301"/>
                  <a:pt x="62688" y="45255"/>
                  <a:pt x="59540" y="47840"/>
                </a:cubicBezTo>
                <a:cubicBezTo>
                  <a:pt x="56242" y="50558"/>
                  <a:pt x="51304" y="49845"/>
                  <a:pt x="47459" y="51685"/>
                </a:cubicBezTo>
                <a:cubicBezTo>
                  <a:pt x="46001" y="52364"/>
                  <a:pt x="44626" y="53624"/>
                  <a:pt x="44576" y="55214"/>
                </a:cubicBezTo>
                <a:cubicBezTo>
                  <a:pt x="44543" y="56225"/>
                  <a:pt x="45024" y="57153"/>
                  <a:pt x="45554" y="58015"/>
                </a:cubicBezTo>
                <a:cubicBezTo>
                  <a:pt x="48023" y="62091"/>
                  <a:pt x="51503" y="65754"/>
                  <a:pt x="52431" y="70427"/>
                </a:cubicBezTo>
                <a:cubicBezTo>
                  <a:pt x="53674" y="76607"/>
                  <a:pt x="49945" y="82971"/>
                  <a:pt x="44742" y="86517"/>
                </a:cubicBezTo>
                <a:cubicBezTo>
                  <a:pt x="39555" y="90063"/>
                  <a:pt x="33126" y="91306"/>
                  <a:pt x="26862" y="92052"/>
                </a:cubicBezTo>
                <a:cubicBezTo>
                  <a:pt x="17947" y="93095"/>
                  <a:pt x="8965" y="93278"/>
                  <a:pt x="0" y="92598"/>
                </a:cubicBezTo>
              </a:path>
            </a:pathLst>
          </a:custGeom>
          <a:noFill/>
          <a:ln w="15750" cap="flat" cmpd="sng">
            <a:solidFill>
              <a:srgbClr val="0E1C30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3446433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7"/>
          <p:cNvSpPr txBox="1">
            <a:spLocks noGrp="1"/>
          </p:cNvSpPr>
          <p:nvPr>
            <p:ph type="title"/>
          </p:nvPr>
        </p:nvSpPr>
        <p:spPr>
          <a:xfrm>
            <a:off x="1269600" y="3840700"/>
            <a:ext cx="26400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933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62" name="Google Shape;162;p17"/>
          <p:cNvSpPr txBox="1">
            <a:spLocks noGrp="1"/>
          </p:cNvSpPr>
          <p:nvPr>
            <p:ph type="subTitle" idx="1"/>
          </p:nvPr>
        </p:nvSpPr>
        <p:spPr>
          <a:xfrm>
            <a:off x="1269600" y="4419576"/>
            <a:ext cx="2640000" cy="117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17"/>
          <p:cNvSpPr txBox="1">
            <a:spLocks noGrp="1"/>
          </p:cNvSpPr>
          <p:nvPr>
            <p:ph type="title" idx="2"/>
          </p:nvPr>
        </p:nvSpPr>
        <p:spPr>
          <a:xfrm>
            <a:off x="4848000" y="3840684"/>
            <a:ext cx="26400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933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64" name="Google Shape;164;p17"/>
          <p:cNvSpPr txBox="1">
            <a:spLocks noGrp="1"/>
          </p:cNvSpPr>
          <p:nvPr>
            <p:ph type="subTitle" idx="3"/>
          </p:nvPr>
        </p:nvSpPr>
        <p:spPr>
          <a:xfrm>
            <a:off x="4848000" y="4419539"/>
            <a:ext cx="2640000" cy="11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17"/>
          <p:cNvSpPr txBox="1">
            <a:spLocks noGrp="1"/>
          </p:cNvSpPr>
          <p:nvPr>
            <p:ph type="title" idx="4"/>
          </p:nvPr>
        </p:nvSpPr>
        <p:spPr>
          <a:xfrm>
            <a:off x="8426400" y="3840684"/>
            <a:ext cx="26400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933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66" name="Google Shape;166;p17"/>
          <p:cNvSpPr txBox="1">
            <a:spLocks noGrp="1"/>
          </p:cNvSpPr>
          <p:nvPr>
            <p:ph type="subTitle" idx="5"/>
          </p:nvPr>
        </p:nvSpPr>
        <p:spPr>
          <a:xfrm>
            <a:off x="8426400" y="4419517"/>
            <a:ext cx="2640000" cy="11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17"/>
          <p:cNvSpPr txBox="1">
            <a:spLocks noGrp="1"/>
          </p:cNvSpPr>
          <p:nvPr>
            <p:ph type="title" idx="6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17"/>
          <p:cNvSpPr/>
          <p:nvPr/>
        </p:nvSpPr>
        <p:spPr>
          <a:xfrm>
            <a:off x="1269600" y="-1849899"/>
            <a:ext cx="2886248" cy="2361449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9" name="Google Shape;169;p17"/>
          <p:cNvSpPr/>
          <p:nvPr/>
        </p:nvSpPr>
        <p:spPr>
          <a:xfrm rot="-5400000">
            <a:off x="629106" y="5941544"/>
            <a:ext cx="2040151" cy="1802760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0" name="Google Shape;170;p17"/>
          <p:cNvSpPr/>
          <p:nvPr/>
        </p:nvSpPr>
        <p:spPr>
          <a:xfrm rot="-5779075">
            <a:off x="7657122" y="6115979"/>
            <a:ext cx="870748" cy="1182277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1" name="Google Shape;171;p17"/>
          <p:cNvSpPr/>
          <p:nvPr/>
        </p:nvSpPr>
        <p:spPr>
          <a:xfrm>
            <a:off x="-1278223" y="-466344"/>
            <a:ext cx="3740427" cy="1673583"/>
          </a:xfrm>
          <a:custGeom>
            <a:avLst/>
            <a:gdLst/>
            <a:ahLst/>
            <a:cxnLst/>
            <a:rect l="l" t="t" r="r" b="b"/>
            <a:pathLst>
              <a:path w="69280" h="30998" extrusionOk="0">
                <a:moveTo>
                  <a:pt x="59595" y="0"/>
                </a:moveTo>
                <a:cubicBezTo>
                  <a:pt x="53916" y="0"/>
                  <a:pt x="48230" y="635"/>
                  <a:pt x="42551" y="1117"/>
                </a:cubicBezTo>
                <a:cubicBezTo>
                  <a:pt x="33801" y="1863"/>
                  <a:pt x="25019" y="2360"/>
                  <a:pt x="16219" y="2642"/>
                </a:cubicBezTo>
                <a:cubicBezTo>
                  <a:pt x="11265" y="2791"/>
                  <a:pt x="6310" y="2874"/>
                  <a:pt x="1372" y="2874"/>
                </a:cubicBezTo>
                <a:cubicBezTo>
                  <a:pt x="1365" y="2874"/>
                  <a:pt x="1359" y="2873"/>
                  <a:pt x="1353" y="2873"/>
                </a:cubicBezTo>
                <a:cubicBezTo>
                  <a:pt x="647" y="2873"/>
                  <a:pt x="1" y="3774"/>
                  <a:pt x="477" y="4415"/>
                </a:cubicBezTo>
                <a:cubicBezTo>
                  <a:pt x="7255" y="13313"/>
                  <a:pt x="14198" y="22063"/>
                  <a:pt x="21290" y="30696"/>
                </a:cubicBezTo>
                <a:cubicBezTo>
                  <a:pt x="21466" y="30901"/>
                  <a:pt x="21745" y="30997"/>
                  <a:pt x="22020" y="30997"/>
                </a:cubicBezTo>
                <a:cubicBezTo>
                  <a:pt x="22211" y="30997"/>
                  <a:pt x="22400" y="30950"/>
                  <a:pt x="22550" y="30862"/>
                </a:cubicBezTo>
                <a:lnTo>
                  <a:pt x="61790" y="7696"/>
                </a:lnTo>
                <a:lnTo>
                  <a:pt x="64623" y="6006"/>
                </a:lnTo>
                <a:cubicBezTo>
                  <a:pt x="65270" y="5624"/>
                  <a:pt x="66214" y="5260"/>
                  <a:pt x="66628" y="4581"/>
                </a:cubicBezTo>
                <a:cubicBezTo>
                  <a:pt x="66777" y="4332"/>
                  <a:pt x="66844" y="4034"/>
                  <a:pt x="66811" y="3735"/>
                </a:cubicBezTo>
                <a:cubicBezTo>
                  <a:pt x="67391" y="3321"/>
                  <a:pt x="67971" y="2907"/>
                  <a:pt x="68551" y="2493"/>
                </a:cubicBezTo>
                <a:cubicBezTo>
                  <a:pt x="69180" y="2029"/>
                  <a:pt x="69280" y="736"/>
                  <a:pt x="68302" y="603"/>
                </a:cubicBezTo>
                <a:cubicBezTo>
                  <a:pt x="65403" y="166"/>
                  <a:pt x="62500" y="0"/>
                  <a:pt x="5959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2" name="Google Shape;172;p17"/>
          <p:cNvSpPr/>
          <p:nvPr/>
        </p:nvSpPr>
        <p:spPr>
          <a:xfrm rot="2347016">
            <a:off x="11198540" y="301481"/>
            <a:ext cx="2433176" cy="1990828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3" name="Google Shape;173;p17"/>
          <p:cNvSpPr/>
          <p:nvPr/>
        </p:nvSpPr>
        <p:spPr>
          <a:xfrm rot="10019787">
            <a:off x="3311087" y="-1430094"/>
            <a:ext cx="1617997" cy="1993628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4" name="Google Shape;174;p17"/>
          <p:cNvSpPr/>
          <p:nvPr/>
        </p:nvSpPr>
        <p:spPr>
          <a:xfrm rot="-6332028">
            <a:off x="11605800" y="2067252"/>
            <a:ext cx="843061" cy="1085505"/>
          </a:xfrm>
          <a:custGeom>
            <a:avLst/>
            <a:gdLst/>
            <a:ahLst/>
            <a:cxnLst/>
            <a:rect l="l" t="t" r="r" b="b"/>
            <a:pathLst>
              <a:path w="24957" h="32134" extrusionOk="0">
                <a:moveTo>
                  <a:pt x="21809" y="1"/>
                </a:moveTo>
                <a:cubicBezTo>
                  <a:pt x="21721" y="1"/>
                  <a:pt x="21632" y="12"/>
                  <a:pt x="21543" y="36"/>
                </a:cubicBezTo>
                <a:cubicBezTo>
                  <a:pt x="15263" y="1892"/>
                  <a:pt x="9778" y="5786"/>
                  <a:pt x="5950" y="11089"/>
                </a:cubicBezTo>
                <a:cubicBezTo>
                  <a:pt x="1840" y="16823"/>
                  <a:pt x="1" y="24097"/>
                  <a:pt x="763" y="31107"/>
                </a:cubicBezTo>
                <a:cubicBezTo>
                  <a:pt x="835" y="31695"/>
                  <a:pt x="1229" y="32134"/>
                  <a:pt x="1796" y="32134"/>
                </a:cubicBezTo>
                <a:cubicBezTo>
                  <a:pt x="1884" y="32134"/>
                  <a:pt x="1976" y="32123"/>
                  <a:pt x="2072" y="32101"/>
                </a:cubicBezTo>
                <a:cubicBezTo>
                  <a:pt x="4773" y="31471"/>
                  <a:pt x="7458" y="31007"/>
                  <a:pt x="10192" y="30543"/>
                </a:cubicBezTo>
                <a:cubicBezTo>
                  <a:pt x="10540" y="30494"/>
                  <a:pt x="10904" y="30394"/>
                  <a:pt x="11219" y="30212"/>
                </a:cubicBezTo>
                <a:cubicBezTo>
                  <a:pt x="11667" y="29930"/>
                  <a:pt x="11865" y="29085"/>
                  <a:pt x="11832" y="28571"/>
                </a:cubicBezTo>
                <a:cubicBezTo>
                  <a:pt x="11219" y="20452"/>
                  <a:pt x="16340" y="13011"/>
                  <a:pt x="24145" y="10691"/>
                </a:cubicBezTo>
                <a:cubicBezTo>
                  <a:pt x="24526" y="10575"/>
                  <a:pt x="24957" y="10145"/>
                  <a:pt x="24907" y="9697"/>
                </a:cubicBezTo>
                <a:cubicBezTo>
                  <a:pt x="24509" y="6648"/>
                  <a:pt x="23813" y="3649"/>
                  <a:pt x="22819" y="765"/>
                </a:cubicBezTo>
                <a:cubicBezTo>
                  <a:pt x="22680" y="307"/>
                  <a:pt x="22262" y="1"/>
                  <a:pt x="2180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5" name="Google Shape;175;p17"/>
          <p:cNvSpPr/>
          <p:nvPr/>
        </p:nvSpPr>
        <p:spPr>
          <a:xfrm rot="-5801112">
            <a:off x="6281133" y="5533889"/>
            <a:ext cx="2509837" cy="3717844"/>
          </a:xfrm>
          <a:custGeom>
            <a:avLst/>
            <a:gdLst/>
            <a:ahLst/>
            <a:cxnLst/>
            <a:rect l="l" t="t" r="r" b="b"/>
            <a:pathLst>
              <a:path w="62970" h="93278" fill="none" extrusionOk="0">
                <a:moveTo>
                  <a:pt x="40384" y="0"/>
                </a:moveTo>
                <a:cubicBezTo>
                  <a:pt x="37152" y="6612"/>
                  <a:pt x="38296" y="15096"/>
                  <a:pt x="43151" y="20614"/>
                </a:cubicBezTo>
                <a:cubicBezTo>
                  <a:pt x="45836" y="23663"/>
                  <a:pt x="49415" y="25751"/>
                  <a:pt x="52795" y="28038"/>
                </a:cubicBezTo>
                <a:cubicBezTo>
                  <a:pt x="56159" y="30308"/>
                  <a:pt x="59490" y="32960"/>
                  <a:pt x="61230" y="36638"/>
                </a:cubicBezTo>
                <a:cubicBezTo>
                  <a:pt x="62970" y="40301"/>
                  <a:pt x="62688" y="45255"/>
                  <a:pt x="59540" y="47840"/>
                </a:cubicBezTo>
                <a:cubicBezTo>
                  <a:pt x="56242" y="50558"/>
                  <a:pt x="51304" y="49845"/>
                  <a:pt x="47459" y="51685"/>
                </a:cubicBezTo>
                <a:cubicBezTo>
                  <a:pt x="46001" y="52364"/>
                  <a:pt x="44626" y="53624"/>
                  <a:pt x="44576" y="55214"/>
                </a:cubicBezTo>
                <a:cubicBezTo>
                  <a:pt x="44543" y="56225"/>
                  <a:pt x="45024" y="57153"/>
                  <a:pt x="45554" y="58015"/>
                </a:cubicBezTo>
                <a:cubicBezTo>
                  <a:pt x="48023" y="62091"/>
                  <a:pt x="51503" y="65754"/>
                  <a:pt x="52431" y="70427"/>
                </a:cubicBezTo>
                <a:cubicBezTo>
                  <a:pt x="53674" y="76607"/>
                  <a:pt x="49945" y="82971"/>
                  <a:pt x="44742" y="86517"/>
                </a:cubicBezTo>
                <a:cubicBezTo>
                  <a:pt x="39555" y="90063"/>
                  <a:pt x="33126" y="91306"/>
                  <a:pt x="26862" y="92052"/>
                </a:cubicBezTo>
                <a:cubicBezTo>
                  <a:pt x="17947" y="93095"/>
                  <a:pt x="8965" y="93278"/>
                  <a:pt x="0" y="92598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0649549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8"/>
          <p:cNvSpPr/>
          <p:nvPr/>
        </p:nvSpPr>
        <p:spPr>
          <a:xfrm>
            <a:off x="-1278223" y="-466344"/>
            <a:ext cx="3740427" cy="1673583"/>
          </a:xfrm>
          <a:custGeom>
            <a:avLst/>
            <a:gdLst/>
            <a:ahLst/>
            <a:cxnLst/>
            <a:rect l="l" t="t" r="r" b="b"/>
            <a:pathLst>
              <a:path w="69280" h="30998" extrusionOk="0">
                <a:moveTo>
                  <a:pt x="59595" y="0"/>
                </a:moveTo>
                <a:cubicBezTo>
                  <a:pt x="53916" y="0"/>
                  <a:pt x="48230" y="635"/>
                  <a:pt x="42551" y="1117"/>
                </a:cubicBezTo>
                <a:cubicBezTo>
                  <a:pt x="33801" y="1863"/>
                  <a:pt x="25019" y="2360"/>
                  <a:pt x="16219" y="2642"/>
                </a:cubicBezTo>
                <a:cubicBezTo>
                  <a:pt x="11265" y="2791"/>
                  <a:pt x="6310" y="2874"/>
                  <a:pt x="1372" y="2874"/>
                </a:cubicBezTo>
                <a:cubicBezTo>
                  <a:pt x="1365" y="2874"/>
                  <a:pt x="1359" y="2873"/>
                  <a:pt x="1353" y="2873"/>
                </a:cubicBezTo>
                <a:cubicBezTo>
                  <a:pt x="647" y="2873"/>
                  <a:pt x="1" y="3774"/>
                  <a:pt x="477" y="4415"/>
                </a:cubicBezTo>
                <a:cubicBezTo>
                  <a:pt x="7255" y="13313"/>
                  <a:pt x="14198" y="22063"/>
                  <a:pt x="21290" y="30696"/>
                </a:cubicBezTo>
                <a:cubicBezTo>
                  <a:pt x="21466" y="30901"/>
                  <a:pt x="21745" y="30997"/>
                  <a:pt x="22020" y="30997"/>
                </a:cubicBezTo>
                <a:cubicBezTo>
                  <a:pt x="22211" y="30997"/>
                  <a:pt x="22400" y="30950"/>
                  <a:pt x="22550" y="30862"/>
                </a:cubicBezTo>
                <a:lnTo>
                  <a:pt x="61790" y="7696"/>
                </a:lnTo>
                <a:lnTo>
                  <a:pt x="64623" y="6006"/>
                </a:lnTo>
                <a:cubicBezTo>
                  <a:pt x="65270" y="5624"/>
                  <a:pt x="66214" y="5260"/>
                  <a:pt x="66628" y="4581"/>
                </a:cubicBezTo>
                <a:cubicBezTo>
                  <a:pt x="66777" y="4332"/>
                  <a:pt x="66844" y="4034"/>
                  <a:pt x="66811" y="3735"/>
                </a:cubicBezTo>
                <a:cubicBezTo>
                  <a:pt x="67391" y="3321"/>
                  <a:pt x="67971" y="2907"/>
                  <a:pt x="68551" y="2493"/>
                </a:cubicBezTo>
                <a:cubicBezTo>
                  <a:pt x="69180" y="2029"/>
                  <a:pt x="69280" y="736"/>
                  <a:pt x="68302" y="603"/>
                </a:cubicBezTo>
                <a:cubicBezTo>
                  <a:pt x="65403" y="166"/>
                  <a:pt x="62500" y="0"/>
                  <a:pt x="5959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8" name="Google Shape;178;p18"/>
          <p:cNvSpPr txBox="1">
            <a:spLocks noGrp="1"/>
          </p:cNvSpPr>
          <p:nvPr>
            <p:ph type="title"/>
          </p:nvPr>
        </p:nvSpPr>
        <p:spPr>
          <a:xfrm>
            <a:off x="1071397" y="1553400"/>
            <a:ext cx="36000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533"/>
              </a:spcBef>
              <a:spcAft>
                <a:spcPts val="0"/>
              </a:spcAft>
              <a:buSzPts val="2500"/>
              <a:buNone/>
              <a:defRPr sz="29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79" name="Google Shape;179;p18"/>
          <p:cNvSpPr txBox="1">
            <a:spLocks noGrp="1"/>
          </p:cNvSpPr>
          <p:nvPr>
            <p:ph type="subTitle" idx="1"/>
          </p:nvPr>
        </p:nvSpPr>
        <p:spPr>
          <a:xfrm>
            <a:off x="1071397" y="2919439"/>
            <a:ext cx="3744000" cy="7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18"/>
          <p:cNvSpPr txBox="1">
            <a:spLocks noGrp="1"/>
          </p:cNvSpPr>
          <p:nvPr>
            <p:ph type="title" idx="2"/>
          </p:nvPr>
        </p:nvSpPr>
        <p:spPr>
          <a:xfrm>
            <a:off x="7526191" y="1553400"/>
            <a:ext cx="36000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9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81" name="Google Shape;181;p18"/>
          <p:cNvSpPr txBox="1">
            <a:spLocks noGrp="1"/>
          </p:cNvSpPr>
          <p:nvPr>
            <p:ph type="subTitle" idx="3"/>
          </p:nvPr>
        </p:nvSpPr>
        <p:spPr>
          <a:xfrm>
            <a:off x="7366791" y="2919433"/>
            <a:ext cx="3744000" cy="7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18"/>
          <p:cNvSpPr txBox="1">
            <a:spLocks noGrp="1"/>
          </p:cNvSpPr>
          <p:nvPr>
            <p:ph type="title" idx="4"/>
          </p:nvPr>
        </p:nvSpPr>
        <p:spPr>
          <a:xfrm>
            <a:off x="1071397" y="3994967"/>
            <a:ext cx="36000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9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83" name="Google Shape;183;p18"/>
          <p:cNvSpPr txBox="1">
            <a:spLocks noGrp="1"/>
          </p:cNvSpPr>
          <p:nvPr>
            <p:ph type="subTitle" idx="5"/>
          </p:nvPr>
        </p:nvSpPr>
        <p:spPr>
          <a:xfrm>
            <a:off x="1071397" y="5361133"/>
            <a:ext cx="3744000" cy="7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18"/>
          <p:cNvSpPr txBox="1">
            <a:spLocks noGrp="1"/>
          </p:cNvSpPr>
          <p:nvPr>
            <p:ph type="title" idx="6"/>
          </p:nvPr>
        </p:nvSpPr>
        <p:spPr>
          <a:xfrm>
            <a:off x="7526191" y="3994967"/>
            <a:ext cx="36000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9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85" name="Google Shape;185;p18"/>
          <p:cNvSpPr txBox="1">
            <a:spLocks noGrp="1"/>
          </p:cNvSpPr>
          <p:nvPr>
            <p:ph type="subTitle" idx="7"/>
          </p:nvPr>
        </p:nvSpPr>
        <p:spPr>
          <a:xfrm>
            <a:off x="7366791" y="5361133"/>
            <a:ext cx="3744000" cy="7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18"/>
          <p:cNvSpPr txBox="1">
            <a:spLocks noGrp="1"/>
          </p:cNvSpPr>
          <p:nvPr>
            <p:ph type="title" idx="8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18"/>
          <p:cNvSpPr txBox="1">
            <a:spLocks noGrp="1"/>
          </p:cNvSpPr>
          <p:nvPr>
            <p:ph type="subTitle" idx="9"/>
          </p:nvPr>
        </p:nvSpPr>
        <p:spPr>
          <a:xfrm>
            <a:off x="1071397" y="2315411"/>
            <a:ext cx="2851200" cy="4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1">
                <a:solidFill>
                  <a:schemeClr val="accent6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18"/>
          <p:cNvSpPr txBox="1">
            <a:spLocks noGrp="1"/>
          </p:cNvSpPr>
          <p:nvPr>
            <p:ph type="subTitle" idx="13"/>
          </p:nvPr>
        </p:nvSpPr>
        <p:spPr>
          <a:xfrm>
            <a:off x="8257591" y="2316200"/>
            <a:ext cx="2853200" cy="4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1">
                <a:solidFill>
                  <a:schemeClr val="accent6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18"/>
          <p:cNvSpPr txBox="1">
            <a:spLocks noGrp="1"/>
          </p:cNvSpPr>
          <p:nvPr>
            <p:ph type="subTitle" idx="14"/>
          </p:nvPr>
        </p:nvSpPr>
        <p:spPr>
          <a:xfrm>
            <a:off x="1071397" y="4756984"/>
            <a:ext cx="2851200" cy="4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1">
                <a:solidFill>
                  <a:schemeClr val="accent6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18"/>
          <p:cNvSpPr txBox="1">
            <a:spLocks noGrp="1"/>
          </p:cNvSpPr>
          <p:nvPr>
            <p:ph type="subTitle" idx="15"/>
          </p:nvPr>
        </p:nvSpPr>
        <p:spPr>
          <a:xfrm>
            <a:off x="8259591" y="4756984"/>
            <a:ext cx="2851200" cy="4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1">
                <a:solidFill>
                  <a:schemeClr val="accent6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18"/>
          <p:cNvSpPr/>
          <p:nvPr/>
        </p:nvSpPr>
        <p:spPr>
          <a:xfrm rot="-5400000" flipH="1">
            <a:off x="2158916" y="-412261"/>
            <a:ext cx="742361" cy="1007959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2" name="Google Shape;192;p18"/>
          <p:cNvSpPr/>
          <p:nvPr/>
        </p:nvSpPr>
        <p:spPr>
          <a:xfrm rot="-10676674" flipH="1">
            <a:off x="1819491" y="-1010944"/>
            <a:ext cx="1320709" cy="1627323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3" name="Google Shape;193;p18"/>
          <p:cNvSpPr/>
          <p:nvPr/>
        </p:nvSpPr>
        <p:spPr>
          <a:xfrm rot="-5636141">
            <a:off x="4168076" y="5703800"/>
            <a:ext cx="1729337" cy="2348048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4" name="Google Shape;194;p18"/>
          <p:cNvSpPr/>
          <p:nvPr/>
        </p:nvSpPr>
        <p:spPr>
          <a:xfrm rot="-5400000">
            <a:off x="6840116" y="6149926"/>
            <a:ext cx="828907" cy="1125468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5" name="Google Shape;195;p18"/>
          <p:cNvSpPr/>
          <p:nvPr/>
        </p:nvSpPr>
        <p:spPr>
          <a:xfrm rot="-6692855">
            <a:off x="5013721" y="5500355"/>
            <a:ext cx="2542641" cy="3766436"/>
          </a:xfrm>
          <a:custGeom>
            <a:avLst/>
            <a:gdLst/>
            <a:ahLst/>
            <a:cxnLst/>
            <a:rect l="l" t="t" r="r" b="b"/>
            <a:pathLst>
              <a:path w="62970" h="93278" fill="none" extrusionOk="0">
                <a:moveTo>
                  <a:pt x="40384" y="0"/>
                </a:moveTo>
                <a:cubicBezTo>
                  <a:pt x="37152" y="6612"/>
                  <a:pt x="38296" y="15096"/>
                  <a:pt x="43151" y="20614"/>
                </a:cubicBezTo>
                <a:cubicBezTo>
                  <a:pt x="45836" y="23663"/>
                  <a:pt x="49415" y="25751"/>
                  <a:pt x="52795" y="28038"/>
                </a:cubicBezTo>
                <a:cubicBezTo>
                  <a:pt x="56159" y="30308"/>
                  <a:pt x="59490" y="32960"/>
                  <a:pt x="61230" y="36638"/>
                </a:cubicBezTo>
                <a:cubicBezTo>
                  <a:pt x="62970" y="40301"/>
                  <a:pt x="62688" y="45255"/>
                  <a:pt x="59540" y="47840"/>
                </a:cubicBezTo>
                <a:cubicBezTo>
                  <a:pt x="56242" y="50558"/>
                  <a:pt x="51304" y="49845"/>
                  <a:pt x="47459" y="51685"/>
                </a:cubicBezTo>
                <a:cubicBezTo>
                  <a:pt x="46001" y="52364"/>
                  <a:pt x="44626" y="53624"/>
                  <a:pt x="44576" y="55214"/>
                </a:cubicBezTo>
                <a:cubicBezTo>
                  <a:pt x="44543" y="56225"/>
                  <a:pt x="45024" y="57153"/>
                  <a:pt x="45554" y="58015"/>
                </a:cubicBezTo>
                <a:cubicBezTo>
                  <a:pt x="48023" y="62091"/>
                  <a:pt x="51503" y="65754"/>
                  <a:pt x="52431" y="70427"/>
                </a:cubicBezTo>
                <a:cubicBezTo>
                  <a:pt x="53674" y="76607"/>
                  <a:pt x="49945" y="82971"/>
                  <a:pt x="44742" y="86517"/>
                </a:cubicBezTo>
                <a:cubicBezTo>
                  <a:pt x="39555" y="90063"/>
                  <a:pt x="33126" y="91306"/>
                  <a:pt x="26862" y="92052"/>
                </a:cubicBezTo>
                <a:cubicBezTo>
                  <a:pt x="17947" y="93095"/>
                  <a:pt x="8965" y="93278"/>
                  <a:pt x="0" y="92598"/>
                </a:cubicBezTo>
              </a:path>
            </a:pathLst>
          </a:custGeom>
          <a:noFill/>
          <a:ln w="15750" cap="flat" cmpd="sng">
            <a:solidFill>
              <a:srgbClr val="0E1C30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1198719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9"/>
          <p:cNvSpPr txBox="1">
            <a:spLocks noGrp="1"/>
          </p:cNvSpPr>
          <p:nvPr>
            <p:ph type="title"/>
          </p:nvPr>
        </p:nvSpPr>
        <p:spPr>
          <a:xfrm>
            <a:off x="926617" y="2146167"/>
            <a:ext cx="3264000" cy="7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9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8" name="Google Shape;198;p19"/>
          <p:cNvSpPr txBox="1">
            <a:spLocks noGrp="1"/>
          </p:cNvSpPr>
          <p:nvPr>
            <p:ph type="subTitle" idx="1"/>
          </p:nvPr>
        </p:nvSpPr>
        <p:spPr>
          <a:xfrm>
            <a:off x="926617" y="2951367"/>
            <a:ext cx="3264000" cy="6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19"/>
          <p:cNvSpPr txBox="1">
            <a:spLocks noGrp="1"/>
          </p:cNvSpPr>
          <p:nvPr>
            <p:ph type="title" idx="2"/>
          </p:nvPr>
        </p:nvSpPr>
        <p:spPr>
          <a:xfrm>
            <a:off x="926617" y="4156151"/>
            <a:ext cx="32640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9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0" name="Google Shape;200;p19"/>
          <p:cNvSpPr txBox="1">
            <a:spLocks noGrp="1"/>
          </p:cNvSpPr>
          <p:nvPr>
            <p:ph type="subTitle" idx="3"/>
          </p:nvPr>
        </p:nvSpPr>
        <p:spPr>
          <a:xfrm>
            <a:off x="926617" y="4961367"/>
            <a:ext cx="3264000" cy="6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19"/>
          <p:cNvSpPr txBox="1">
            <a:spLocks noGrp="1"/>
          </p:cNvSpPr>
          <p:nvPr>
            <p:ph type="title" idx="4"/>
          </p:nvPr>
        </p:nvSpPr>
        <p:spPr>
          <a:xfrm>
            <a:off x="4464000" y="4156167"/>
            <a:ext cx="32640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9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2" name="Google Shape;202;p19"/>
          <p:cNvSpPr txBox="1">
            <a:spLocks noGrp="1"/>
          </p:cNvSpPr>
          <p:nvPr>
            <p:ph type="subTitle" idx="5"/>
          </p:nvPr>
        </p:nvSpPr>
        <p:spPr>
          <a:xfrm>
            <a:off x="4464000" y="4961367"/>
            <a:ext cx="3264000" cy="6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19"/>
          <p:cNvSpPr txBox="1">
            <a:spLocks noGrp="1"/>
          </p:cNvSpPr>
          <p:nvPr>
            <p:ph type="title" idx="6"/>
          </p:nvPr>
        </p:nvSpPr>
        <p:spPr>
          <a:xfrm>
            <a:off x="8001384" y="2146167"/>
            <a:ext cx="32640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9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4" name="Google Shape;204;p19"/>
          <p:cNvSpPr txBox="1">
            <a:spLocks noGrp="1"/>
          </p:cNvSpPr>
          <p:nvPr>
            <p:ph type="subTitle" idx="7"/>
          </p:nvPr>
        </p:nvSpPr>
        <p:spPr>
          <a:xfrm>
            <a:off x="8001384" y="2951351"/>
            <a:ext cx="3264000" cy="6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19"/>
          <p:cNvSpPr txBox="1">
            <a:spLocks noGrp="1"/>
          </p:cNvSpPr>
          <p:nvPr>
            <p:ph type="title" idx="8"/>
          </p:nvPr>
        </p:nvSpPr>
        <p:spPr>
          <a:xfrm>
            <a:off x="4464000" y="2146184"/>
            <a:ext cx="32640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9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6" name="Google Shape;206;p19"/>
          <p:cNvSpPr txBox="1">
            <a:spLocks noGrp="1"/>
          </p:cNvSpPr>
          <p:nvPr>
            <p:ph type="subTitle" idx="9"/>
          </p:nvPr>
        </p:nvSpPr>
        <p:spPr>
          <a:xfrm>
            <a:off x="4464000" y="2951384"/>
            <a:ext cx="3264000" cy="6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19"/>
          <p:cNvSpPr txBox="1">
            <a:spLocks noGrp="1"/>
          </p:cNvSpPr>
          <p:nvPr>
            <p:ph type="title" idx="13"/>
          </p:nvPr>
        </p:nvSpPr>
        <p:spPr>
          <a:xfrm>
            <a:off x="8001384" y="4156167"/>
            <a:ext cx="32640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9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8" name="Google Shape;208;p19"/>
          <p:cNvSpPr txBox="1">
            <a:spLocks noGrp="1"/>
          </p:cNvSpPr>
          <p:nvPr>
            <p:ph type="subTitle" idx="14"/>
          </p:nvPr>
        </p:nvSpPr>
        <p:spPr>
          <a:xfrm>
            <a:off x="8001384" y="4961367"/>
            <a:ext cx="3264000" cy="6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p19"/>
          <p:cNvSpPr txBox="1">
            <a:spLocks noGrp="1"/>
          </p:cNvSpPr>
          <p:nvPr>
            <p:ph type="title" idx="15"/>
          </p:nvPr>
        </p:nvSpPr>
        <p:spPr>
          <a:xfrm>
            <a:off x="960033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19"/>
          <p:cNvSpPr/>
          <p:nvPr/>
        </p:nvSpPr>
        <p:spPr>
          <a:xfrm rot="-5400000" flipH="1">
            <a:off x="-963107" y="-543894"/>
            <a:ext cx="2138085" cy="1889139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1" name="Google Shape;211;p19"/>
          <p:cNvSpPr/>
          <p:nvPr/>
        </p:nvSpPr>
        <p:spPr>
          <a:xfrm flipH="1">
            <a:off x="11548726" y="5190686"/>
            <a:ext cx="797621" cy="1082989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2" name="Google Shape;212;p19"/>
          <p:cNvSpPr/>
          <p:nvPr/>
        </p:nvSpPr>
        <p:spPr>
          <a:xfrm rot="-5276738" flipH="1">
            <a:off x="11548600" y="4803980"/>
            <a:ext cx="1418875" cy="1748277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3" name="Google Shape;213;p19"/>
          <p:cNvSpPr/>
          <p:nvPr/>
        </p:nvSpPr>
        <p:spPr>
          <a:xfrm rot="-5400000" flipH="1">
            <a:off x="1377325" y="-449632"/>
            <a:ext cx="797621" cy="1082989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4" name="Google Shape;214;p19"/>
          <p:cNvSpPr/>
          <p:nvPr/>
        </p:nvSpPr>
        <p:spPr>
          <a:xfrm rot="2699788">
            <a:off x="11653486" y="3804300"/>
            <a:ext cx="955481" cy="1228512"/>
          </a:xfrm>
          <a:custGeom>
            <a:avLst/>
            <a:gdLst/>
            <a:ahLst/>
            <a:cxnLst/>
            <a:rect l="l" t="t" r="r" b="b"/>
            <a:pathLst>
              <a:path w="24957" h="32134" extrusionOk="0">
                <a:moveTo>
                  <a:pt x="21809" y="1"/>
                </a:moveTo>
                <a:cubicBezTo>
                  <a:pt x="21721" y="1"/>
                  <a:pt x="21632" y="12"/>
                  <a:pt x="21543" y="36"/>
                </a:cubicBezTo>
                <a:cubicBezTo>
                  <a:pt x="15263" y="1892"/>
                  <a:pt x="9778" y="5786"/>
                  <a:pt x="5950" y="11089"/>
                </a:cubicBezTo>
                <a:cubicBezTo>
                  <a:pt x="1840" y="16823"/>
                  <a:pt x="1" y="24097"/>
                  <a:pt x="763" y="31107"/>
                </a:cubicBezTo>
                <a:cubicBezTo>
                  <a:pt x="835" y="31695"/>
                  <a:pt x="1229" y="32134"/>
                  <a:pt x="1796" y="32134"/>
                </a:cubicBezTo>
                <a:cubicBezTo>
                  <a:pt x="1884" y="32134"/>
                  <a:pt x="1976" y="32123"/>
                  <a:pt x="2072" y="32101"/>
                </a:cubicBezTo>
                <a:cubicBezTo>
                  <a:pt x="4773" y="31471"/>
                  <a:pt x="7458" y="31007"/>
                  <a:pt x="10192" y="30543"/>
                </a:cubicBezTo>
                <a:cubicBezTo>
                  <a:pt x="10540" y="30494"/>
                  <a:pt x="10904" y="30394"/>
                  <a:pt x="11219" y="30212"/>
                </a:cubicBezTo>
                <a:cubicBezTo>
                  <a:pt x="11667" y="29930"/>
                  <a:pt x="11865" y="29085"/>
                  <a:pt x="11832" y="28571"/>
                </a:cubicBezTo>
                <a:cubicBezTo>
                  <a:pt x="11219" y="20452"/>
                  <a:pt x="16340" y="13011"/>
                  <a:pt x="24145" y="10691"/>
                </a:cubicBezTo>
                <a:cubicBezTo>
                  <a:pt x="24526" y="10575"/>
                  <a:pt x="24957" y="10145"/>
                  <a:pt x="24907" y="9697"/>
                </a:cubicBezTo>
                <a:cubicBezTo>
                  <a:pt x="24509" y="6648"/>
                  <a:pt x="23813" y="3649"/>
                  <a:pt x="22819" y="765"/>
                </a:cubicBezTo>
                <a:cubicBezTo>
                  <a:pt x="22680" y="307"/>
                  <a:pt x="22262" y="1"/>
                  <a:pt x="21809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03457543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0"/>
          <p:cNvSpPr txBox="1">
            <a:spLocks noGrp="1"/>
          </p:cNvSpPr>
          <p:nvPr>
            <p:ph type="title" hasCustomPrompt="1"/>
          </p:nvPr>
        </p:nvSpPr>
        <p:spPr>
          <a:xfrm>
            <a:off x="1660755" y="1909033"/>
            <a:ext cx="2696800" cy="110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7333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217" name="Google Shape;217;p20"/>
          <p:cNvSpPr txBox="1">
            <a:spLocks noGrp="1"/>
          </p:cNvSpPr>
          <p:nvPr>
            <p:ph type="subTitle" idx="1"/>
          </p:nvPr>
        </p:nvSpPr>
        <p:spPr>
          <a:xfrm>
            <a:off x="7504633" y="2037575"/>
            <a:ext cx="2784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20"/>
          <p:cNvSpPr txBox="1">
            <a:spLocks noGrp="1"/>
          </p:cNvSpPr>
          <p:nvPr>
            <p:ph type="title" idx="2" hasCustomPrompt="1"/>
          </p:nvPr>
        </p:nvSpPr>
        <p:spPr>
          <a:xfrm>
            <a:off x="1660755" y="3409117"/>
            <a:ext cx="2696800" cy="110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7333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219" name="Google Shape;219;p20"/>
          <p:cNvSpPr txBox="1">
            <a:spLocks noGrp="1"/>
          </p:cNvSpPr>
          <p:nvPr>
            <p:ph type="subTitle" idx="3"/>
          </p:nvPr>
        </p:nvSpPr>
        <p:spPr>
          <a:xfrm>
            <a:off x="7504636" y="3540449"/>
            <a:ext cx="2784000" cy="7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20"/>
          <p:cNvSpPr txBox="1">
            <a:spLocks noGrp="1"/>
          </p:cNvSpPr>
          <p:nvPr>
            <p:ph type="title" idx="4" hasCustomPrompt="1"/>
          </p:nvPr>
        </p:nvSpPr>
        <p:spPr>
          <a:xfrm>
            <a:off x="1660755" y="4909200"/>
            <a:ext cx="2696800" cy="110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7333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221" name="Google Shape;221;p20"/>
          <p:cNvSpPr txBox="1">
            <a:spLocks noGrp="1"/>
          </p:cNvSpPr>
          <p:nvPr>
            <p:ph type="subTitle" idx="5"/>
          </p:nvPr>
        </p:nvSpPr>
        <p:spPr>
          <a:xfrm>
            <a:off x="7504636" y="5043125"/>
            <a:ext cx="2784000" cy="7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2" name="Google Shape;222;p20"/>
          <p:cNvSpPr txBox="1">
            <a:spLocks noGrp="1"/>
          </p:cNvSpPr>
          <p:nvPr>
            <p:ph type="title" idx="6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20"/>
          <p:cNvSpPr/>
          <p:nvPr/>
        </p:nvSpPr>
        <p:spPr>
          <a:xfrm rot="3050764">
            <a:off x="-613033" y="-1035583"/>
            <a:ext cx="2123879" cy="2883595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4" name="Google Shape;224;p20"/>
          <p:cNvSpPr/>
          <p:nvPr/>
        </p:nvSpPr>
        <p:spPr>
          <a:xfrm rot="9667460" flipH="1">
            <a:off x="10520626" y="5887201"/>
            <a:ext cx="2452665" cy="2006704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5" name="Google Shape;225;p20"/>
          <p:cNvSpPr/>
          <p:nvPr/>
        </p:nvSpPr>
        <p:spPr>
          <a:xfrm rot="-217268" flipH="1">
            <a:off x="9399168" y="6038615"/>
            <a:ext cx="2096313" cy="2582989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6" name="Google Shape;226;p20"/>
          <p:cNvSpPr/>
          <p:nvPr/>
        </p:nvSpPr>
        <p:spPr>
          <a:xfrm rot="5400000">
            <a:off x="-822115" y="1279916"/>
            <a:ext cx="1548809" cy="1908377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7" name="Google Shape;227;p20"/>
          <p:cNvSpPr/>
          <p:nvPr/>
        </p:nvSpPr>
        <p:spPr>
          <a:xfrm>
            <a:off x="-124163" y="1774083"/>
            <a:ext cx="756589" cy="1027276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852804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3"/>
          <p:cNvSpPr txBox="1">
            <a:spLocks noGrp="1"/>
          </p:cNvSpPr>
          <p:nvPr>
            <p:ph type="title"/>
          </p:nvPr>
        </p:nvSpPr>
        <p:spPr>
          <a:xfrm>
            <a:off x="947500" y="2289456"/>
            <a:ext cx="3696000" cy="48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933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09" name="Google Shape;109;p13"/>
          <p:cNvSpPr txBox="1">
            <a:spLocks noGrp="1"/>
          </p:cNvSpPr>
          <p:nvPr>
            <p:ph type="title" idx="2" hasCustomPrompt="1"/>
          </p:nvPr>
        </p:nvSpPr>
        <p:spPr>
          <a:xfrm>
            <a:off x="947500" y="1594453"/>
            <a:ext cx="1344000" cy="6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6133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0" name="Google Shape;110;p13"/>
          <p:cNvSpPr txBox="1">
            <a:spLocks noGrp="1"/>
          </p:cNvSpPr>
          <p:nvPr>
            <p:ph type="subTitle" idx="1"/>
          </p:nvPr>
        </p:nvSpPr>
        <p:spPr>
          <a:xfrm>
            <a:off x="947500" y="2988000"/>
            <a:ext cx="3120000" cy="6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13"/>
          <p:cNvSpPr txBox="1">
            <a:spLocks noGrp="1"/>
          </p:cNvSpPr>
          <p:nvPr>
            <p:ph type="title" idx="3"/>
          </p:nvPr>
        </p:nvSpPr>
        <p:spPr>
          <a:xfrm>
            <a:off x="5250463" y="2289456"/>
            <a:ext cx="3696000" cy="48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933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12" name="Google Shape;112;p13"/>
          <p:cNvSpPr txBox="1">
            <a:spLocks noGrp="1"/>
          </p:cNvSpPr>
          <p:nvPr>
            <p:ph type="title" idx="4" hasCustomPrompt="1"/>
          </p:nvPr>
        </p:nvSpPr>
        <p:spPr>
          <a:xfrm>
            <a:off x="5250467" y="1594467"/>
            <a:ext cx="1434000" cy="63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6133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3" name="Google Shape;113;p13"/>
          <p:cNvSpPr txBox="1">
            <a:spLocks noGrp="1"/>
          </p:cNvSpPr>
          <p:nvPr>
            <p:ph type="subTitle" idx="5"/>
          </p:nvPr>
        </p:nvSpPr>
        <p:spPr>
          <a:xfrm>
            <a:off x="5250467" y="2988004"/>
            <a:ext cx="3120000" cy="6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3"/>
          <p:cNvSpPr txBox="1">
            <a:spLocks noGrp="1"/>
          </p:cNvSpPr>
          <p:nvPr>
            <p:ph type="title" idx="6"/>
          </p:nvPr>
        </p:nvSpPr>
        <p:spPr>
          <a:xfrm>
            <a:off x="5250463" y="4675572"/>
            <a:ext cx="3696000" cy="48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933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15" name="Google Shape;115;p13"/>
          <p:cNvSpPr txBox="1">
            <a:spLocks noGrp="1"/>
          </p:cNvSpPr>
          <p:nvPr>
            <p:ph type="title" idx="7" hasCustomPrompt="1"/>
          </p:nvPr>
        </p:nvSpPr>
        <p:spPr>
          <a:xfrm>
            <a:off x="5250467" y="3979900"/>
            <a:ext cx="1434000" cy="63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6133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6" name="Google Shape;116;p13"/>
          <p:cNvSpPr txBox="1">
            <a:spLocks noGrp="1"/>
          </p:cNvSpPr>
          <p:nvPr>
            <p:ph type="title" idx="8"/>
          </p:nvPr>
        </p:nvSpPr>
        <p:spPr>
          <a:xfrm>
            <a:off x="947500" y="4675572"/>
            <a:ext cx="3696000" cy="48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933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17" name="Google Shape;117;p13"/>
          <p:cNvSpPr txBox="1">
            <a:spLocks noGrp="1"/>
          </p:cNvSpPr>
          <p:nvPr>
            <p:ph type="title" idx="9" hasCustomPrompt="1"/>
          </p:nvPr>
        </p:nvSpPr>
        <p:spPr>
          <a:xfrm>
            <a:off x="947500" y="3979900"/>
            <a:ext cx="1344000" cy="63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6133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8" name="Google Shape;118;p13"/>
          <p:cNvSpPr txBox="1">
            <a:spLocks noGrp="1"/>
          </p:cNvSpPr>
          <p:nvPr>
            <p:ph type="subTitle" idx="13"/>
          </p:nvPr>
        </p:nvSpPr>
        <p:spPr>
          <a:xfrm>
            <a:off x="947500" y="5374053"/>
            <a:ext cx="3120000" cy="6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3"/>
          <p:cNvSpPr txBox="1">
            <a:spLocks noGrp="1"/>
          </p:cNvSpPr>
          <p:nvPr>
            <p:ph type="title" idx="14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13"/>
          <p:cNvSpPr/>
          <p:nvPr/>
        </p:nvSpPr>
        <p:spPr>
          <a:xfrm>
            <a:off x="10461435" y="-459697"/>
            <a:ext cx="2008563" cy="1943305"/>
          </a:xfrm>
          <a:custGeom>
            <a:avLst/>
            <a:gdLst/>
            <a:ahLst/>
            <a:cxnLst/>
            <a:rect l="l" t="t" r="r" b="b"/>
            <a:pathLst>
              <a:path w="11816" h="11433" extrusionOk="0">
                <a:moveTo>
                  <a:pt x="5624" y="0"/>
                </a:moveTo>
                <a:cubicBezTo>
                  <a:pt x="5116" y="0"/>
                  <a:pt x="4606" y="74"/>
                  <a:pt x="4110" y="228"/>
                </a:cubicBezTo>
                <a:cubicBezTo>
                  <a:pt x="2337" y="808"/>
                  <a:pt x="1061" y="2349"/>
                  <a:pt x="829" y="4205"/>
                </a:cubicBezTo>
                <a:cubicBezTo>
                  <a:pt x="0" y="6442"/>
                  <a:pt x="713" y="8961"/>
                  <a:pt x="2585" y="10419"/>
                </a:cubicBezTo>
                <a:cubicBezTo>
                  <a:pt x="3500" y="11109"/>
                  <a:pt x="4598" y="11433"/>
                  <a:pt x="5702" y="11433"/>
                </a:cubicBezTo>
                <a:cubicBezTo>
                  <a:pt x="7039" y="11433"/>
                  <a:pt x="8386" y="10959"/>
                  <a:pt x="9429" y="10088"/>
                </a:cubicBezTo>
                <a:cubicBezTo>
                  <a:pt x="11434" y="8414"/>
                  <a:pt x="11815" y="5481"/>
                  <a:pt x="10705" y="3161"/>
                </a:cubicBezTo>
                <a:cubicBezTo>
                  <a:pt x="9784" y="1253"/>
                  <a:pt x="7724" y="0"/>
                  <a:pt x="562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1" name="Google Shape;121;p13"/>
          <p:cNvSpPr/>
          <p:nvPr/>
        </p:nvSpPr>
        <p:spPr>
          <a:xfrm rot="-8100000">
            <a:off x="10661571" y="-571468"/>
            <a:ext cx="2096268" cy="2582933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2" name="Google Shape;122;p13"/>
          <p:cNvSpPr txBox="1">
            <a:spLocks noGrp="1"/>
          </p:cNvSpPr>
          <p:nvPr>
            <p:ph type="subTitle" idx="15"/>
          </p:nvPr>
        </p:nvSpPr>
        <p:spPr>
          <a:xfrm>
            <a:off x="5250467" y="5374053"/>
            <a:ext cx="3120000" cy="6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2446415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 Section header 1">
  <p:cSld name=" Section header 1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1"/>
          <p:cNvSpPr txBox="1">
            <a:spLocks noGrp="1"/>
          </p:cNvSpPr>
          <p:nvPr>
            <p:ph type="title"/>
          </p:nvPr>
        </p:nvSpPr>
        <p:spPr>
          <a:xfrm>
            <a:off x="1595000" y="3317533"/>
            <a:ext cx="7200000" cy="144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9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30" name="Google Shape;230;p21"/>
          <p:cNvSpPr txBox="1">
            <a:spLocks noGrp="1"/>
          </p:cNvSpPr>
          <p:nvPr>
            <p:ph type="title" idx="2" hasCustomPrompt="1"/>
          </p:nvPr>
        </p:nvSpPr>
        <p:spPr>
          <a:xfrm>
            <a:off x="1595000" y="1351832"/>
            <a:ext cx="2400000" cy="13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0666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231" name="Google Shape;231;p21"/>
          <p:cNvSpPr txBox="1">
            <a:spLocks noGrp="1"/>
          </p:cNvSpPr>
          <p:nvPr>
            <p:ph type="subTitle" idx="1"/>
          </p:nvPr>
        </p:nvSpPr>
        <p:spPr>
          <a:xfrm>
            <a:off x="1595000" y="4875933"/>
            <a:ext cx="7200000" cy="5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21"/>
          <p:cNvSpPr/>
          <p:nvPr/>
        </p:nvSpPr>
        <p:spPr>
          <a:xfrm rot="5400000" flipH="1">
            <a:off x="5900068" y="-1710243"/>
            <a:ext cx="3107867" cy="2905641"/>
          </a:xfrm>
          <a:custGeom>
            <a:avLst/>
            <a:gdLst/>
            <a:ahLst/>
            <a:cxnLst/>
            <a:rect l="l" t="t" r="r" b="b"/>
            <a:pathLst>
              <a:path w="26664" h="24929" extrusionOk="0">
                <a:moveTo>
                  <a:pt x="14316" y="1"/>
                </a:moveTo>
                <a:cubicBezTo>
                  <a:pt x="9286" y="1"/>
                  <a:pt x="4073" y="3865"/>
                  <a:pt x="2121" y="8257"/>
                </a:cubicBezTo>
                <a:cubicBezTo>
                  <a:pt x="0" y="13029"/>
                  <a:pt x="1193" y="18564"/>
                  <a:pt x="5303" y="21845"/>
                </a:cubicBezTo>
                <a:cubicBezTo>
                  <a:pt x="7965" y="23969"/>
                  <a:pt x="10917" y="24928"/>
                  <a:pt x="13705" y="24928"/>
                </a:cubicBezTo>
                <a:cubicBezTo>
                  <a:pt x="20704" y="24928"/>
                  <a:pt x="26663" y="18878"/>
                  <a:pt x="24376" y="10013"/>
                </a:cubicBezTo>
                <a:cubicBezTo>
                  <a:pt x="23316" y="5870"/>
                  <a:pt x="21493" y="1844"/>
                  <a:pt x="17118" y="435"/>
                </a:cubicBezTo>
                <a:cubicBezTo>
                  <a:pt x="16206" y="138"/>
                  <a:pt x="15264" y="1"/>
                  <a:pt x="1431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3" name="Google Shape;233;p21"/>
          <p:cNvSpPr/>
          <p:nvPr/>
        </p:nvSpPr>
        <p:spPr>
          <a:xfrm rot="-5400000" flipH="1">
            <a:off x="8742209" y="-319173"/>
            <a:ext cx="835747" cy="1134753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4" name="Google Shape;234;p21"/>
          <p:cNvSpPr/>
          <p:nvPr/>
        </p:nvSpPr>
        <p:spPr>
          <a:xfrm rot="-10651533" flipH="1">
            <a:off x="8242785" y="-1538361"/>
            <a:ext cx="1834604" cy="2561872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5" name="Google Shape;235;p21"/>
          <p:cNvSpPr/>
          <p:nvPr/>
        </p:nvSpPr>
        <p:spPr>
          <a:xfrm rot="-5400000">
            <a:off x="9283825" y="5132021"/>
            <a:ext cx="2660687" cy="2350892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25186155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 Section header 2">
  <p:cSld name=" Section header 2"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2"/>
          <p:cNvSpPr txBox="1">
            <a:spLocks noGrp="1"/>
          </p:cNvSpPr>
          <p:nvPr>
            <p:ph type="title"/>
          </p:nvPr>
        </p:nvSpPr>
        <p:spPr>
          <a:xfrm>
            <a:off x="4060133" y="2132075"/>
            <a:ext cx="6240000" cy="240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9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38" name="Google Shape;238;p22"/>
          <p:cNvSpPr txBox="1">
            <a:spLocks noGrp="1"/>
          </p:cNvSpPr>
          <p:nvPr>
            <p:ph type="title" idx="2" hasCustomPrompt="1"/>
          </p:nvPr>
        </p:nvSpPr>
        <p:spPr>
          <a:xfrm>
            <a:off x="989800" y="2950808"/>
            <a:ext cx="2400000" cy="137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0666">
                <a:solidFill>
                  <a:schemeClr val="accent6"/>
                </a:solidFill>
              </a:defRPr>
            </a:lvl1pPr>
            <a:lvl2pPr lvl="1" algn="ctr" rtl="0">
              <a:spcBef>
                <a:spcPts val="1333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239" name="Google Shape;239;p22"/>
          <p:cNvSpPr txBox="1">
            <a:spLocks noGrp="1"/>
          </p:cNvSpPr>
          <p:nvPr>
            <p:ph type="subTitle" idx="1"/>
          </p:nvPr>
        </p:nvSpPr>
        <p:spPr>
          <a:xfrm>
            <a:off x="4060133" y="4674367"/>
            <a:ext cx="6240000" cy="5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733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40" name="Google Shape;240;p22"/>
          <p:cNvSpPr/>
          <p:nvPr/>
        </p:nvSpPr>
        <p:spPr>
          <a:xfrm rot="-9986465">
            <a:off x="3982274" y="350966"/>
            <a:ext cx="859772" cy="1105671"/>
          </a:xfrm>
          <a:custGeom>
            <a:avLst/>
            <a:gdLst/>
            <a:ahLst/>
            <a:cxnLst/>
            <a:rect l="l" t="t" r="r" b="b"/>
            <a:pathLst>
              <a:path w="24957" h="32134" extrusionOk="0">
                <a:moveTo>
                  <a:pt x="21809" y="1"/>
                </a:moveTo>
                <a:cubicBezTo>
                  <a:pt x="21721" y="1"/>
                  <a:pt x="21632" y="12"/>
                  <a:pt x="21543" y="36"/>
                </a:cubicBezTo>
                <a:cubicBezTo>
                  <a:pt x="15263" y="1892"/>
                  <a:pt x="9778" y="5786"/>
                  <a:pt x="5950" y="11089"/>
                </a:cubicBezTo>
                <a:cubicBezTo>
                  <a:pt x="1840" y="16823"/>
                  <a:pt x="1" y="24097"/>
                  <a:pt x="763" y="31107"/>
                </a:cubicBezTo>
                <a:cubicBezTo>
                  <a:pt x="835" y="31695"/>
                  <a:pt x="1229" y="32134"/>
                  <a:pt x="1796" y="32134"/>
                </a:cubicBezTo>
                <a:cubicBezTo>
                  <a:pt x="1884" y="32134"/>
                  <a:pt x="1976" y="32123"/>
                  <a:pt x="2072" y="32101"/>
                </a:cubicBezTo>
                <a:cubicBezTo>
                  <a:pt x="4773" y="31471"/>
                  <a:pt x="7458" y="31007"/>
                  <a:pt x="10192" y="30543"/>
                </a:cubicBezTo>
                <a:cubicBezTo>
                  <a:pt x="10540" y="30494"/>
                  <a:pt x="10904" y="30394"/>
                  <a:pt x="11219" y="30212"/>
                </a:cubicBezTo>
                <a:cubicBezTo>
                  <a:pt x="11667" y="29930"/>
                  <a:pt x="11865" y="29085"/>
                  <a:pt x="11832" y="28571"/>
                </a:cubicBezTo>
                <a:cubicBezTo>
                  <a:pt x="11219" y="20452"/>
                  <a:pt x="16340" y="13011"/>
                  <a:pt x="24145" y="10691"/>
                </a:cubicBezTo>
                <a:cubicBezTo>
                  <a:pt x="24526" y="10575"/>
                  <a:pt x="24957" y="10145"/>
                  <a:pt x="24907" y="9697"/>
                </a:cubicBezTo>
                <a:cubicBezTo>
                  <a:pt x="24509" y="6648"/>
                  <a:pt x="23813" y="3649"/>
                  <a:pt x="22819" y="765"/>
                </a:cubicBezTo>
                <a:cubicBezTo>
                  <a:pt x="22680" y="307"/>
                  <a:pt x="22262" y="1"/>
                  <a:pt x="2180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1" name="Google Shape;241;p22"/>
          <p:cNvSpPr/>
          <p:nvPr/>
        </p:nvSpPr>
        <p:spPr>
          <a:xfrm rot="-5400000" flipH="1">
            <a:off x="8839077" y="5930017"/>
            <a:ext cx="3871435" cy="3619524"/>
          </a:xfrm>
          <a:custGeom>
            <a:avLst/>
            <a:gdLst/>
            <a:ahLst/>
            <a:cxnLst/>
            <a:rect l="l" t="t" r="r" b="b"/>
            <a:pathLst>
              <a:path w="26664" h="24929" extrusionOk="0">
                <a:moveTo>
                  <a:pt x="14316" y="1"/>
                </a:moveTo>
                <a:cubicBezTo>
                  <a:pt x="9286" y="1"/>
                  <a:pt x="4073" y="3865"/>
                  <a:pt x="2121" y="8257"/>
                </a:cubicBezTo>
                <a:cubicBezTo>
                  <a:pt x="0" y="13029"/>
                  <a:pt x="1193" y="18564"/>
                  <a:pt x="5303" y="21845"/>
                </a:cubicBezTo>
                <a:cubicBezTo>
                  <a:pt x="7965" y="23969"/>
                  <a:pt x="10917" y="24928"/>
                  <a:pt x="13705" y="24928"/>
                </a:cubicBezTo>
                <a:cubicBezTo>
                  <a:pt x="20704" y="24928"/>
                  <a:pt x="26663" y="18878"/>
                  <a:pt x="24376" y="10013"/>
                </a:cubicBezTo>
                <a:cubicBezTo>
                  <a:pt x="23316" y="5870"/>
                  <a:pt x="21493" y="1844"/>
                  <a:pt x="17118" y="435"/>
                </a:cubicBezTo>
                <a:cubicBezTo>
                  <a:pt x="16206" y="138"/>
                  <a:pt x="15264" y="1"/>
                  <a:pt x="1431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2" name="Google Shape;242;p22"/>
          <p:cNvSpPr/>
          <p:nvPr/>
        </p:nvSpPr>
        <p:spPr>
          <a:xfrm>
            <a:off x="2213481" y="-757846"/>
            <a:ext cx="2089136" cy="1709275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3" name="Google Shape;243;p22"/>
          <p:cNvSpPr/>
          <p:nvPr/>
        </p:nvSpPr>
        <p:spPr>
          <a:xfrm rot="5400000" flipH="1">
            <a:off x="8608345" y="6274070"/>
            <a:ext cx="763979" cy="1037309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4" name="Google Shape;244;p22"/>
          <p:cNvSpPr/>
          <p:nvPr/>
        </p:nvSpPr>
        <p:spPr>
          <a:xfrm rot="-9594276" flipH="1">
            <a:off x="1338856" y="-1274273"/>
            <a:ext cx="1929384" cy="2377156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5" name="Google Shape;245;p22"/>
          <p:cNvSpPr/>
          <p:nvPr/>
        </p:nvSpPr>
        <p:spPr>
          <a:xfrm rot="148348" flipH="1">
            <a:off x="8151786" y="6115656"/>
            <a:ext cx="1677076" cy="2341920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67093550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 Section header 3">
  <p:cSld name=" Section header 3"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23"/>
          <p:cNvSpPr txBox="1">
            <a:spLocks noGrp="1"/>
          </p:cNvSpPr>
          <p:nvPr>
            <p:ph type="title"/>
          </p:nvPr>
        </p:nvSpPr>
        <p:spPr>
          <a:xfrm>
            <a:off x="4070433" y="2999100"/>
            <a:ext cx="6486800" cy="144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9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48" name="Google Shape;248;p23"/>
          <p:cNvSpPr txBox="1">
            <a:spLocks noGrp="1"/>
          </p:cNvSpPr>
          <p:nvPr>
            <p:ph type="title" idx="2" hasCustomPrompt="1"/>
          </p:nvPr>
        </p:nvSpPr>
        <p:spPr>
          <a:xfrm>
            <a:off x="8157075" y="973719"/>
            <a:ext cx="2400000" cy="13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10666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249" name="Google Shape;249;p23"/>
          <p:cNvSpPr txBox="1">
            <a:spLocks noGrp="1"/>
          </p:cNvSpPr>
          <p:nvPr>
            <p:ph type="subTitle" idx="1"/>
          </p:nvPr>
        </p:nvSpPr>
        <p:spPr>
          <a:xfrm>
            <a:off x="4308033" y="4557451"/>
            <a:ext cx="6249200" cy="5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0" name="Google Shape;250;p23"/>
          <p:cNvSpPr/>
          <p:nvPr/>
        </p:nvSpPr>
        <p:spPr>
          <a:xfrm rot="121126">
            <a:off x="-1158209" y="-1294134"/>
            <a:ext cx="3597383" cy="2943281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1" name="Google Shape;251;p23"/>
          <p:cNvSpPr/>
          <p:nvPr/>
        </p:nvSpPr>
        <p:spPr>
          <a:xfrm rot="10507337">
            <a:off x="941487" y="5615930"/>
            <a:ext cx="2538836" cy="2077207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2" name="Google Shape;252;p23"/>
          <p:cNvSpPr/>
          <p:nvPr/>
        </p:nvSpPr>
        <p:spPr>
          <a:xfrm rot="5400000">
            <a:off x="1826780" y="-641135"/>
            <a:ext cx="2279069" cy="2013708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3" name="Google Shape;253;p23"/>
          <p:cNvSpPr/>
          <p:nvPr/>
        </p:nvSpPr>
        <p:spPr>
          <a:xfrm rot="5400000">
            <a:off x="3698850" y="-167933"/>
            <a:ext cx="786067" cy="1067300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4" name="Google Shape;254;p23"/>
          <p:cNvSpPr/>
          <p:nvPr/>
        </p:nvSpPr>
        <p:spPr>
          <a:xfrm rot="4107087">
            <a:off x="3878884" y="-1897983"/>
            <a:ext cx="2411091" cy="3571569"/>
          </a:xfrm>
          <a:custGeom>
            <a:avLst/>
            <a:gdLst/>
            <a:ahLst/>
            <a:cxnLst/>
            <a:rect l="l" t="t" r="r" b="b"/>
            <a:pathLst>
              <a:path w="62970" h="93278" fill="none" extrusionOk="0">
                <a:moveTo>
                  <a:pt x="40384" y="0"/>
                </a:moveTo>
                <a:cubicBezTo>
                  <a:pt x="37152" y="6612"/>
                  <a:pt x="38296" y="15096"/>
                  <a:pt x="43151" y="20614"/>
                </a:cubicBezTo>
                <a:cubicBezTo>
                  <a:pt x="45836" y="23663"/>
                  <a:pt x="49415" y="25751"/>
                  <a:pt x="52795" y="28038"/>
                </a:cubicBezTo>
                <a:cubicBezTo>
                  <a:pt x="56159" y="30308"/>
                  <a:pt x="59490" y="32960"/>
                  <a:pt x="61230" y="36638"/>
                </a:cubicBezTo>
                <a:cubicBezTo>
                  <a:pt x="62970" y="40301"/>
                  <a:pt x="62688" y="45255"/>
                  <a:pt x="59540" y="47840"/>
                </a:cubicBezTo>
                <a:cubicBezTo>
                  <a:pt x="56242" y="50558"/>
                  <a:pt x="51304" y="49845"/>
                  <a:pt x="47459" y="51685"/>
                </a:cubicBezTo>
                <a:cubicBezTo>
                  <a:pt x="46001" y="52364"/>
                  <a:pt x="44626" y="53624"/>
                  <a:pt x="44576" y="55214"/>
                </a:cubicBezTo>
                <a:cubicBezTo>
                  <a:pt x="44543" y="56225"/>
                  <a:pt x="45024" y="57153"/>
                  <a:pt x="45554" y="58015"/>
                </a:cubicBezTo>
                <a:cubicBezTo>
                  <a:pt x="48023" y="62091"/>
                  <a:pt x="51503" y="65754"/>
                  <a:pt x="52431" y="70427"/>
                </a:cubicBezTo>
                <a:cubicBezTo>
                  <a:pt x="53674" y="76607"/>
                  <a:pt x="49945" y="82971"/>
                  <a:pt x="44742" y="86517"/>
                </a:cubicBezTo>
                <a:cubicBezTo>
                  <a:pt x="39555" y="90063"/>
                  <a:pt x="33126" y="91306"/>
                  <a:pt x="26862" y="92052"/>
                </a:cubicBezTo>
                <a:cubicBezTo>
                  <a:pt x="17947" y="93095"/>
                  <a:pt x="8965" y="93278"/>
                  <a:pt x="0" y="92598"/>
                </a:cubicBezTo>
              </a:path>
            </a:pathLst>
          </a:custGeom>
          <a:noFill/>
          <a:ln w="15750" cap="flat" cmpd="sng">
            <a:solidFill>
              <a:srgbClr val="0E1C30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5" name="Google Shape;255;p23"/>
          <p:cNvSpPr/>
          <p:nvPr/>
        </p:nvSpPr>
        <p:spPr>
          <a:xfrm>
            <a:off x="2874685" y="6026934"/>
            <a:ext cx="1750839" cy="2157311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6" name="Google Shape;256;p23"/>
          <p:cNvSpPr/>
          <p:nvPr/>
        </p:nvSpPr>
        <p:spPr>
          <a:xfrm rot="-5400000">
            <a:off x="3398233" y="6120885"/>
            <a:ext cx="786067" cy="1067300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0083517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24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59" name="Google Shape;259;p24"/>
          <p:cNvSpPr/>
          <p:nvPr/>
        </p:nvSpPr>
        <p:spPr>
          <a:xfrm rot="-5400000">
            <a:off x="8154535" y="6022883"/>
            <a:ext cx="2018884" cy="1783816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0" name="Google Shape;260;p24"/>
          <p:cNvSpPr/>
          <p:nvPr/>
        </p:nvSpPr>
        <p:spPr>
          <a:xfrm rot="-5776797">
            <a:off x="7468684" y="6174360"/>
            <a:ext cx="726519" cy="986448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1" name="Google Shape;261;p24"/>
          <p:cNvSpPr/>
          <p:nvPr/>
        </p:nvSpPr>
        <p:spPr>
          <a:xfrm rot="-30068">
            <a:off x="7114311" y="6160681"/>
            <a:ext cx="1435360" cy="1768589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2" name="Google Shape;262;p24"/>
          <p:cNvSpPr/>
          <p:nvPr/>
        </p:nvSpPr>
        <p:spPr>
          <a:xfrm>
            <a:off x="858981" y="-936479"/>
            <a:ext cx="2089136" cy="1709275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3" name="Google Shape;263;p24"/>
          <p:cNvSpPr/>
          <p:nvPr/>
        </p:nvSpPr>
        <p:spPr>
          <a:xfrm rot="-9594276" flipH="1">
            <a:off x="349689" y="-1465739"/>
            <a:ext cx="1929384" cy="2377156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2812121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5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66" name="Google Shape;266;p25"/>
          <p:cNvSpPr/>
          <p:nvPr/>
        </p:nvSpPr>
        <p:spPr>
          <a:xfrm rot="-5400000" flipH="1">
            <a:off x="8802111" y="6241150"/>
            <a:ext cx="3871435" cy="3619524"/>
          </a:xfrm>
          <a:custGeom>
            <a:avLst/>
            <a:gdLst/>
            <a:ahLst/>
            <a:cxnLst/>
            <a:rect l="l" t="t" r="r" b="b"/>
            <a:pathLst>
              <a:path w="26664" h="24929" extrusionOk="0">
                <a:moveTo>
                  <a:pt x="14316" y="1"/>
                </a:moveTo>
                <a:cubicBezTo>
                  <a:pt x="9286" y="1"/>
                  <a:pt x="4073" y="3865"/>
                  <a:pt x="2121" y="8257"/>
                </a:cubicBezTo>
                <a:cubicBezTo>
                  <a:pt x="0" y="13029"/>
                  <a:pt x="1193" y="18564"/>
                  <a:pt x="5303" y="21845"/>
                </a:cubicBezTo>
                <a:cubicBezTo>
                  <a:pt x="7965" y="23969"/>
                  <a:pt x="10917" y="24928"/>
                  <a:pt x="13705" y="24928"/>
                </a:cubicBezTo>
                <a:cubicBezTo>
                  <a:pt x="20704" y="24928"/>
                  <a:pt x="26663" y="18878"/>
                  <a:pt x="24376" y="10013"/>
                </a:cubicBezTo>
                <a:cubicBezTo>
                  <a:pt x="23316" y="5870"/>
                  <a:pt x="21493" y="1844"/>
                  <a:pt x="17118" y="435"/>
                </a:cubicBezTo>
                <a:cubicBezTo>
                  <a:pt x="16206" y="138"/>
                  <a:pt x="15264" y="1"/>
                  <a:pt x="1431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7" name="Google Shape;267;p25"/>
          <p:cNvSpPr/>
          <p:nvPr/>
        </p:nvSpPr>
        <p:spPr>
          <a:xfrm rot="-4716971">
            <a:off x="-1049718" y="686"/>
            <a:ext cx="2089161" cy="1709295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8" name="Google Shape;268;p25"/>
          <p:cNvSpPr/>
          <p:nvPr/>
        </p:nvSpPr>
        <p:spPr>
          <a:xfrm rot="5400000" flipH="1">
            <a:off x="8679745" y="6341403"/>
            <a:ext cx="763979" cy="1037309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9" name="Google Shape;269;p25"/>
          <p:cNvSpPr/>
          <p:nvPr/>
        </p:nvSpPr>
        <p:spPr>
          <a:xfrm rot="7288999" flipH="1">
            <a:off x="-1234745" y="910269"/>
            <a:ext cx="1732996" cy="2135188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0" name="Google Shape;270;p25"/>
          <p:cNvSpPr/>
          <p:nvPr/>
        </p:nvSpPr>
        <p:spPr>
          <a:xfrm rot="-6299965">
            <a:off x="7207709" y="5712289"/>
            <a:ext cx="2107848" cy="3122372"/>
          </a:xfrm>
          <a:custGeom>
            <a:avLst/>
            <a:gdLst/>
            <a:ahLst/>
            <a:cxnLst/>
            <a:rect l="l" t="t" r="r" b="b"/>
            <a:pathLst>
              <a:path w="62970" h="93278" fill="none" extrusionOk="0">
                <a:moveTo>
                  <a:pt x="40384" y="0"/>
                </a:moveTo>
                <a:cubicBezTo>
                  <a:pt x="37152" y="6612"/>
                  <a:pt x="38296" y="15096"/>
                  <a:pt x="43151" y="20614"/>
                </a:cubicBezTo>
                <a:cubicBezTo>
                  <a:pt x="45836" y="23663"/>
                  <a:pt x="49415" y="25751"/>
                  <a:pt x="52795" y="28038"/>
                </a:cubicBezTo>
                <a:cubicBezTo>
                  <a:pt x="56159" y="30308"/>
                  <a:pt x="59490" y="32960"/>
                  <a:pt x="61230" y="36638"/>
                </a:cubicBezTo>
                <a:cubicBezTo>
                  <a:pt x="62970" y="40301"/>
                  <a:pt x="62688" y="45255"/>
                  <a:pt x="59540" y="47840"/>
                </a:cubicBezTo>
                <a:cubicBezTo>
                  <a:pt x="56242" y="50558"/>
                  <a:pt x="51304" y="49845"/>
                  <a:pt x="47459" y="51685"/>
                </a:cubicBezTo>
                <a:cubicBezTo>
                  <a:pt x="46001" y="52364"/>
                  <a:pt x="44626" y="53624"/>
                  <a:pt x="44576" y="55214"/>
                </a:cubicBezTo>
                <a:cubicBezTo>
                  <a:pt x="44543" y="56225"/>
                  <a:pt x="45024" y="57153"/>
                  <a:pt x="45554" y="58015"/>
                </a:cubicBezTo>
                <a:cubicBezTo>
                  <a:pt x="48023" y="62091"/>
                  <a:pt x="51503" y="65754"/>
                  <a:pt x="52431" y="70427"/>
                </a:cubicBezTo>
                <a:cubicBezTo>
                  <a:pt x="53674" y="76607"/>
                  <a:pt x="49945" y="82971"/>
                  <a:pt x="44742" y="86517"/>
                </a:cubicBezTo>
                <a:cubicBezTo>
                  <a:pt x="39555" y="90063"/>
                  <a:pt x="33126" y="91306"/>
                  <a:pt x="26862" y="92052"/>
                </a:cubicBezTo>
                <a:cubicBezTo>
                  <a:pt x="17947" y="93095"/>
                  <a:pt x="8965" y="93278"/>
                  <a:pt x="0" y="92598"/>
                </a:cubicBezTo>
              </a:path>
            </a:pathLst>
          </a:custGeom>
          <a:noFill/>
          <a:ln w="15750" cap="flat" cmpd="sng">
            <a:solidFill>
              <a:srgbClr val="0E1C30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5771899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Title only 3"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6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73" name="Google Shape;273;p26"/>
          <p:cNvSpPr/>
          <p:nvPr/>
        </p:nvSpPr>
        <p:spPr>
          <a:xfrm rot="5400000">
            <a:off x="-446415" y="-435658"/>
            <a:ext cx="1837593" cy="1623635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4" name="Google Shape;274;p26"/>
          <p:cNvSpPr/>
          <p:nvPr/>
        </p:nvSpPr>
        <p:spPr>
          <a:xfrm rot="5400000">
            <a:off x="1399514" y="-216735"/>
            <a:ext cx="687180" cy="933033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5" name="Google Shape;275;p26"/>
          <p:cNvSpPr/>
          <p:nvPr/>
        </p:nvSpPr>
        <p:spPr>
          <a:xfrm rot="4107173">
            <a:off x="1441288" y="-1873342"/>
            <a:ext cx="2107765" cy="3122251"/>
          </a:xfrm>
          <a:custGeom>
            <a:avLst/>
            <a:gdLst/>
            <a:ahLst/>
            <a:cxnLst/>
            <a:rect l="l" t="t" r="r" b="b"/>
            <a:pathLst>
              <a:path w="62970" h="93278" fill="none" extrusionOk="0">
                <a:moveTo>
                  <a:pt x="40384" y="0"/>
                </a:moveTo>
                <a:cubicBezTo>
                  <a:pt x="37152" y="6612"/>
                  <a:pt x="38296" y="15096"/>
                  <a:pt x="43151" y="20614"/>
                </a:cubicBezTo>
                <a:cubicBezTo>
                  <a:pt x="45836" y="23663"/>
                  <a:pt x="49415" y="25751"/>
                  <a:pt x="52795" y="28038"/>
                </a:cubicBezTo>
                <a:cubicBezTo>
                  <a:pt x="56159" y="30308"/>
                  <a:pt x="59490" y="32960"/>
                  <a:pt x="61230" y="36638"/>
                </a:cubicBezTo>
                <a:cubicBezTo>
                  <a:pt x="62970" y="40301"/>
                  <a:pt x="62688" y="45255"/>
                  <a:pt x="59540" y="47840"/>
                </a:cubicBezTo>
                <a:cubicBezTo>
                  <a:pt x="56242" y="50558"/>
                  <a:pt x="51304" y="49845"/>
                  <a:pt x="47459" y="51685"/>
                </a:cubicBezTo>
                <a:cubicBezTo>
                  <a:pt x="46001" y="52364"/>
                  <a:pt x="44626" y="53624"/>
                  <a:pt x="44576" y="55214"/>
                </a:cubicBezTo>
                <a:cubicBezTo>
                  <a:pt x="44543" y="56225"/>
                  <a:pt x="45024" y="57153"/>
                  <a:pt x="45554" y="58015"/>
                </a:cubicBezTo>
                <a:cubicBezTo>
                  <a:pt x="48023" y="62091"/>
                  <a:pt x="51503" y="65754"/>
                  <a:pt x="52431" y="70427"/>
                </a:cubicBezTo>
                <a:cubicBezTo>
                  <a:pt x="53674" y="76607"/>
                  <a:pt x="49945" y="82971"/>
                  <a:pt x="44742" y="86517"/>
                </a:cubicBezTo>
                <a:cubicBezTo>
                  <a:pt x="39555" y="90063"/>
                  <a:pt x="33126" y="91306"/>
                  <a:pt x="26862" y="92052"/>
                </a:cubicBezTo>
                <a:cubicBezTo>
                  <a:pt x="17947" y="93095"/>
                  <a:pt x="8965" y="93278"/>
                  <a:pt x="0" y="92598"/>
                </a:cubicBezTo>
              </a:path>
            </a:pathLst>
          </a:custGeom>
          <a:noFill/>
          <a:ln w="15750" cap="flat" cmpd="sng">
            <a:solidFill>
              <a:srgbClr val="0E1C30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6" name="Google Shape;276;p26"/>
          <p:cNvSpPr/>
          <p:nvPr/>
        </p:nvSpPr>
        <p:spPr>
          <a:xfrm>
            <a:off x="8868968" y="6213306"/>
            <a:ext cx="2663717" cy="2031036"/>
          </a:xfrm>
          <a:custGeom>
            <a:avLst/>
            <a:gdLst/>
            <a:ahLst/>
            <a:cxnLst/>
            <a:rect l="l" t="t" r="r" b="b"/>
            <a:pathLst>
              <a:path w="56707" h="43235" extrusionOk="0">
                <a:moveTo>
                  <a:pt x="14061" y="1"/>
                </a:moveTo>
                <a:cubicBezTo>
                  <a:pt x="12530" y="1"/>
                  <a:pt x="10976" y="454"/>
                  <a:pt x="9513" y="1384"/>
                </a:cubicBezTo>
                <a:cubicBezTo>
                  <a:pt x="3182" y="5443"/>
                  <a:pt x="995" y="14524"/>
                  <a:pt x="465" y="21501"/>
                </a:cubicBezTo>
                <a:cubicBezTo>
                  <a:pt x="1" y="27582"/>
                  <a:pt x="200" y="33730"/>
                  <a:pt x="150" y="39811"/>
                </a:cubicBezTo>
                <a:cubicBezTo>
                  <a:pt x="167" y="40441"/>
                  <a:pt x="680" y="40955"/>
                  <a:pt x="1327" y="40971"/>
                </a:cubicBezTo>
                <a:cubicBezTo>
                  <a:pt x="7957" y="40686"/>
                  <a:pt x="14592" y="40543"/>
                  <a:pt x="21228" y="40543"/>
                </a:cubicBezTo>
                <a:cubicBezTo>
                  <a:pt x="31543" y="40543"/>
                  <a:pt x="41861" y="40889"/>
                  <a:pt x="52166" y="41585"/>
                </a:cubicBezTo>
                <a:cubicBezTo>
                  <a:pt x="52150" y="41651"/>
                  <a:pt x="52133" y="41717"/>
                  <a:pt x="52117" y="41783"/>
                </a:cubicBezTo>
                <a:cubicBezTo>
                  <a:pt x="51937" y="42662"/>
                  <a:pt x="52678" y="43234"/>
                  <a:pt x="53361" y="43234"/>
                </a:cubicBezTo>
                <a:cubicBezTo>
                  <a:pt x="53811" y="43234"/>
                  <a:pt x="54235" y="42986"/>
                  <a:pt x="54354" y="42413"/>
                </a:cubicBezTo>
                <a:cubicBezTo>
                  <a:pt x="55447" y="37276"/>
                  <a:pt x="56143" y="32073"/>
                  <a:pt x="56425" y="26853"/>
                </a:cubicBezTo>
                <a:cubicBezTo>
                  <a:pt x="56690" y="22097"/>
                  <a:pt x="56707" y="17093"/>
                  <a:pt x="54901" y="12602"/>
                </a:cubicBezTo>
                <a:cubicBezTo>
                  <a:pt x="53007" y="7853"/>
                  <a:pt x="48366" y="3144"/>
                  <a:pt x="42947" y="3144"/>
                </a:cubicBezTo>
                <a:cubicBezTo>
                  <a:pt x="42296" y="3144"/>
                  <a:pt x="41634" y="3212"/>
                  <a:pt x="40964" y="3356"/>
                </a:cubicBezTo>
                <a:cubicBezTo>
                  <a:pt x="34932" y="4648"/>
                  <a:pt x="32480" y="11807"/>
                  <a:pt x="31983" y="17209"/>
                </a:cubicBezTo>
                <a:lnTo>
                  <a:pt x="24791" y="17822"/>
                </a:lnTo>
                <a:cubicBezTo>
                  <a:pt x="24625" y="9686"/>
                  <a:pt x="22769" y="5013"/>
                  <a:pt x="19671" y="2245"/>
                </a:cubicBezTo>
                <a:cubicBezTo>
                  <a:pt x="18004" y="766"/>
                  <a:pt x="16051" y="1"/>
                  <a:pt x="14061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7" name="Google Shape;277;p26"/>
          <p:cNvSpPr/>
          <p:nvPr/>
        </p:nvSpPr>
        <p:spPr>
          <a:xfrm>
            <a:off x="10131246" y="6213300"/>
            <a:ext cx="1491345" cy="1837573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20471705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Title only 4"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7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80" name="Google Shape;280;p27"/>
          <p:cNvSpPr/>
          <p:nvPr/>
        </p:nvSpPr>
        <p:spPr>
          <a:xfrm rot="-10251937" flipH="1">
            <a:off x="-580403" y="5730427"/>
            <a:ext cx="2138100" cy="1889152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1" name="Google Shape;281;p27"/>
          <p:cNvSpPr/>
          <p:nvPr/>
        </p:nvSpPr>
        <p:spPr>
          <a:xfrm rot="-10251867" flipH="1">
            <a:off x="-277505" y="4471178"/>
            <a:ext cx="797599" cy="1082957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2" name="Google Shape;282;p27"/>
          <p:cNvSpPr/>
          <p:nvPr/>
        </p:nvSpPr>
        <p:spPr>
          <a:xfrm rot="5163990">
            <a:off x="11189292" y="37084"/>
            <a:ext cx="2385237" cy="1951536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3" name="Google Shape;283;p27"/>
          <p:cNvSpPr/>
          <p:nvPr/>
        </p:nvSpPr>
        <p:spPr>
          <a:xfrm rot="10443156">
            <a:off x="11497191" y="1891920"/>
            <a:ext cx="1511277" cy="1335313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4" name="Google Shape;284;p27"/>
          <p:cNvSpPr/>
          <p:nvPr/>
        </p:nvSpPr>
        <p:spPr>
          <a:xfrm rot="10443177">
            <a:off x="11863704" y="2948102"/>
            <a:ext cx="521216" cy="707693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5" name="Google Shape;285;p27"/>
          <p:cNvSpPr/>
          <p:nvPr/>
        </p:nvSpPr>
        <p:spPr>
          <a:xfrm rot="9150381">
            <a:off x="11708530" y="2739565"/>
            <a:ext cx="1598631" cy="2368065"/>
          </a:xfrm>
          <a:custGeom>
            <a:avLst/>
            <a:gdLst/>
            <a:ahLst/>
            <a:cxnLst/>
            <a:rect l="l" t="t" r="r" b="b"/>
            <a:pathLst>
              <a:path w="62970" h="93278" fill="none" extrusionOk="0">
                <a:moveTo>
                  <a:pt x="40384" y="0"/>
                </a:moveTo>
                <a:cubicBezTo>
                  <a:pt x="37152" y="6612"/>
                  <a:pt x="38296" y="15096"/>
                  <a:pt x="43151" y="20614"/>
                </a:cubicBezTo>
                <a:cubicBezTo>
                  <a:pt x="45836" y="23663"/>
                  <a:pt x="49415" y="25751"/>
                  <a:pt x="52795" y="28038"/>
                </a:cubicBezTo>
                <a:cubicBezTo>
                  <a:pt x="56159" y="30308"/>
                  <a:pt x="59490" y="32960"/>
                  <a:pt x="61230" y="36638"/>
                </a:cubicBezTo>
                <a:cubicBezTo>
                  <a:pt x="62970" y="40301"/>
                  <a:pt x="62688" y="45255"/>
                  <a:pt x="59540" y="47840"/>
                </a:cubicBezTo>
                <a:cubicBezTo>
                  <a:pt x="56242" y="50558"/>
                  <a:pt x="51304" y="49845"/>
                  <a:pt x="47459" y="51685"/>
                </a:cubicBezTo>
                <a:cubicBezTo>
                  <a:pt x="46001" y="52364"/>
                  <a:pt x="44626" y="53624"/>
                  <a:pt x="44576" y="55214"/>
                </a:cubicBezTo>
                <a:cubicBezTo>
                  <a:pt x="44543" y="56225"/>
                  <a:pt x="45024" y="57153"/>
                  <a:pt x="45554" y="58015"/>
                </a:cubicBezTo>
                <a:cubicBezTo>
                  <a:pt x="48023" y="62091"/>
                  <a:pt x="51503" y="65754"/>
                  <a:pt x="52431" y="70427"/>
                </a:cubicBezTo>
                <a:cubicBezTo>
                  <a:pt x="53674" y="76607"/>
                  <a:pt x="49945" y="82971"/>
                  <a:pt x="44742" y="86517"/>
                </a:cubicBezTo>
                <a:cubicBezTo>
                  <a:pt x="39555" y="90063"/>
                  <a:pt x="33126" y="91306"/>
                  <a:pt x="26862" y="92052"/>
                </a:cubicBezTo>
                <a:cubicBezTo>
                  <a:pt x="17947" y="93095"/>
                  <a:pt x="8965" y="93278"/>
                  <a:pt x="0" y="92598"/>
                </a:cubicBezTo>
              </a:path>
            </a:pathLst>
          </a:custGeom>
          <a:noFill/>
          <a:ln w="15750" cap="flat" cmpd="sng">
            <a:solidFill>
              <a:srgbClr val="0E1C30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4043891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28"/>
          <p:cNvSpPr txBox="1">
            <a:spLocks noGrp="1"/>
          </p:cNvSpPr>
          <p:nvPr>
            <p:ph type="subTitle" idx="1"/>
          </p:nvPr>
        </p:nvSpPr>
        <p:spPr>
          <a:xfrm>
            <a:off x="1234051" y="2814633"/>
            <a:ext cx="4039200" cy="14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8" name="Google Shape;288;p28"/>
          <p:cNvSpPr txBox="1">
            <a:spLocks noGrp="1"/>
          </p:cNvSpPr>
          <p:nvPr>
            <p:ph type="title"/>
          </p:nvPr>
        </p:nvSpPr>
        <p:spPr>
          <a:xfrm>
            <a:off x="1234051" y="1690533"/>
            <a:ext cx="40392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89" name="Google Shape;289;p28"/>
          <p:cNvSpPr/>
          <p:nvPr/>
        </p:nvSpPr>
        <p:spPr>
          <a:xfrm rot="-5400000" flipH="1">
            <a:off x="-344290" y="5756417"/>
            <a:ext cx="3871435" cy="3619524"/>
          </a:xfrm>
          <a:custGeom>
            <a:avLst/>
            <a:gdLst/>
            <a:ahLst/>
            <a:cxnLst/>
            <a:rect l="l" t="t" r="r" b="b"/>
            <a:pathLst>
              <a:path w="26664" h="24929" extrusionOk="0">
                <a:moveTo>
                  <a:pt x="14316" y="1"/>
                </a:moveTo>
                <a:cubicBezTo>
                  <a:pt x="9286" y="1"/>
                  <a:pt x="4073" y="3865"/>
                  <a:pt x="2121" y="8257"/>
                </a:cubicBezTo>
                <a:cubicBezTo>
                  <a:pt x="0" y="13029"/>
                  <a:pt x="1193" y="18564"/>
                  <a:pt x="5303" y="21845"/>
                </a:cubicBezTo>
                <a:cubicBezTo>
                  <a:pt x="7965" y="23969"/>
                  <a:pt x="10917" y="24928"/>
                  <a:pt x="13705" y="24928"/>
                </a:cubicBezTo>
                <a:cubicBezTo>
                  <a:pt x="20704" y="24928"/>
                  <a:pt x="26663" y="18878"/>
                  <a:pt x="24376" y="10013"/>
                </a:cubicBezTo>
                <a:cubicBezTo>
                  <a:pt x="23316" y="5870"/>
                  <a:pt x="21493" y="1844"/>
                  <a:pt x="17118" y="435"/>
                </a:cubicBezTo>
                <a:cubicBezTo>
                  <a:pt x="16206" y="138"/>
                  <a:pt x="15264" y="1"/>
                  <a:pt x="14316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0" name="Google Shape;290;p28"/>
          <p:cNvSpPr/>
          <p:nvPr/>
        </p:nvSpPr>
        <p:spPr>
          <a:xfrm>
            <a:off x="5303964" y="-989279"/>
            <a:ext cx="2089136" cy="1709275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1" name="Google Shape;291;p28"/>
          <p:cNvSpPr/>
          <p:nvPr/>
        </p:nvSpPr>
        <p:spPr>
          <a:xfrm rot="5400000" flipH="1">
            <a:off x="3262812" y="6125717"/>
            <a:ext cx="703923" cy="955767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2" name="Google Shape;292;p28"/>
          <p:cNvSpPr/>
          <p:nvPr/>
        </p:nvSpPr>
        <p:spPr>
          <a:xfrm rot="-9594276" flipH="1">
            <a:off x="4624723" y="-1620106"/>
            <a:ext cx="1929384" cy="2377156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3" name="Google Shape;293;p28"/>
          <p:cNvSpPr/>
          <p:nvPr/>
        </p:nvSpPr>
        <p:spPr>
          <a:xfrm rot="148335" flipH="1">
            <a:off x="2842200" y="5979765"/>
            <a:ext cx="1545200" cy="2157879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01109486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1_Title and text 1"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29"/>
          <p:cNvSpPr/>
          <p:nvPr/>
        </p:nvSpPr>
        <p:spPr>
          <a:xfrm>
            <a:off x="9839862" y="3969753"/>
            <a:ext cx="4215335" cy="4492617"/>
          </a:xfrm>
          <a:custGeom>
            <a:avLst/>
            <a:gdLst/>
            <a:ahLst/>
            <a:cxnLst/>
            <a:rect l="l" t="t" r="r" b="b"/>
            <a:pathLst>
              <a:path w="28585" h="30466" extrusionOk="0">
                <a:moveTo>
                  <a:pt x="25026" y="1"/>
                </a:moveTo>
                <a:cubicBezTo>
                  <a:pt x="24926" y="1"/>
                  <a:pt x="24825" y="4"/>
                  <a:pt x="24724" y="8"/>
                </a:cubicBezTo>
                <a:cubicBezTo>
                  <a:pt x="23514" y="58"/>
                  <a:pt x="22321" y="174"/>
                  <a:pt x="21111" y="273"/>
                </a:cubicBezTo>
                <a:cubicBezTo>
                  <a:pt x="18775" y="472"/>
                  <a:pt x="16356" y="572"/>
                  <a:pt x="14052" y="1019"/>
                </a:cubicBezTo>
                <a:cubicBezTo>
                  <a:pt x="11865" y="1433"/>
                  <a:pt x="12379" y="3819"/>
                  <a:pt x="12379" y="5526"/>
                </a:cubicBezTo>
                <a:cubicBezTo>
                  <a:pt x="12395" y="7896"/>
                  <a:pt x="12412" y="10282"/>
                  <a:pt x="12428" y="12652"/>
                </a:cubicBezTo>
                <a:lnTo>
                  <a:pt x="12428" y="14690"/>
                </a:lnTo>
                <a:cubicBezTo>
                  <a:pt x="12428" y="15104"/>
                  <a:pt x="12627" y="16165"/>
                  <a:pt x="12428" y="16529"/>
                </a:cubicBezTo>
                <a:lnTo>
                  <a:pt x="12428" y="16794"/>
                </a:lnTo>
                <a:lnTo>
                  <a:pt x="12362" y="16794"/>
                </a:lnTo>
                <a:cubicBezTo>
                  <a:pt x="12323" y="16833"/>
                  <a:pt x="12202" y="16846"/>
                  <a:pt x="12048" y="16846"/>
                </a:cubicBezTo>
                <a:cubicBezTo>
                  <a:pt x="11742" y="16846"/>
                  <a:pt x="11307" y="16794"/>
                  <a:pt x="11152" y="16794"/>
                </a:cubicBezTo>
                <a:lnTo>
                  <a:pt x="9147" y="16811"/>
                </a:lnTo>
                <a:lnTo>
                  <a:pt x="1127" y="16861"/>
                </a:lnTo>
                <a:cubicBezTo>
                  <a:pt x="547" y="16877"/>
                  <a:pt x="99" y="17325"/>
                  <a:pt x="83" y="17905"/>
                </a:cubicBezTo>
                <a:cubicBezTo>
                  <a:pt x="0" y="21351"/>
                  <a:pt x="116" y="24798"/>
                  <a:pt x="431" y="28228"/>
                </a:cubicBezTo>
                <a:cubicBezTo>
                  <a:pt x="447" y="28394"/>
                  <a:pt x="497" y="28560"/>
                  <a:pt x="580" y="28709"/>
                </a:cubicBezTo>
                <a:cubicBezTo>
                  <a:pt x="580" y="28941"/>
                  <a:pt x="563" y="29189"/>
                  <a:pt x="563" y="29438"/>
                </a:cubicBezTo>
                <a:cubicBezTo>
                  <a:pt x="563" y="30001"/>
                  <a:pt x="1027" y="30465"/>
                  <a:pt x="1591" y="30465"/>
                </a:cubicBezTo>
                <a:lnTo>
                  <a:pt x="27491" y="30051"/>
                </a:lnTo>
                <a:cubicBezTo>
                  <a:pt x="28038" y="30051"/>
                  <a:pt x="28585" y="29587"/>
                  <a:pt x="28552" y="29024"/>
                </a:cubicBezTo>
                <a:lnTo>
                  <a:pt x="27624" y="14690"/>
                </a:lnTo>
                <a:lnTo>
                  <a:pt x="27176" y="7515"/>
                </a:lnTo>
                <a:cubicBezTo>
                  <a:pt x="27094" y="6355"/>
                  <a:pt x="27027" y="5195"/>
                  <a:pt x="26944" y="4035"/>
                </a:cubicBezTo>
                <a:cubicBezTo>
                  <a:pt x="26895" y="3041"/>
                  <a:pt x="27044" y="1715"/>
                  <a:pt x="26613" y="803"/>
                </a:cubicBezTo>
                <a:cubicBezTo>
                  <a:pt x="26311" y="127"/>
                  <a:pt x="25684" y="1"/>
                  <a:pt x="25026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6" name="Google Shape;296;p29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97" name="Google Shape;297;p29"/>
          <p:cNvSpPr txBox="1">
            <a:spLocks noGrp="1"/>
          </p:cNvSpPr>
          <p:nvPr>
            <p:ph type="body" idx="1"/>
          </p:nvPr>
        </p:nvSpPr>
        <p:spPr>
          <a:xfrm>
            <a:off x="960000" y="1483600"/>
            <a:ext cx="10272000" cy="312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 sz="1733"/>
            </a:lvl1pPr>
            <a:lvl2pPr marL="1219170" lvl="1" indent="-423323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298" name="Google Shape;298;p29"/>
          <p:cNvSpPr/>
          <p:nvPr/>
        </p:nvSpPr>
        <p:spPr>
          <a:xfrm rot="-5400000" flipH="1">
            <a:off x="-874481" y="-543085"/>
            <a:ext cx="2151977" cy="1901415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9" name="Google Shape;299;p29"/>
          <p:cNvSpPr/>
          <p:nvPr/>
        </p:nvSpPr>
        <p:spPr>
          <a:xfrm flipH="1">
            <a:off x="11595896" y="4589905"/>
            <a:ext cx="685057" cy="930152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0" name="Google Shape;300;p29"/>
          <p:cNvSpPr/>
          <p:nvPr/>
        </p:nvSpPr>
        <p:spPr>
          <a:xfrm rot="-5276572" flipH="1">
            <a:off x="11595727" y="4257798"/>
            <a:ext cx="1218659" cy="1501580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1" name="Google Shape;301;p29"/>
          <p:cNvSpPr/>
          <p:nvPr/>
        </p:nvSpPr>
        <p:spPr>
          <a:xfrm rot="10800000">
            <a:off x="1221666" y="-1101552"/>
            <a:ext cx="1435305" cy="1768523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41990349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0"/>
          <p:cNvSpPr/>
          <p:nvPr/>
        </p:nvSpPr>
        <p:spPr>
          <a:xfrm rot="5400000">
            <a:off x="8942818" y="-589758"/>
            <a:ext cx="1837593" cy="1623635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4" name="Google Shape;304;p30"/>
          <p:cNvSpPr txBox="1">
            <a:spLocks noGrp="1"/>
          </p:cNvSpPr>
          <p:nvPr>
            <p:ph type="subTitle" idx="1"/>
          </p:nvPr>
        </p:nvSpPr>
        <p:spPr>
          <a:xfrm>
            <a:off x="960000" y="2024067"/>
            <a:ext cx="4985600" cy="28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 sz="1733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05" name="Google Shape;305;p30"/>
          <p:cNvSpPr txBox="1">
            <a:spLocks noGrp="1"/>
          </p:cNvSpPr>
          <p:nvPr>
            <p:ph type="subTitle" idx="2"/>
          </p:nvPr>
        </p:nvSpPr>
        <p:spPr>
          <a:xfrm>
            <a:off x="6246433" y="2024067"/>
            <a:ext cx="4985600" cy="28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 sz="1733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06" name="Google Shape;306;p30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7" name="Google Shape;307;p30"/>
          <p:cNvSpPr/>
          <p:nvPr/>
        </p:nvSpPr>
        <p:spPr>
          <a:xfrm rot="5023203">
            <a:off x="10809910" y="-221024"/>
            <a:ext cx="726519" cy="986448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8" name="Google Shape;308;p30"/>
          <p:cNvSpPr/>
          <p:nvPr/>
        </p:nvSpPr>
        <p:spPr>
          <a:xfrm rot="10769932">
            <a:off x="10455444" y="-989485"/>
            <a:ext cx="1435360" cy="1768589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9" name="Google Shape;309;p30"/>
          <p:cNvSpPr/>
          <p:nvPr/>
        </p:nvSpPr>
        <p:spPr>
          <a:xfrm rot="-5400000">
            <a:off x="4564091" y="6054186"/>
            <a:ext cx="786067" cy="1067300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0" name="Google Shape;310;p30"/>
          <p:cNvSpPr/>
          <p:nvPr/>
        </p:nvSpPr>
        <p:spPr>
          <a:xfrm rot="-6692913">
            <a:off x="2868051" y="5323167"/>
            <a:ext cx="2411091" cy="3571569"/>
          </a:xfrm>
          <a:custGeom>
            <a:avLst/>
            <a:gdLst/>
            <a:ahLst/>
            <a:cxnLst/>
            <a:rect l="l" t="t" r="r" b="b"/>
            <a:pathLst>
              <a:path w="62970" h="93278" fill="none" extrusionOk="0">
                <a:moveTo>
                  <a:pt x="40384" y="0"/>
                </a:moveTo>
                <a:cubicBezTo>
                  <a:pt x="37152" y="6612"/>
                  <a:pt x="38296" y="15096"/>
                  <a:pt x="43151" y="20614"/>
                </a:cubicBezTo>
                <a:cubicBezTo>
                  <a:pt x="45836" y="23663"/>
                  <a:pt x="49415" y="25751"/>
                  <a:pt x="52795" y="28038"/>
                </a:cubicBezTo>
                <a:cubicBezTo>
                  <a:pt x="56159" y="30308"/>
                  <a:pt x="59490" y="32960"/>
                  <a:pt x="61230" y="36638"/>
                </a:cubicBezTo>
                <a:cubicBezTo>
                  <a:pt x="62970" y="40301"/>
                  <a:pt x="62688" y="45255"/>
                  <a:pt x="59540" y="47840"/>
                </a:cubicBezTo>
                <a:cubicBezTo>
                  <a:pt x="56242" y="50558"/>
                  <a:pt x="51304" y="49845"/>
                  <a:pt x="47459" y="51685"/>
                </a:cubicBezTo>
                <a:cubicBezTo>
                  <a:pt x="46001" y="52364"/>
                  <a:pt x="44626" y="53624"/>
                  <a:pt x="44576" y="55214"/>
                </a:cubicBezTo>
                <a:cubicBezTo>
                  <a:pt x="44543" y="56225"/>
                  <a:pt x="45024" y="57153"/>
                  <a:pt x="45554" y="58015"/>
                </a:cubicBezTo>
                <a:cubicBezTo>
                  <a:pt x="48023" y="62091"/>
                  <a:pt x="51503" y="65754"/>
                  <a:pt x="52431" y="70427"/>
                </a:cubicBezTo>
                <a:cubicBezTo>
                  <a:pt x="53674" y="76607"/>
                  <a:pt x="49945" y="82971"/>
                  <a:pt x="44742" y="86517"/>
                </a:cubicBezTo>
                <a:cubicBezTo>
                  <a:pt x="39555" y="90063"/>
                  <a:pt x="33126" y="91306"/>
                  <a:pt x="26862" y="92052"/>
                </a:cubicBezTo>
                <a:cubicBezTo>
                  <a:pt x="17947" y="93095"/>
                  <a:pt x="8965" y="93278"/>
                  <a:pt x="0" y="92598"/>
                </a:cubicBezTo>
              </a:path>
            </a:pathLst>
          </a:custGeom>
          <a:noFill/>
          <a:ln w="15750" cap="flat" cmpd="sng">
            <a:solidFill>
              <a:srgbClr val="0E1C30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1" name="Google Shape;311;p30"/>
          <p:cNvSpPr/>
          <p:nvPr/>
        </p:nvSpPr>
        <p:spPr>
          <a:xfrm rot="9973307">
            <a:off x="375786" y="6013182"/>
            <a:ext cx="3597393" cy="2943289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558751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6"/>
          <p:cNvSpPr txBox="1">
            <a:spLocks noGrp="1"/>
          </p:cNvSpPr>
          <p:nvPr>
            <p:ph type="subTitle" idx="1"/>
          </p:nvPr>
        </p:nvSpPr>
        <p:spPr>
          <a:xfrm>
            <a:off x="1346000" y="2348800"/>
            <a:ext cx="2688000" cy="6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933" b="1">
                <a:solidFill>
                  <a:schemeClr val="accent6"/>
                </a:solidFill>
                <a:latin typeface="Crete Round"/>
                <a:ea typeface="Crete Round"/>
                <a:cs typeface="Crete Round"/>
                <a:sym typeface="Crete Rou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2" name="Google Shape;152;p16"/>
          <p:cNvSpPr txBox="1">
            <a:spLocks noGrp="1"/>
          </p:cNvSpPr>
          <p:nvPr>
            <p:ph type="subTitle" idx="2"/>
          </p:nvPr>
        </p:nvSpPr>
        <p:spPr>
          <a:xfrm>
            <a:off x="6861984" y="2348813"/>
            <a:ext cx="2688000" cy="6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933" b="1">
                <a:solidFill>
                  <a:schemeClr val="accent6"/>
                </a:solidFill>
                <a:latin typeface="Crete Round"/>
                <a:ea typeface="Crete Round"/>
                <a:cs typeface="Crete Round"/>
                <a:sym typeface="Crete Rou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3333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3" name="Google Shape;153;p16"/>
          <p:cNvSpPr txBox="1">
            <a:spLocks noGrp="1"/>
          </p:cNvSpPr>
          <p:nvPr>
            <p:ph type="subTitle" idx="3"/>
          </p:nvPr>
        </p:nvSpPr>
        <p:spPr>
          <a:xfrm>
            <a:off x="1346000" y="3369867"/>
            <a:ext cx="3936000" cy="13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16"/>
          <p:cNvSpPr txBox="1">
            <a:spLocks noGrp="1"/>
          </p:cNvSpPr>
          <p:nvPr>
            <p:ph type="subTitle" idx="4"/>
          </p:nvPr>
        </p:nvSpPr>
        <p:spPr>
          <a:xfrm>
            <a:off x="6861993" y="3369867"/>
            <a:ext cx="3936000" cy="13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16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16"/>
          <p:cNvSpPr/>
          <p:nvPr/>
        </p:nvSpPr>
        <p:spPr>
          <a:xfrm rot="5400000">
            <a:off x="9563769" y="-784590"/>
            <a:ext cx="1880472" cy="1661521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7" name="Google Shape;157;p16"/>
          <p:cNvSpPr/>
          <p:nvPr/>
        </p:nvSpPr>
        <p:spPr>
          <a:xfrm rot="-4840669">
            <a:off x="2245816" y="5154479"/>
            <a:ext cx="2379413" cy="4402235"/>
          </a:xfrm>
          <a:custGeom>
            <a:avLst/>
            <a:gdLst/>
            <a:ahLst/>
            <a:cxnLst/>
            <a:rect l="l" t="t" r="r" b="b"/>
            <a:pathLst>
              <a:path w="15594" h="28851" extrusionOk="0">
                <a:moveTo>
                  <a:pt x="13821" y="0"/>
                </a:moveTo>
                <a:lnTo>
                  <a:pt x="1028" y="514"/>
                </a:lnTo>
                <a:cubicBezTo>
                  <a:pt x="465" y="531"/>
                  <a:pt x="1" y="978"/>
                  <a:pt x="1" y="1558"/>
                </a:cubicBezTo>
                <a:cubicBezTo>
                  <a:pt x="17" y="7524"/>
                  <a:pt x="183" y="13506"/>
                  <a:pt x="481" y="19471"/>
                </a:cubicBezTo>
                <a:cubicBezTo>
                  <a:pt x="299" y="19670"/>
                  <a:pt x="233" y="19919"/>
                  <a:pt x="249" y="20184"/>
                </a:cubicBezTo>
                <a:cubicBezTo>
                  <a:pt x="481" y="22719"/>
                  <a:pt x="481" y="25271"/>
                  <a:pt x="282" y="27806"/>
                </a:cubicBezTo>
                <a:cubicBezTo>
                  <a:pt x="233" y="28370"/>
                  <a:pt x="796" y="28850"/>
                  <a:pt x="1326" y="28850"/>
                </a:cubicBezTo>
                <a:cubicBezTo>
                  <a:pt x="5850" y="28801"/>
                  <a:pt x="10374" y="28337"/>
                  <a:pt x="14832" y="27475"/>
                </a:cubicBezTo>
                <a:cubicBezTo>
                  <a:pt x="15279" y="27359"/>
                  <a:pt x="15594" y="26945"/>
                  <a:pt x="15594" y="26481"/>
                </a:cubicBezTo>
                <a:cubicBezTo>
                  <a:pt x="15097" y="17996"/>
                  <a:pt x="14848" y="9512"/>
                  <a:pt x="14865" y="1044"/>
                </a:cubicBezTo>
                <a:cubicBezTo>
                  <a:pt x="14865" y="464"/>
                  <a:pt x="14401" y="0"/>
                  <a:pt x="13821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8" name="Google Shape;158;p16"/>
          <p:cNvSpPr/>
          <p:nvPr/>
        </p:nvSpPr>
        <p:spPr>
          <a:xfrm rot="-5400000">
            <a:off x="6118057" y="6041353"/>
            <a:ext cx="786067" cy="1067300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9" name="Google Shape;159;p16"/>
          <p:cNvSpPr/>
          <p:nvPr/>
        </p:nvSpPr>
        <p:spPr>
          <a:xfrm rot="-6692913">
            <a:off x="4409151" y="5413068"/>
            <a:ext cx="2411091" cy="3571569"/>
          </a:xfrm>
          <a:custGeom>
            <a:avLst/>
            <a:gdLst/>
            <a:ahLst/>
            <a:cxnLst/>
            <a:rect l="l" t="t" r="r" b="b"/>
            <a:pathLst>
              <a:path w="62970" h="93278" fill="none" extrusionOk="0">
                <a:moveTo>
                  <a:pt x="40384" y="0"/>
                </a:moveTo>
                <a:cubicBezTo>
                  <a:pt x="37152" y="6612"/>
                  <a:pt x="38296" y="15096"/>
                  <a:pt x="43151" y="20614"/>
                </a:cubicBezTo>
                <a:cubicBezTo>
                  <a:pt x="45836" y="23663"/>
                  <a:pt x="49415" y="25751"/>
                  <a:pt x="52795" y="28038"/>
                </a:cubicBezTo>
                <a:cubicBezTo>
                  <a:pt x="56159" y="30308"/>
                  <a:pt x="59490" y="32960"/>
                  <a:pt x="61230" y="36638"/>
                </a:cubicBezTo>
                <a:cubicBezTo>
                  <a:pt x="62970" y="40301"/>
                  <a:pt x="62688" y="45255"/>
                  <a:pt x="59540" y="47840"/>
                </a:cubicBezTo>
                <a:cubicBezTo>
                  <a:pt x="56242" y="50558"/>
                  <a:pt x="51304" y="49845"/>
                  <a:pt x="47459" y="51685"/>
                </a:cubicBezTo>
                <a:cubicBezTo>
                  <a:pt x="46001" y="52364"/>
                  <a:pt x="44626" y="53624"/>
                  <a:pt x="44576" y="55214"/>
                </a:cubicBezTo>
                <a:cubicBezTo>
                  <a:pt x="44543" y="56225"/>
                  <a:pt x="45024" y="57153"/>
                  <a:pt x="45554" y="58015"/>
                </a:cubicBezTo>
                <a:cubicBezTo>
                  <a:pt x="48023" y="62091"/>
                  <a:pt x="51503" y="65754"/>
                  <a:pt x="52431" y="70427"/>
                </a:cubicBezTo>
                <a:cubicBezTo>
                  <a:pt x="53674" y="76607"/>
                  <a:pt x="49945" y="82971"/>
                  <a:pt x="44742" y="86517"/>
                </a:cubicBezTo>
                <a:cubicBezTo>
                  <a:pt x="39555" y="90063"/>
                  <a:pt x="33126" y="91306"/>
                  <a:pt x="26862" y="92052"/>
                </a:cubicBezTo>
                <a:cubicBezTo>
                  <a:pt x="17947" y="93095"/>
                  <a:pt x="8965" y="93278"/>
                  <a:pt x="0" y="92598"/>
                </a:cubicBezTo>
              </a:path>
            </a:pathLst>
          </a:custGeom>
          <a:noFill/>
          <a:ln w="15750" cap="flat" cmpd="sng">
            <a:solidFill>
              <a:srgbClr val="0E1C30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14771921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31"/>
          <p:cNvSpPr txBox="1">
            <a:spLocks noGrp="1"/>
          </p:cNvSpPr>
          <p:nvPr>
            <p:ph type="ctrTitle"/>
          </p:nvPr>
        </p:nvSpPr>
        <p:spPr>
          <a:xfrm>
            <a:off x="960000" y="748128"/>
            <a:ext cx="5986000" cy="13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314" name="Google Shape;314;p31"/>
          <p:cNvSpPr txBox="1">
            <a:spLocks noGrp="1"/>
          </p:cNvSpPr>
          <p:nvPr>
            <p:ph type="subTitle" idx="1"/>
          </p:nvPr>
        </p:nvSpPr>
        <p:spPr>
          <a:xfrm>
            <a:off x="976033" y="2441567"/>
            <a:ext cx="5547600" cy="1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315" name="Google Shape;315;p31"/>
          <p:cNvSpPr/>
          <p:nvPr/>
        </p:nvSpPr>
        <p:spPr>
          <a:xfrm>
            <a:off x="-1202256" y="-435044"/>
            <a:ext cx="3740427" cy="1673583"/>
          </a:xfrm>
          <a:custGeom>
            <a:avLst/>
            <a:gdLst/>
            <a:ahLst/>
            <a:cxnLst/>
            <a:rect l="l" t="t" r="r" b="b"/>
            <a:pathLst>
              <a:path w="69280" h="30998" extrusionOk="0">
                <a:moveTo>
                  <a:pt x="59595" y="0"/>
                </a:moveTo>
                <a:cubicBezTo>
                  <a:pt x="53916" y="0"/>
                  <a:pt x="48230" y="635"/>
                  <a:pt x="42551" y="1117"/>
                </a:cubicBezTo>
                <a:cubicBezTo>
                  <a:pt x="33801" y="1863"/>
                  <a:pt x="25019" y="2360"/>
                  <a:pt x="16219" y="2642"/>
                </a:cubicBezTo>
                <a:cubicBezTo>
                  <a:pt x="11265" y="2791"/>
                  <a:pt x="6310" y="2874"/>
                  <a:pt x="1372" y="2874"/>
                </a:cubicBezTo>
                <a:cubicBezTo>
                  <a:pt x="1365" y="2874"/>
                  <a:pt x="1359" y="2873"/>
                  <a:pt x="1353" y="2873"/>
                </a:cubicBezTo>
                <a:cubicBezTo>
                  <a:pt x="647" y="2873"/>
                  <a:pt x="1" y="3774"/>
                  <a:pt x="477" y="4415"/>
                </a:cubicBezTo>
                <a:cubicBezTo>
                  <a:pt x="7255" y="13313"/>
                  <a:pt x="14198" y="22063"/>
                  <a:pt x="21290" y="30696"/>
                </a:cubicBezTo>
                <a:cubicBezTo>
                  <a:pt x="21466" y="30901"/>
                  <a:pt x="21745" y="30997"/>
                  <a:pt x="22020" y="30997"/>
                </a:cubicBezTo>
                <a:cubicBezTo>
                  <a:pt x="22211" y="30997"/>
                  <a:pt x="22400" y="30950"/>
                  <a:pt x="22550" y="30862"/>
                </a:cubicBezTo>
                <a:lnTo>
                  <a:pt x="61790" y="7696"/>
                </a:lnTo>
                <a:lnTo>
                  <a:pt x="64623" y="6006"/>
                </a:lnTo>
                <a:cubicBezTo>
                  <a:pt x="65270" y="5624"/>
                  <a:pt x="66214" y="5260"/>
                  <a:pt x="66628" y="4581"/>
                </a:cubicBezTo>
                <a:cubicBezTo>
                  <a:pt x="66777" y="4332"/>
                  <a:pt x="66844" y="4034"/>
                  <a:pt x="66811" y="3735"/>
                </a:cubicBezTo>
                <a:cubicBezTo>
                  <a:pt x="67391" y="3321"/>
                  <a:pt x="67971" y="2907"/>
                  <a:pt x="68551" y="2493"/>
                </a:cubicBezTo>
                <a:cubicBezTo>
                  <a:pt x="69180" y="2029"/>
                  <a:pt x="69280" y="736"/>
                  <a:pt x="68302" y="603"/>
                </a:cubicBezTo>
                <a:cubicBezTo>
                  <a:pt x="65403" y="166"/>
                  <a:pt x="62500" y="0"/>
                  <a:pt x="5959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6" name="Google Shape;316;p31"/>
          <p:cNvSpPr/>
          <p:nvPr/>
        </p:nvSpPr>
        <p:spPr>
          <a:xfrm rot="5399745">
            <a:off x="857493" y="-605787"/>
            <a:ext cx="1061033" cy="1440641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7" name="Google Shape;317;p31"/>
          <p:cNvSpPr/>
          <p:nvPr/>
        </p:nvSpPr>
        <p:spPr>
          <a:xfrm rot="-10453457">
            <a:off x="489703" y="-1714886"/>
            <a:ext cx="2096299" cy="2582972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8" name="Google Shape;318;p31"/>
          <p:cNvSpPr txBox="1"/>
          <p:nvPr/>
        </p:nvSpPr>
        <p:spPr>
          <a:xfrm>
            <a:off x="960000" y="4974267"/>
            <a:ext cx="5859600" cy="7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r>
              <a:rPr lang="pt-BR" sz="1333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rPr>
              <a:t>CRÉDITOS: este modelo de apresentação foi criado pelo </a:t>
            </a:r>
            <a:r>
              <a:rPr lang="pt-BR" sz="1333">
                <a:solidFill>
                  <a:schemeClr val="accent2"/>
                </a:solidFill>
                <a:uFill>
                  <a:noFill/>
                </a:uFill>
                <a:latin typeface="Roboto Slab SemiBold"/>
                <a:ea typeface="Roboto Slab SemiBold"/>
                <a:cs typeface="Roboto Slab SemiBold"/>
                <a:sym typeface="Roboto Slab SemiBold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pt-BR" sz="1333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rPr>
              <a:t>, e inclui ícones da</a:t>
            </a:r>
            <a:r>
              <a:rPr lang="pt-BR" sz="1333">
                <a:solidFill>
                  <a:schemeClr val="accent2"/>
                </a:solidFill>
                <a:latin typeface="Roboto Slab SemiBold"/>
                <a:ea typeface="Roboto Slab SemiBold"/>
                <a:cs typeface="Roboto Slab SemiBold"/>
                <a:sym typeface="Roboto Slab SemiBold"/>
              </a:rPr>
              <a:t> </a:t>
            </a:r>
            <a:r>
              <a:rPr lang="pt-BR" sz="1333">
                <a:solidFill>
                  <a:schemeClr val="accent2"/>
                </a:solidFill>
                <a:uFill>
                  <a:noFill/>
                </a:uFill>
                <a:latin typeface="Roboto Slab SemiBold"/>
                <a:ea typeface="Roboto Slab SemiBold"/>
                <a:cs typeface="Roboto Slab SemiBold"/>
                <a:sym typeface="Roboto Slab SemiBol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pt-BR" sz="1333">
                <a:solidFill>
                  <a:schemeClr val="accent2"/>
                </a:solidFill>
                <a:latin typeface="Roboto Slab SemiBold"/>
                <a:ea typeface="Roboto Slab SemiBold"/>
                <a:cs typeface="Roboto Slab SemiBold"/>
                <a:sym typeface="Roboto Slab SemiBold"/>
              </a:rPr>
              <a:t> </a:t>
            </a:r>
            <a:r>
              <a:rPr lang="pt-BR" sz="1333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rPr>
              <a:t>e infográficos e imagens da </a:t>
            </a:r>
            <a:r>
              <a:rPr lang="pt-BR" sz="1333">
                <a:solidFill>
                  <a:schemeClr val="accent2"/>
                </a:solidFill>
                <a:uFill>
                  <a:noFill/>
                </a:uFill>
                <a:latin typeface="Roboto Slab SemiBold"/>
                <a:ea typeface="Roboto Slab SemiBold"/>
                <a:cs typeface="Roboto Slab SemiBold"/>
                <a:sym typeface="Roboto Slab SemiBold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2400">
              <a:solidFill>
                <a:schemeClr val="accent2"/>
              </a:solidFill>
              <a:latin typeface="Roboto Slab SemiBold"/>
              <a:ea typeface="Roboto Slab SemiBold"/>
              <a:cs typeface="Roboto Slab SemiBold"/>
              <a:sym typeface="Roboto Slab SemiBold"/>
            </a:endParaRPr>
          </a:p>
        </p:txBody>
      </p:sp>
      <p:sp>
        <p:nvSpPr>
          <p:cNvPr id="319" name="Google Shape;319;p31"/>
          <p:cNvSpPr/>
          <p:nvPr/>
        </p:nvSpPr>
        <p:spPr>
          <a:xfrm rot="-2700000">
            <a:off x="11306282" y="4470283"/>
            <a:ext cx="1241649" cy="2464111"/>
          </a:xfrm>
          <a:custGeom>
            <a:avLst/>
            <a:gdLst/>
            <a:ahLst/>
            <a:cxnLst/>
            <a:rect l="l" t="t" r="r" b="b"/>
            <a:pathLst>
              <a:path w="18378" h="36472" extrusionOk="0">
                <a:moveTo>
                  <a:pt x="10986" y="1"/>
                </a:moveTo>
                <a:cubicBezTo>
                  <a:pt x="10754" y="1"/>
                  <a:pt x="10515" y="72"/>
                  <a:pt x="10307" y="211"/>
                </a:cubicBezTo>
                <a:cubicBezTo>
                  <a:pt x="7192" y="2282"/>
                  <a:pt x="4010" y="4271"/>
                  <a:pt x="796" y="6176"/>
                </a:cubicBezTo>
                <a:cubicBezTo>
                  <a:pt x="182" y="6541"/>
                  <a:pt x="0" y="7154"/>
                  <a:pt x="398" y="7767"/>
                </a:cubicBezTo>
                <a:cubicBezTo>
                  <a:pt x="713" y="8248"/>
                  <a:pt x="1028" y="8728"/>
                  <a:pt x="1293" y="9225"/>
                </a:cubicBezTo>
                <a:cubicBezTo>
                  <a:pt x="1309" y="9358"/>
                  <a:pt x="1342" y="9491"/>
                  <a:pt x="1409" y="9607"/>
                </a:cubicBezTo>
                <a:cubicBezTo>
                  <a:pt x="4922" y="16252"/>
                  <a:pt x="5701" y="24023"/>
                  <a:pt x="3563" y="31232"/>
                </a:cubicBezTo>
                <a:cubicBezTo>
                  <a:pt x="3381" y="31762"/>
                  <a:pt x="3629" y="32358"/>
                  <a:pt x="4143" y="32574"/>
                </a:cubicBezTo>
                <a:lnTo>
                  <a:pt x="12909" y="36402"/>
                </a:lnTo>
                <a:cubicBezTo>
                  <a:pt x="13032" y="36449"/>
                  <a:pt x="13161" y="36472"/>
                  <a:pt x="13289" y="36472"/>
                </a:cubicBezTo>
                <a:cubicBezTo>
                  <a:pt x="13612" y="36472"/>
                  <a:pt x="13929" y="36326"/>
                  <a:pt x="14119" y="36054"/>
                </a:cubicBezTo>
                <a:cubicBezTo>
                  <a:pt x="17251" y="31182"/>
                  <a:pt x="18377" y="25399"/>
                  <a:pt x="18029" y="19682"/>
                </a:cubicBezTo>
                <a:cubicBezTo>
                  <a:pt x="17797" y="16500"/>
                  <a:pt x="17217" y="13368"/>
                  <a:pt x="16289" y="10336"/>
                </a:cubicBezTo>
                <a:cubicBezTo>
                  <a:pt x="15428" y="7436"/>
                  <a:pt x="14483" y="4403"/>
                  <a:pt x="12611" y="1984"/>
                </a:cubicBezTo>
                <a:cubicBezTo>
                  <a:pt x="12561" y="1918"/>
                  <a:pt x="12495" y="1851"/>
                  <a:pt x="12412" y="1818"/>
                </a:cubicBezTo>
                <a:cubicBezTo>
                  <a:pt x="12246" y="1404"/>
                  <a:pt x="12080" y="1006"/>
                  <a:pt x="11898" y="592"/>
                </a:cubicBezTo>
                <a:cubicBezTo>
                  <a:pt x="11724" y="191"/>
                  <a:pt x="11364" y="1"/>
                  <a:pt x="109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0" name="Google Shape;320;p31"/>
          <p:cNvSpPr/>
          <p:nvPr/>
        </p:nvSpPr>
        <p:spPr>
          <a:xfrm rot="-5636081">
            <a:off x="9525369" y="5378274"/>
            <a:ext cx="2123849" cy="2883597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1" name="Google Shape;321;p31"/>
          <p:cNvSpPr/>
          <p:nvPr/>
        </p:nvSpPr>
        <p:spPr>
          <a:xfrm rot="346474">
            <a:off x="9652904" y="-934914"/>
            <a:ext cx="2952675" cy="2415799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2" name="Google Shape;322;p31"/>
          <p:cNvSpPr/>
          <p:nvPr/>
        </p:nvSpPr>
        <p:spPr>
          <a:xfrm rot="10800000">
            <a:off x="11370691" y="283083"/>
            <a:ext cx="1178471" cy="1600096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3" name="Google Shape;323;p31"/>
          <p:cNvSpPr/>
          <p:nvPr/>
        </p:nvSpPr>
        <p:spPr>
          <a:xfrm rot="10800000">
            <a:off x="10681385" y="-2"/>
            <a:ext cx="3399751" cy="5036079"/>
          </a:xfrm>
          <a:custGeom>
            <a:avLst/>
            <a:gdLst/>
            <a:ahLst/>
            <a:cxnLst/>
            <a:rect l="l" t="t" r="r" b="b"/>
            <a:pathLst>
              <a:path w="62970" h="93278" fill="none" extrusionOk="0">
                <a:moveTo>
                  <a:pt x="40384" y="0"/>
                </a:moveTo>
                <a:cubicBezTo>
                  <a:pt x="37152" y="6612"/>
                  <a:pt x="38296" y="15096"/>
                  <a:pt x="43151" y="20614"/>
                </a:cubicBezTo>
                <a:cubicBezTo>
                  <a:pt x="45836" y="23663"/>
                  <a:pt x="49415" y="25751"/>
                  <a:pt x="52795" y="28038"/>
                </a:cubicBezTo>
                <a:cubicBezTo>
                  <a:pt x="56159" y="30308"/>
                  <a:pt x="59490" y="32960"/>
                  <a:pt x="61230" y="36638"/>
                </a:cubicBezTo>
                <a:cubicBezTo>
                  <a:pt x="62970" y="40301"/>
                  <a:pt x="62688" y="45255"/>
                  <a:pt x="59540" y="47840"/>
                </a:cubicBezTo>
                <a:cubicBezTo>
                  <a:pt x="56242" y="50558"/>
                  <a:pt x="51304" y="49845"/>
                  <a:pt x="47459" y="51685"/>
                </a:cubicBezTo>
                <a:cubicBezTo>
                  <a:pt x="46001" y="52364"/>
                  <a:pt x="44626" y="53624"/>
                  <a:pt x="44576" y="55214"/>
                </a:cubicBezTo>
                <a:cubicBezTo>
                  <a:pt x="44543" y="56225"/>
                  <a:pt x="45024" y="57153"/>
                  <a:pt x="45554" y="58015"/>
                </a:cubicBezTo>
                <a:cubicBezTo>
                  <a:pt x="48023" y="62091"/>
                  <a:pt x="51503" y="65754"/>
                  <a:pt x="52431" y="70427"/>
                </a:cubicBezTo>
                <a:cubicBezTo>
                  <a:pt x="53674" y="76607"/>
                  <a:pt x="49945" y="82971"/>
                  <a:pt x="44742" y="86517"/>
                </a:cubicBezTo>
                <a:cubicBezTo>
                  <a:pt x="39555" y="90063"/>
                  <a:pt x="33126" y="91306"/>
                  <a:pt x="26862" y="92052"/>
                </a:cubicBezTo>
                <a:cubicBezTo>
                  <a:pt x="17947" y="93095"/>
                  <a:pt x="8965" y="93278"/>
                  <a:pt x="0" y="92598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51156280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32"/>
          <p:cNvSpPr/>
          <p:nvPr/>
        </p:nvSpPr>
        <p:spPr>
          <a:xfrm rot="5400000">
            <a:off x="806093" y="-383740"/>
            <a:ext cx="2643879" cy="2336040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6" name="Google Shape;326;p32"/>
          <p:cNvSpPr/>
          <p:nvPr/>
        </p:nvSpPr>
        <p:spPr>
          <a:xfrm rot="5400000">
            <a:off x="-974772" y="4113786"/>
            <a:ext cx="4215335" cy="4492617"/>
          </a:xfrm>
          <a:custGeom>
            <a:avLst/>
            <a:gdLst/>
            <a:ahLst/>
            <a:cxnLst/>
            <a:rect l="l" t="t" r="r" b="b"/>
            <a:pathLst>
              <a:path w="28585" h="30466" extrusionOk="0">
                <a:moveTo>
                  <a:pt x="25026" y="1"/>
                </a:moveTo>
                <a:cubicBezTo>
                  <a:pt x="24926" y="1"/>
                  <a:pt x="24825" y="4"/>
                  <a:pt x="24724" y="8"/>
                </a:cubicBezTo>
                <a:cubicBezTo>
                  <a:pt x="23514" y="58"/>
                  <a:pt x="22321" y="174"/>
                  <a:pt x="21111" y="273"/>
                </a:cubicBezTo>
                <a:cubicBezTo>
                  <a:pt x="18775" y="472"/>
                  <a:pt x="16356" y="572"/>
                  <a:pt x="14052" y="1019"/>
                </a:cubicBezTo>
                <a:cubicBezTo>
                  <a:pt x="11865" y="1433"/>
                  <a:pt x="12379" y="3819"/>
                  <a:pt x="12379" y="5526"/>
                </a:cubicBezTo>
                <a:cubicBezTo>
                  <a:pt x="12395" y="7896"/>
                  <a:pt x="12412" y="10282"/>
                  <a:pt x="12428" y="12652"/>
                </a:cubicBezTo>
                <a:lnTo>
                  <a:pt x="12428" y="14690"/>
                </a:lnTo>
                <a:cubicBezTo>
                  <a:pt x="12428" y="15104"/>
                  <a:pt x="12627" y="16165"/>
                  <a:pt x="12428" y="16529"/>
                </a:cubicBezTo>
                <a:lnTo>
                  <a:pt x="12428" y="16794"/>
                </a:lnTo>
                <a:lnTo>
                  <a:pt x="12362" y="16794"/>
                </a:lnTo>
                <a:cubicBezTo>
                  <a:pt x="12323" y="16833"/>
                  <a:pt x="12202" y="16846"/>
                  <a:pt x="12048" y="16846"/>
                </a:cubicBezTo>
                <a:cubicBezTo>
                  <a:pt x="11742" y="16846"/>
                  <a:pt x="11307" y="16794"/>
                  <a:pt x="11152" y="16794"/>
                </a:cubicBezTo>
                <a:lnTo>
                  <a:pt x="9147" y="16811"/>
                </a:lnTo>
                <a:lnTo>
                  <a:pt x="1127" y="16861"/>
                </a:lnTo>
                <a:cubicBezTo>
                  <a:pt x="547" y="16877"/>
                  <a:pt x="99" y="17325"/>
                  <a:pt x="83" y="17905"/>
                </a:cubicBezTo>
                <a:cubicBezTo>
                  <a:pt x="0" y="21351"/>
                  <a:pt x="116" y="24798"/>
                  <a:pt x="431" y="28228"/>
                </a:cubicBezTo>
                <a:cubicBezTo>
                  <a:pt x="447" y="28394"/>
                  <a:pt x="497" y="28560"/>
                  <a:pt x="580" y="28709"/>
                </a:cubicBezTo>
                <a:cubicBezTo>
                  <a:pt x="580" y="28941"/>
                  <a:pt x="563" y="29189"/>
                  <a:pt x="563" y="29438"/>
                </a:cubicBezTo>
                <a:cubicBezTo>
                  <a:pt x="563" y="30001"/>
                  <a:pt x="1027" y="30465"/>
                  <a:pt x="1591" y="30465"/>
                </a:cubicBezTo>
                <a:lnTo>
                  <a:pt x="27491" y="30051"/>
                </a:lnTo>
                <a:cubicBezTo>
                  <a:pt x="28038" y="30051"/>
                  <a:pt x="28585" y="29587"/>
                  <a:pt x="28552" y="29024"/>
                </a:cubicBezTo>
                <a:lnTo>
                  <a:pt x="27624" y="14690"/>
                </a:lnTo>
                <a:lnTo>
                  <a:pt x="27176" y="7515"/>
                </a:lnTo>
                <a:cubicBezTo>
                  <a:pt x="27094" y="6355"/>
                  <a:pt x="27027" y="5195"/>
                  <a:pt x="26944" y="4035"/>
                </a:cubicBezTo>
                <a:cubicBezTo>
                  <a:pt x="26895" y="3041"/>
                  <a:pt x="27044" y="1715"/>
                  <a:pt x="26613" y="803"/>
                </a:cubicBezTo>
                <a:cubicBezTo>
                  <a:pt x="26311" y="127"/>
                  <a:pt x="25684" y="1"/>
                  <a:pt x="2502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7" name="Google Shape;327;p32"/>
          <p:cNvSpPr/>
          <p:nvPr/>
        </p:nvSpPr>
        <p:spPr>
          <a:xfrm rot="5399722">
            <a:off x="9482440" y="-712586"/>
            <a:ext cx="1944179" cy="2639753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8" name="Google Shape;328;p32"/>
          <p:cNvSpPr/>
          <p:nvPr/>
        </p:nvSpPr>
        <p:spPr>
          <a:xfrm rot="26" flipH="1">
            <a:off x="489642" y="472509"/>
            <a:ext cx="11032292" cy="5848847"/>
          </a:xfrm>
          <a:custGeom>
            <a:avLst/>
            <a:gdLst/>
            <a:ahLst/>
            <a:cxnLst/>
            <a:rect l="l" t="t" r="r" b="b"/>
            <a:pathLst>
              <a:path w="24940" h="8540" extrusionOk="0">
                <a:moveTo>
                  <a:pt x="21687" y="0"/>
                </a:moveTo>
                <a:cubicBezTo>
                  <a:pt x="21506" y="0"/>
                  <a:pt x="21341" y="2"/>
                  <a:pt x="21211" y="5"/>
                </a:cubicBezTo>
                <a:lnTo>
                  <a:pt x="17533" y="55"/>
                </a:lnTo>
                <a:cubicBezTo>
                  <a:pt x="12793" y="138"/>
                  <a:pt x="8004" y="5"/>
                  <a:pt x="3282" y="353"/>
                </a:cubicBezTo>
                <a:cubicBezTo>
                  <a:pt x="2470" y="403"/>
                  <a:pt x="1426" y="353"/>
                  <a:pt x="779" y="933"/>
                </a:cubicBezTo>
                <a:cubicBezTo>
                  <a:pt x="0" y="1646"/>
                  <a:pt x="150" y="3021"/>
                  <a:pt x="166" y="3982"/>
                </a:cubicBezTo>
                <a:cubicBezTo>
                  <a:pt x="183" y="5722"/>
                  <a:pt x="50" y="8141"/>
                  <a:pt x="2287" y="8324"/>
                </a:cubicBezTo>
                <a:cubicBezTo>
                  <a:pt x="4238" y="8482"/>
                  <a:pt x="6211" y="8540"/>
                  <a:pt x="8188" y="8540"/>
                </a:cubicBezTo>
                <a:cubicBezTo>
                  <a:pt x="10982" y="8540"/>
                  <a:pt x="13783" y="8424"/>
                  <a:pt x="16538" y="8307"/>
                </a:cubicBezTo>
                <a:cubicBezTo>
                  <a:pt x="17897" y="8257"/>
                  <a:pt x="19256" y="8175"/>
                  <a:pt x="20615" y="8092"/>
                </a:cubicBezTo>
                <a:cubicBezTo>
                  <a:pt x="21626" y="8025"/>
                  <a:pt x="23067" y="8191"/>
                  <a:pt x="23979" y="7694"/>
                </a:cubicBezTo>
                <a:cubicBezTo>
                  <a:pt x="24923" y="7164"/>
                  <a:pt x="24774" y="5937"/>
                  <a:pt x="24807" y="5009"/>
                </a:cubicBezTo>
                <a:cubicBezTo>
                  <a:pt x="24840" y="3684"/>
                  <a:pt x="24874" y="2358"/>
                  <a:pt x="24923" y="1032"/>
                </a:cubicBezTo>
                <a:cubicBezTo>
                  <a:pt x="24940" y="88"/>
                  <a:pt x="23399" y="22"/>
                  <a:pt x="23399" y="22"/>
                </a:cubicBezTo>
                <a:cubicBezTo>
                  <a:pt x="23399" y="22"/>
                  <a:pt x="22412" y="0"/>
                  <a:pt x="2168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9" name="Google Shape;329;p32"/>
          <p:cNvSpPr/>
          <p:nvPr/>
        </p:nvSpPr>
        <p:spPr>
          <a:xfrm rot="9973307">
            <a:off x="9433320" y="4802016"/>
            <a:ext cx="3597393" cy="2943289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0" name="Google Shape;330;p32"/>
          <p:cNvSpPr/>
          <p:nvPr/>
        </p:nvSpPr>
        <p:spPr>
          <a:xfrm rot="-5400000">
            <a:off x="9486964" y="5921438"/>
            <a:ext cx="911837" cy="1238068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1" name="Google Shape;331;p32"/>
          <p:cNvSpPr/>
          <p:nvPr/>
        </p:nvSpPr>
        <p:spPr>
          <a:xfrm rot="-6692850">
            <a:off x="7393066" y="5023297"/>
            <a:ext cx="2796972" cy="4143177"/>
          </a:xfrm>
          <a:custGeom>
            <a:avLst/>
            <a:gdLst/>
            <a:ahLst/>
            <a:cxnLst/>
            <a:rect l="l" t="t" r="r" b="b"/>
            <a:pathLst>
              <a:path w="62970" h="93278" fill="none" extrusionOk="0">
                <a:moveTo>
                  <a:pt x="40384" y="0"/>
                </a:moveTo>
                <a:cubicBezTo>
                  <a:pt x="37152" y="6612"/>
                  <a:pt x="38296" y="15096"/>
                  <a:pt x="43151" y="20614"/>
                </a:cubicBezTo>
                <a:cubicBezTo>
                  <a:pt x="45836" y="23663"/>
                  <a:pt x="49415" y="25751"/>
                  <a:pt x="52795" y="28038"/>
                </a:cubicBezTo>
                <a:cubicBezTo>
                  <a:pt x="56159" y="30308"/>
                  <a:pt x="59490" y="32960"/>
                  <a:pt x="61230" y="36638"/>
                </a:cubicBezTo>
                <a:cubicBezTo>
                  <a:pt x="62970" y="40301"/>
                  <a:pt x="62688" y="45255"/>
                  <a:pt x="59540" y="47840"/>
                </a:cubicBezTo>
                <a:cubicBezTo>
                  <a:pt x="56242" y="50558"/>
                  <a:pt x="51304" y="49845"/>
                  <a:pt x="47459" y="51685"/>
                </a:cubicBezTo>
                <a:cubicBezTo>
                  <a:pt x="46001" y="52364"/>
                  <a:pt x="44626" y="53624"/>
                  <a:pt x="44576" y="55214"/>
                </a:cubicBezTo>
                <a:cubicBezTo>
                  <a:pt x="44543" y="56225"/>
                  <a:pt x="45024" y="57153"/>
                  <a:pt x="45554" y="58015"/>
                </a:cubicBezTo>
                <a:cubicBezTo>
                  <a:pt x="48023" y="62091"/>
                  <a:pt x="51503" y="65754"/>
                  <a:pt x="52431" y="70427"/>
                </a:cubicBezTo>
                <a:cubicBezTo>
                  <a:pt x="53674" y="76607"/>
                  <a:pt x="49945" y="82971"/>
                  <a:pt x="44742" y="86517"/>
                </a:cubicBezTo>
                <a:cubicBezTo>
                  <a:pt x="39555" y="90063"/>
                  <a:pt x="33126" y="91306"/>
                  <a:pt x="26862" y="92052"/>
                </a:cubicBezTo>
                <a:cubicBezTo>
                  <a:pt x="17947" y="93095"/>
                  <a:pt x="8965" y="93278"/>
                  <a:pt x="0" y="92598"/>
                </a:cubicBezTo>
              </a:path>
            </a:pathLst>
          </a:custGeom>
          <a:noFill/>
          <a:ln w="15750" cap="flat" cmpd="sng">
            <a:solidFill>
              <a:srgbClr val="0E1C30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2" name="Google Shape;332;p32"/>
          <p:cNvSpPr/>
          <p:nvPr/>
        </p:nvSpPr>
        <p:spPr>
          <a:xfrm rot="-9352694">
            <a:off x="1075948" y="5300731"/>
            <a:ext cx="1412904" cy="1819220"/>
          </a:xfrm>
          <a:custGeom>
            <a:avLst/>
            <a:gdLst/>
            <a:ahLst/>
            <a:cxnLst/>
            <a:rect l="l" t="t" r="r" b="b"/>
            <a:pathLst>
              <a:path w="24957" h="32134" extrusionOk="0">
                <a:moveTo>
                  <a:pt x="21809" y="1"/>
                </a:moveTo>
                <a:cubicBezTo>
                  <a:pt x="21721" y="1"/>
                  <a:pt x="21632" y="12"/>
                  <a:pt x="21543" y="36"/>
                </a:cubicBezTo>
                <a:cubicBezTo>
                  <a:pt x="15263" y="1892"/>
                  <a:pt x="9778" y="5786"/>
                  <a:pt x="5950" y="11089"/>
                </a:cubicBezTo>
                <a:cubicBezTo>
                  <a:pt x="1840" y="16823"/>
                  <a:pt x="1" y="24097"/>
                  <a:pt x="763" y="31107"/>
                </a:cubicBezTo>
                <a:cubicBezTo>
                  <a:pt x="835" y="31695"/>
                  <a:pt x="1229" y="32134"/>
                  <a:pt x="1796" y="32134"/>
                </a:cubicBezTo>
                <a:cubicBezTo>
                  <a:pt x="1884" y="32134"/>
                  <a:pt x="1976" y="32123"/>
                  <a:pt x="2072" y="32101"/>
                </a:cubicBezTo>
                <a:cubicBezTo>
                  <a:pt x="4773" y="31471"/>
                  <a:pt x="7458" y="31007"/>
                  <a:pt x="10192" y="30543"/>
                </a:cubicBezTo>
                <a:cubicBezTo>
                  <a:pt x="10540" y="30494"/>
                  <a:pt x="10904" y="30394"/>
                  <a:pt x="11219" y="30212"/>
                </a:cubicBezTo>
                <a:cubicBezTo>
                  <a:pt x="11667" y="29930"/>
                  <a:pt x="11865" y="29085"/>
                  <a:pt x="11832" y="28571"/>
                </a:cubicBezTo>
                <a:cubicBezTo>
                  <a:pt x="11219" y="20452"/>
                  <a:pt x="16340" y="13011"/>
                  <a:pt x="24145" y="10691"/>
                </a:cubicBezTo>
                <a:cubicBezTo>
                  <a:pt x="24526" y="10575"/>
                  <a:pt x="24957" y="10145"/>
                  <a:pt x="24907" y="9697"/>
                </a:cubicBezTo>
                <a:cubicBezTo>
                  <a:pt x="24509" y="6648"/>
                  <a:pt x="23813" y="3649"/>
                  <a:pt x="22819" y="765"/>
                </a:cubicBezTo>
                <a:cubicBezTo>
                  <a:pt x="22680" y="307"/>
                  <a:pt x="22262" y="1"/>
                  <a:pt x="2180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3" name="Google Shape;333;p32"/>
          <p:cNvSpPr/>
          <p:nvPr/>
        </p:nvSpPr>
        <p:spPr>
          <a:xfrm rot="5023203">
            <a:off x="3275710" y="-173824"/>
            <a:ext cx="726519" cy="986448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4" name="Google Shape;334;p32"/>
          <p:cNvSpPr/>
          <p:nvPr/>
        </p:nvSpPr>
        <p:spPr>
          <a:xfrm rot="10769932">
            <a:off x="2921244" y="-942285"/>
            <a:ext cx="1435360" cy="1768589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5" name="Google Shape;335;p32"/>
          <p:cNvSpPr/>
          <p:nvPr/>
        </p:nvSpPr>
        <p:spPr>
          <a:xfrm rot="-3804836">
            <a:off x="8533720" y="83494"/>
            <a:ext cx="912867" cy="1175385"/>
          </a:xfrm>
          <a:custGeom>
            <a:avLst/>
            <a:gdLst/>
            <a:ahLst/>
            <a:cxnLst/>
            <a:rect l="l" t="t" r="r" b="b"/>
            <a:pathLst>
              <a:path w="24957" h="32134" extrusionOk="0">
                <a:moveTo>
                  <a:pt x="21809" y="1"/>
                </a:moveTo>
                <a:cubicBezTo>
                  <a:pt x="21721" y="1"/>
                  <a:pt x="21632" y="12"/>
                  <a:pt x="21543" y="36"/>
                </a:cubicBezTo>
                <a:cubicBezTo>
                  <a:pt x="15263" y="1892"/>
                  <a:pt x="9778" y="5786"/>
                  <a:pt x="5950" y="11089"/>
                </a:cubicBezTo>
                <a:cubicBezTo>
                  <a:pt x="1840" y="16823"/>
                  <a:pt x="1" y="24097"/>
                  <a:pt x="763" y="31107"/>
                </a:cubicBezTo>
                <a:cubicBezTo>
                  <a:pt x="835" y="31695"/>
                  <a:pt x="1229" y="32134"/>
                  <a:pt x="1796" y="32134"/>
                </a:cubicBezTo>
                <a:cubicBezTo>
                  <a:pt x="1884" y="32134"/>
                  <a:pt x="1976" y="32123"/>
                  <a:pt x="2072" y="32101"/>
                </a:cubicBezTo>
                <a:cubicBezTo>
                  <a:pt x="4773" y="31471"/>
                  <a:pt x="7458" y="31007"/>
                  <a:pt x="10192" y="30543"/>
                </a:cubicBezTo>
                <a:cubicBezTo>
                  <a:pt x="10540" y="30494"/>
                  <a:pt x="10904" y="30394"/>
                  <a:pt x="11219" y="30212"/>
                </a:cubicBezTo>
                <a:cubicBezTo>
                  <a:pt x="11667" y="29930"/>
                  <a:pt x="11865" y="29085"/>
                  <a:pt x="11832" y="28571"/>
                </a:cubicBezTo>
                <a:cubicBezTo>
                  <a:pt x="11219" y="20452"/>
                  <a:pt x="16340" y="13011"/>
                  <a:pt x="24145" y="10691"/>
                </a:cubicBezTo>
                <a:cubicBezTo>
                  <a:pt x="24526" y="10575"/>
                  <a:pt x="24957" y="10145"/>
                  <a:pt x="24907" y="9697"/>
                </a:cubicBezTo>
                <a:cubicBezTo>
                  <a:pt x="24509" y="6648"/>
                  <a:pt x="23813" y="3649"/>
                  <a:pt x="22819" y="765"/>
                </a:cubicBezTo>
                <a:cubicBezTo>
                  <a:pt x="22680" y="307"/>
                  <a:pt x="22262" y="1"/>
                  <a:pt x="21809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270436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33"/>
          <p:cNvSpPr/>
          <p:nvPr/>
        </p:nvSpPr>
        <p:spPr>
          <a:xfrm rot="346516">
            <a:off x="9483624" y="-1172404"/>
            <a:ext cx="3858352" cy="3156799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8" name="Google Shape;338;p33"/>
          <p:cNvSpPr/>
          <p:nvPr/>
        </p:nvSpPr>
        <p:spPr>
          <a:xfrm rot="-5633934">
            <a:off x="39366" y="-652065"/>
            <a:ext cx="2242540" cy="3062849"/>
          </a:xfrm>
          <a:custGeom>
            <a:avLst/>
            <a:gdLst/>
            <a:ahLst/>
            <a:cxnLst/>
            <a:rect l="l" t="t" r="r" b="b"/>
            <a:pathLst>
              <a:path w="27376" h="37390" extrusionOk="0">
                <a:moveTo>
                  <a:pt x="1478" y="0"/>
                </a:moveTo>
                <a:cubicBezTo>
                  <a:pt x="941" y="0"/>
                  <a:pt x="478" y="404"/>
                  <a:pt x="414" y="946"/>
                </a:cubicBezTo>
                <a:cubicBezTo>
                  <a:pt x="133" y="6431"/>
                  <a:pt x="0" y="11916"/>
                  <a:pt x="33" y="17401"/>
                </a:cubicBezTo>
                <a:cubicBezTo>
                  <a:pt x="33" y="17932"/>
                  <a:pt x="365" y="18495"/>
                  <a:pt x="961" y="18512"/>
                </a:cubicBezTo>
                <a:lnTo>
                  <a:pt x="12080" y="18976"/>
                </a:lnTo>
                <a:cubicBezTo>
                  <a:pt x="12362" y="24693"/>
                  <a:pt x="12478" y="30426"/>
                  <a:pt x="12445" y="36143"/>
                </a:cubicBezTo>
                <a:cubicBezTo>
                  <a:pt x="12445" y="36834"/>
                  <a:pt x="12906" y="37257"/>
                  <a:pt x="13561" y="37257"/>
                </a:cubicBezTo>
                <a:cubicBezTo>
                  <a:pt x="13597" y="37257"/>
                  <a:pt x="13634" y="37256"/>
                  <a:pt x="13671" y="37253"/>
                </a:cubicBezTo>
                <a:cubicBezTo>
                  <a:pt x="15338" y="37130"/>
                  <a:pt x="17005" y="37067"/>
                  <a:pt x="18671" y="37067"/>
                </a:cubicBezTo>
                <a:cubicBezTo>
                  <a:pt x="20816" y="37067"/>
                  <a:pt x="22961" y="37171"/>
                  <a:pt x="25105" y="37386"/>
                </a:cubicBezTo>
                <a:cubicBezTo>
                  <a:pt x="25135" y="37388"/>
                  <a:pt x="25164" y="37390"/>
                  <a:pt x="25194" y="37390"/>
                </a:cubicBezTo>
                <a:cubicBezTo>
                  <a:pt x="25720" y="37390"/>
                  <a:pt x="26169" y="36975"/>
                  <a:pt x="26232" y="36441"/>
                </a:cubicBezTo>
                <a:cubicBezTo>
                  <a:pt x="27011" y="25770"/>
                  <a:pt x="27375" y="15081"/>
                  <a:pt x="27326" y="4360"/>
                </a:cubicBezTo>
                <a:cubicBezTo>
                  <a:pt x="27342" y="4095"/>
                  <a:pt x="27243" y="3846"/>
                  <a:pt x="27077" y="3664"/>
                </a:cubicBezTo>
                <a:cubicBezTo>
                  <a:pt x="27094" y="3316"/>
                  <a:pt x="27127" y="2985"/>
                  <a:pt x="27143" y="2637"/>
                </a:cubicBezTo>
                <a:cubicBezTo>
                  <a:pt x="27193" y="2073"/>
                  <a:pt x="26762" y="1576"/>
                  <a:pt x="26199" y="1526"/>
                </a:cubicBezTo>
                <a:lnTo>
                  <a:pt x="1541" y="2"/>
                </a:lnTo>
                <a:cubicBezTo>
                  <a:pt x="1520" y="1"/>
                  <a:pt x="1499" y="0"/>
                  <a:pt x="147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9" name="Google Shape;339;p33"/>
          <p:cNvSpPr/>
          <p:nvPr/>
        </p:nvSpPr>
        <p:spPr>
          <a:xfrm rot="129738">
            <a:off x="493357" y="490465"/>
            <a:ext cx="11032249" cy="5877087"/>
          </a:xfrm>
          <a:custGeom>
            <a:avLst/>
            <a:gdLst/>
            <a:ahLst/>
            <a:cxnLst/>
            <a:rect l="l" t="t" r="r" b="b"/>
            <a:pathLst>
              <a:path w="24940" h="8540" extrusionOk="0">
                <a:moveTo>
                  <a:pt x="21687" y="0"/>
                </a:moveTo>
                <a:cubicBezTo>
                  <a:pt x="21506" y="0"/>
                  <a:pt x="21341" y="2"/>
                  <a:pt x="21211" y="5"/>
                </a:cubicBezTo>
                <a:lnTo>
                  <a:pt x="17533" y="55"/>
                </a:lnTo>
                <a:cubicBezTo>
                  <a:pt x="12793" y="138"/>
                  <a:pt x="8004" y="5"/>
                  <a:pt x="3282" y="353"/>
                </a:cubicBezTo>
                <a:cubicBezTo>
                  <a:pt x="2470" y="403"/>
                  <a:pt x="1426" y="353"/>
                  <a:pt x="779" y="933"/>
                </a:cubicBezTo>
                <a:cubicBezTo>
                  <a:pt x="0" y="1646"/>
                  <a:pt x="150" y="3021"/>
                  <a:pt x="166" y="3982"/>
                </a:cubicBezTo>
                <a:cubicBezTo>
                  <a:pt x="183" y="5722"/>
                  <a:pt x="50" y="8141"/>
                  <a:pt x="2287" y="8324"/>
                </a:cubicBezTo>
                <a:cubicBezTo>
                  <a:pt x="4238" y="8482"/>
                  <a:pt x="6211" y="8540"/>
                  <a:pt x="8188" y="8540"/>
                </a:cubicBezTo>
                <a:cubicBezTo>
                  <a:pt x="10982" y="8540"/>
                  <a:pt x="13783" y="8424"/>
                  <a:pt x="16538" y="8307"/>
                </a:cubicBezTo>
                <a:cubicBezTo>
                  <a:pt x="17897" y="8257"/>
                  <a:pt x="19256" y="8175"/>
                  <a:pt x="20615" y="8092"/>
                </a:cubicBezTo>
                <a:cubicBezTo>
                  <a:pt x="21626" y="8025"/>
                  <a:pt x="23067" y="8191"/>
                  <a:pt x="23979" y="7694"/>
                </a:cubicBezTo>
                <a:cubicBezTo>
                  <a:pt x="24923" y="7164"/>
                  <a:pt x="24774" y="5937"/>
                  <a:pt x="24807" y="5009"/>
                </a:cubicBezTo>
                <a:cubicBezTo>
                  <a:pt x="24840" y="3684"/>
                  <a:pt x="24874" y="2358"/>
                  <a:pt x="24923" y="1032"/>
                </a:cubicBezTo>
                <a:cubicBezTo>
                  <a:pt x="24940" y="88"/>
                  <a:pt x="23399" y="22"/>
                  <a:pt x="23399" y="22"/>
                </a:cubicBezTo>
                <a:cubicBezTo>
                  <a:pt x="23399" y="22"/>
                  <a:pt x="22412" y="0"/>
                  <a:pt x="2168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0" name="Google Shape;340;p33"/>
          <p:cNvSpPr/>
          <p:nvPr/>
        </p:nvSpPr>
        <p:spPr>
          <a:xfrm rot="5400000">
            <a:off x="8892625" y="-394051"/>
            <a:ext cx="1178471" cy="1600096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1" name="Google Shape;341;p33"/>
          <p:cNvSpPr/>
          <p:nvPr/>
        </p:nvSpPr>
        <p:spPr>
          <a:xfrm rot="10800000">
            <a:off x="994151" y="-458866"/>
            <a:ext cx="519800" cy="961700"/>
          </a:xfrm>
          <a:custGeom>
            <a:avLst/>
            <a:gdLst/>
            <a:ahLst/>
            <a:cxnLst/>
            <a:rect l="l" t="t" r="r" b="b"/>
            <a:pathLst>
              <a:path w="15594" h="28851" extrusionOk="0">
                <a:moveTo>
                  <a:pt x="13821" y="0"/>
                </a:moveTo>
                <a:lnTo>
                  <a:pt x="1028" y="514"/>
                </a:lnTo>
                <a:cubicBezTo>
                  <a:pt x="465" y="531"/>
                  <a:pt x="1" y="978"/>
                  <a:pt x="1" y="1558"/>
                </a:cubicBezTo>
                <a:cubicBezTo>
                  <a:pt x="17" y="7524"/>
                  <a:pt x="183" y="13506"/>
                  <a:pt x="481" y="19471"/>
                </a:cubicBezTo>
                <a:cubicBezTo>
                  <a:pt x="299" y="19670"/>
                  <a:pt x="233" y="19919"/>
                  <a:pt x="249" y="20184"/>
                </a:cubicBezTo>
                <a:cubicBezTo>
                  <a:pt x="481" y="22719"/>
                  <a:pt x="481" y="25271"/>
                  <a:pt x="282" y="27806"/>
                </a:cubicBezTo>
                <a:cubicBezTo>
                  <a:pt x="233" y="28370"/>
                  <a:pt x="796" y="28850"/>
                  <a:pt x="1326" y="28850"/>
                </a:cubicBezTo>
                <a:cubicBezTo>
                  <a:pt x="5850" y="28801"/>
                  <a:pt x="10374" y="28337"/>
                  <a:pt x="14832" y="27475"/>
                </a:cubicBezTo>
                <a:cubicBezTo>
                  <a:pt x="15279" y="27359"/>
                  <a:pt x="15594" y="26945"/>
                  <a:pt x="15594" y="26481"/>
                </a:cubicBezTo>
                <a:cubicBezTo>
                  <a:pt x="15097" y="17996"/>
                  <a:pt x="14848" y="9512"/>
                  <a:pt x="14865" y="1044"/>
                </a:cubicBezTo>
                <a:cubicBezTo>
                  <a:pt x="14865" y="464"/>
                  <a:pt x="14401" y="0"/>
                  <a:pt x="1382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2" name="Google Shape;342;p33"/>
          <p:cNvSpPr/>
          <p:nvPr/>
        </p:nvSpPr>
        <p:spPr>
          <a:xfrm rot="10800000">
            <a:off x="815167" y="-458866"/>
            <a:ext cx="877767" cy="1995700"/>
          </a:xfrm>
          <a:custGeom>
            <a:avLst/>
            <a:gdLst/>
            <a:ahLst/>
            <a:cxnLst/>
            <a:rect l="l" t="t" r="r" b="b"/>
            <a:pathLst>
              <a:path w="26333" h="59871" fill="none" extrusionOk="0">
                <a:moveTo>
                  <a:pt x="581" y="59871"/>
                </a:moveTo>
                <a:cubicBezTo>
                  <a:pt x="1" y="40582"/>
                  <a:pt x="979" y="21294"/>
                  <a:pt x="1956" y="2022"/>
                </a:cubicBezTo>
                <a:cubicBezTo>
                  <a:pt x="1907" y="1641"/>
                  <a:pt x="2205" y="1326"/>
                  <a:pt x="2586" y="1375"/>
                </a:cubicBezTo>
                <a:cubicBezTo>
                  <a:pt x="9811" y="414"/>
                  <a:pt x="17119" y="0"/>
                  <a:pt x="24410" y="149"/>
                </a:cubicBezTo>
                <a:cubicBezTo>
                  <a:pt x="24824" y="17731"/>
                  <a:pt x="25454" y="35313"/>
                  <a:pt x="26332" y="52894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3" name="Google Shape;343;p33"/>
          <p:cNvSpPr/>
          <p:nvPr/>
        </p:nvSpPr>
        <p:spPr>
          <a:xfrm rot="-5400000">
            <a:off x="8754200" y="5472098"/>
            <a:ext cx="2279069" cy="2013708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4" name="Google Shape;344;p33"/>
          <p:cNvSpPr/>
          <p:nvPr/>
        </p:nvSpPr>
        <p:spPr>
          <a:xfrm rot="-5776797">
            <a:off x="8020951" y="6122927"/>
            <a:ext cx="726519" cy="986448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5" name="Google Shape;345;p33"/>
          <p:cNvSpPr/>
          <p:nvPr/>
        </p:nvSpPr>
        <p:spPr>
          <a:xfrm rot="-30068">
            <a:off x="7666577" y="6109248"/>
            <a:ext cx="1435360" cy="1768589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6" name="Google Shape;346;p33"/>
          <p:cNvSpPr/>
          <p:nvPr/>
        </p:nvSpPr>
        <p:spPr>
          <a:xfrm rot="9087795">
            <a:off x="1154441" y="5012470"/>
            <a:ext cx="820951" cy="1629215"/>
          </a:xfrm>
          <a:custGeom>
            <a:avLst/>
            <a:gdLst/>
            <a:ahLst/>
            <a:cxnLst/>
            <a:rect l="l" t="t" r="r" b="b"/>
            <a:pathLst>
              <a:path w="18378" h="36472" extrusionOk="0">
                <a:moveTo>
                  <a:pt x="10986" y="1"/>
                </a:moveTo>
                <a:cubicBezTo>
                  <a:pt x="10754" y="1"/>
                  <a:pt x="10515" y="72"/>
                  <a:pt x="10307" y="211"/>
                </a:cubicBezTo>
                <a:cubicBezTo>
                  <a:pt x="7192" y="2282"/>
                  <a:pt x="4010" y="4271"/>
                  <a:pt x="796" y="6176"/>
                </a:cubicBezTo>
                <a:cubicBezTo>
                  <a:pt x="182" y="6541"/>
                  <a:pt x="0" y="7154"/>
                  <a:pt x="398" y="7767"/>
                </a:cubicBezTo>
                <a:cubicBezTo>
                  <a:pt x="713" y="8248"/>
                  <a:pt x="1028" y="8728"/>
                  <a:pt x="1293" y="9225"/>
                </a:cubicBezTo>
                <a:cubicBezTo>
                  <a:pt x="1309" y="9358"/>
                  <a:pt x="1342" y="9491"/>
                  <a:pt x="1409" y="9607"/>
                </a:cubicBezTo>
                <a:cubicBezTo>
                  <a:pt x="4922" y="16252"/>
                  <a:pt x="5701" y="24023"/>
                  <a:pt x="3563" y="31232"/>
                </a:cubicBezTo>
                <a:cubicBezTo>
                  <a:pt x="3381" y="31762"/>
                  <a:pt x="3629" y="32358"/>
                  <a:pt x="4143" y="32574"/>
                </a:cubicBezTo>
                <a:lnTo>
                  <a:pt x="12909" y="36402"/>
                </a:lnTo>
                <a:cubicBezTo>
                  <a:pt x="13032" y="36449"/>
                  <a:pt x="13161" y="36472"/>
                  <a:pt x="13289" y="36472"/>
                </a:cubicBezTo>
                <a:cubicBezTo>
                  <a:pt x="13612" y="36472"/>
                  <a:pt x="13929" y="36326"/>
                  <a:pt x="14119" y="36054"/>
                </a:cubicBezTo>
                <a:cubicBezTo>
                  <a:pt x="17251" y="31182"/>
                  <a:pt x="18377" y="25399"/>
                  <a:pt x="18029" y="19682"/>
                </a:cubicBezTo>
                <a:cubicBezTo>
                  <a:pt x="17797" y="16500"/>
                  <a:pt x="17217" y="13368"/>
                  <a:pt x="16289" y="10336"/>
                </a:cubicBezTo>
                <a:cubicBezTo>
                  <a:pt x="15428" y="7436"/>
                  <a:pt x="14483" y="4403"/>
                  <a:pt x="12611" y="1984"/>
                </a:cubicBezTo>
                <a:cubicBezTo>
                  <a:pt x="12561" y="1918"/>
                  <a:pt x="12495" y="1851"/>
                  <a:pt x="12412" y="1818"/>
                </a:cubicBezTo>
                <a:cubicBezTo>
                  <a:pt x="12246" y="1404"/>
                  <a:pt x="12080" y="1006"/>
                  <a:pt x="11898" y="592"/>
                </a:cubicBezTo>
                <a:cubicBezTo>
                  <a:pt x="11724" y="191"/>
                  <a:pt x="11364" y="1"/>
                  <a:pt x="1098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36429986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B241-8BEA-4296-9CB2-A421BEDD3EDE}" type="datetimeFigureOut">
              <a:rPr lang="en-US" smtClean="0"/>
              <a:t>5/5/22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95619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B241-8BEA-4296-9CB2-A421BEDD3EDE}" type="datetimeFigureOut">
              <a:rPr lang="en-US" smtClean="0"/>
              <a:t>5/5/22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13148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B241-8BEA-4296-9CB2-A421BEDD3EDE}" type="datetimeFigureOut">
              <a:rPr lang="en-US" smtClean="0"/>
              <a:t>5/5/22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5192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B241-8BEA-4296-9CB2-A421BEDD3EDE}" type="datetimeFigureOut">
              <a:rPr lang="en-US" smtClean="0"/>
              <a:t>5/5/22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3983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B241-8BEA-4296-9CB2-A421BEDD3EDE}" type="datetimeFigureOut">
              <a:rPr lang="en-US" smtClean="0"/>
              <a:t>5/5/22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6073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B241-8BEA-4296-9CB2-A421BEDD3EDE}" type="datetimeFigureOut">
              <a:rPr lang="en-US" smtClean="0"/>
              <a:t>5/5/22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67807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B241-8BEA-4296-9CB2-A421BEDD3EDE}" type="datetimeFigureOut">
              <a:rPr lang="en-US" smtClean="0"/>
              <a:t>5/5/22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642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1_Title and text 1"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29"/>
          <p:cNvSpPr/>
          <p:nvPr/>
        </p:nvSpPr>
        <p:spPr>
          <a:xfrm>
            <a:off x="9839862" y="3969753"/>
            <a:ext cx="4215335" cy="4492617"/>
          </a:xfrm>
          <a:custGeom>
            <a:avLst/>
            <a:gdLst/>
            <a:ahLst/>
            <a:cxnLst/>
            <a:rect l="l" t="t" r="r" b="b"/>
            <a:pathLst>
              <a:path w="28585" h="30466" extrusionOk="0">
                <a:moveTo>
                  <a:pt x="25026" y="1"/>
                </a:moveTo>
                <a:cubicBezTo>
                  <a:pt x="24926" y="1"/>
                  <a:pt x="24825" y="4"/>
                  <a:pt x="24724" y="8"/>
                </a:cubicBezTo>
                <a:cubicBezTo>
                  <a:pt x="23514" y="58"/>
                  <a:pt x="22321" y="174"/>
                  <a:pt x="21111" y="273"/>
                </a:cubicBezTo>
                <a:cubicBezTo>
                  <a:pt x="18775" y="472"/>
                  <a:pt x="16356" y="572"/>
                  <a:pt x="14052" y="1019"/>
                </a:cubicBezTo>
                <a:cubicBezTo>
                  <a:pt x="11865" y="1433"/>
                  <a:pt x="12379" y="3819"/>
                  <a:pt x="12379" y="5526"/>
                </a:cubicBezTo>
                <a:cubicBezTo>
                  <a:pt x="12395" y="7896"/>
                  <a:pt x="12412" y="10282"/>
                  <a:pt x="12428" y="12652"/>
                </a:cubicBezTo>
                <a:lnTo>
                  <a:pt x="12428" y="14690"/>
                </a:lnTo>
                <a:cubicBezTo>
                  <a:pt x="12428" y="15104"/>
                  <a:pt x="12627" y="16165"/>
                  <a:pt x="12428" y="16529"/>
                </a:cubicBezTo>
                <a:lnTo>
                  <a:pt x="12428" y="16794"/>
                </a:lnTo>
                <a:lnTo>
                  <a:pt x="12362" y="16794"/>
                </a:lnTo>
                <a:cubicBezTo>
                  <a:pt x="12323" y="16833"/>
                  <a:pt x="12202" y="16846"/>
                  <a:pt x="12048" y="16846"/>
                </a:cubicBezTo>
                <a:cubicBezTo>
                  <a:pt x="11742" y="16846"/>
                  <a:pt x="11307" y="16794"/>
                  <a:pt x="11152" y="16794"/>
                </a:cubicBezTo>
                <a:lnTo>
                  <a:pt x="9147" y="16811"/>
                </a:lnTo>
                <a:lnTo>
                  <a:pt x="1127" y="16861"/>
                </a:lnTo>
                <a:cubicBezTo>
                  <a:pt x="547" y="16877"/>
                  <a:pt x="99" y="17325"/>
                  <a:pt x="83" y="17905"/>
                </a:cubicBezTo>
                <a:cubicBezTo>
                  <a:pt x="0" y="21351"/>
                  <a:pt x="116" y="24798"/>
                  <a:pt x="431" y="28228"/>
                </a:cubicBezTo>
                <a:cubicBezTo>
                  <a:pt x="447" y="28394"/>
                  <a:pt x="497" y="28560"/>
                  <a:pt x="580" y="28709"/>
                </a:cubicBezTo>
                <a:cubicBezTo>
                  <a:pt x="580" y="28941"/>
                  <a:pt x="563" y="29189"/>
                  <a:pt x="563" y="29438"/>
                </a:cubicBezTo>
                <a:cubicBezTo>
                  <a:pt x="563" y="30001"/>
                  <a:pt x="1027" y="30465"/>
                  <a:pt x="1591" y="30465"/>
                </a:cubicBezTo>
                <a:lnTo>
                  <a:pt x="27491" y="30051"/>
                </a:lnTo>
                <a:cubicBezTo>
                  <a:pt x="28038" y="30051"/>
                  <a:pt x="28585" y="29587"/>
                  <a:pt x="28552" y="29024"/>
                </a:cubicBezTo>
                <a:lnTo>
                  <a:pt x="27624" y="14690"/>
                </a:lnTo>
                <a:lnTo>
                  <a:pt x="27176" y="7515"/>
                </a:lnTo>
                <a:cubicBezTo>
                  <a:pt x="27094" y="6355"/>
                  <a:pt x="27027" y="5195"/>
                  <a:pt x="26944" y="4035"/>
                </a:cubicBezTo>
                <a:cubicBezTo>
                  <a:pt x="26895" y="3041"/>
                  <a:pt x="27044" y="1715"/>
                  <a:pt x="26613" y="803"/>
                </a:cubicBezTo>
                <a:cubicBezTo>
                  <a:pt x="26311" y="127"/>
                  <a:pt x="25684" y="1"/>
                  <a:pt x="25026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6" name="Google Shape;296;p29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97" name="Google Shape;297;p29"/>
          <p:cNvSpPr txBox="1">
            <a:spLocks noGrp="1"/>
          </p:cNvSpPr>
          <p:nvPr>
            <p:ph type="body" idx="1"/>
          </p:nvPr>
        </p:nvSpPr>
        <p:spPr>
          <a:xfrm>
            <a:off x="960000" y="1483600"/>
            <a:ext cx="10272000" cy="312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 sz="1733"/>
            </a:lvl1pPr>
            <a:lvl2pPr marL="1219170" lvl="1" indent="-423323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298" name="Google Shape;298;p29"/>
          <p:cNvSpPr/>
          <p:nvPr/>
        </p:nvSpPr>
        <p:spPr>
          <a:xfrm rot="-5400000" flipH="1">
            <a:off x="-874481" y="-543085"/>
            <a:ext cx="2151977" cy="1901415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9" name="Google Shape;299;p29"/>
          <p:cNvSpPr/>
          <p:nvPr/>
        </p:nvSpPr>
        <p:spPr>
          <a:xfrm flipH="1">
            <a:off x="11595896" y="4589905"/>
            <a:ext cx="685057" cy="930152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0" name="Google Shape;300;p29"/>
          <p:cNvSpPr/>
          <p:nvPr/>
        </p:nvSpPr>
        <p:spPr>
          <a:xfrm rot="-5276572" flipH="1">
            <a:off x="11595727" y="4257798"/>
            <a:ext cx="1218659" cy="1501580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1" name="Google Shape;301;p29"/>
          <p:cNvSpPr/>
          <p:nvPr/>
        </p:nvSpPr>
        <p:spPr>
          <a:xfrm rot="10800000">
            <a:off x="1221666" y="-1101552"/>
            <a:ext cx="1435305" cy="1768523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03186914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B241-8BEA-4296-9CB2-A421BEDD3EDE}" type="datetimeFigureOut">
              <a:rPr lang="en-US" smtClean="0"/>
              <a:t>5/5/22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07972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B241-8BEA-4296-9CB2-A421BEDD3EDE}" type="datetimeFigureOut">
              <a:rPr lang="en-US" smtClean="0"/>
              <a:t>5/5/22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45853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B241-8BEA-4296-9CB2-A421BEDD3EDE}" type="datetimeFigureOut">
              <a:rPr lang="en-US" smtClean="0"/>
              <a:t>5/5/22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48816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B241-8BEA-4296-9CB2-A421BEDD3EDE}" type="datetimeFigureOut">
              <a:rPr lang="en-US" smtClean="0"/>
              <a:t>5/5/22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46426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/>
              <a:t>5/5/22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98468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/>
              <a:t>5/5/22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64115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/>
              <a:t>5/5/22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62887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/>
              <a:t>5/5/22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50263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/>
              <a:t>5/5/22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35704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/>
              <a:t>5/5/22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54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32"/>
          <p:cNvSpPr/>
          <p:nvPr/>
        </p:nvSpPr>
        <p:spPr>
          <a:xfrm rot="5400000">
            <a:off x="806093" y="-383740"/>
            <a:ext cx="2643879" cy="2336040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6" name="Google Shape;326;p32"/>
          <p:cNvSpPr/>
          <p:nvPr/>
        </p:nvSpPr>
        <p:spPr>
          <a:xfrm rot="5400000">
            <a:off x="-974772" y="4113786"/>
            <a:ext cx="4215335" cy="4492617"/>
          </a:xfrm>
          <a:custGeom>
            <a:avLst/>
            <a:gdLst/>
            <a:ahLst/>
            <a:cxnLst/>
            <a:rect l="l" t="t" r="r" b="b"/>
            <a:pathLst>
              <a:path w="28585" h="30466" extrusionOk="0">
                <a:moveTo>
                  <a:pt x="25026" y="1"/>
                </a:moveTo>
                <a:cubicBezTo>
                  <a:pt x="24926" y="1"/>
                  <a:pt x="24825" y="4"/>
                  <a:pt x="24724" y="8"/>
                </a:cubicBezTo>
                <a:cubicBezTo>
                  <a:pt x="23514" y="58"/>
                  <a:pt x="22321" y="174"/>
                  <a:pt x="21111" y="273"/>
                </a:cubicBezTo>
                <a:cubicBezTo>
                  <a:pt x="18775" y="472"/>
                  <a:pt x="16356" y="572"/>
                  <a:pt x="14052" y="1019"/>
                </a:cubicBezTo>
                <a:cubicBezTo>
                  <a:pt x="11865" y="1433"/>
                  <a:pt x="12379" y="3819"/>
                  <a:pt x="12379" y="5526"/>
                </a:cubicBezTo>
                <a:cubicBezTo>
                  <a:pt x="12395" y="7896"/>
                  <a:pt x="12412" y="10282"/>
                  <a:pt x="12428" y="12652"/>
                </a:cubicBezTo>
                <a:lnTo>
                  <a:pt x="12428" y="14690"/>
                </a:lnTo>
                <a:cubicBezTo>
                  <a:pt x="12428" y="15104"/>
                  <a:pt x="12627" y="16165"/>
                  <a:pt x="12428" y="16529"/>
                </a:cubicBezTo>
                <a:lnTo>
                  <a:pt x="12428" y="16794"/>
                </a:lnTo>
                <a:lnTo>
                  <a:pt x="12362" y="16794"/>
                </a:lnTo>
                <a:cubicBezTo>
                  <a:pt x="12323" y="16833"/>
                  <a:pt x="12202" y="16846"/>
                  <a:pt x="12048" y="16846"/>
                </a:cubicBezTo>
                <a:cubicBezTo>
                  <a:pt x="11742" y="16846"/>
                  <a:pt x="11307" y="16794"/>
                  <a:pt x="11152" y="16794"/>
                </a:cubicBezTo>
                <a:lnTo>
                  <a:pt x="9147" y="16811"/>
                </a:lnTo>
                <a:lnTo>
                  <a:pt x="1127" y="16861"/>
                </a:lnTo>
                <a:cubicBezTo>
                  <a:pt x="547" y="16877"/>
                  <a:pt x="99" y="17325"/>
                  <a:pt x="83" y="17905"/>
                </a:cubicBezTo>
                <a:cubicBezTo>
                  <a:pt x="0" y="21351"/>
                  <a:pt x="116" y="24798"/>
                  <a:pt x="431" y="28228"/>
                </a:cubicBezTo>
                <a:cubicBezTo>
                  <a:pt x="447" y="28394"/>
                  <a:pt x="497" y="28560"/>
                  <a:pt x="580" y="28709"/>
                </a:cubicBezTo>
                <a:cubicBezTo>
                  <a:pt x="580" y="28941"/>
                  <a:pt x="563" y="29189"/>
                  <a:pt x="563" y="29438"/>
                </a:cubicBezTo>
                <a:cubicBezTo>
                  <a:pt x="563" y="30001"/>
                  <a:pt x="1027" y="30465"/>
                  <a:pt x="1591" y="30465"/>
                </a:cubicBezTo>
                <a:lnTo>
                  <a:pt x="27491" y="30051"/>
                </a:lnTo>
                <a:cubicBezTo>
                  <a:pt x="28038" y="30051"/>
                  <a:pt x="28585" y="29587"/>
                  <a:pt x="28552" y="29024"/>
                </a:cubicBezTo>
                <a:lnTo>
                  <a:pt x="27624" y="14690"/>
                </a:lnTo>
                <a:lnTo>
                  <a:pt x="27176" y="7515"/>
                </a:lnTo>
                <a:cubicBezTo>
                  <a:pt x="27094" y="6355"/>
                  <a:pt x="27027" y="5195"/>
                  <a:pt x="26944" y="4035"/>
                </a:cubicBezTo>
                <a:cubicBezTo>
                  <a:pt x="26895" y="3041"/>
                  <a:pt x="27044" y="1715"/>
                  <a:pt x="26613" y="803"/>
                </a:cubicBezTo>
                <a:cubicBezTo>
                  <a:pt x="26311" y="127"/>
                  <a:pt x="25684" y="1"/>
                  <a:pt x="2502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7" name="Google Shape;327;p32"/>
          <p:cNvSpPr/>
          <p:nvPr/>
        </p:nvSpPr>
        <p:spPr>
          <a:xfrm rot="5399722">
            <a:off x="9482440" y="-712586"/>
            <a:ext cx="1944179" cy="2639753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8" name="Google Shape;328;p32"/>
          <p:cNvSpPr/>
          <p:nvPr/>
        </p:nvSpPr>
        <p:spPr>
          <a:xfrm rot="26" flipH="1">
            <a:off x="489642" y="472509"/>
            <a:ext cx="11032292" cy="5848847"/>
          </a:xfrm>
          <a:custGeom>
            <a:avLst/>
            <a:gdLst/>
            <a:ahLst/>
            <a:cxnLst/>
            <a:rect l="l" t="t" r="r" b="b"/>
            <a:pathLst>
              <a:path w="24940" h="8540" extrusionOk="0">
                <a:moveTo>
                  <a:pt x="21687" y="0"/>
                </a:moveTo>
                <a:cubicBezTo>
                  <a:pt x="21506" y="0"/>
                  <a:pt x="21341" y="2"/>
                  <a:pt x="21211" y="5"/>
                </a:cubicBezTo>
                <a:lnTo>
                  <a:pt x="17533" y="55"/>
                </a:lnTo>
                <a:cubicBezTo>
                  <a:pt x="12793" y="138"/>
                  <a:pt x="8004" y="5"/>
                  <a:pt x="3282" y="353"/>
                </a:cubicBezTo>
                <a:cubicBezTo>
                  <a:pt x="2470" y="403"/>
                  <a:pt x="1426" y="353"/>
                  <a:pt x="779" y="933"/>
                </a:cubicBezTo>
                <a:cubicBezTo>
                  <a:pt x="0" y="1646"/>
                  <a:pt x="150" y="3021"/>
                  <a:pt x="166" y="3982"/>
                </a:cubicBezTo>
                <a:cubicBezTo>
                  <a:pt x="183" y="5722"/>
                  <a:pt x="50" y="8141"/>
                  <a:pt x="2287" y="8324"/>
                </a:cubicBezTo>
                <a:cubicBezTo>
                  <a:pt x="4238" y="8482"/>
                  <a:pt x="6211" y="8540"/>
                  <a:pt x="8188" y="8540"/>
                </a:cubicBezTo>
                <a:cubicBezTo>
                  <a:pt x="10982" y="8540"/>
                  <a:pt x="13783" y="8424"/>
                  <a:pt x="16538" y="8307"/>
                </a:cubicBezTo>
                <a:cubicBezTo>
                  <a:pt x="17897" y="8257"/>
                  <a:pt x="19256" y="8175"/>
                  <a:pt x="20615" y="8092"/>
                </a:cubicBezTo>
                <a:cubicBezTo>
                  <a:pt x="21626" y="8025"/>
                  <a:pt x="23067" y="8191"/>
                  <a:pt x="23979" y="7694"/>
                </a:cubicBezTo>
                <a:cubicBezTo>
                  <a:pt x="24923" y="7164"/>
                  <a:pt x="24774" y="5937"/>
                  <a:pt x="24807" y="5009"/>
                </a:cubicBezTo>
                <a:cubicBezTo>
                  <a:pt x="24840" y="3684"/>
                  <a:pt x="24874" y="2358"/>
                  <a:pt x="24923" y="1032"/>
                </a:cubicBezTo>
                <a:cubicBezTo>
                  <a:pt x="24940" y="88"/>
                  <a:pt x="23399" y="22"/>
                  <a:pt x="23399" y="22"/>
                </a:cubicBezTo>
                <a:cubicBezTo>
                  <a:pt x="23399" y="22"/>
                  <a:pt x="22412" y="0"/>
                  <a:pt x="2168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9" name="Google Shape;329;p32"/>
          <p:cNvSpPr/>
          <p:nvPr/>
        </p:nvSpPr>
        <p:spPr>
          <a:xfrm rot="9973307">
            <a:off x="9433320" y="4802016"/>
            <a:ext cx="3597393" cy="2943289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0" name="Google Shape;330;p32"/>
          <p:cNvSpPr/>
          <p:nvPr/>
        </p:nvSpPr>
        <p:spPr>
          <a:xfrm rot="-5400000">
            <a:off x="9486964" y="5921438"/>
            <a:ext cx="911837" cy="1238068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1" name="Google Shape;331;p32"/>
          <p:cNvSpPr/>
          <p:nvPr/>
        </p:nvSpPr>
        <p:spPr>
          <a:xfrm rot="-6692850">
            <a:off x="7393066" y="5023297"/>
            <a:ext cx="2796972" cy="4143177"/>
          </a:xfrm>
          <a:custGeom>
            <a:avLst/>
            <a:gdLst/>
            <a:ahLst/>
            <a:cxnLst/>
            <a:rect l="l" t="t" r="r" b="b"/>
            <a:pathLst>
              <a:path w="62970" h="93278" fill="none" extrusionOk="0">
                <a:moveTo>
                  <a:pt x="40384" y="0"/>
                </a:moveTo>
                <a:cubicBezTo>
                  <a:pt x="37152" y="6612"/>
                  <a:pt x="38296" y="15096"/>
                  <a:pt x="43151" y="20614"/>
                </a:cubicBezTo>
                <a:cubicBezTo>
                  <a:pt x="45836" y="23663"/>
                  <a:pt x="49415" y="25751"/>
                  <a:pt x="52795" y="28038"/>
                </a:cubicBezTo>
                <a:cubicBezTo>
                  <a:pt x="56159" y="30308"/>
                  <a:pt x="59490" y="32960"/>
                  <a:pt x="61230" y="36638"/>
                </a:cubicBezTo>
                <a:cubicBezTo>
                  <a:pt x="62970" y="40301"/>
                  <a:pt x="62688" y="45255"/>
                  <a:pt x="59540" y="47840"/>
                </a:cubicBezTo>
                <a:cubicBezTo>
                  <a:pt x="56242" y="50558"/>
                  <a:pt x="51304" y="49845"/>
                  <a:pt x="47459" y="51685"/>
                </a:cubicBezTo>
                <a:cubicBezTo>
                  <a:pt x="46001" y="52364"/>
                  <a:pt x="44626" y="53624"/>
                  <a:pt x="44576" y="55214"/>
                </a:cubicBezTo>
                <a:cubicBezTo>
                  <a:pt x="44543" y="56225"/>
                  <a:pt x="45024" y="57153"/>
                  <a:pt x="45554" y="58015"/>
                </a:cubicBezTo>
                <a:cubicBezTo>
                  <a:pt x="48023" y="62091"/>
                  <a:pt x="51503" y="65754"/>
                  <a:pt x="52431" y="70427"/>
                </a:cubicBezTo>
                <a:cubicBezTo>
                  <a:pt x="53674" y="76607"/>
                  <a:pt x="49945" y="82971"/>
                  <a:pt x="44742" y="86517"/>
                </a:cubicBezTo>
                <a:cubicBezTo>
                  <a:pt x="39555" y="90063"/>
                  <a:pt x="33126" y="91306"/>
                  <a:pt x="26862" y="92052"/>
                </a:cubicBezTo>
                <a:cubicBezTo>
                  <a:pt x="17947" y="93095"/>
                  <a:pt x="8965" y="93278"/>
                  <a:pt x="0" y="92598"/>
                </a:cubicBezTo>
              </a:path>
            </a:pathLst>
          </a:custGeom>
          <a:noFill/>
          <a:ln w="15750" cap="flat" cmpd="sng">
            <a:solidFill>
              <a:srgbClr val="0E1C30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2" name="Google Shape;332;p32"/>
          <p:cNvSpPr/>
          <p:nvPr/>
        </p:nvSpPr>
        <p:spPr>
          <a:xfrm rot="-9352694">
            <a:off x="1075948" y="5300731"/>
            <a:ext cx="1412904" cy="1819220"/>
          </a:xfrm>
          <a:custGeom>
            <a:avLst/>
            <a:gdLst/>
            <a:ahLst/>
            <a:cxnLst/>
            <a:rect l="l" t="t" r="r" b="b"/>
            <a:pathLst>
              <a:path w="24957" h="32134" extrusionOk="0">
                <a:moveTo>
                  <a:pt x="21809" y="1"/>
                </a:moveTo>
                <a:cubicBezTo>
                  <a:pt x="21721" y="1"/>
                  <a:pt x="21632" y="12"/>
                  <a:pt x="21543" y="36"/>
                </a:cubicBezTo>
                <a:cubicBezTo>
                  <a:pt x="15263" y="1892"/>
                  <a:pt x="9778" y="5786"/>
                  <a:pt x="5950" y="11089"/>
                </a:cubicBezTo>
                <a:cubicBezTo>
                  <a:pt x="1840" y="16823"/>
                  <a:pt x="1" y="24097"/>
                  <a:pt x="763" y="31107"/>
                </a:cubicBezTo>
                <a:cubicBezTo>
                  <a:pt x="835" y="31695"/>
                  <a:pt x="1229" y="32134"/>
                  <a:pt x="1796" y="32134"/>
                </a:cubicBezTo>
                <a:cubicBezTo>
                  <a:pt x="1884" y="32134"/>
                  <a:pt x="1976" y="32123"/>
                  <a:pt x="2072" y="32101"/>
                </a:cubicBezTo>
                <a:cubicBezTo>
                  <a:pt x="4773" y="31471"/>
                  <a:pt x="7458" y="31007"/>
                  <a:pt x="10192" y="30543"/>
                </a:cubicBezTo>
                <a:cubicBezTo>
                  <a:pt x="10540" y="30494"/>
                  <a:pt x="10904" y="30394"/>
                  <a:pt x="11219" y="30212"/>
                </a:cubicBezTo>
                <a:cubicBezTo>
                  <a:pt x="11667" y="29930"/>
                  <a:pt x="11865" y="29085"/>
                  <a:pt x="11832" y="28571"/>
                </a:cubicBezTo>
                <a:cubicBezTo>
                  <a:pt x="11219" y="20452"/>
                  <a:pt x="16340" y="13011"/>
                  <a:pt x="24145" y="10691"/>
                </a:cubicBezTo>
                <a:cubicBezTo>
                  <a:pt x="24526" y="10575"/>
                  <a:pt x="24957" y="10145"/>
                  <a:pt x="24907" y="9697"/>
                </a:cubicBezTo>
                <a:cubicBezTo>
                  <a:pt x="24509" y="6648"/>
                  <a:pt x="23813" y="3649"/>
                  <a:pt x="22819" y="765"/>
                </a:cubicBezTo>
                <a:cubicBezTo>
                  <a:pt x="22680" y="307"/>
                  <a:pt x="22262" y="1"/>
                  <a:pt x="2180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3" name="Google Shape;333;p32"/>
          <p:cNvSpPr/>
          <p:nvPr/>
        </p:nvSpPr>
        <p:spPr>
          <a:xfrm rot="5023203">
            <a:off x="3275710" y="-173824"/>
            <a:ext cx="726519" cy="986448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4" name="Google Shape;334;p32"/>
          <p:cNvSpPr/>
          <p:nvPr/>
        </p:nvSpPr>
        <p:spPr>
          <a:xfrm rot="10769932">
            <a:off x="2921244" y="-942285"/>
            <a:ext cx="1435360" cy="1768589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5" name="Google Shape;335;p32"/>
          <p:cNvSpPr/>
          <p:nvPr/>
        </p:nvSpPr>
        <p:spPr>
          <a:xfrm rot="-3804836">
            <a:off x="8533720" y="83494"/>
            <a:ext cx="912867" cy="1175385"/>
          </a:xfrm>
          <a:custGeom>
            <a:avLst/>
            <a:gdLst/>
            <a:ahLst/>
            <a:cxnLst/>
            <a:rect l="l" t="t" r="r" b="b"/>
            <a:pathLst>
              <a:path w="24957" h="32134" extrusionOk="0">
                <a:moveTo>
                  <a:pt x="21809" y="1"/>
                </a:moveTo>
                <a:cubicBezTo>
                  <a:pt x="21721" y="1"/>
                  <a:pt x="21632" y="12"/>
                  <a:pt x="21543" y="36"/>
                </a:cubicBezTo>
                <a:cubicBezTo>
                  <a:pt x="15263" y="1892"/>
                  <a:pt x="9778" y="5786"/>
                  <a:pt x="5950" y="11089"/>
                </a:cubicBezTo>
                <a:cubicBezTo>
                  <a:pt x="1840" y="16823"/>
                  <a:pt x="1" y="24097"/>
                  <a:pt x="763" y="31107"/>
                </a:cubicBezTo>
                <a:cubicBezTo>
                  <a:pt x="835" y="31695"/>
                  <a:pt x="1229" y="32134"/>
                  <a:pt x="1796" y="32134"/>
                </a:cubicBezTo>
                <a:cubicBezTo>
                  <a:pt x="1884" y="32134"/>
                  <a:pt x="1976" y="32123"/>
                  <a:pt x="2072" y="32101"/>
                </a:cubicBezTo>
                <a:cubicBezTo>
                  <a:pt x="4773" y="31471"/>
                  <a:pt x="7458" y="31007"/>
                  <a:pt x="10192" y="30543"/>
                </a:cubicBezTo>
                <a:cubicBezTo>
                  <a:pt x="10540" y="30494"/>
                  <a:pt x="10904" y="30394"/>
                  <a:pt x="11219" y="30212"/>
                </a:cubicBezTo>
                <a:cubicBezTo>
                  <a:pt x="11667" y="29930"/>
                  <a:pt x="11865" y="29085"/>
                  <a:pt x="11832" y="28571"/>
                </a:cubicBezTo>
                <a:cubicBezTo>
                  <a:pt x="11219" y="20452"/>
                  <a:pt x="16340" y="13011"/>
                  <a:pt x="24145" y="10691"/>
                </a:cubicBezTo>
                <a:cubicBezTo>
                  <a:pt x="24526" y="10575"/>
                  <a:pt x="24957" y="10145"/>
                  <a:pt x="24907" y="9697"/>
                </a:cubicBezTo>
                <a:cubicBezTo>
                  <a:pt x="24509" y="6648"/>
                  <a:pt x="23813" y="3649"/>
                  <a:pt x="22819" y="765"/>
                </a:cubicBezTo>
                <a:cubicBezTo>
                  <a:pt x="22680" y="307"/>
                  <a:pt x="22262" y="1"/>
                  <a:pt x="21809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79058541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/>
              <a:t>5/5/22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04183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/>
              <a:t>5/5/22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25177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/>
              <a:t>5/5/22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60849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/>
              <a:t>5/5/22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8466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/>
              <a:t>5/5/22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648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33"/>
          <p:cNvSpPr/>
          <p:nvPr/>
        </p:nvSpPr>
        <p:spPr>
          <a:xfrm rot="346516">
            <a:off x="9483624" y="-1172404"/>
            <a:ext cx="3858352" cy="3156799"/>
          </a:xfrm>
          <a:custGeom>
            <a:avLst/>
            <a:gdLst/>
            <a:ahLst/>
            <a:cxnLst/>
            <a:rect l="l" t="t" r="r" b="b"/>
            <a:pathLst>
              <a:path w="40401" h="33055" extrusionOk="0">
                <a:moveTo>
                  <a:pt x="7436" y="1"/>
                </a:moveTo>
                <a:cubicBezTo>
                  <a:pt x="7202" y="1"/>
                  <a:pt x="6960" y="95"/>
                  <a:pt x="6744" y="317"/>
                </a:cubicBezTo>
                <a:cubicBezTo>
                  <a:pt x="1955" y="5355"/>
                  <a:pt x="0" y="12762"/>
                  <a:pt x="1624" y="19523"/>
                </a:cubicBezTo>
                <a:cubicBezTo>
                  <a:pt x="2519" y="23202"/>
                  <a:pt x="4441" y="26516"/>
                  <a:pt x="7573" y="28703"/>
                </a:cubicBezTo>
                <a:cubicBezTo>
                  <a:pt x="10920" y="31023"/>
                  <a:pt x="14798" y="32482"/>
                  <a:pt x="18858" y="32929"/>
                </a:cubicBezTo>
                <a:cubicBezTo>
                  <a:pt x="19601" y="33013"/>
                  <a:pt x="20349" y="33054"/>
                  <a:pt x="21096" y="33054"/>
                </a:cubicBezTo>
                <a:cubicBezTo>
                  <a:pt x="27744" y="33054"/>
                  <a:pt x="34359" y="29775"/>
                  <a:pt x="37666" y="23832"/>
                </a:cubicBezTo>
                <a:cubicBezTo>
                  <a:pt x="39555" y="20434"/>
                  <a:pt x="40367" y="16491"/>
                  <a:pt x="40384" y="12613"/>
                </a:cubicBezTo>
                <a:cubicBezTo>
                  <a:pt x="40400" y="9050"/>
                  <a:pt x="39737" y="4874"/>
                  <a:pt x="37219" y="2140"/>
                </a:cubicBezTo>
                <a:cubicBezTo>
                  <a:pt x="36202" y="1036"/>
                  <a:pt x="34710" y="862"/>
                  <a:pt x="33227" y="862"/>
                </a:cubicBezTo>
                <a:cubicBezTo>
                  <a:pt x="32544" y="862"/>
                  <a:pt x="31864" y="899"/>
                  <a:pt x="31233" y="899"/>
                </a:cubicBezTo>
                <a:cubicBezTo>
                  <a:pt x="31156" y="899"/>
                  <a:pt x="31080" y="899"/>
                  <a:pt x="31004" y="897"/>
                </a:cubicBezTo>
                <a:lnTo>
                  <a:pt x="23431" y="748"/>
                </a:lnTo>
                <a:lnTo>
                  <a:pt x="8269" y="450"/>
                </a:lnTo>
                <a:cubicBezTo>
                  <a:pt x="8067" y="181"/>
                  <a:pt x="7759" y="1"/>
                  <a:pt x="743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8" name="Google Shape;338;p33"/>
          <p:cNvSpPr/>
          <p:nvPr/>
        </p:nvSpPr>
        <p:spPr>
          <a:xfrm rot="-5633934">
            <a:off x="39366" y="-652065"/>
            <a:ext cx="2242540" cy="3062849"/>
          </a:xfrm>
          <a:custGeom>
            <a:avLst/>
            <a:gdLst/>
            <a:ahLst/>
            <a:cxnLst/>
            <a:rect l="l" t="t" r="r" b="b"/>
            <a:pathLst>
              <a:path w="27376" h="37390" extrusionOk="0">
                <a:moveTo>
                  <a:pt x="1478" y="0"/>
                </a:moveTo>
                <a:cubicBezTo>
                  <a:pt x="941" y="0"/>
                  <a:pt x="478" y="404"/>
                  <a:pt x="414" y="946"/>
                </a:cubicBezTo>
                <a:cubicBezTo>
                  <a:pt x="133" y="6431"/>
                  <a:pt x="0" y="11916"/>
                  <a:pt x="33" y="17401"/>
                </a:cubicBezTo>
                <a:cubicBezTo>
                  <a:pt x="33" y="17932"/>
                  <a:pt x="365" y="18495"/>
                  <a:pt x="961" y="18512"/>
                </a:cubicBezTo>
                <a:lnTo>
                  <a:pt x="12080" y="18976"/>
                </a:lnTo>
                <a:cubicBezTo>
                  <a:pt x="12362" y="24693"/>
                  <a:pt x="12478" y="30426"/>
                  <a:pt x="12445" y="36143"/>
                </a:cubicBezTo>
                <a:cubicBezTo>
                  <a:pt x="12445" y="36834"/>
                  <a:pt x="12906" y="37257"/>
                  <a:pt x="13561" y="37257"/>
                </a:cubicBezTo>
                <a:cubicBezTo>
                  <a:pt x="13597" y="37257"/>
                  <a:pt x="13634" y="37256"/>
                  <a:pt x="13671" y="37253"/>
                </a:cubicBezTo>
                <a:cubicBezTo>
                  <a:pt x="15338" y="37130"/>
                  <a:pt x="17005" y="37067"/>
                  <a:pt x="18671" y="37067"/>
                </a:cubicBezTo>
                <a:cubicBezTo>
                  <a:pt x="20816" y="37067"/>
                  <a:pt x="22961" y="37171"/>
                  <a:pt x="25105" y="37386"/>
                </a:cubicBezTo>
                <a:cubicBezTo>
                  <a:pt x="25135" y="37388"/>
                  <a:pt x="25164" y="37390"/>
                  <a:pt x="25194" y="37390"/>
                </a:cubicBezTo>
                <a:cubicBezTo>
                  <a:pt x="25720" y="37390"/>
                  <a:pt x="26169" y="36975"/>
                  <a:pt x="26232" y="36441"/>
                </a:cubicBezTo>
                <a:cubicBezTo>
                  <a:pt x="27011" y="25770"/>
                  <a:pt x="27375" y="15081"/>
                  <a:pt x="27326" y="4360"/>
                </a:cubicBezTo>
                <a:cubicBezTo>
                  <a:pt x="27342" y="4095"/>
                  <a:pt x="27243" y="3846"/>
                  <a:pt x="27077" y="3664"/>
                </a:cubicBezTo>
                <a:cubicBezTo>
                  <a:pt x="27094" y="3316"/>
                  <a:pt x="27127" y="2985"/>
                  <a:pt x="27143" y="2637"/>
                </a:cubicBezTo>
                <a:cubicBezTo>
                  <a:pt x="27193" y="2073"/>
                  <a:pt x="26762" y="1576"/>
                  <a:pt x="26199" y="1526"/>
                </a:cubicBezTo>
                <a:lnTo>
                  <a:pt x="1541" y="2"/>
                </a:lnTo>
                <a:cubicBezTo>
                  <a:pt x="1520" y="1"/>
                  <a:pt x="1499" y="0"/>
                  <a:pt x="147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9" name="Google Shape;339;p33"/>
          <p:cNvSpPr/>
          <p:nvPr/>
        </p:nvSpPr>
        <p:spPr>
          <a:xfrm rot="129738">
            <a:off x="493357" y="490465"/>
            <a:ext cx="11032249" cy="5877087"/>
          </a:xfrm>
          <a:custGeom>
            <a:avLst/>
            <a:gdLst/>
            <a:ahLst/>
            <a:cxnLst/>
            <a:rect l="l" t="t" r="r" b="b"/>
            <a:pathLst>
              <a:path w="24940" h="8540" extrusionOk="0">
                <a:moveTo>
                  <a:pt x="21687" y="0"/>
                </a:moveTo>
                <a:cubicBezTo>
                  <a:pt x="21506" y="0"/>
                  <a:pt x="21341" y="2"/>
                  <a:pt x="21211" y="5"/>
                </a:cubicBezTo>
                <a:lnTo>
                  <a:pt x="17533" y="55"/>
                </a:lnTo>
                <a:cubicBezTo>
                  <a:pt x="12793" y="138"/>
                  <a:pt x="8004" y="5"/>
                  <a:pt x="3282" y="353"/>
                </a:cubicBezTo>
                <a:cubicBezTo>
                  <a:pt x="2470" y="403"/>
                  <a:pt x="1426" y="353"/>
                  <a:pt x="779" y="933"/>
                </a:cubicBezTo>
                <a:cubicBezTo>
                  <a:pt x="0" y="1646"/>
                  <a:pt x="150" y="3021"/>
                  <a:pt x="166" y="3982"/>
                </a:cubicBezTo>
                <a:cubicBezTo>
                  <a:pt x="183" y="5722"/>
                  <a:pt x="50" y="8141"/>
                  <a:pt x="2287" y="8324"/>
                </a:cubicBezTo>
                <a:cubicBezTo>
                  <a:pt x="4238" y="8482"/>
                  <a:pt x="6211" y="8540"/>
                  <a:pt x="8188" y="8540"/>
                </a:cubicBezTo>
                <a:cubicBezTo>
                  <a:pt x="10982" y="8540"/>
                  <a:pt x="13783" y="8424"/>
                  <a:pt x="16538" y="8307"/>
                </a:cubicBezTo>
                <a:cubicBezTo>
                  <a:pt x="17897" y="8257"/>
                  <a:pt x="19256" y="8175"/>
                  <a:pt x="20615" y="8092"/>
                </a:cubicBezTo>
                <a:cubicBezTo>
                  <a:pt x="21626" y="8025"/>
                  <a:pt x="23067" y="8191"/>
                  <a:pt x="23979" y="7694"/>
                </a:cubicBezTo>
                <a:cubicBezTo>
                  <a:pt x="24923" y="7164"/>
                  <a:pt x="24774" y="5937"/>
                  <a:pt x="24807" y="5009"/>
                </a:cubicBezTo>
                <a:cubicBezTo>
                  <a:pt x="24840" y="3684"/>
                  <a:pt x="24874" y="2358"/>
                  <a:pt x="24923" y="1032"/>
                </a:cubicBezTo>
                <a:cubicBezTo>
                  <a:pt x="24940" y="88"/>
                  <a:pt x="23399" y="22"/>
                  <a:pt x="23399" y="22"/>
                </a:cubicBezTo>
                <a:cubicBezTo>
                  <a:pt x="23399" y="22"/>
                  <a:pt x="22412" y="0"/>
                  <a:pt x="2168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0" name="Google Shape;340;p33"/>
          <p:cNvSpPr/>
          <p:nvPr/>
        </p:nvSpPr>
        <p:spPr>
          <a:xfrm rot="5400000">
            <a:off x="8892625" y="-394051"/>
            <a:ext cx="1178471" cy="1600096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1" name="Google Shape;341;p33"/>
          <p:cNvSpPr/>
          <p:nvPr/>
        </p:nvSpPr>
        <p:spPr>
          <a:xfrm rot="10800000">
            <a:off x="994151" y="-458866"/>
            <a:ext cx="519800" cy="961700"/>
          </a:xfrm>
          <a:custGeom>
            <a:avLst/>
            <a:gdLst/>
            <a:ahLst/>
            <a:cxnLst/>
            <a:rect l="l" t="t" r="r" b="b"/>
            <a:pathLst>
              <a:path w="15594" h="28851" extrusionOk="0">
                <a:moveTo>
                  <a:pt x="13821" y="0"/>
                </a:moveTo>
                <a:lnTo>
                  <a:pt x="1028" y="514"/>
                </a:lnTo>
                <a:cubicBezTo>
                  <a:pt x="465" y="531"/>
                  <a:pt x="1" y="978"/>
                  <a:pt x="1" y="1558"/>
                </a:cubicBezTo>
                <a:cubicBezTo>
                  <a:pt x="17" y="7524"/>
                  <a:pt x="183" y="13506"/>
                  <a:pt x="481" y="19471"/>
                </a:cubicBezTo>
                <a:cubicBezTo>
                  <a:pt x="299" y="19670"/>
                  <a:pt x="233" y="19919"/>
                  <a:pt x="249" y="20184"/>
                </a:cubicBezTo>
                <a:cubicBezTo>
                  <a:pt x="481" y="22719"/>
                  <a:pt x="481" y="25271"/>
                  <a:pt x="282" y="27806"/>
                </a:cubicBezTo>
                <a:cubicBezTo>
                  <a:pt x="233" y="28370"/>
                  <a:pt x="796" y="28850"/>
                  <a:pt x="1326" y="28850"/>
                </a:cubicBezTo>
                <a:cubicBezTo>
                  <a:pt x="5850" y="28801"/>
                  <a:pt x="10374" y="28337"/>
                  <a:pt x="14832" y="27475"/>
                </a:cubicBezTo>
                <a:cubicBezTo>
                  <a:pt x="15279" y="27359"/>
                  <a:pt x="15594" y="26945"/>
                  <a:pt x="15594" y="26481"/>
                </a:cubicBezTo>
                <a:cubicBezTo>
                  <a:pt x="15097" y="17996"/>
                  <a:pt x="14848" y="9512"/>
                  <a:pt x="14865" y="1044"/>
                </a:cubicBezTo>
                <a:cubicBezTo>
                  <a:pt x="14865" y="464"/>
                  <a:pt x="14401" y="0"/>
                  <a:pt x="1382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2" name="Google Shape;342;p33"/>
          <p:cNvSpPr/>
          <p:nvPr/>
        </p:nvSpPr>
        <p:spPr>
          <a:xfrm rot="10800000">
            <a:off x="815167" y="-458866"/>
            <a:ext cx="877767" cy="1995700"/>
          </a:xfrm>
          <a:custGeom>
            <a:avLst/>
            <a:gdLst/>
            <a:ahLst/>
            <a:cxnLst/>
            <a:rect l="l" t="t" r="r" b="b"/>
            <a:pathLst>
              <a:path w="26333" h="59871" fill="none" extrusionOk="0">
                <a:moveTo>
                  <a:pt x="581" y="59871"/>
                </a:moveTo>
                <a:cubicBezTo>
                  <a:pt x="1" y="40582"/>
                  <a:pt x="979" y="21294"/>
                  <a:pt x="1956" y="2022"/>
                </a:cubicBezTo>
                <a:cubicBezTo>
                  <a:pt x="1907" y="1641"/>
                  <a:pt x="2205" y="1326"/>
                  <a:pt x="2586" y="1375"/>
                </a:cubicBezTo>
                <a:cubicBezTo>
                  <a:pt x="9811" y="414"/>
                  <a:pt x="17119" y="0"/>
                  <a:pt x="24410" y="149"/>
                </a:cubicBezTo>
                <a:cubicBezTo>
                  <a:pt x="24824" y="17731"/>
                  <a:pt x="25454" y="35313"/>
                  <a:pt x="26332" y="52894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3" name="Google Shape;343;p33"/>
          <p:cNvSpPr/>
          <p:nvPr/>
        </p:nvSpPr>
        <p:spPr>
          <a:xfrm rot="-5400000">
            <a:off x="8754200" y="5472098"/>
            <a:ext cx="2279069" cy="2013708"/>
          </a:xfrm>
          <a:custGeom>
            <a:avLst/>
            <a:gdLst/>
            <a:ahLst/>
            <a:cxnLst/>
            <a:rect l="l" t="t" r="r" b="b"/>
            <a:pathLst>
              <a:path w="51454" h="45463" extrusionOk="0">
                <a:moveTo>
                  <a:pt x="18743" y="1"/>
                </a:moveTo>
                <a:cubicBezTo>
                  <a:pt x="17752" y="1"/>
                  <a:pt x="16763" y="15"/>
                  <a:pt x="15776" y="39"/>
                </a:cubicBezTo>
                <a:cubicBezTo>
                  <a:pt x="10805" y="155"/>
                  <a:pt x="5850" y="619"/>
                  <a:pt x="929" y="1414"/>
                </a:cubicBezTo>
                <a:cubicBezTo>
                  <a:pt x="1" y="1563"/>
                  <a:pt x="17" y="2590"/>
                  <a:pt x="547" y="3121"/>
                </a:cubicBezTo>
                <a:cubicBezTo>
                  <a:pt x="929" y="7595"/>
                  <a:pt x="1243" y="12069"/>
                  <a:pt x="1475" y="16543"/>
                </a:cubicBezTo>
                <a:cubicBezTo>
                  <a:pt x="1520" y="17196"/>
                  <a:pt x="1989" y="17570"/>
                  <a:pt x="2574" y="17570"/>
                </a:cubicBezTo>
                <a:cubicBezTo>
                  <a:pt x="2643" y="17570"/>
                  <a:pt x="2713" y="17564"/>
                  <a:pt x="2784" y="17554"/>
                </a:cubicBezTo>
                <a:cubicBezTo>
                  <a:pt x="7275" y="16858"/>
                  <a:pt x="11783" y="16228"/>
                  <a:pt x="16323" y="16112"/>
                </a:cubicBezTo>
                <a:cubicBezTo>
                  <a:pt x="17030" y="16095"/>
                  <a:pt x="17756" y="16079"/>
                  <a:pt x="18492" y="16079"/>
                </a:cubicBezTo>
                <a:cubicBezTo>
                  <a:pt x="21898" y="16079"/>
                  <a:pt x="25505" y="16413"/>
                  <a:pt x="28271" y="18416"/>
                </a:cubicBezTo>
                <a:cubicBezTo>
                  <a:pt x="29779" y="19526"/>
                  <a:pt x="30939" y="21166"/>
                  <a:pt x="31104" y="23056"/>
                </a:cubicBezTo>
                <a:cubicBezTo>
                  <a:pt x="31303" y="25110"/>
                  <a:pt x="30226" y="26734"/>
                  <a:pt x="28619" y="27894"/>
                </a:cubicBezTo>
                <a:cubicBezTo>
                  <a:pt x="25553" y="30131"/>
                  <a:pt x="21642" y="30744"/>
                  <a:pt x="17947" y="30844"/>
                </a:cubicBezTo>
                <a:cubicBezTo>
                  <a:pt x="17430" y="30858"/>
                  <a:pt x="16913" y="30864"/>
                  <a:pt x="16396" y="30864"/>
                </a:cubicBezTo>
                <a:cubicBezTo>
                  <a:pt x="14199" y="30864"/>
                  <a:pt x="12007" y="30761"/>
                  <a:pt x="9819" y="30761"/>
                </a:cubicBezTo>
                <a:cubicBezTo>
                  <a:pt x="7660" y="30761"/>
                  <a:pt x="5504" y="30861"/>
                  <a:pt x="3348" y="31258"/>
                </a:cubicBezTo>
                <a:cubicBezTo>
                  <a:pt x="2900" y="31341"/>
                  <a:pt x="2602" y="31822"/>
                  <a:pt x="2602" y="32252"/>
                </a:cubicBezTo>
                <a:lnTo>
                  <a:pt x="2254" y="43189"/>
                </a:lnTo>
                <a:cubicBezTo>
                  <a:pt x="2224" y="43860"/>
                  <a:pt x="2731" y="44196"/>
                  <a:pt x="3244" y="44196"/>
                </a:cubicBezTo>
                <a:cubicBezTo>
                  <a:pt x="3301" y="44196"/>
                  <a:pt x="3358" y="44192"/>
                  <a:pt x="3414" y="44183"/>
                </a:cubicBezTo>
                <a:cubicBezTo>
                  <a:pt x="3464" y="44200"/>
                  <a:pt x="3497" y="44200"/>
                  <a:pt x="3547" y="44217"/>
                </a:cubicBezTo>
                <a:cubicBezTo>
                  <a:pt x="8278" y="44933"/>
                  <a:pt x="13084" y="45462"/>
                  <a:pt x="17880" y="45462"/>
                </a:cubicBezTo>
                <a:cubicBezTo>
                  <a:pt x="21297" y="45462"/>
                  <a:pt x="24710" y="45193"/>
                  <a:pt x="28088" y="44531"/>
                </a:cubicBezTo>
                <a:cubicBezTo>
                  <a:pt x="35512" y="43057"/>
                  <a:pt x="42588" y="39610"/>
                  <a:pt x="46830" y="33114"/>
                </a:cubicBezTo>
                <a:cubicBezTo>
                  <a:pt x="50807" y="27033"/>
                  <a:pt x="51453" y="19161"/>
                  <a:pt x="48189" y="12632"/>
                </a:cubicBezTo>
                <a:cubicBezTo>
                  <a:pt x="44759" y="5772"/>
                  <a:pt x="37401" y="2143"/>
                  <a:pt x="30160" y="867"/>
                </a:cubicBezTo>
                <a:cubicBezTo>
                  <a:pt x="26397" y="209"/>
                  <a:pt x="22561" y="1"/>
                  <a:pt x="1874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4" name="Google Shape;344;p33"/>
          <p:cNvSpPr/>
          <p:nvPr/>
        </p:nvSpPr>
        <p:spPr>
          <a:xfrm rot="-5776797">
            <a:off x="8020951" y="6122927"/>
            <a:ext cx="726519" cy="986448"/>
          </a:xfrm>
          <a:custGeom>
            <a:avLst/>
            <a:gdLst/>
            <a:ahLst/>
            <a:cxnLst/>
            <a:rect l="l" t="t" r="r" b="b"/>
            <a:pathLst>
              <a:path w="23582" h="32019" extrusionOk="0">
                <a:moveTo>
                  <a:pt x="1443" y="0"/>
                </a:moveTo>
                <a:cubicBezTo>
                  <a:pt x="878" y="0"/>
                  <a:pt x="414" y="425"/>
                  <a:pt x="382" y="978"/>
                </a:cubicBezTo>
                <a:cubicBezTo>
                  <a:pt x="100" y="7441"/>
                  <a:pt x="117" y="26978"/>
                  <a:pt x="1" y="30309"/>
                </a:cubicBezTo>
                <a:cubicBezTo>
                  <a:pt x="1" y="30773"/>
                  <a:pt x="282" y="31187"/>
                  <a:pt x="730" y="31336"/>
                </a:cubicBezTo>
                <a:cubicBezTo>
                  <a:pt x="2337" y="31798"/>
                  <a:pt x="3906" y="32019"/>
                  <a:pt x="5425" y="32019"/>
                </a:cubicBezTo>
                <a:cubicBezTo>
                  <a:pt x="11204" y="32019"/>
                  <a:pt x="16269" y="28830"/>
                  <a:pt x="20035" y="23647"/>
                </a:cubicBezTo>
                <a:cubicBezTo>
                  <a:pt x="23581" y="18759"/>
                  <a:pt x="23532" y="13754"/>
                  <a:pt x="20367" y="9479"/>
                </a:cubicBezTo>
                <a:cubicBezTo>
                  <a:pt x="15196" y="2503"/>
                  <a:pt x="8817" y="581"/>
                  <a:pt x="1476" y="1"/>
                </a:cubicBezTo>
                <a:cubicBezTo>
                  <a:pt x="1465" y="0"/>
                  <a:pt x="1454" y="0"/>
                  <a:pt x="14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5" name="Google Shape;345;p33"/>
          <p:cNvSpPr/>
          <p:nvPr/>
        </p:nvSpPr>
        <p:spPr>
          <a:xfrm rot="-30068">
            <a:off x="7666577" y="6109248"/>
            <a:ext cx="1435360" cy="1768589"/>
          </a:xfrm>
          <a:custGeom>
            <a:avLst/>
            <a:gdLst/>
            <a:ahLst/>
            <a:cxnLst/>
            <a:rect l="l" t="t" r="r" b="b"/>
            <a:pathLst>
              <a:path w="38827" h="47841" fill="none" extrusionOk="0">
                <a:moveTo>
                  <a:pt x="863" y="42257"/>
                </a:moveTo>
                <a:cubicBezTo>
                  <a:pt x="432" y="35545"/>
                  <a:pt x="1" y="28768"/>
                  <a:pt x="1244" y="22156"/>
                </a:cubicBezTo>
                <a:cubicBezTo>
                  <a:pt x="2470" y="15544"/>
                  <a:pt x="5536" y="9048"/>
                  <a:pt x="10921" y="5022"/>
                </a:cubicBezTo>
                <a:cubicBezTo>
                  <a:pt x="16290" y="995"/>
                  <a:pt x="24195" y="1"/>
                  <a:pt x="29746" y="3779"/>
                </a:cubicBezTo>
                <a:cubicBezTo>
                  <a:pt x="32629" y="5734"/>
                  <a:pt x="34684" y="8767"/>
                  <a:pt x="35927" y="12015"/>
                </a:cubicBezTo>
                <a:cubicBezTo>
                  <a:pt x="37186" y="15279"/>
                  <a:pt x="37716" y="18759"/>
                  <a:pt x="38031" y="22239"/>
                </a:cubicBezTo>
                <a:cubicBezTo>
                  <a:pt x="38827" y="30773"/>
                  <a:pt x="38479" y="39390"/>
                  <a:pt x="36971" y="47841"/>
                </a:cubicBezTo>
              </a:path>
            </a:pathLst>
          </a:custGeom>
          <a:noFill/>
          <a:ln w="15750" cap="flat" cmpd="sng">
            <a:solidFill>
              <a:schemeClr val="dk1"/>
            </a:solidFill>
            <a:prstDash val="solid"/>
            <a:miter lim="16571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6" name="Google Shape;346;p33"/>
          <p:cNvSpPr/>
          <p:nvPr/>
        </p:nvSpPr>
        <p:spPr>
          <a:xfrm rot="9087795">
            <a:off x="1154441" y="5012470"/>
            <a:ext cx="820951" cy="1629215"/>
          </a:xfrm>
          <a:custGeom>
            <a:avLst/>
            <a:gdLst/>
            <a:ahLst/>
            <a:cxnLst/>
            <a:rect l="l" t="t" r="r" b="b"/>
            <a:pathLst>
              <a:path w="18378" h="36472" extrusionOk="0">
                <a:moveTo>
                  <a:pt x="10986" y="1"/>
                </a:moveTo>
                <a:cubicBezTo>
                  <a:pt x="10754" y="1"/>
                  <a:pt x="10515" y="72"/>
                  <a:pt x="10307" y="211"/>
                </a:cubicBezTo>
                <a:cubicBezTo>
                  <a:pt x="7192" y="2282"/>
                  <a:pt x="4010" y="4271"/>
                  <a:pt x="796" y="6176"/>
                </a:cubicBezTo>
                <a:cubicBezTo>
                  <a:pt x="182" y="6541"/>
                  <a:pt x="0" y="7154"/>
                  <a:pt x="398" y="7767"/>
                </a:cubicBezTo>
                <a:cubicBezTo>
                  <a:pt x="713" y="8248"/>
                  <a:pt x="1028" y="8728"/>
                  <a:pt x="1293" y="9225"/>
                </a:cubicBezTo>
                <a:cubicBezTo>
                  <a:pt x="1309" y="9358"/>
                  <a:pt x="1342" y="9491"/>
                  <a:pt x="1409" y="9607"/>
                </a:cubicBezTo>
                <a:cubicBezTo>
                  <a:pt x="4922" y="16252"/>
                  <a:pt x="5701" y="24023"/>
                  <a:pt x="3563" y="31232"/>
                </a:cubicBezTo>
                <a:cubicBezTo>
                  <a:pt x="3381" y="31762"/>
                  <a:pt x="3629" y="32358"/>
                  <a:pt x="4143" y="32574"/>
                </a:cubicBezTo>
                <a:lnTo>
                  <a:pt x="12909" y="36402"/>
                </a:lnTo>
                <a:cubicBezTo>
                  <a:pt x="13032" y="36449"/>
                  <a:pt x="13161" y="36472"/>
                  <a:pt x="13289" y="36472"/>
                </a:cubicBezTo>
                <a:cubicBezTo>
                  <a:pt x="13612" y="36472"/>
                  <a:pt x="13929" y="36326"/>
                  <a:pt x="14119" y="36054"/>
                </a:cubicBezTo>
                <a:cubicBezTo>
                  <a:pt x="17251" y="31182"/>
                  <a:pt x="18377" y="25399"/>
                  <a:pt x="18029" y="19682"/>
                </a:cubicBezTo>
                <a:cubicBezTo>
                  <a:pt x="17797" y="16500"/>
                  <a:pt x="17217" y="13368"/>
                  <a:pt x="16289" y="10336"/>
                </a:cubicBezTo>
                <a:cubicBezTo>
                  <a:pt x="15428" y="7436"/>
                  <a:pt x="14483" y="4403"/>
                  <a:pt x="12611" y="1984"/>
                </a:cubicBezTo>
                <a:cubicBezTo>
                  <a:pt x="12561" y="1918"/>
                  <a:pt x="12495" y="1851"/>
                  <a:pt x="12412" y="1818"/>
                </a:cubicBezTo>
                <a:cubicBezTo>
                  <a:pt x="12246" y="1404"/>
                  <a:pt x="12080" y="1006"/>
                  <a:pt x="11898" y="592"/>
                </a:cubicBezTo>
                <a:cubicBezTo>
                  <a:pt x="11724" y="191"/>
                  <a:pt x="11364" y="1"/>
                  <a:pt x="1098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88519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D930AA-793C-49DA-8702-4888D79B01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337D663-1570-4B2D-A25C-775D25CE8A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FF9462-568D-433C-951D-147F390FF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501916-CAB0-42DD-BE4C-D67E7A2F3B4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2022/5/5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C9E018-5419-4D77-8F0E-D0DB50122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F49DD0C-41A5-4B76-9630-9B76AC719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27A5D5-F6DE-4F29-AE57-4D8D628A56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686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26" Type="http://schemas.openxmlformats.org/officeDocument/2006/relationships/slideLayout" Target="../slideLayouts/slideLayout46.xml"/><Relationship Id="rId3" Type="http://schemas.openxmlformats.org/officeDocument/2006/relationships/slideLayout" Target="../slideLayouts/slideLayout23.xml"/><Relationship Id="rId21" Type="http://schemas.openxmlformats.org/officeDocument/2006/relationships/slideLayout" Target="../slideLayouts/slideLayout41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5" Type="http://schemas.openxmlformats.org/officeDocument/2006/relationships/slideLayout" Target="../slideLayouts/slideLayout45.xml"/><Relationship Id="rId33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slideLayout" Target="../slideLayouts/slideLayout40.xml"/><Relationship Id="rId29" Type="http://schemas.openxmlformats.org/officeDocument/2006/relationships/slideLayout" Target="../slideLayouts/slideLayout49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24" Type="http://schemas.openxmlformats.org/officeDocument/2006/relationships/slideLayout" Target="../slideLayouts/slideLayout44.xml"/><Relationship Id="rId32" Type="http://schemas.openxmlformats.org/officeDocument/2006/relationships/slideLayout" Target="../slideLayouts/slideLayout52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43.xml"/><Relationship Id="rId28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9.xml"/><Relationship Id="rId31" Type="http://schemas.openxmlformats.org/officeDocument/2006/relationships/slideLayout" Target="../slideLayouts/slideLayout51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42.xml"/><Relationship Id="rId27" Type="http://schemas.openxmlformats.org/officeDocument/2006/relationships/slideLayout" Target="../slideLayouts/slideLayout47.xml"/><Relationship Id="rId30" Type="http://schemas.openxmlformats.org/officeDocument/2006/relationships/slideLayout" Target="../slideLayouts/slideLayout50.xml"/><Relationship Id="rId8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rete Round"/>
              <a:buNone/>
              <a:defRPr sz="4000" b="1">
                <a:solidFill>
                  <a:schemeClr val="dk1"/>
                </a:solidFill>
                <a:latin typeface="Crete Round"/>
                <a:ea typeface="Crete Round"/>
                <a:cs typeface="Crete Round"/>
                <a:sym typeface="Crete Rou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"/>
              <a:buChar char="●"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"/>
              <a:buChar char="○"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"/>
              <a:buChar char="■"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"/>
              <a:buChar char="●"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"/>
              <a:buChar char="○"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"/>
              <a:buChar char="■"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"/>
              <a:buChar char="●"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"/>
              <a:buChar char="○"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oboto Slab"/>
              <a:buChar char="■"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1100104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71" r:id="rId3"/>
    <p:sldLayoutId id="2147483672" r:id="rId4"/>
    <p:sldLayoutId id="2147483675" r:id="rId5"/>
    <p:sldLayoutId id="2147483688" r:id="rId6"/>
    <p:sldLayoutId id="2147483691" r:id="rId7"/>
    <p:sldLayoutId id="2147483692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AA77938-CC29-42F3-A7B1-9001DB545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B0B5CD3-006E-44AB-8A40-66ED10980B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8F2766-C71C-4980-B6C5-9F4FA80104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501916-CAB0-42DD-BE4C-D67E7A2F3B4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2022/5/5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DA5AAA0-8235-42AB-ADA1-131F9B5486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40AF36-5990-4243-8362-C25F7A0DB4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27A5D5-F6DE-4F29-AE57-4D8D628A56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7059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rete Round"/>
              <a:buNone/>
              <a:defRPr sz="4000" b="1">
                <a:solidFill>
                  <a:schemeClr val="dk1"/>
                </a:solidFill>
                <a:latin typeface="Crete Round"/>
                <a:ea typeface="Crete Round"/>
                <a:cs typeface="Crete Round"/>
                <a:sym typeface="Crete Rou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"/>
              <a:buChar char="●"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"/>
              <a:buChar char="○"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"/>
              <a:buChar char="■"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"/>
              <a:buChar char="●"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"/>
              <a:buChar char="○"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"/>
              <a:buChar char="■"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"/>
              <a:buChar char="●"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"/>
              <a:buChar char="○"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oboto Slab"/>
              <a:buChar char="■"/>
              <a:defRPr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1930494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29" r:id="rId20"/>
    <p:sldLayoutId id="2147483730" r:id="rId21"/>
    <p:sldLayoutId id="2147483731" r:id="rId22"/>
    <p:sldLayoutId id="2147483732" r:id="rId23"/>
    <p:sldLayoutId id="2147483733" r:id="rId24"/>
    <p:sldLayoutId id="2147483734" r:id="rId25"/>
    <p:sldLayoutId id="2147483735" r:id="rId26"/>
    <p:sldLayoutId id="2147483736" r:id="rId27"/>
    <p:sldLayoutId id="2147483737" r:id="rId28"/>
    <p:sldLayoutId id="2147483738" r:id="rId29"/>
    <p:sldLayoutId id="2147483739" r:id="rId30"/>
    <p:sldLayoutId id="2147483740" r:id="rId31"/>
    <p:sldLayoutId id="2147483741" r:id="rId3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DB241-8BEA-4296-9CB2-A421BEDD3EDE}" type="datetimeFigureOut">
              <a:rPr lang="en-US" smtClean="0"/>
              <a:t>5/5/22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443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88040-106B-442A-9C8E-F54D74503AF3}" type="datetimeFigureOut">
              <a:rPr lang="en-US" smtClean="0"/>
              <a:t>5/5/22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AAE6F-9407-4DB1-858F-4AE1D08F3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295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34.pn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29.png"/><Relationship Id="rId11" Type="http://schemas.microsoft.com/office/2007/relationships/hdphoto" Target="../media/hdphoto3.wdp"/><Relationship Id="rId5" Type="http://schemas.microsoft.com/office/2007/relationships/hdphoto" Target="../media/hdphoto1.wdp"/><Relationship Id="rId10" Type="http://schemas.openxmlformats.org/officeDocument/2006/relationships/image" Target="../media/image32.png"/><Relationship Id="rId4" Type="http://schemas.openxmlformats.org/officeDocument/2006/relationships/image" Target="../media/image28.png"/><Relationship Id="rId9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6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13" Type="http://schemas.openxmlformats.org/officeDocument/2006/relationships/image" Target="../media/image48.png"/><Relationship Id="rId3" Type="http://schemas.openxmlformats.org/officeDocument/2006/relationships/audio" Target="../media/audio2.wav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41.jpg"/><Relationship Id="rId11" Type="http://schemas.openxmlformats.org/officeDocument/2006/relationships/image" Target="../media/image46.png"/><Relationship Id="rId5" Type="http://schemas.openxmlformats.org/officeDocument/2006/relationships/audio" Target="../media/audio4.wav"/><Relationship Id="rId15" Type="http://schemas.openxmlformats.org/officeDocument/2006/relationships/image" Target="../media/image50.jpeg"/><Relationship Id="rId10" Type="http://schemas.openxmlformats.org/officeDocument/2006/relationships/image" Target="../media/image45.png"/><Relationship Id="rId4" Type="http://schemas.openxmlformats.org/officeDocument/2006/relationships/audio" Target="../media/audio3.wav"/><Relationship Id="rId9" Type="http://schemas.openxmlformats.org/officeDocument/2006/relationships/image" Target="../media/image44.png"/><Relationship Id="rId14" Type="http://schemas.openxmlformats.org/officeDocument/2006/relationships/image" Target="../media/image49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audio" Target="../media/audio2.wav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51.jpg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audio" Target="../media/audio2.wav"/><Relationship Id="rId7" Type="http://schemas.openxmlformats.org/officeDocument/2006/relationships/image" Target="../media/image54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53.jpg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audio" Target="../media/audio2.wav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55.jpg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t="-17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7192CF2-EBB7-6DB2-4875-A1F15E67E366}"/>
              </a:ext>
            </a:extLst>
          </p:cNvPr>
          <p:cNvSpPr/>
          <p:nvPr/>
        </p:nvSpPr>
        <p:spPr>
          <a:xfrm>
            <a:off x="5831524" y="394067"/>
            <a:ext cx="524053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6600" b="1" kern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304921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t1s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39"/>
          <p:cNvSpPr/>
          <p:nvPr/>
        </p:nvSpPr>
        <p:spPr>
          <a:xfrm rot="10800000">
            <a:off x="10141415" y="0"/>
            <a:ext cx="908485" cy="1802811"/>
          </a:xfrm>
          <a:custGeom>
            <a:avLst/>
            <a:gdLst/>
            <a:ahLst/>
            <a:cxnLst/>
            <a:rect l="l" t="t" r="r" b="b"/>
            <a:pathLst>
              <a:path w="18378" h="36472" extrusionOk="0">
                <a:moveTo>
                  <a:pt x="10986" y="1"/>
                </a:moveTo>
                <a:cubicBezTo>
                  <a:pt x="10754" y="1"/>
                  <a:pt x="10515" y="72"/>
                  <a:pt x="10307" y="211"/>
                </a:cubicBezTo>
                <a:cubicBezTo>
                  <a:pt x="7192" y="2282"/>
                  <a:pt x="4010" y="4271"/>
                  <a:pt x="796" y="6176"/>
                </a:cubicBezTo>
                <a:cubicBezTo>
                  <a:pt x="182" y="6541"/>
                  <a:pt x="0" y="7154"/>
                  <a:pt x="398" y="7767"/>
                </a:cubicBezTo>
                <a:cubicBezTo>
                  <a:pt x="713" y="8248"/>
                  <a:pt x="1028" y="8728"/>
                  <a:pt x="1293" y="9225"/>
                </a:cubicBezTo>
                <a:cubicBezTo>
                  <a:pt x="1309" y="9358"/>
                  <a:pt x="1342" y="9491"/>
                  <a:pt x="1409" y="9607"/>
                </a:cubicBezTo>
                <a:cubicBezTo>
                  <a:pt x="4922" y="16252"/>
                  <a:pt x="5701" y="24023"/>
                  <a:pt x="3563" y="31232"/>
                </a:cubicBezTo>
                <a:cubicBezTo>
                  <a:pt x="3381" y="31762"/>
                  <a:pt x="3629" y="32358"/>
                  <a:pt x="4143" y="32574"/>
                </a:cubicBezTo>
                <a:lnTo>
                  <a:pt x="12909" y="36402"/>
                </a:lnTo>
                <a:cubicBezTo>
                  <a:pt x="13032" y="36449"/>
                  <a:pt x="13161" y="36472"/>
                  <a:pt x="13289" y="36472"/>
                </a:cubicBezTo>
                <a:cubicBezTo>
                  <a:pt x="13612" y="36472"/>
                  <a:pt x="13929" y="36326"/>
                  <a:pt x="14119" y="36054"/>
                </a:cubicBezTo>
                <a:cubicBezTo>
                  <a:pt x="17251" y="31182"/>
                  <a:pt x="18377" y="25399"/>
                  <a:pt x="18029" y="19682"/>
                </a:cubicBezTo>
                <a:cubicBezTo>
                  <a:pt x="17797" y="16500"/>
                  <a:pt x="17217" y="13368"/>
                  <a:pt x="16289" y="10336"/>
                </a:cubicBezTo>
                <a:cubicBezTo>
                  <a:pt x="15428" y="7436"/>
                  <a:pt x="14483" y="4403"/>
                  <a:pt x="12611" y="1984"/>
                </a:cubicBezTo>
                <a:cubicBezTo>
                  <a:pt x="12561" y="1918"/>
                  <a:pt x="12495" y="1851"/>
                  <a:pt x="12412" y="1818"/>
                </a:cubicBezTo>
                <a:cubicBezTo>
                  <a:pt x="12246" y="1404"/>
                  <a:pt x="12080" y="1006"/>
                  <a:pt x="11898" y="592"/>
                </a:cubicBezTo>
                <a:cubicBezTo>
                  <a:pt x="11724" y="191"/>
                  <a:pt x="11364" y="1"/>
                  <a:pt x="1098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22" name="Google Shape;422;p39"/>
          <p:cNvSpPr/>
          <p:nvPr/>
        </p:nvSpPr>
        <p:spPr>
          <a:xfrm>
            <a:off x="11049900" y="1975038"/>
            <a:ext cx="364208" cy="352365"/>
          </a:xfrm>
          <a:custGeom>
            <a:avLst/>
            <a:gdLst/>
            <a:ahLst/>
            <a:cxnLst/>
            <a:rect l="l" t="t" r="r" b="b"/>
            <a:pathLst>
              <a:path w="11816" h="11433" extrusionOk="0">
                <a:moveTo>
                  <a:pt x="5624" y="0"/>
                </a:moveTo>
                <a:cubicBezTo>
                  <a:pt x="5116" y="0"/>
                  <a:pt x="4606" y="74"/>
                  <a:pt x="4110" y="228"/>
                </a:cubicBezTo>
                <a:cubicBezTo>
                  <a:pt x="2337" y="808"/>
                  <a:pt x="1061" y="2349"/>
                  <a:pt x="829" y="4205"/>
                </a:cubicBezTo>
                <a:cubicBezTo>
                  <a:pt x="0" y="6442"/>
                  <a:pt x="713" y="8961"/>
                  <a:pt x="2585" y="10419"/>
                </a:cubicBezTo>
                <a:cubicBezTo>
                  <a:pt x="3500" y="11109"/>
                  <a:pt x="4598" y="11433"/>
                  <a:pt x="5702" y="11433"/>
                </a:cubicBezTo>
                <a:cubicBezTo>
                  <a:pt x="7039" y="11433"/>
                  <a:pt x="8386" y="10959"/>
                  <a:pt x="9429" y="10088"/>
                </a:cubicBezTo>
                <a:cubicBezTo>
                  <a:pt x="11434" y="8414"/>
                  <a:pt x="11815" y="5481"/>
                  <a:pt x="10705" y="3161"/>
                </a:cubicBezTo>
                <a:cubicBezTo>
                  <a:pt x="9784" y="1253"/>
                  <a:pt x="7724" y="0"/>
                  <a:pt x="562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文本框 177">
            <a:extLst>
              <a:ext uri="{FF2B5EF4-FFF2-40B4-BE49-F238E27FC236}">
                <a16:creationId xmlns:a16="http://schemas.microsoft.com/office/drawing/2014/main" id="{A85B183B-0962-DA5F-49A5-A8B55AE15618}"/>
              </a:ext>
            </a:extLst>
          </p:cNvPr>
          <p:cNvSpPr txBox="1"/>
          <p:nvPr/>
        </p:nvSpPr>
        <p:spPr>
          <a:xfrm>
            <a:off x="0" y="1100147"/>
            <a:ext cx="9556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I.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Sự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khủng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hoảng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và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tan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rã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Liên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Bang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Xô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Viết</a:t>
            </a:r>
            <a:r>
              <a:rPr lang="vi-VN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200" b="1" dirty="0">
              <a:solidFill>
                <a:srgbClr val="0070C0"/>
              </a:solidFill>
              <a:latin typeface="Times New Roman" panose="02020603050405020304" pitchFamily="18" charset="0"/>
              <a:ea typeface="时尚中黑简体" panose="01010104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44BEA7-99CE-CEC6-A3DB-4BEC7132F0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783" t="3079" r="6422" b="23803"/>
          <a:stretch/>
        </p:blipFill>
        <p:spPr>
          <a:xfrm>
            <a:off x="8945951" y="2079523"/>
            <a:ext cx="3246049" cy="4778477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67AD7AC8-0809-876C-2E02-7855D6575762}"/>
              </a:ext>
            </a:extLst>
          </p:cNvPr>
          <p:cNvSpPr/>
          <p:nvPr/>
        </p:nvSpPr>
        <p:spPr>
          <a:xfrm>
            <a:off x="-149623" y="14748"/>
            <a:ext cx="104358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nl-NL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2: LIÊN XÔ VÀ CÁC NƯỚC ĐÔNG ÂU TỪ GIỮA NHỮNG</a:t>
            </a:r>
            <a:br>
              <a:rPr lang="en-US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nl-NL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NĂM 70 ĐẾN ĐẦU NHỮNG NĂM 90 CỦA THẾ KỈ XX</a:t>
            </a:r>
            <a:endParaRPr lang="en-VN" sz="2800" dirty="0">
              <a:solidFill>
                <a:srgbClr val="0070C0"/>
              </a:solidFill>
            </a:endParaRPr>
          </a:p>
        </p:txBody>
      </p:sp>
      <p:sp>
        <p:nvSpPr>
          <p:cNvPr id="83" name="文本框 177">
            <a:extLst>
              <a:ext uri="{FF2B5EF4-FFF2-40B4-BE49-F238E27FC236}">
                <a16:creationId xmlns:a16="http://schemas.microsoft.com/office/drawing/2014/main" id="{76E85113-2E59-48B8-FAD4-06441477FDA5}"/>
              </a:ext>
            </a:extLst>
          </p:cNvPr>
          <p:cNvSpPr txBox="1"/>
          <p:nvPr/>
        </p:nvSpPr>
        <p:spPr>
          <a:xfrm>
            <a:off x="0" y="1744946"/>
            <a:ext cx="3406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a. Nguyên nhân</a:t>
            </a:r>
            <a:endParaRPr lang="zh-CN" altLang="en-US" sz="3200" b="1" dirty="0">
              <a:solidFill>
                <a:srgbClr val="0070C0"/>
              </a:solidFill>
              <a:latin typeface="Times New Roman" panose="02020603050405020304" pitchFamily="18" charset="0"/>
              <a:ea typeface="时尚中黑简体" panose="01010104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DF243E18-8ACA-FA43-8F8A-8A487BF45855}"/>
              </a:ext>
            </a:extLst>
          </p:cNvPr>
          <p:cNvSpPr/>
          <p:nvPr/>
        </p:nvSpPr>
        <p:spPr>
          <a:xfrm>
            <a:off x="0" y="2466177"/>
            <a:ext cx="828355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/>
            <a:r>
              <a:rPr lang="vi-V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Sau c</a:t>
            </a:r>
            <a:r>
              <a:rPr lang="vi-V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uộc khủng hoảng dầu mỏ trên thế giới năm 1973, n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ền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Xô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rơi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trệ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lâm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dần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khủng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hoảng</a:t>
            </a:r>
            <a:r>
              <a:rPr lang="vi-V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43"/>
          <p:cNvSpPr/>
          <p:nvPr/>
        </p:nvSpPr>
        <p:spPr>
          <a:xfrm>
            <a:off x="6603208" y="3877374"/>
            <a:ext cx="5588792" cy="2980625"/>
          </a:xfrm>
          <a:custGeom>
            <a:avLst/>
            <a:gdLst/>
            <a:ahLst/>
            <a:cxnLst/>
            <a:rect l="l" t="t" r="r" b="b"/>
            <a:pathLst>
              <a:path w="24940" h="8540" extrusionOk="0">
                <a:moveTo>
                  <a:pt x="21687" y="0"/>
                </a:moveTo>
                <a:cubicBezTo>
                  <a:pt x="21506" y="0"/>
                  <a:pt x="21341" y="2"/>
                  <a:pt x="21211" y="5"/>
                </a:cubicBezTo>
                <a:lnTo>
                  <a:pt x="17533" y="55"/>
                </a:lnTo>
                <a:cubicBezTo>
                  <a:pt x="12793" y="138"/>
                  <a:pt x="8004" y="5"/>
                  <a:pt x="3282" y="353"/>
                </a:cubicBezTo>
                <a:cubicBezTo>
                  <a:pt x="2470" y="403"/>
                  <a:pt x="1426" y="353"/>
                  <a:pt x="779" y="933"/>
                </a:cubicBezTo>
                <a:cubicBezTo>
                  <a:pt x="0" y="1646"/>
                  <a:pt x="150" y="3021"/>
                  <a:pt x="166" y="3982"/>
                </a:cubicBezTo>
                <a:cubicBezTo>
                  <a:pt x="183" y="5722"/>
                  <a:pt x="50" y="8141"/>
                  <a:pt x="2287" y="8324"/>
                </a:cubicBezTo>
                <a:cubicBezTo>
                  <a:pt x="4238" y="8482"/>
                  <a:pt x="6211" y="8540"/>
                  <a:pt x="8188" y="8540"/>
                </a:cubicBezTo>
                <a:cubicBezTo>
                  <a:pt x="10982" y="8540"/>
                  <a:pt x="13783" y="8424"/>
                  <a:pt x="16538" y="8307"/>
                </a:cubicBezTo>
                <a:cubicBezTo>
                  <a:pt x="17897" y="8257"/>
                  <a:pt x="19256" y="8175"/>
                  <a:pt x="20615" y="8092"/>
                </a:cubicBezTo>
                <a:cubicBezTo>
                  <a:pt x="21626" y="8025"/>
                  <a:pt x="23067" y="8191"/>
                  <a:pt x="23979" y="7694"/>
                </a:cubicBezTo>
                <a:cubicBezTo>
                  <a:pt x="24923" y="7164"/>
                  <a:pt x="24774" y="5937"/>
                  <a:pt x="24807" y="5009"/>
                </a:cubicBezTo>
                <a:cubicBezTo>
                  <a:pt x="24840" y="3684"/>
                  <a:pt x="24874" y="2358"/>
                  <a:pt x="24923" y="1032"/>
                </a:cubicBezTo>
                <a:cubicBezTo>
                  <a:pt x="24940" y="88"/>
                  <a:pt x="23399" y="22"/>
                  <a:pt x="23399" y="22"/>
                </a:cubicBezTo>
                <a:cubicBezTo>
                  <a:pt x="23399" y="22"/>
                  <a:pt x="22412" y="0"/>
                  <a:pt x="21687" y="0"/>
                </a:cubicBezTo>
                <a:close/>
              </a:path>
            </a:pathLst>
          </a:custGeom>
          <a:solidFill>
            <a:schemeClr val="accent5"/>
          </a:solidFill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3" name="Google Shape;483;p43"/>
          <p:cNvSpPr/>
          <p:nvPr/>
        </p:nvSpPr>
        <p:spPr>
          <a:xfrm rot="-88">
            <a:off x="6603208" y="3312476"/>
            <a:ext cx="3259575" cy="826331"/>
          </a:xfrm>
          <a:custGeom>
            <a:avLst/>
            <a:gdLst/>
            <a:ahLst/>
            <a:cxnLst/>
            <a:rect l="l" t="t" r="r" b="b"/>
            <a:pathLst>
              <a:path w="24940" h="8540" extrusionOk="0">
                <a:moveTo>
                  <a:pt x="21687" y="0"/>
                </a:moveTo>
                <a:cubicBezTo>
                  <a:pt x="21506" y="0"/>
                  <a:pt x="21341" y="2"/>
                  <a:pt x="21211" y="5"/>
                </a:cubicBezTo>
                <a:lnTo>
                  <a:pt x="17533" y="55"/>
                </a:lnTo>
                <a:cubicBezTo>
                  <a:pt x="12793" y="138"/>
                  <a:pt x="8004" y="5"/>
                  <a:pt x="3282" y="353"/>
                </a:cubicBezTo>
                <a:cubicBezTo>
                  <a:pt x="2470" y="403"/>
                  <a:pt x="1426" y="353"/>
                  <a:pt x="779" y="933"/>
                </a:cubicBezTo>
                <a:cubicBezTo>
                  <a:pt x="0" y="1646"/>
                  <a:pt x="150" y="3021"/>
                  <a:pt x="166" y="3982"/>
                </a:cubicBezTo>
                <a:cubicBezTo>
                  <a:pt x="183" y="5722"/>
                  <a:pt x="50" y="8141"/>
                  <a:pt x="2287" y="8324"/>
                </a:cubicBezTo>
                <a:cubicBezTo>
                  <a:pt x="4238" y="8482"/>
                  <a:pt x="6211" y="8540"/>
                  <a:pt x="8188" y="8540"/>
                </a:cubicBezTo>
                <a:cubicBezTo>
                  <a:pt x="10982" y="8540"/>
                  <a:pt x="13783" y="8424"/>
                  <a:pt x="16538" y="8307"/>
                </a:cubicBezTo>
                <a:cubicBezTo>
                  <a:pt x="17897" y="8257"/>
                  <a:pt x="19256" y="8175"/>
                  <a:pt x="20615" y="8092"/>
                </a:cubicBezTo>
                <a:cubicBezTo>
                  <a:pt x="21626" y="8025"/>
                  <a:pt x="23067" y="8191"/>
                  <a:pt x="23979" y="7694"/>
                </a:cubicBezTo>
                <a:cubicBezTo>
                  <a:pt x="24923" y="7164"/>
                  <a:pt x="24774" y="5937"/>
                  <a:pt x="24807" y="5009"/>
                </a:cubicBezTo>
                <a:cubicBezTo>
                  <a:pt x="24840" y="3684"/>
                  <a:pt x="24874" y="2358"/>
                  <a:pt x="24923" y="1032"/>
                </a:cubicBezTo>
                <a:cubicBezTo>
                  <a:pt x="24940" y="88"/>
                  <a:pt x="23399" y="22"/>
                  <a:pt x="23399" y="22"/>
                </a:cubicBezTo>
                <a:cubicBezTo>
                  <a:pt x="23399" y="22"/>
                  <a:pt x="22412" y="0"/>
                  <a:pt x="2168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FF9C47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4" name="Google Shape;484;p43"/>
          <p:cNvSpPr/>
          <p:nvPr/>
        </p:nvSpPr>
        <p:spPr>
          <a:xfrm>
            <a:off x="512022" y="4104603"/>
            <a:ext cx="4501587" cy="2345824"/>
          </a:xfrm>
          <a:custGeom>
            <a:avLst/>
            <a:gdLst/>
            <a:ahLst/>
            <a:cxnLst/>
            <a:rect l="l" t="t" r="r" b="b"/>
            <a:pathLst>
              <a:path w="24940" h="8540" extrusionOk="0">
                <a:moveTo>
                  <a:pt x="21687" y="0"/>
                </a:moveTo>
                <a:cubicBezTo>
                  <a:pt x="21506" y="0"/>
                  <a:pt x="21341" y="2"/>
                  <a:pt x="21211" y="5"/>
                </a:cubicBezTo>
                <a:lnTo>
                  <a:pt x="17533" y="55"/>
                </a:lnTo>
                <a:cubicBezTo>
                  <a:pt x="12793" y="138"/>
                  <a:pt x="8004" y="5"/>
                  <a:pt x="3282" y="353"/>
                </a:cubicBezTo>
                <a:cubicBezTo>
                  <a:pt x="2470" y="403"/>
                  <a:pt x="1426" y="353"/>
                  <a:pt x="779" y="933"/>
                </a:cubicBezTo>
                <a:cubicBezTo>
                  <a:pt x="0" y="1646"/>
                  <a:pt x="150" y="3021"/>
                  <a:pt x="166" y="3982"/>
                </a:cubicBezTo>
                <a:cubicBezTo>
                  <a:pt x="183" y="5722"/>
                  <a:pt x="50" y="8141"/>
                  <a:pt x="2287" y="8324"/>
                </a:cubicBezTo>
                <a:cubicBezTo>
                  <a:pt x="4238" y="8482"/>
                  <a:pt x="6211" y="8540"/>
                  <a:pt x="8188" y="8540"/>
                </a:cubicBezTo>
                <a:cubicBezTo>
                  <a:pt x="10982" y="8540"/>
                  <a:pt x="13783" y="8424"/>
                  <a:pt x="16538" y="8307"/>
                </a:cubicBezTo>
                <a:cubicBezTo>
                  <a:pt x="17897" y="8257"/>
                  <a:pt x="19256" y="8175"/>
                  <a:pt x="20615" y="8092"/>
                </a:cubicBezTo>
                <a:cubicBezTo>
                  <a:pt x="21626" y="8025"/>
                  <a:pt x="23067" y="8191"/>
                  <a:pt x="23979" y="7694"/>
                </a:cubicBezTo>
                <a:cubicBezTo>
                  <a:pt x="24923" y="7164"/>
                  <a:pt x="24774" y="5937"/>
                  <a:pt x="24807" y="5009"/>
                </a:cubicBezTo>
                <a:cubicBezTo>
                  <a:pt x="24840" y="3684"/>
                  <a:pt x="24874" y="2358"/>
                  <a:pt x="24923" y="1032"/>
                </a:cubicBezTo>
                <a:cubicBezTo>
                  <a:pt x="24940" y="88"/>
                  <a:pt x="23399" y="22"/>
                  <a:pt x="23399" y="22"/>
                </a:cubicBezTo>
                <a:cubicBezTo>
                  <a:pt x="23399" y="22"/>
                  <a:pt x="22412" y="0"/>
                  <a:pt x="21687" y="0"/>
                </a:cubicBezTo>
                <a:close/>
              </a:path>
            </a:pathLst>
          </a:custGeom>
          <a:solidFill>
            <a:schemeClr val="accent5"/>
          </a:solidFill>
          <a:ln>
            <a:solidFill>
              <a:srgbClr val="FFFF0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5" name="Google Shape;485;p43"/>
          <p:cNvSpPr/>
          <p:nvPr/>
        </p:nvSpPr>
        <p:spPr>
          <a:xfrm rot="-88">
            <a:off x="512022" y="3539704"/>
            <a:ext cx="3259575" cy="826331"/>
          </a:xfrm>
          <a:custGeom>
            <a:avLst/>
            <a:gdLst/>
            <a:ahLst/>
            <a:cxnLst/>
            <a:rect l="l" t="t" r="r" b="b"/>
            <a:pathLst>
              <a:path w="24940" h="8540" extrusionOk="0">
                <a:moveTo>
                  <a:pt x="21687" y="0"/>
                </a:moveTo>
                <a:cubicBezTo>
                  <a:pt x="21506" y="0"/>
                  <a:pt x="21341" y="2"/>
                  <a:pt x="21211" y="5"/>
                </a:cubicBezTo>
                <a:lnTo>
                  <a:pt x="17533" y="55"/>
                </a:lnTo>
                <a:cubicBezTo>
                  <a:pt x="12793" y="138"/>
                  <a:pt x="8004" y="5"/>
                  <a:pt x="3282" y="353"/>
                </a:cubicBezTo>
                <a:cubicBezTo>
                  <a:pt x="2470" y="403"/>
                  <a:pt x="1426" y="353"/>
                  <a:pt x="779" y="933"/>
                </a:cubicBezTo>
                <a:cubicBezTo>
                  <a:pt x="0" y="1646"/>
                  <a:pt x="150" y="3021"/>
                  <a:pt x="166" y="3982"/>
                </a:cubicBezTo>
                <a:cubicBezTo>
                  <a:pt x="183" y="5722"/>
                  <a:pt x="50" y="8141"/>
                  <a:pt x="2287" y="8324"/>
                </a:cubicBezTo>
                <a:cubicBezTo>
                  <a:pt x="4238" y="8482"/>
                  <a:pt x="6211" y="8540"/>
                  <a:pt x="8188" y="8540"/>
                </a:cubicBezTo>
                <a:cubicBezTo>
                  <a:pt x="10982" y="8540"/>
                  <a:pt x="13783" y="8424"/>
                  <a:pt x="16538" y="8307"/>
                </a:cubicBezTo>
                <a:cubicBezTo>
                  <a:pt x="17897" y="8257"/>
                  <a:pt x="19256" y="8175"/>
                  <a:pt x="20615" y="8092"/>
                </a:cubicBezTo>
                <a:cubicBezTo>
                  <a:pt x="21626" y="8025"/>
                  <a:pt x="23067" y="8191"/>
                  <a:pt x="23979" y="7694"/>
                </a:cubicBezTo>
                <a:cubicBezTo>
                  <a:pt x="24923" y="7164"/>
                  <a:pt x="24774" y="5937"/>
                  <a:pt x="24807" y="5009"/>
                </a:cubicBezTo>
                <a:cubicBezTo>
                  <a:pt x="24840" y="3684"/>
                  <a:pt x="24874" y="2358"/>
                  <a:pt x="24923" y="1032"/>
                </a:cubicBezTo>
                <a:cubicBezTo>
                  <a:pt x="24940" y="88"/>
                  <a:pt x="23399" y="22"/>
                  <a:pt x="23399" y="22"/>
                </a:cubicBezTo>
                <a:cubicBezTo>
                  <a:pt x="23399" y="22"/>
                  <a:pt x="22412" y="0"/>
                  <a:pt x="2168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FF9C47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6" name="Google Shape;486;p43"/>
          <p:cNvSpPr txBox="1">
            <a:spLocks noGrp="1"/>
          </p:cNvSpPr>
          <p:nvPr>
            <p:ph type="subTitle" idx="1"/>
          </p:nvPr>
        </p:nvSpPr>
        <p:spPr>
          <a:xfrm>
            <a:off x="770815" y="3633052"/>
            <a:ext cx="2688000" cy="639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indent="0" algn="ctr"/>
            <a:r>
              <a:rPr lang="pt-BR" dirty="0" err="1"/>
              <a:t>Kinh</a:t>
            </a:r>
            <a:r>
              <a:rPr lang="pt-BR" dirty="0"/>
              <a:t> </a:t>
            </a:r>
            <a:r>
              <a:rPr lang="pt-BR" dirty="0" err="1"/>
              <a:t>tế</a:t>
            </a:r>
            <a:endParaRPr dirty="0"/>
          </a:p>
        </p:txBody>
      </p:sp>
      <p:sp>
        <p:nvSpPr>
          <p:cNvPr id="487" name="Google Shape;487;p43"/>
          <p:cNvSpPr txBox="1">
            <a:spLocks noGrp="1"/>
          </p:cNvSpPr>
          <p:nvPr>
            <p:ph type="subTitle" idx="2"/>
          </p:nvPr>
        </p:nvSpPr>
        <p:spPr>
          <a:xfrm>
            <a:off x="6861985" y="3405837"/>
            <a:ext cx="2688000" cy="639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indent="0" algn="ctr"/>
            <a:r>
              <a:rPr lang="pt-BR" dirty="0" err="1"/>
              <a:t>Chính</a:t>
            </a:r>
            <a:r>
              <a:rPr lang="pt-BR" dirty="0"/>
              <a:t> </a:t>
            </a:r>
            <a:r>
              <a:rPr lang="pt-BR" dirty="0" err="1"/>
              <a:t>trị</a:t>
            </a:r>
            <a:endParaRPr dirty="0"/>
          </a:p>
        </p:txBody>
      </p:sp>
      <p:sp>
        <p:nvSpPr>
          <p:cNvPr id="488" name="Google Shape;488;p43"/>
          <p:cNvSpPr txBox="1">
            <a:spLocks noGrp="1"/>
          </p:cNvSpPr>
          <p:nvPr>
            <p:ph type="subTitle" idx="3"/>
          </p:nvPr>
        </p:nvSpPr>
        <p:spPr>
          <a:xfrm>
            <a:off x="444572" y="4719545"/>
            <a:ext cx="4435026" cy="1325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defRPr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Đưa ra nhiều phương án nhưng: Chưa thực hiện được gì, trượt dài trong khủng hoảng. 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489" name="Google Shape;489;p43"/>
          <p:cNvSpPr txBox="1">
            <a:spLocks noGrp="1"/>
          </p:cNvSpPr>
          <p:nvPr>
            <p:ph type="subTitle" idx="4"/>
          </p:nvPr>
        </p:nvSpPr>
        <p:spPr>
          <a:xfrm>
            <a:off x="6861993" y="4426890"/>
            <a:ext cx="5143193" cy="229194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buClrTx/>
              <a:buSzTx/>
            </a:pPr>
            <a:r>
              <a:rPr lang="vi-VN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Đẩy mạnh thực hiện: </a:t>
            </a:r>
            <a:r>
              <a:rPr lang="nl-NL" sz="2800" kern="1200" dirty="0" err="1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Tổng</a:t>
            </a:r>
            <a:r>
              <a:rPr lang="nl-NL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nl-NL" sz="2800" kern="1200" dirty="0" err="1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thống</a:t>
            </a:r>
            <a:r>
              <a:rPr lang="nl-NL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nl-NL" sz="2800" kern="1200" dirty="0" err="1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nắm</a:t>
            </a:r>
            <a:r>
              <a:rPr lang="nl-NL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nl-NL" sz="2800" kern="1200" dirty="0" err="1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mọi</a:t>
            </a:r>
            <a:r>
              <a:rPr lang="nl-NL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nl-NL" sz="2800" kern="1200" dirty="0" err="1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quyền</a:t>
            </a:r>
            <a:r>
              <a:rPr lang="nl-NL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nl-NL" sz="2800" kern="1200" dirty="0" err="1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lực</a:t>
            </a:r>
            <a:r>
              <a:rPr lang="nl-NL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vi-VN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thực hiện </a:t>
            </a:r>
            <a:r>
              <a:rPr lang="nl-NL" sz="2800" kern="1200" dirty="0" err="1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đa</a:t>
            </a:r>
            <a:r>
              <a:rPr lang="nl-NL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nl-NL" sz="2800" kern="1200" dirty="0" err="1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nguyên</a:t>
            </a:r>
            <a:r>
              <a:rPr lang="vi-VN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về chính trị (</a:t>
            </a:r>
            <a:r>
              <a:rPr lang="nl-NL" sz="2800" kern="1200" dirty="0" err="1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đa</a:t>
            </a:r>
            <a:r>
              <a:rPr lang="nl-NL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vi-VN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</a:t>
            </a:r>
            <a:r>
              <a:rPr lang="nl-NL" sz="2800" kern="1200" dirty="0" err="1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ảng</a:t>
            </a:r>
            <a:r>
              <a:rPr lang="vi-VN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  <a:r>
              <a:rPr lang="nl-NL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vi-VN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xóa bỏ chế độ một Đảng, </a:t>
            </a:r>
            <a:r>
              <a:rPr lang="nl-NL" sz="2800" kern="1200" dirty="0" err="1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dân</a:t>
            </a:r>
            <a:r>
              <a:rPr lang="nl-NL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nl-NL" sz="2800" kern="1200" dirty="0" err="1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chủ</a:t>
            </a:r>
            <a:r>
              <a:rPr lang="nl-NL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nl-NL" sz="2800" kern="1200" dirty="0" err="1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hóa</a:t>
            </a:r>
            <a:r>
              <a:rPr lang="nl-NL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nl-NL" sz="2800" kern="1200" dirty="0" err="1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lang="nl-NL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nl-NL" sz="2800" kern="1200" dirty="0" err="1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công</a:t>
            </a:r>
            <a:r>
              <a:rPr lang="nl-NL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nl-NL" sz="2800" kern="1200" dirty="0" err="1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khai</a:t>
            </a:r>
            <a:r>
              <a:rPr lang="nl-NL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nl-NL" sz="2800" kern="1200" dirty="0" err="1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mọi</a:t>
            </a:r>
            <a:r>
              <a:rPr lang="nl-NL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nl-NL" sz="2800" kern="1200" dirty="0" err="1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mặt</a:t>
            </a:r>
            <a:r>
              <a:rPr lang="nl-NL" sz="2800" kern="1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endParaRPr lang="en-US" sz="2800" kern="1200" dirty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lvl="0" indent="0">
              <a:buClrTx/>
              <a:buSzTx/>
            </a:pPr>
            <a:r>
              <a:rPr lang="nl-NL" sz="24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 </a:t>
            </a:r>
            <a:endParaRPr lang="en-US" sz="24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  <a:p>
            <a:pPr marL="0" lvl="0" indent="0" algn="just">
              <a:buClrTx/>
              <a:buSzTx/>
              <a:defRPr/>
            </a:pPr>
            <a:endParaRPr lang="zh-CN" altLang="en-US" sz="2400" kern="1200" dirty="0">
              <a:solidFill>
                <a:prstClr val="black">
                  <a:lumMod val="50000"/>
                  <a:lumOff val="50000"/>
                </a:prstClr>
              </a:solidFill>
              <a:latin typeface="Segoe UI" panose="020B0502040204020203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grpSp>
        <p:nvGrpSpPr>
          <p:cNvPr id="491" name="Google Shape;491;p43"/>
          <p:cNvGrpSpPr/>
          <p:nvPr/>
        </p:nvGrpSpPr>
        <p:grpSpPr>
          <a:xfrm rot="160518">
            <a:off x="3980253" y="3394573"/>
            <a:ext cx="950604" cy="1116396"/>
            <a:chOff x="2594271" y="2014970"/>
            <a:chExt cx="279175" cy="327852"/>
          </a:xfrm>
        </p:grpSpPr>
        <p:sp>
          <p:nvSpPr>
            <p:cNvPr id="492" name="Google Shape;492;p43"/>
            <p:cNvSpPr/>
            <p:nvPr/>
          </p:nvSpPr>
          <p:spPr>
            <a:xfrm>
              <a:off x="2651273" y="2081597"/>
              <a:ext cx="33275" cy="261225"/>
            </a:xfrm>
            <a:custGeom>
              <a:avLst/>
              <a:gdLst/>
              <a:ahLst/>
              <a:cxnLst/>
              <a:rect l="l" t="t" r="r" b="b"/>
              <a:pathLst>
                <a:path w="1331" h="10449" extrusionOk="0">
                  <a:moveTo>
                    <a:pt x="820" y="0"/>
                  </a:moveTo>
                  <a:lnTo>
                    <a:pt x="307" y="26"/>
                  </a:lnTo>
                  <a:lnTo>
                    <a:pt x="0" y="10449"/>
                  </a:lnTo>
                  <a:lnTo>
                    <a:pt x="590" y="10449"/>
                  </a:lnTo>
                  <a:lnTo>
                    <a:pt x="1331" y="6992"/>
                  </a:lnTo>
                  <a:lnTo>
                    <a:pt x="8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3" name="Google Shape;493;p43"/>
            <p:cNvSpPr/>
            <p:nvPr/>
          </p:nvSpPr>
          <p:spPr>
            <a:xfrm>
              <a:off x="2665996" y="2073871"/>
              <a:ext cx="207450" cy="268950"/>
            </a:xfrm>
            <a:custGeom>
              <a:avLst/>
              <a:gdLst/>
              <a:ahLst/>
              <a:cxnLst/>
              <a:rect l="l" t="t" r="r" b="b"/>
              <a:pathLst>
                <a:path w="8298" h="10758" extrusionOk="0">
                  <a:moveTo>
                    <a:pt x="7324" y="1"/>
                  </a:moveTo>
                  <a:lnTo>
                    <a:pt x="231" y="309"/>
                  </a:lnTo>
                  <a:lnTo>
                    <a:pt x="1" y="10758"/>
                  </a:lnTo>
                  <a:lnTo>
                    <a:pt x="1" y="10758"/>
                  </a:lnTo>
                  <a:lnTo>
                    <a:pt x="8297" y="10579"/>
                  </a:lnTo>
                  <a:lnTo>
                    <a:pt x="732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4" name="Google Shape;494;p43"/>
            <p:cNvSpPr/>
            <p:nvPr/>
          </p:nvSpPr>
          <p:spPr>
            <a:xfrm>
              <a:off x="2693522" y="2101396"/>
              <a:ext cx="152425" cy="224175"/>
            </a:xfrm>
            <a:custGeom>
              <a:avLst/>
              <a:gdLst/>
              <a:ahLst/>
              <a:cxnLst/>
              <a:rect l="l" t="t" r="r" b="b"/>
              <a:pathLst>
                <a:path w="6097" h="8967" extrusionOk="0">
                  <a:moveTo>
                    <a:pt x="4969" y="386"/>
                  </a:moveTo>
                  <a:lnTo>
                    <a:pt x="5635" y="8094"/>
                  </a:lnTo>
                  <a:lnTo>
                    <a:pt x="409" y="8582"/>
                  </a:lnTo>
                  <a:lnTo>
                    <a:pt x="409" y="820"/>
                  </a:lnTo>
                  <a:lnTo>
                    <a:pt x="4969" y="386"/>
                  </a:lnTo>
                  <a:close/>
                  <a:moveTo>
                    <a:pt x="5327" y="1"/>
                  </a:moveTo>
                  <a:lnTo>
                    <a:pt x="0" y="462"/>
                  </a:lnTo>
                  <a:lnTo>
                    <a:pt x="0" y="8967"/>
                  </a:lnTo>
                  <a:lnTo>
                    <a:pt x="6097" y="8658"/>
                  </a:lnTo>
                  <a:lnTo>
                    <a:pt x="53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5" name="Google Shape;495;p43"/>
            <p:cNvSpPr/>
            <p:nvPr/>
          </p:nvSpPr>
          <p:spPr>
            <a:xfrm>
              <a:off x="2594271" y="2022045"/>
              <a:ext cx="48675" cy="262500"/>
            </a:xfrm>
            <a:custGeom>
              <a:avLst/>
              <a:gdLst/>
              <a:ahLst/>
              <a:cxnLst/>
              <a:rect l="l" t="t" r="r" b="b"/>
              <a:pathLst>
                <a:path w="1947" h="10500" extrusionOk="0">
                  <a:moveTo>
                    <a:pt x="154" y="0"/>
                  </a:moveTo>
                  <a:lnTo>
                    <a:pt x="0" y="10500"/>
                  </a:lnTo>
                  <a:lnTo>
                    <a:pt x="641" y="10474"/>
                  </a:lnTo>
                  <a:lnTo>
                    <a:pt x="1946" y="4558"/>
                  </a:lnTo>
                  <a:lnTo>
                    <a:pt x="871" y="26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6" name="Google Shape;496;p43"/>
            <p:cNvSpPr/>
            <p:nvPr/>
          </p:nvSpPr>
          <p:spPr>
            <a:xfrm>
              <a:off x="2610270" y="2014970"/>
              <a:ext cx="207500" cy="268949"/>
            </a:xfrm>
            <a:custGeom>
              <a:avLst/>
              <a:gdLst/>
              <a:ahLst/>
              <a:cxnLst/>
              <a:rect l="l" t="t" r="r" b="b"/>
              <a:pathLst>
                <a:path w="8300" h="10758" extrusionOk="0">
                  <a:moveTo>
                    <a:pt x="7326" y="0"/>
                  </a:moveTo>
                  <a:lnTo>
                    <a:pt x="231" y="309"/>
                  </a:lnTo>
                  <a:lnTo>
                    <a:pt x="1" y="10757"/>
                  </a:lnTo>
                  <a:lnTo>
                    <a:pt x="8299" y="10553"/>
                  </a:lnTo>
                  <a:lnTo>
                    <a:pt x="732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7" name="Google Shape;497;p43"/>
            <p:cNvSpPr/>
            <p:nvPr/>
          </p:nvSpPr>
          <p:spPr>
            <a:xfrm>
              <a:off x="2768419" y="2235245"/>
              <a:ext cx="55050" cy="48675"/>
            </a:xfrm>
            <a:custGeom>
              <a:avLst/>
              <a:gdLst/>
              <a:ahLst/>
              <a:cxnLst/>
              <a:rect l="l" t="t" r="r" b="b"/>
              <a:pathLst>
                <a:path w="2202" h="1947" extrusionOk="0">
                  <a:moveTo>
                    <a:pt x="1997" y="0"/>
                  </a:moveTo>
                  <a:lnTo>
                    <a:pt x="0" y="1946"/>
                  </a:lnTo>
                  <a:lnTo>
                    <a:pt x="2202" y="1946"/>
                  </a:lnTo>
                  <a:lnTo>
                    <a:pt x="199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43"/>
            <p:cNvSpPr/>
            <p:nvPr/>
          </p:nvSpPr>
          <p:spPr>
            <a:xfrm>
              <a:off x="2750525" y="2014975"/>
              <a:ext cx="49300" cy="41650"/>
            </a:xfrm>
            <a:custGeom>
              <a:avLst/>
              <a:gdLst/>
              <a:ahLst/>
              <a:cxnLst/>
              <a:rect l="l" t="t" r="r" b="b"/>
              <a:pathLst>
                <a:path w="1972" h="1666" extrusionOk="0">
                  <a:moveTo>
                    <a:pt x="0" y="0"/>
                  </a:moveTo>
                  <a:lnTo>
                    <a:pt x="1972" y="1665"/>
                  </a:lnTo>
                  <a:lnTo>
                    <a:pt x="184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99" name="Google Shape;499;p43"/>
          <p:cNvGrpSpPr/>
          <p:nvPr/>
        </p:nvGrpSpPr>
        <p:grpSpPr>
          <a:xfrm rot="112284">
            <a:off x="10011389" y="3091778"/>
            <a:ext cx="950632" cy="1116421"/>
            <a:chOff x="2594275" y="2014975"/>
            <a:chExt cx="279175" cy="327850"/>
          </a:xfrm>
        </p:grpSpPr>
        <p:sp>
          <p:nvSpPr>
            <p:cNvPr id="500" name="Google Shape;500;p43"/>
            <p:cNvSpPr/>
            <p:nvPr/>
          </p:nvSpPr>
          <p:spPr>
            <a:xfrm>
              <a:off x="2651275" y="2081600"/>
              <a:ext cx="33275" cy="261225"/>
            </a:xfrm>
            <a:custGeom>
              <a:avLst/>
              <a:gdLst/>
              <a:ahLst/>
              <a:cxnLst/>
              <a:rect l="l" t="t" r="r" b="b"/>
              <a:pathLst>
                <a:path w="1331" h="10449" extrusionOk="0">
                  <a:moveTo>
                    <a:pt x="820" y="0"/>
                  </a:moveTo>
                  <a:lnTo>
                    <a:pt x="307" y="26"/>
                  </a:lnTo>
                  <a:lnTo>
                    <a:pt x="0" y="10449"/>
                  </a:lnTo>
                  <a:lnTo>
                    <a:pt x="590" y="10449"/>
                  </a:lnTo>
                  <a:lnTo>
                    <a:pt x="1331" y="6992"/>
                  </a:lnTo>
                  <a:lnTo>
                    <a:pt x="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43"/>
            <p:cNvSpPr/>
            <p:nvPr/>
          </p:nvSpPr>
          <p:spPr>
            <a:xfrm>
              <a:off x="2666000" y="2073875"/>
              <a:ext cx="207450" cy="268950"/>
            </a:xfrm>
            <a:custGeom>
              <a:avLst/>
              <a:gdLst/>
              <a:ahLst/>
              <a:cxnLst/>
              <a:rect l="l" t="t" r="r" b="b"/>
              <a:pathLst>
                <a:path w="8298" h="10758" extrusionOk="0">
                  <a:moveTo>
                    <a:pt x="7324" y="1"/>
                  </a:moveTo>
                  <a:lnTo>
                    <a:pt x="231" y="309"/>
                  </a:lnTo>
                  <a:lnTo>
                    <a:pt x="1" y="10758"/>
                  </a:lnTo>
                  <a:lnTo>
                    <a:pt x="1" y="10758"/>
                  </a:lnTo>
                  <a:lnTo>
                    <a:pt x="8297" y="10579"/>
                  </a:lnTo>
                  <a:lnTo>
                    <a:pt x="732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" name="Google Shape;502;p43"/>
            <p:cNvSpPr/>
            <p:nvPr/>
          </p:nvSpPr>
          <p:spPr>
            <a:xfrm>
              <a:off x="2693525" y="2101400"/>
              <a:ext cx="152425" cy="224175"/>
            </a:xfrm>
            <a:custGeom>
              <a:avLst/>
              <a:gdLst/>
              <a:ahLst/>
              <a:cxnLst/>
              <a:rect l="l" t="t" r="r" b="b"/>
              <a:pathLst>
                <a:path w="6097" h="8967" extrusionOk="0">
                  <a:moveTo>
                    <a:pt x="4969" y="386"/>
                  </a:moveTo>
                  <a:lnTo>
                    <a:pt x="5635" y="8094"/>
                  </a:lnTo>
                  <a:lnTo>
                    <a:pt x="409" y="8582"/>
                  </a:lnTo>
                  <a:lnTo>
                    <a:pt x="409" y="820"/>
                  </a:lnTo>
                  <a:lnTo>
                    <a:pt x="4969" y="386"/>
                  </a:lnTo>
                  <a:close/>
                  <a:moveTo>
                    <a:pt x="5327" y="1"/>
                  </a:moveTo>
                  <a:lnTo>
                    <a:pt x="0" y="462"/>
                  </a:lnTo>
                  <a:lnTo>
                    <a:pt x="0" y="8967"/>
                  </a:lnTo>
                  <a:lnTo>
                    <a:pt x="6097" y="8658"/>
                  </a:lnTo>
                  <a:lnTo>
                    <a:pt x="532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3" name="Google Shape;503;p43"/>
            <p:cNvSpPr/>
            <p:nvPr/>
          </p:nvSpPr>
          <p:spPr>
            <a:xfrm>
              <a:off x="2594275" y="2022050"/>
              <a:ext cx="48675" cy="262500"/>
            </a:xfrm>
            <a:custGeom>
              <a:avLst/>
              <a:gdLst/>
              <a:ahLst/>
              <a:cxnLst/>
              <a:rect l="l" t="t" r="r" b="b"/>
              <a:pathLst>
                <a:path w="1947" h="10500" extrusionOk="0">
                  <a:moveTo>
                    <a:pt x="154" y="0"/>
                  </a:moveTo>
                  <a:lnTo>
                    <a:pt x="0" y="10500"/>
                  </a:lnTo>
                  <a:lnTo>
                    <a:pt x="641" y="10474"/>
                  </a:lnTo>
                  <a:lnTo>
                    <a:pt x="1946" y="4558"/>
                  </a:lnTo>
                  <a:lnTo>
                    <a:pt x="871" y="26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4" name="Google Shape;504;p43"/>
            <p:cNvSpPr/>
            <p:nvPr/>
          </p:nvSpPr>
          <p:spPr>
            <a:xfrm>
              <a:off x="2610275" y="2014975"/>
              <a:ext cx="207500" cy="268950"/>
            </a:xfrm>
            <a:custGeom>
              <a:avLst/>
              <a:gdLst/>
              <a:ahLst/>
              <a:cxnLst/>
              <a:rect l="l" t="t" r="r" b="b"/>
              <a:pathLst>
                <a:path w="8300" h="10758" extrusionOk="0">
                  <a:moveTo>
                    <a:pt x="7326" y="0"/>
                  </a:moveTo>
                  <a:lnTo>
                    <a:pt x="231" y="309"/>
                  </a:lnTo>
                  <a:lnTo>
                    <a:pt x="1" y="10757"/>
                  </a:lnTo>
                  <a:lnTo>
                    <a:pt x="8299" y="10553"/>
                  </a:lnTo>
                  <a:lnTo>
                    <a:pt x="732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5" name="Google Shape;505;p43"/>
            <p:cNvSpPr/>
            <p:nvPr/>
          </p:nvSpPr>
          <p:spPr>
            <a:xfrm>
              <a:off x="2768425" y="2235250"/>
              <a:ext cx="55050" cy="48675"/>
            </a:xfrm>
            <a:custGeom>
              <a:avLst/>
              <a:gdLst/>
              <a:ahLst/>
              <a:cxnLst/>
              <a:rect l="l" t="t" r="r" b="b"/>
              <a:pathLst>
                <a:path w="2202" h="1947" extrusionOk="0">
                  <a:moveTo>
                    <a:pt x="1997" y="0"/>
                  </a:moveTo>
                  <a:lnTo>
                    <a:pt x="0" y="1946"/>
                  </a:lnTo>
                  <a:lnTo>
                    <a:pt x="2202" y="1946"/>
                  </a:lnTo>
                  <a:lnTo>
                    <a:pt x="199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6" name="Google Shape;506;p43"/>
            <p:cNvSpPr/>
            <p:nvPr/>
          </p:nvSpPr>
          <p:spPr>
            <a:xfrm>
              <a:off x="2750525" y="2014975"/>
              <a:ext cx="49300" cy="41650"/>
            </a:xfrm>
            <a:custGeom>
              <a:avLst/>
              <a:gdLst/>
              <a:ahLst/>
              <a:cxnLst/>
              <a:rect l="l" t="t" r="r" b="b"/>
              <a:pathLst>
                <a:path w="1972" h="1666" extrusionOk="0">
                  <a:moveTo>
                    <a:pt x="0" y="0"/>
                  </a:moveTo>
                  <a:lnTo>
                    <a:pt x="1972" y="1665"/>
                  </a:lnTo>
                  <a:lnTo>
                    <a:pt x="184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507" name="Google Shape;507;p43"/>
          <p:cNvSpPr txBox="1">
            <a:spLocks noGrp="1"/>
          </p:cNvSpPr>
          <p:nvPr>
            <p:ph type="subTitle" idx="1"/>
          </p:nvPr>
        </p:nvSpPr>
        <p:spPr>
          <a:xfrm rot="146573">
            <a:off x="4107996" y="3446317"/>
            <a:ext cx="469227" cy="630969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indent="0"/>
            <a:r>
              <a:rPr lang="pt-BR" sz="7333" b="0">
                <a:solidFill>
                  <a:schemeClr val="accent2"/>
                </a:solidFill>
              </a:rPr>
              <a:t>1</a:t>
            </a:r>
            <a:endParaRPr sz="7333" b="0">
              <a:solidFill>
                <a:schemeClr val="accent2"/>
              </a:solidFill>
            </a:endParaRPr>
          </a:p>
        </p:txBody>
      </p:sp>
      <p:sp>
        <p:nvSpPr>
          <p:cNvPr id="508" name="Google Shape;508;p43"/>
          <p:cNvSpPr txBox="1">
            <a:spLocks noGrp="1"/>
          </p:cNvSpPr>
          <p:nvPr>
            <p:ph type="subTitle" idx="1"/>
          </p:nvPr>
        </p:nvSpPr>
        <p:spPr>
          <a:xfrm rot="147373">
            <a:off x="10037144" y="3079799"/>
            <a:ext cx="597349" cy="767501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indent="0" algn="ctr"/>
            <a:r>
              <a:rPr lang="pt-BR" sz="7333" b="0">
                <a:solidFill>
                  <a:schemeClr val="accent1"/>
                </a:solidFill>
              </a:rPr>
              <a:t>2</a:t>
            </a:r>
            <a:endParaRPr sz="7333" b="0">
              <a:solidFill>
                <a:schemeClr val="accent1"/>
              </a:solidFill>
            </a:endParaRPr>
          </a:p>
        </p:txBody>
      </p:sp>
      <p:sp>
        <p:nvSpPr>
          <p:cNvPr id="31" name="文本框 177">
            <a:extLst>
              <a:ext uri="{FF2B5EF4-FFF2-40B4-BE49-F238E27FC236}">
                <a16:creationId xmlns:a16="http://schemas.microsoft.com/office/drawing/2014/main" id="{E8DECD09-015E-D874-8D8A-2158D33F4FF6}"/>
              </a:ext>
            </a:extLst>
          </p:cNvPr>
          <p:cNvSpPr txBox="1"/>
          <p:nvPr/>
        </p:nvSpPr>
        <p:spPr>
          <a:xfrm>
            <a:off x="-108531" y="-14011"/>
            <a:ext cx="9556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I.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Sự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khủng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hoảng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và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tan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rã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Liên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Bang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Xô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Viết</a:t>
            </a:r>
            <a:r>
              <a:rPr lang="vi-VN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200" b="1" dirty="0">
              <a:solidFill>
                <a:srgbClr val="0070C0"/>
              </a:solidFill>
              <a:latin typeface="Times New Roman" panose="02020603050405020304" pitchFamily="18" charset="0"/>
              <a:ea typeface="时尚中黑简体" panose="01010104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177">
            <a:extLst>
              <a:ext uri="{FF2B5EF4-FFF2-40B4-BE49-F238E27FC236}">
                <a16:creationId xmlns:a16="http://schemas.microsoft.com/office/drawing/2014/main" id="{9B4C984A-DCB2-56AA-5F12-582869ED4AED}"/>
              </a:ext>
            </a:extLst>
          </p:cNvPr>
          <p:cNvSpPr txBox="1"/>
          <p:nvPr/>
        </p:nvSpPr>
        <p:spPr>
          <a:xfrm>
            <a:off x="0" y="634801"/>
            <a:ext cx="3406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a. Nguyên nhân</a:t>
            </a:r>
            <a:endParaRPr lang="zh-CN" altLang="en-US" sz="3200" b="1" dirty="0">
              <a:solidFill>
                <a:srgbClr val="0070C0"/>
              </a:solidFill>
              <a:latin typeface="Times New Roman" panose="02020603050405020304" pitchFamily="18" charset="0"/>
              <a:ea typeface="时尚中黑简体" panose="01010104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177">
            <a:extLst>
              <a:ext uri="{FF2B5EF4-FFF2-40B4-BE49-F238E27FC236}">
                <a16:creationId xmlns:a16="http://schemas.microsoft.com/office/drawing/2014/main" id="{776A00CE-2567-6455-33B3-3D0FCC84CBC9}"/>
              </a:ext>
            </a:extLst>
          </p:cNvPr>
          <p:cNvSpPr txBox="1"/>
          <p:nvPr/>
        </p:nvSpPr>
        <p:spPr>
          <a:xfrm>
            <a:off x="0" y="1199742"/>
            <a:ext cx="6474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b.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Cuộc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cải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tổ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Goóc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-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ba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-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chốp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B1CAE52-9F08-CD71-9FAC-42A51A97B6E2}"/>
              </a:ext>
            </a:extLst>
          </p:cNvPr>
          <p:cNvSpPr/>
          <p:nvPr/>
        </p:nvSpPr>
        <p:spPr>
          <a:xfrm>
            <a:off x="126746" y="1884090"/>
            <a:ext cx="120652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/>
            <a:r>
              <a:rPr lang="vi-V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- 3/1985 Goóc-ba-chốp đề ra đường lối cải tổ nhằm đưa đất nước thoát khỏi khủng hoảng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2" grpId="0" animBg="1"/>
      <p:bldP spid="483" grpId="0" animBg="1"/>
      <p:bldP spid="484" grpId="0" animBg="1"/>
      <p:bldP spid="485" grpId="0" animBg="1"/>
      <p:bldP spid="486" grpId="0" build="p"/>
      <p:bldP spid="487" grpId="0" build="p"/>
      <p:bldP spid="488" grpId="0" build="p"/>
      <p:bldP spid="489" grpId="0" uiExpand="1" build="p"/>
      <p:bldP spid="507" grpId="0" build="p"/>
      <p:bldP spid="508" grpId="0" build="p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9D64B002-658C-B831-9B67-3119D91DB932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6322958" y="5462628"/>
            <a:ext cx="5552680" cy="70788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Mikhail Sergeyevich Gorbachyov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(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phiên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âm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 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tiếng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Việt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: 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Mi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-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kha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-in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Goóc-ba-chốp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)</a:t>
            </a:r>
            <a:endParaRPr kumimoji="0" lang="vi-V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Cambria" panose="02040503050406030204" pitchFamily="18" charset="0"/>
              <a:cs typeface="Times New Roman" pitchFamily="18" charset="0"/>
            </a:endParaRPr>
          </a:p>
        </p:txBody>
      </p:sp>
      <p:sp>
        <p:nvSpPr>
          <p:cNvPr id="1028" name="Google Shape;1028;p57"/>
          <p:cNvSpPr/>
          <p:nvPr/>
        </p:nvSpPr>
        <p:spPr>
          <a:xfrm>
            <a:off x="5741818" y="5360798"/>
            <a:ext cx="2043973" cy="152233"/>
          </a:xfrm>
          <a:custGeom>
            <a:avLst/>
            <a:gdLst/>
            <a:ahLst/>
            <a:cxnLst/>
            <a:rect l="l" t="t" r="r" b="b"/>
            <a:pathLst>
              <a:path w="26664" h="24929" extrusionOk="0">
                <a:moveTo>
                  <a:pt x="14316" y="1"/>
                </a:moveTo>
                <a:cubicBezTo>
                  <a:pt x="9286" y="1"/>
                  <a:pt x="4073" y="3865"/>
                  <a:pt x="2121" y="8257"/>
                </a:cubicBezTo>
                <a:cubicBezTo>
                  <a:pt x="0" y="13029"/>
                  <a:pt x="1193" y="18564"/>
                  <a:pt x="5303" y="21845"/>
                </a:cubicBezTo>
                <a:cubicBezTo>
                  <a:pt x="7965" y="23969"/>
                  <a:pt x="10917" y="24928"/>
                  <a:pt x="13705" y="24928"/>
                </a:cubicBezTo>
                <a:cubicBezTo>
                  <a:pt x="20704" y="24928"/>
                  <a:pt x="26663" y="18878"/>
                  <a:pt x="24376" y="10013"/>
                </a:cubicBezTo>
                <a:cubicBezTo>
                  <a:pt x="23316" y="5870"/>
                  <a:pt x="21493" y="1844"/>
                  <a:pt x="17118" y="435"/>
                </a:cubicBezTo>
                <a:cubicBezTo>
                  <a:pt x="16206" y="138"/>
                  <a:pt x="15264" y="1"/>
                  <a:pt x="14316" y="1"/>
                </a:cubicBezTo>
                <a:close/>
              </a:path>
            </a:pathLst>
          </a:custGeom>
          <a:solidFill>
            <a:srgbClr val="FFB088">
              <a:alpha val="366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29" name="Google Shape;1029;p57"/>
          <p:cNvSpPr/>
          <p:nvPr/>
        </p:nvSpPr>
        <p:spPr>
          <a:xfrm rot="129753">
            <a:off x="5516357" y="1318307"/>
            <a:ext cx="8078748" cy="4264981"/>
          </a:xfrm>
          <a:custGeom>
            <a:avLst/>
            <a:gdLst/>
            <a:ahLst/>
            <a:cxnLst/>
            <a:rect l="l" t="t" r="r" b="b"/>
            <a:pathLst>
              <a:path w="24940" h="8540" extrusionOk="0">
                <a:moveTo>
                  <a:pt x="21687" y="0"/>
                </a:moveTo>
                <a:cubicBezTo>
                  <a:pt x="21506" y="0"/>
                  <a:pt x="21341" y="2"/>
                  <a:pt x="21211" y="5"/>
                </a:cubicBezTo>
                <a:lnTo>
                  <a:pt x="17533" y="55"/>
                </a:lnTo>
                <a:cubicBezTo>
                  <a:pt x="12793" y="138"/>
                  <a:pt x="8004" y="5"/>
                  <a:pt x="3282" y="353"/>
                </a:cubicBezTo>
                <a:cubicBezTo>
                  <a:pt x="2470" y="403"/>
                  <a:pt x="1426" y="353"/>
                  <a:pt x="779" y="933"/>
                </a:cubicBezTo>
                <a:cubicBezTo>
                  <a:pt x="0" y="1646"/>
                  <a:pt x="150" y="3021"/>
                  <a:pt x="166" y="3982"/>
                </a:cubicBezTo>
                <a:cubicBezTo>
                  <a:pt x="183" y="5722"/>
                  <a:pt x="50" y="8141"/>
                  <a:pt x="2287" y="8324"/>
                </a:cubicBezTo>
                <a:cubicBezTo>
                  <a:pt x="4238" y="8482"/>
                  <a:pt x="6211" y="8540"/>
                  <a:pt x="8188" y="8540"/>
                </a:cubicBezTo>
                <a:cubicBezTo>
                  <a:pt x="10982" y="8540"/>
                  <a:pt x="13783" y="8424"/>
                  <a:pt x="16538" y="8307"/>
                </a:cubicBezTo>
                <a:cubicBezTo>
                  <a:pt x="17897" y="8257"/>
                  <a:pt x="19256" y="8175"/>
                  <a:pt x="20615" y="8092"/>
                </a:cubicBezTo>
                <a:cubicBezTo>
                  <a:pt x="21626" y="8025"/>
                  <a:pt x="23067" y="8191"/>
                  <a:pt x="23979" y="7694"/>
                </a:cubicBezTo>
                <a:cubicBezTo>
                  <a:pt x="24923" y="7164"/>
                  <a:pt x="24774" y="5937"/>
                  <a:pt x="24807" y="5009"/>
                </a:cubicBezTo>
                <a:cubicBezTo>
                  <a:pt x="24840" y="3684"/>
                  <a:pt x="24874" y="2358"/>
                  <a:pt x="24923" y="1032"/>
                </a:cubicBezTo>
                <a:cubicBezTo>
                  <a:pt x="24940" y="88"/>
                  <a:pt x="23399" y="22"/>
                  <a:pt x="23399" y="22"/>
                </a:cubicBezTo>
                <a:cubicBezTo>
                  <a:pt x="23399" y="22"/>
                  <a:pt x="22412" y="0"/>
                  <a:pt x="2168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33" name="Google Shape;1033;p57"/>
          <p:cNvSpPr/>
          <p:nvPr/>
        </p:nvSpPr>
        <p:spPr>
          <a:xfrm rot="5399707">
            <a:off x="3554701" y="5342623"/>
            <a:ext cx="977649" cy="1217236"/>
          </a:xfrm>
          <a:custGeom>
            <a:avLst/>
            <a:gdLst/>
            <a:ahLst/>
            <a:cxnLst/>
            <a:rect l="l" t="t" r="r" b="b"/>
            <a:pathLst>
              <a:path w="24957" h="32134" extrusionOk="0">
                <a:moveTo>
                  <a:pt x="21809" y="1"/>
                </a:moveTo>
                <a:cubicBezTo>
                  <a:pt x="21721" y="1"/>
                  <a:pt x="21632" y="12"/>
                  <a:pt x="21543" y="36"/>
                </a:cubicBezTo>
                <a:cubicBezTo>
                  <a:pt x="15263" y="1892"/>
                  <a:pt x="9778" y="5786"/>
                  <a:pt x="5950" y="11089"/>
                </a:cubicBezTo>
                <a:cubicBezTo>
                  <a:pt x="1840" y="16823"/>
                  <a:pt x="1" y="24097"/>
                  <a:pt x="763" y="31107"/>
                </a:cubicBezTo>
                <a:cubicBezTo>
                  <a:pt x="835" y="31695"/>
                  <a:pt x="1229" y="32134"/>
                  <a:pt x="1796" y="32134"/>
                </a:cubicBezTo>
                <a:cubicBezTo>
                  <a:pt x="1884" y="32134"/>
                  <a:pt x="1976" y="32123"/>
                  <a:pt x="2072" y="32101"/>
                </a:cubicBezTo>
                <a:cubicBezTo>
                  <a:pt x="4773" y="31471"/>
                  <a:pt x="7458" y="31007"/>
                  <a:pt x="10192" y="30543"/>
                </a:cubicBezTo>
                <a:cubicBezTo>
                  <a:pt x="10540" y="30494"/>
                  <a:pt x="10904" y="30394"/>
                  <a:pt x="11219" y="30212"/>
                </a:cubicBezTo>
                <a:cubicBezTo>
                  <a:pt x="11667" y="29930"/>
                  <a:pt x="11865" y="29085"/>
                  <a:pt x="11832" y="28571"/>
                </a:cubicBezTo>
                <a:cubicBezTo>
                  <a:pt x="11219" y="20452"/>
                  <a:pt x="16340" y="13011"/>
                  <a:pt x="24145" y="10691"/>
                </a:cubicBezTo>
                <a:cubicBezTo>
                  <a:pt x="24526" y="10575"/>
                  <a:pt x="24957" y="10145"/>
                  <a:pt x="24907" y="9697"/>
                </a:cubicBezTo>
                <a:cubicBezTo>
                  <a:pt x="24509" y="6648"/>
                  <a:pt x="23813" y="3649"/>
                  <a:pt x="22819" y="765"/>
                </a:cubicBezTo>
                <a:cubicBezTo>
                  <a:pt x="22680" y="307"/>
                  <a:pt x="22262" y="1"/>
                  <a:pt x="2180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4098" name="Picture 2" descr="Vì sao Liên Xô sụp đổ: I. Đường lối cải tổ sai lầm và sự phản bội của  Gorbachev | Hồ sơ - Sự kiện - Nhân chứng">
            <a:extLst>
              <a:ext uri="{FF2B5EF4-FFF2-40B4-BE49-F238E27FC236}">
                <a16:creationId xmlns:a16="http://schemas.microsoft.com/office/drawing/2014/main" id="{78A24DAD-253D-864B-F702-4148519F30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780" y="540273"/>
            <a:ext cx="6530220" cy="4793404"/>
          </a:xfrm>
          <a:prstGeom prst="roundRect">
            <a:avLst>
              <a:gd name="adj" fmla="val 11436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34" name="Google Shape;1034;p57"/>
          <p:cNvGrpSpPr/>
          <p:nvPr/>
        </p:nvGrpSpPr>
        <p:grpSpPr>
          <a:xfrm rot="-385907">
            <a:off x="5643165" y="4397182"/>
            <a:ext cx="1210783" cy="1210788"/>
            <a:chOff x="2593850" y="3599475"/>
            <a:chExt cx="327825" cy="327850"/>
          </a:xfrm>
        </p:grpSpPr>
        <p:sp>
          <p:nvSpPr>
            <p:cNvPr id="1035" name="Google Shape;1035;p57"/>
            <p:cNvSpPr/>
            <p:nvPr/>
          </p:nvSpPr>
          <p:spPr>
            <a:xfrm>
              <a:off x="2878350" y="3638525"/>
              <a:ext cx="43325" cy="288800"/>
            </a:xfrm>
            <a:custGeom>
              <a:avLst/>
              <a:gdLst/>
              <a:ahLst/>
              <a:cxnLst/>
              <a:rect l="l" t="t" r="r" b="b"/>
              <a:pathLst>
                <a:path w="1733" h="11552" extrusionOk="0">
                  <a:moveTo>
                    <a:pt x="1323" y="1"/>
                  </a:moveTo>
                  <a:lnTo>
                    <a:pt x="1" y="103"/>
                  </a:lnTo>
                  <a:lnTo>
                    <a:pt x="197" y="11552"/>
                  </a:lnTo>
                  <a:lnTo>
                    <a:pt x="1732" y="11552"/>
                  </a:lnTo>
                  <a:lnTo>
                    <a:pt x="132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6" name="Google Shape;1036;p57"/>
            <p:cNvSpPr/>
            <p:nvPr/>
          </p:nvSpPr>
          <p:spPr>
            <a:xfrm>
              <a:off x="2877500" y="3648750"/>
              <a:ext cx="32025" cy="268950"/>
            </a:xfrm>
            <a:custGeom>
              <a:avLst/>
              <a:gdLst/>
              <a:ahLst/>
              <a:cxnLst/>
              <a:rect l="l" t="t" r="r" b="b"/>
              <a:pathLst>
                <a:path w="1281" h="10758" extrusionOk="0">
                  <a:moveTo>
                    <a:pt x="999" y="1"/>
                  </a:moveTo>
                  <a:lnTo>
                    <a:pt x="1" y="26"/>
                  </a:lnTo>
                  <a:lnTo>
                    <a:pt x="1" y="10758"/>
                  </a:lnTo>
                  <a:lnTo>
                    <a:pt x="1280" y="10656"/>
                  </a:lnTo>
                  <a:lnTo>
                    <a:pt x="99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7" name="Google Shape;1037;p57"/>
            <p:cNvSpPr/>
            <p:nvPr/>
          </p:nvSpPr>
          <p:spPr>
            <a:xfrm>
              <a:off x="2812800" y="3630225"/>
              <a:ext cx="82025" cy="297100"/>
            </a:xfrm>
            <a:custGeom>
              <a:avLst/>
              <a:gdLst/>
              <a:ahLst/>
              <a:cxnLst/>
              <a:rect l="l" t="t" r="r" b="b"/>
              <a:pathLst>
                <a:path w="3281" h="11884" extrusionOk="0">
                  <a:moveTo>
                    <a:pt x="1" y="0"/>
                  </a:moveTo>
                  <a:lnTo>
                    <a:pt x="2" y="11884"/>
                  </a:lnTo>
                  <a:lnTo>
                    <a:pt x="3280" y="11884"/>
                  </a:lnTo>
                  <a:lnTo>
                    <a:pt x="3126" y="2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8" name="Google Shape;1038;p57"/>
            <p:cNvSpPr/>
            <p:nvPr/>
          </p:nvSpPr>
          <p:spPr>
            <a:xfrm>
              <a:off x="2811550" y="3646250"/>
              <a:ext cx="57000" cy="264400"/>
            </a:xfrm>
            <a:custGeom>
              <a:avLst/>
              <a:gdLst/>
              <a:ahLst/>
              <a:cxnLst/>
              <a:rect l="l" t="t" r="r" b="b"/>
              <a:pathLst>
                <a:path w="2280" h="10576" extrusionOk="0">
                  <a:moveTo>
                    <a:pt x="2279" y="0"/>
                  </a:moveTo>
                  <a:lnTo>
                    <a:pt x="69" y="4"/>
                  </a:lnTo>
                  <a:lnTo>
                    <a:pt x="69" y="409"/>
                  </a:lnTo>
                  <a:lnTo>
                    <a:pt x="1896" y="409"/>
                  </a:lnTo>
                  <a:lnTo>
                    <a:pt x="1819" y="9937"/>
                  </a:lnTo>
                  <a:lnTo>
                    <a:pt x="1" y="9963"/>
                  </a:lnTo>
                  <a:lnTo>
                    <a:pt x="52" y="10575"/>
                  </a:lnTo>
                  <a:lnTo>
                    <a:pt x="2254" y="10398"/>
                  </a:lnTo>
                  <a:lnTo>
                    <a:pt x="227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9" name="Google Shape;1039;p57"/>
            <p:cNvSpPr/>
            <p:nvPr/>
          </p:nvSpPr>
          <p:spPr>
            <a:xfrm>
              <a:off x="2837800" y="3676325"/>
              <a:ext cx="43575" cy="251000"/>
            </a:xfrm>
            <a:custGeom>
              <a:avLst/>
              <a:gdLst/>
              <a:ahLst/>
              <a:cxnLst/>
              <a:rect l="l" t="t" r="r" b="b"/>
              <a:pathLst>
                <a:path w="1743" h="10040" extrusionOk="0">
                  <a:moveTo>
                    <a:pt x="1357" y="0"/>
                  </a:moveTo>
                  <a:lnTo>
                    <a:pt x="1" y="77"/>
                  </a:lnTo>
                  <a:lnTo>
                    <a:pt x="1" y="10040"/>
                  </a:lnTo>
                  <a:lnTo>
                    <a:pt x="1742" y="10040"/>
                  </a:lnTo>
                  <a:lnTo>
                    <a:pt x="135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0" name="Google Shape;1040;p57"/>
            <p:cNvSpPr/>
            <p:nvPr/>
          </p:nvSpPr>
          <p:spPr>
            <a:xfrm>
              <a:off x="2839075" y="3687850"/>
              <a:ext cx="30750" cy="226675"/>
            </a:xfrm>
            <a:custGeom>
              <a:avLst/>
              <a:gdLst/>
              <a:ahLst/>
              <a:cxnLst/>
              <a:rect l="l" t="t" r="r" b="b"/>
              <a:pathLst>
                <a:path w="1230" h="9067" extrusionOk="0">
                  <a:moveTo>
                    <a:pt x="897" y="1"/>
                  </a:moveTo>
                  <a:lnTo>
                    <a:pt x="1" y="52"/>
                  </a:lnTo>
                  <a:lnTo>
                    <a:pt x="1" y="9066"/>
                  </a:lnTo>
                  <a:lnTo>
                    <a:pt x="1229" y="8989"/>
                  </a:lnTo>
                  <a:lnTo>
                    <a:pt x="89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1" name="Google Shape;1041;p57"/>
            <p:cNvSpPr/>
            <p:nvPr/>
          </p:nvSpPr>
          <p:spPr>
            <a:xfrm>
              <a:off x="2776325" y="3668650"/>
              <a:ext cx="78800" cy="258675"/>
            </a:xfrm>
            <a:custGeom>
              <a:avLst/>
              <a:gdLst/>
              <a:ahLst/>
              <a:cxnLst/>
              <a:rect l="l" t="t" r="r" b="b"/>
              <a:pathLst>
                <a:path w="3152" h="10347" extrusionOk="0">
                  <a:moveTo>
                    <a:pt x="2997" y="0"/>
                  </a:moveTo>
                  <a:lnTo>
                    <a:pt x="1" y="51"/>
                  </a:lnTo>
                  <a:lnTo>
                    <a:pt x="1" y="10347"/>
                  </a:lnTo>
                  <a:lnTo>
                    <a:pt x="3151" y="10347"/>
                  </a:lnTo>
                  <a:lnTo>
                    <a:pt x="299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2" name="Google Shape;1042;p57"/>
            <p:cNvSpPr/>
            <p:nvPr/>
          </p:nvSpPr>
          <p:spPr>
            <a:xfrm>
              <a:off x="2811375" y="3696200"/>
              <a:ext cx="34125" cy="202975"/>
            </a:xfrm>
            <a:custGeom>
              <a:avLst/>
              <a:gdLst/>
              <a:ahLst/>
              <a:cxnLst/>
              <a:rect l="l" t="t" r="r" b="b"/>
              <a:pathLst>
                <a:path w="1365" h="8119" extrusionOk="0">
                  <a:moveTo>
                    <a:pt x="1" y="1"/>
                  </a:moveTo>
                  <a:lnTo>
                    <a:pt x="366" y="8118"/>
                  </a:lnTo>
                  <a:lnTo>
                    <a:pt x="1364" y="7991"/>
                  </a:lnTo>
                  <a:lnTo>
                    <a:pt x="116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3" name="Google Shape;1043;p57"/>
            <p:cNvSpPr/>
            <p:nvPr/>
          </p:nvSpPr>
          <p:spPr>
            <a:xfrm>
              <a:off x="2593850" y="3599475"/>
              <a:ext cx="23100" cy="327850"/>
            </a:xfrm>
            <a:custGeom>
              <a:avLst/>
              <a:gdLst/>
              <a:ahLst/>
              <a:cxnLst/>
              <a:rect l="l" t="t" r="r" b="b"/>
              <a:pathLst>
                <a:path w="924" h="13114" extrusionOk="0">
                  <a:moveTo>
                    <a:pt x="256" y="0"/>
                  </a:moveTo>
                  <a:lnTo>
                    <a:pt x="0" y="13114"/>
                  </a:lnTo>
                  <a:lnTo>
                    <a:pt x="358" y="13114"/>
                  </a:lnTo>
                  <a:lnTo>
                    <a:pt x="923" y="676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4" name="Google Shape;1044;p57"/>
            <p:cNvSpPr/>
            <p:nvPr/>
          </p:nvSpPr>
          <p:spPr>
            <a:xfrm>
              <a:off x="2788725" y="3605250"/>
              <a:ext cx="49100" cy="322075"/>
            </a:xfrm>
            <a:custGeom>
              <a:avLst/>
              <a:gdLst/>
              <a:ahLst/>
              <a:cxnLst/>
              <a:rect l="l" t="t" r="r" b="b"/>
              <a:pathLst>
                <a:path w="1964" h="12883" extrusionOk="0">
                  <a:moveTo>
                    <a:pt x="1" y="1"/>
                  </a:moveTo>
                  <a:lnTo>
                    <a:pt x="182" y="12857"/>
                  </a:lnTo>
                  <a:lnTo>
                    <a:pt x="1964" y="12883"/>
                  </a:lnTo>
                  <a:lnTo>
                    <a:pt x="1964" y="12883"/>
                  </a:lnTo>
                  <a:lnTo>
                    <a:pt x="1580" y="1"/>
                  </a:lnTo>
                  <a:close/>
                </a:path>
              </a:pathLst>
            </a:custGeom>
            <a:solidFill>
              <a:srgbClr val="E8A5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5" name="Google Shape;1045;p57"/>
            <p:cNvSpPr/>
            <p:nvPr/>
          </p:nvSpPr>
          <p:spPr>
            <a:xfrm>
              <a:off x="2794275" y="3619325"/>
              <a:ext cx="32000" cy="299700"/>
            </a:xfrm>
            <a:custGeom>
              <a:avLst/>
              <a:gdLst/>
              <a:ahLst/>
              <a:cxnLst/>
              <a:rect l="l" t="t" r="r" b="b"/>
              <a:pathLst>
                <a:path w="1280" h="11988" extrusionOk="0">
                  <a:moveTo>
                    <a:pt x="0" y="0"/>
                  </a:moveTo>
                  <a:lnTo>
                    <a:pt x="0" y="11987"/>
                  </a:lnTo>
                  <a:lnTo>
                    <a:pt x="1280" y="11885"/>
                  </a:lnTo>
                  <a:lnTo>
                    <a:pt x="99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6" name="Google Shape;1046;p57"/>
            <p:cNvSpPr/>
            <p:nvPr/>
          </p:nvSpPr>
          <p:spPr>
            <a:xfrm>
              <a:off x="2602800" y="3599475"/>
              <a:ext cx="208775" cy="327850"/>
            </a:xfrm>
            <a:custGeom>
              <a:avLst/>
              <a:gdLst/>
              <a:ahLst/>
              <a:cxnLst/>
              <a:rect l="l" t="t" r="r" b="b"/>
              <a:pathLst>
                <a:path w="8351" h="13114" extrusionOk="0">
                  <a:moveTo>
                    <a:pt x="334" y="0"/>
                  </a:moveTo>
                  <a:lnTo>
                    <a:pt x="0" y="13114"/>
                  </a:lnTo>
                  <a:lnTo>
                    <a:pt x="8351" y="13114"/>
                  </a:lnTo>
                  <a:lnTo>
                    <a:pt x="81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7" name="Google Shape;1047;p57"/>
            <p:cNvSpPr/>
            <p:nvPr/>
          </p:nvSpPr>
          <p:spPr>
            <a:xfrm>
              <a:off x="2620725" y="3623150"/>
              <a:ext cx="172250" cy="279850"/>
            </a:xfrm>
            <a:custGeom>
              <a:avLst/>
              <a:gdLst/>
              <a:ahLst/>
              <a:cxnLst/>
              <a:rect l="l" t="t" r="r" b="b"/>
              <a:pathLst>
                <a:path w="6890" h="11194" extrusionOk="0">
                  <a:moveTo>
                    <a:pt x="6813" y="1"/>
                  </a:moveTo>
                  <a:lnTo>
                    <a:pt x="385" y="28"/>
                  </a:lnTo>
                  <a:lnTo>
                    <a:pt x="0" y="11194"/>
                  </a:lnTo>
                  <a:lnTo>
                    <a:pt x="6890" y="11143"/>
                  </a:lnTo>
                  <a:lnTo>
                    <a:pt x="681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8" name="Google Shape;1048;p57"/>
            <p:cNvSpPr/>
            <p:nvPr/>
          </p:nvSpPr>
          <p:spPr>
            <a:xfrm>
              <a:off x="2681550" y="3668000"/>
              <a:ext cx="61500" cy="195950"/>
            </a:xfrm>
            <a:custGeom>
              <a:avLst/>
              <a:gdLst/>
              <a:ahLst/>
              <a:cxnLst/>
              <a:rect l="l" t="t" r="r" b="b"/>
              <a:pathLst>
                <a:path w="2460" h="7838" extrusionOk="0">
                  <a:moveTo>
                    <a:pt x="1231" y="1"/>
                  </a:moveTo>
                  <a:lnTo>
                    <a:pt x="79" y="2100"/>
                  </a:lnTo>
                  <a:lnTo>
                    <a:pt x="207" y="2408"/>
                  </a:lnTo>
                  <a:lnTo>
                    <a:pt x="1154" y="1691"/>
                  </a:lnTo>
                  <a:lnTo>
                    <a:pt x="948" y="4893"/>
                  </a:lnTo>
                  <a:lnTo>
                    <a:pt x="129" y="5379"/>
                  </a:lnTo>
                  <a:lnTo>
                    <a:pt x="307" y="6045"/>
                  </a:lnTo>
                  <a:lnTo>
                    <a:pt x="871" y="5789"/>
                  </a:lnTo>
                  <a:lnTo>
                    <a:pt x="846" y="6377"/>
                  </a:lnTo>
                  <a:lnTo>
                    <a:pt x="1" y="6762"/>
                  </a:lnTo>
                  <a:lnTo>
                    <a:pt x="154" y="7556"/>
                  </a:lnTo>
                  <a:lnTo>
                    <a:pt x="795" y="7171"/>
                  </a:lnTo>
                  <a:lnTo>
                    <a:pt x="744" y="7837"/>
                  </a:lnTo>
                  <a:lnTo>
                    <a:pt x="1563" y="7761"/>
                  </a:lnTo>
                  <a:lnTo>
                    <a:pt x="1538" y="6532"/>
                  </a:lnTo>
                  <a:lnTo>
                    <a:pt x="2151" y="6890"/>
                  </a:lnTo>
                  <a:lnTo>
                    <a:pt x="2255" y="6249"/>
                  </a:lnTo>
                  <a:lnTo>
                    <a:pt x="1538" y="5891"/>
                  </a:lnTo>
                  <a:lnTo>
                    <a:pt x="1512" y="5379"/>
                  </a:lnTo>
                  <a:lnTo>
                    <a:pt x="2255" y="5661"/>
                  </a:lnTo>
                  <a:lnTo>
                    <a:pt x="2383" y="5200"/>
                  </a:lnTo>
                  <a:lnTo>
                    <a:pt x="1512" y="4636"/>
                  </a:lnTo>
                  <a:lnTo>
                    <a:pt x="1461" y="1562"/>
                  </a:lnTo>
                  <a:lnTo>
                    <a:pt x="2153" y="2408"/>
                  </a:lnTo>
                  <a:lnTo>
                    <a:pt x="2459" y="2202"/>
                  </a:lnTo>
                  <a:lnTo>
                    <a:pt x="166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9" name="Google Shape;1049;p57"/>
            <p:cNvSpPr/>
            <p:nvPr/>
          </p:nvSpPr>
          <p:spPr>
            <a:xfrm>
              <a:off x="2641225" y="3637250"/>
              <a:ext cx="33325" cy="38450"/>
            </a:xfrm>
            <a:custGeom>
              <a:avLst/>
              <a:gdLst/>
              <a:ahLst/>
              <a:cxnLst/>
              <a:rect l="l" t="t" r="r" b="b"/>
              <a:pathLst>
                <a:path w="1333" h="1538" extrusionOk="0">
                  <a:moveTo>
                    <a:pt x="102" y="1"/>
                  </a:moveTo>
                  <a:lnTo>
                    <a:pt x="0" y="1538"/>
                  </a:lnTo>
                  <a:lnTo>
                    <a:pt x="133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0" name="Google Shape;1050;p57"/>
            <p:cNvSpPr/>
            <p:nvPr/>
          </p:nvSpPr>
          <p:spPr>
            <a:xfrm>
              <a:off x="2748775" y="3637900"/>
              <a:ext cx="32700" cy="39725"/>
            </a:xfrm>
            <a:custGeom>
              <a:avLst/>
              <a:gdLst/>
              <a:ahLst/>
              <a:cxnLst/>
              <a:rect l="l" t="t" r="r" b="b"/>
              <a:pathLst>
                <a:path w="1308" h="1589" extrusionOk="0">
                  <a:moveTo>
                    <a:pt x="1" y="0"/>
                  </a:moveTo>
                  <a:lnTo>
                    <a:pt x="1307" y="1588"/>
                  </a:lnTo>
                  <a:lnTo>
                    <a:pt x="123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1" name="Google Shape;1051;p57"/>
            <p:cNvSpPr/>
            <p:nvPr/>
          </p:nvSpPr>
          <p:spPr>
            <a:xfrm>
              <a:off x="2634175" y="3862000"/>
              <a:ext cx="32075" cy="28825"/>
            </a:xfrm>
            <a:custGeom>
              <a:avLst/>
              <a:gdLst/>
              <a:ahLst/>
              <a:cxnLst/>
              <a:rect l="l" t="t" r="r" b="b"/>
              <a:pathLst>
                <a:path w="1283" h="1153" extrusionOk="0">
                  <a:moveTo>
                    <a:pt x="78" y="1"/>
                  </a:moveTo>
                  <a:lnTo>
                    <a:pt x="1" y="1076"/>
                  </a:lnTo>
                  <a:lnTo>
                    <a:pt x="1282" y="1153"/>
                  </a:lnTo>
                  <a:lnTo>
                    <a:pt x="1282" y="1153"/>
                  </a:lnTo>
                  <a:lnTo>
                    <a:pt x="7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2" name="Google Shape;1052;p57"/>
            <p:cNvSpPr/>
            <p:nvPr/>
          </p:nvSpPr>
          <p:spPr>
            <a:xfrm>
              <a:off x="2753925" y="3860725"/>
              <a:ext cx="28825" cy="30100"/>
            </a:xfrm>
            <a:custGeom>
              <a:avLst/>
              <a:gdLst/>
              <a:ahLst/>
              <a:cxnLst/>
              <a:rect l="l" t="t" r="r" b="b"/>
              <a:pathLst>
                <a:path w="1153" h="1204" extrusionOk="0">
                  <a:moveTo>
                    <a:pt x="1076" y="1"/>
                  </a:moveTo>
                  <a:lnTo>
                    <a:pt x="1" y="1127"/>
                  </a:lnTo>
                  <a:lnTo>
                    <a:pt x="1153" y="1204"/>
                  </a:lnTo>
                  <a:lnTo>
                    <a:pt x="107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1E746DDB-C1FE-4D01-14E2-7FE5ED0FA0C6}"/>
              </a:ext>
            </a:extLst>
          </p:cNvPr>
          <p:cNvSpPr/>
          <p:nvPr/>
        </p:nvSpPr>
        <p:spPr>
          <a:xfrm>
            <a:off x="407593" y="417882"/>
            <a:ext cx="363593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>
                <a:ln w="0"/>
                <a:solidFill>
                  <a:srgbClr val="00B05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TIỂU SỬ</a:t>
            </a:r>
          </a:p>
        </p:txBody>
      </p:sp>
      <p:sp>
        <p:nvSpPr>
          <p:cNvPr id="33" name="Rectangle 4">
            <a:extLst>
              <a:ext uri="{FF2B5EF4-FFF2-40B4-BE49-F238E27FC236}">
                <a16:creationId xmlns:a16="http://schemas.microsoft.com/office/drawing/2014/main" id="{3E2DF785-8EFF-3CD8-EA4C-E8FF21DB72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212" y="1720840"/>
            <a:ext cx="538985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Goóc-ba-chốp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(2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tháng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3,1931)</a:t>
            </a:r>
          </a:p>
          <a:p>
            <a:pPr marL="342900" marR="0" lvl="0" indent="-342900" algn="just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Từng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lãnh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đạo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Liên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bang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Xô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viết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từ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năm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1985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tới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1991 </a:t>
            </a:r>
          </a:p>
          <a:p>
            <a:pPr marL="342900" marR="0" lvl="0" indent="-342900" algn="just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Những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nỗ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lực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thực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hiện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cải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cách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ông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giúp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chấm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dứt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Chiến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tranh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Lạnh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nhưng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cũng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góp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phần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kết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thúc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quyền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uy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tối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cao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Đảng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Cộng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sản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Liên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xô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(CPSU)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giải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thể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Liên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bang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Xô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viết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800" decel="100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1028" grpId="0" animBg="1"/>
      <p:bldP spid="1028" grpId="1" animBg="1"/>
      <p:bldP spid="1029" grpId="0" animBg="1"/>
      <p:bldP spid="1029" grpId="1" animBg="1"/>
      <p:bldP spid="6" grpId="0"/>
      <p:bldP spid="6" grpId="1"/>
      <p:bldP spid="33" grpId="0"/>
      <p:bldP spid="3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ự sụp đổ của liên xô.mp4" descr="sự sụp đổ của liên xô.mp4">
            <a:hlinkClick r:id="" action="ppaction://media"/>
            <a:extLst>
              <a:ext uri="{FF2B5EF4-FFF2-40B4-BE49-F238E27FC236}">
                <a16:creationId xmlns:a16="http://schemas.microsoft.com/office/drawing/2014/main" id="{6AD434AB-0911-6ADF-9BF4-6DB5A9B5703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02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2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39"/>
          <p:cNvSpPr txBox="1">
            <a:spLocks noGrp="1"/>
          </p:cNvSpPr>
          <p:nvPr>
            <p:ph type="title" idx="2"/>
          </p:nvPr>
        </p:nvSpPr>
        <p:spPr>
          <a:xfrm>
            <a:off x="1126907" y="2361020"/>
            <a:ext cx="1344000" cy="633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pt-BR" dirty="0"/>
              <a:t>01.</a:t>
            </a:r>
            <a:endParaRPr dirty="0"/>
          </a:p>
        </p:txBody>
      </p:sp>
      <p:sp>
        <p:nvSpPr>
          <p:cNvPr id="413" name="Google Shape;413;p39"/>
          <p:cNvSpPr txBox="1">
            <a:spLocks noGrp="1"/>
          </p:cNvSpPr>
          <p:nvPr>
            <p:ph type="title" idx="4"/>
          </p:nvPr>
        </p:nvSpPr>
        <p:spPr>
          <a:xfrm>
            <a:off x="5511188" y="2361020"/>
            <a:ext cx="1434000" cy="633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pt-BR" dirty="0"/>
              <a:t>02.</a:t>
            </a:r>
            <a:endParaRPr dirty="0"/>
          </a:p>
        </p:txBody>
      </p:sp>
      <p:sp>
        <p:nvSpPr>
          <p:cNvPr id="418" name="Google Shape;418;p39"/>
          <p:cNvSpPr txBox="1">
            <a:spLocks noGrp="1"/>
          </p:cNvSpPr>
          <p:nvPr>
            <p:ph type="title" idx="9"/>
          </p:nvPr>
        </p:nvSpPr>
        <p:spPr>
          <a:xfrm>
            <a:off x="9963271" y="2345202"/>
            <a:ext cx="1344000" cy="633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pt-BR" dirty="0"/>
              <a:t>03.</a:t>
            </a:r>
            <a:endParaRPr dirty="0"/>
          </a:p>
        </p:txBody>
      </p:sp>
      <p:sp>
        <p:nvSpPr>
          <p:cNvPr id="421" name="Google Shape;421;p39"/>
          <p:cNvSpPr/>
          <p:nvPr/>
        </p:nvSpPr>
        <p:spPr>
          <a:xfrm rot="10800000">
            <a:off x="9377771" y="-240503"/>
            <a:ext cx="908485" cy="1802811"/>
          </a:xfrm>
          <a:custGeom>
            <a:avLst/>
            <a:gdLst/>
            <a:ahLst/>
            <a:cxnLst/>
            <a:rect l="l" t="t" r="r" b="b"/>
            <a:pathLst>
              <a:path w="18378" h="36472" extrusionOk="0">
                <a:moveTo>
                  <a:pt x="10986" y="1"/>
                </a:moveTo>
                <a:cubicBezTo>
                  <a:pt x="10754" y="1"/>
                  <a:pt x="10515" y="72"/>
                  <a:pt x="10307" y="211"/>
                </a:cubicBezTo>
                <a:cubicBezTo>
                  <a:pt x="7192" y="2282"/>
                  <a:pt x="4010" y="4271"/>
                  <a:pt x="796" y="6176"/>
                </a:cubicBezTo>
                <a:cubicBezTo>
                  <a:pt x="182" y="6541"/>
                  <a:pt x="0" y="7154"/>
                  <a:pt x="398" y="7767"/>
                </a:cubicBezTo>
                <a:cubicBezTo>
                  <a:pt x="713" y="8248"/>
                  <a:pt x="1028" y="8728"/>
                  <a:pt x="1293" y="9225"/>
                </a:cubicBezTo>
                <a:cubicBezTo>
                  <a:pt x="1309" y="9358"/>
                  <a:pt x="1342" y="9491"/>
                  <a:pt x="1409" y="9607"/>
                </a:cubicBezTo>
                <a:cubicBezTo>
                  <a:pt x="4922" y="16252"/>
                  <a:pt x="5701" y="24023"/>
                  <a:pt x="3563" y="31232"/>
                </a:cubicBezTo>
                <a:cubicBezTo>
                  <a:pt x="3381" y="31762"/>
                  <a:pt x="3629" y="32358"/>
                  <a:pt x="4143" y="32574"/>
                </a:cubicBezTo>
                <a:lnTo>
                  <a:pt x="12909" y="36402"/>
                </a:lnTo>
                <a:cubicBezTo>
                  <a:pt x="13032" y="36449"/>
                  <a:pt x="13161" y="36472"/>
                  <a:pt x="13289" y="36472"/>
                </a:cubicBezTo>
                <a:cubicBezTo>
                  <a:pt x="13612" y="36472"/>
                  <a:pt x="13929" y="36326"/>
                  <a:pt x="14119" y="36054"/>
                </a:cubicBezTo>
                <a:cubicBezTo>
                  <a:pt x="17251" y="31182"/>
                  <a:pt x="18377" y="25399"/>
                  <a:pt x="18029" y="19682"/>
                </a:cubicBezTo>
                <a:cubicBezTo>
                  <a:pt x="17797" y="16500"/>
                  <a:pt x="17217" y="13368"/>
                  <a:pt x="16289" y="10336"/>
                </a:cubicBezTo>
                <a:cubicBezTo>
                  <a:pt x="15428" y="7436"/>
                  <a:pt x="14483" y="4403"/>
                  <a:pt x="12611" y="1984"/>
                </a:cubicBezTo>
                <a:cubicBezTo>
                  <a:pt x="12561" y="1918"/>
                  <a:pt x="12495" y="1851"/>
                  <a:pt x="12412" y="1818"/>
                </a:cubicBezTo>
                <a:cubicBezTo>
                  <a:pt x="12246" y="1404"/>
                  <a:pt x="12080" y="1006"/>
                  <a:pt x="11898" y="592"/>
                </a:cubicBezTo>
                <a:cubicBezTo>
                  <a:pt x="11724" y="191"/>
                  <a:pt x="11364" y="1"/>
                  <a:pt x="1098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22" name="Google Shape;422;p39"/>
          <p:cNvSpPr/>
          <p:nvPr/>
        </p:nvSpPr>
        <p:spPr>
          <a:xfrm>
            <a:off x="11049900" y="1975038"/>
            <a:ext cx="364208" cy="352365"/>
          </a:xfrm>
          <a:custGeom>
            <a:avLst/>
            <a:gdLst/>
            <a:ahLst/>
            <a:cxnLst/>
            <a:rect l="l" t="t" r="r" b="b"/>
            <a:pathLst>
              <a:path w="11816" h="11433" extrusionOk="0">
                <a:moveTo>
                  <a:pt x="5624" y="0"/>
                </a:moveTo>
                <a:cubicBezTo>
                  <a:pt x="5116" y="0"/>
                  <a:pt x="4606" y="74"/>
                  <a:pt x="4110" y="228"/>
                </a:cubicBezTo>
                <a:cubicBezTo>
                  <a:pt x="2337" y="808"/>
                  <a:pt x="1061" y="2349"/>
                  <a:pt x="829" y="4205"/>
                </a:cubicBezTo>
                <a:cubicBezTo>
                  <a:pt x="0" y="6442"/>
                  <a:pt x="713" y="8961"/>
                  <a:pt x="2585" y="10419"/>
                </a:cubicBezTo>
                <a:cubicBezTo>
                  <a:pt x="3500" y="11109"/>
                  <a:pt x="4598" y="11433"/>
                  <a:pt x="5702" y="11433"/>
                </a:cubicBezTo>
                <a:cubicBezTo>
                  <a:pt x="7039" y="11433"/>
                  <a:pt x="8386" y="10959"/>
                  <a:pt x="9429" y="10088"/>
                </a:cubicBezTo>
                <a:cubicBezTo>
                  <a:pt x="11434" y="8414"/>
                  <a:pt x="11815" y="5481"/>
                  <a:pt x="10705" y="3161"/>
                </a:cubicBezTo>
                <a:cubicBezTo>
                  <a:pt x="9784" y="1253"/>
                  <a:pt x="7724" y="0"/>
                  <a:pt x="562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文本框 177">
            <a:extLst>
              <a:ext uri="{FF2B5EF4-FFF2-40B4-BE49-F238E27FC236}">
                <a16:creationId xmlns:a16="http://schemas.microsoft.com/office/drawing/2014/main" id="{A85B183B-0962-DA5F-49A5-A8B55AE15618}"/>
              </a:ext>
            </a:extLst>
          </p:cNvPr>
          <p:cNvSpPr txBox="1"/>
          <p:nvPr/>
        </p:nvSpPr>
        <p:spPr>
          <a:xfrm>
            <a:off x="104854" y="-36355"/>
            <a:ext cx="9076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I.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Sự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khủng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hoảng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và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tan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rã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Liên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Bang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Xô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Viết</a:t>
            </a:r>
            <a:r>
              <a:rPr lang="vi-VN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200" b="1" dirty="0">
              <a:solidFill>
                <a:srgbClr val="0070C0"/>
              </a:solidFill>
              <a:latin typeface="Times New Roman" panose="02020603050405020304" pitchFamily="18" charset="0"/>
              <a:ea typeface="时尚中黑简体" panose="01010104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177">
            <a:extLst>
              <a:ext uri="{FF2B5EF4-FFF2-40B4-BE49-F238E27FC236}">
                <a16:creationId xmlns:a16="http://schemas.microsoft.com/office/drawing/2014/main" id="{1D63558B-E3E7-3C65-AA75-781B9FCEBBB8}"/>
              </a:ext>
            </a:extLst>
          </p:cNvPr>
          <p:cNvSpPr txBox="1"/>
          <p:nvPr/>
        </p:nvSpPr>
        <p:spPr>
          <a:xfrm>
            <a:off x="202699" y="547806"/>
            <a:ext cx="3406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a. Nguyên nhân</a:t>
            </a:r>
            <a:endParaRPr lang="zh-CN" altLang="en-US" sz="3200" b="1" dirty="0">
              <a:solidFill>
                <a:srgbClr val="0070C0"/>
              </a:solidFill>
              <a:latin typeface="Times New Roman" panose="02020603050405020304" pitchFamily="18" charset="0"/>
              <a:ea typeface="时尚中黑简体" panose="01010104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177">
            <a:extLst>
              <a:ext uri="{FF2B5EF4-FFF2-40B4-BE49-F238E27FC236}">
                <a16:creationId xmlns:a16="http://schemas.microsoft.com/office/drawing/2014/main" id="{429D9B54-1F8B-136D-75C7-CCAE089BA9AE}"/>
              </a:ext>
            </a:extLst>
          </p:cNvPr>
          <p:cNvSpPr txBox="1"/>
          <p:nvPr/>
        </p:nvSpPr>
        <p:spPr>
          <a:xfrm>
            <a:off x="202699" y="1112747"/>
            <a:ext cx="6474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b.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Cuộc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cải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tổ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Goóc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-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ba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-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chốp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24" name="文本框 177">
            <a:extLst>
              <a:ext uri="{FF2B5EF4-FFF2-40B4-BE49-F238E27FC236}">
                <a16:creationId xmlns:a16="http://schemas.microsoft.com/office/drawing/2014/main" id="{F253D3CD-4313-AAD0-772E-438BE7C37BE9}"/>
              </a:ext>
            </a:extLst>
          </p:cNvPr>
          <p:cNvSpPr txBox="1"/>
          <p:nvPr/>
        </p:nvSpPr>
        <p:spPr>
          <a:xfrm>
            <a:off x="164684" y="1663732"/>
            <a:ext cx="2823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c.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Hệ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quả</a:t>
            </a:r>
            <a:endParaRPr lang="en-US" altLang="zh-CN" sz="3200" b="1" dirty="0">
              <a:solidFill>
                <a:srgbClr val="0070C0"/>
              </a:solidFill>
              <a:latin typeface="Times New Roman" panose="02020603050405020304" pitchFamily="18" charset="0"/>
              <a:ea typeface="时尚中黑简体" panose="0101010401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C76DF7C-EF37-5AEA-326C-E925719FC7D6}"/>
              </a:ext>
            </a:extLst>
          </p:cNvPr>
          <p:cNvGrpSpPr/>
          <p:nvPr/>
        </p:nvGrpSpPr>
        <p:grpSpPr>
          <a:xfrm>
            <a:off x="-47759" y="3106733"/>
            <a:ext cx="3510490" cy="3730480"/>
            <a:chOff x="-47759" y="3106733"/>
            <a:chExt cx="3510490" cy="3730480"/>
          </a:xfrm>
        </p:grpSpPr>
        <p:sp>
          <p:nvSpPr>
            <p:cNvPr id="406" name="Google Shape;406;p39"/>
            <p:cNvSpPr/>
            <p:nvPr/>
          </p:nvSpPr>
          <p:spPr>
            <a:xfrm>
              <a:off x="-47759" y="3106733"/>
              <a:ext cx="3510490" cy="3730480"/>
            </a:xfrm>
            <a:custGeom>
              <a:avLst/>
              <a:gdLst/>
              <a:ahLst/>
              <a:cxnLst/>
              <a:rect l="l" t="t" r="r" b="b"/>
              <a:pathLst>
                <a:path w="24940" h="8540" extrusionOk="0">
                  <a:moveTo>
                    <a:pt x="21687" y="0"/>
                  </a:moveTo>
                  <a:cubicBezTo>
                    <a:pt x="21506" y="0"/>
                    <a:pt x="21341" y="2"/>
                    <a:pt x="21211" y="5"/>
                  </a:cubicBezTo>
                  <a:lnTo>
                    <a:pt x="17533" y="55"/>
                  </a:lnTo>
                  <a:cubicBezTo>
                    <a:pt x="12793" y="138"/>
                    <a:pt x="8004" y="5"/>
                    <a:pt x="3282" y="353"/>
                  </a:cubicBezTo>
                  <a:cubicBezTo>
                    <a:pt x="2470" y="403"/>
                    <a:pt x="1426" y="353"/>
                    <a:pt x="779" y="933"/>
                  </a:cubicBezTo>
                  <a:cubicBezTo>
                    <a:pt x="0" y="1646"/>
                    <a:pt x="150" y="3021"/>
                    <a:pt x="166" y="3982"/>
                  </a:cubicBezTo>
                  <a:cubicBezTo>
                    <a:pt x="183" y="5722"/>
                    <a:pt x="50" y="8141"/>
                    <a:pt x="2287" y="8324"/>
                  </a:cubicBezTo>
                  <a:cubicBezTo>
                    <a:pt x="4238" y="8482"/>
                    <a:pt x="6211" y="8540"/>
                    <a:pt x="8188" y="8540"/>
                  </a:cubicBezTo>
                  <a:cubicBezTo>
                    <a:pt x="10982" y="8540"/>
                    <a:pt x="13783" y="8424"/>
                    <a:pt x="16538" y="8307"/>
                  </a:cubicBezTo>
                  <a:cubicBezTo>
                    <a:pt x="17897" y="8257"/>
                    <a:pt x="19256" y="8175"/>
                    <a:pt x="20615" y="8092"/>
                  </a:cubicBezTo>
                  <a:cubicBezTo>
                    <a:pt x="21626" y="8025"/>
                    <a:pt x="23067" y="8191"/>
                    <a:pt x="23979" y="7694"/>
                  </a:cubicBezTo>
                  <a:cubicBezTo>
                    <a:pt x="24923" y="7164"/>
                    <a:pt x="24774" y="5937"/>
                    <a:pt x="24807" y="5009"/>
                  </a:cubicBezTo>
                  <a:cubicBezTo>
                    <a:pt x="24840" y="3684"/>
                    <a:pt x="24874" y="2358"/>
                    <a:pt x="24923" y="1032"/>
                  </a:cubicBezTo>
                  <a:cubicBezTo>
                    <a:pt x="24940" y="88"/>
                    <a:pt x="23399" y="22"/>
                    <a:pt x="23399" y="22"/>
                  </a:cubicBezTo>
                  <a:cubicBezTo>
                    <a:pt x="23399" y="22"/>
                    <a:pt x="22412" y="0"/>
                    <a:pt x="2168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16689CA9-F8F6-636E-54BC-A5005DED8F9E}"/>
                </a:ext>
              </a:extLst>
            </p:cNvPr>
            <p:cNvSpPr/>
            <p:nvPr/>
          </p:nvSpPr>
          <p:spPr>
            <a:xfrm>
              <a:off x="303116" y="3657718"/>
              <a:ext cx="2820626" cy="2554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vi-VN" alt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19/8/1991 cuộc đảo chính nhằm lật đổ Goóc-ba-chốp nhưng không thành. </a:t>
              </a:r>
              <a:endPara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1ECDD1E-A727-0C46-DF2B-4485E347DE86}"/>
              </a:ext>
            </a:extLst>
          </p:cNvPr>
          <p:cNvGrpSpPr/>
          <p:nvPr/>
        </p:nvGrpSpPr>
        <p:grpSpPr>
          <a:xfrm>
            <a:off x="4045595" y="3222435"/>
            <a:ext cx="3827957" cy="3488081"/>
            <a:chOff x="4045595" y="3222435"/>
            <a:chExt cx="3827957" cy="3488081"/>
          </a:xfrm>
        </p:grpSpPr>
        <p:sp>
          <p:nvSpPr>
            <p:cNvPr id="405" name="Google Shape;405;p39"/>
            <p:cNvSpPr/>
            <p:nvPr/>
          </p:nvSpPr>
          <p:spPr>
            <a:xfrm>
              <a:off x="4045595" y="3222435"/>
              <a:ext cx="3827957" cy="3488081"/>
            </a:xfrm>
            <a:custGeom>
              <a:avLst/>
              <a:gdLst/>
              <a:ahLst/>
              <a:cxnLst/>
              <a:rect l="l" t="t" r="r" b="b"/>
              <a:pathLst>
                <a:path w="24940" h="8540" extrusionOk="0">
                  <a:moveTo>
                    <a:pt x="21687" y="0"/>
                  </a:moveTo>
                  <a:cubicBezTo>
                    <a:pt x="21506" y="0"/>
                    <a:pt x="21341" y="2"/>
                    <a:pt x="21211" y="5"/>
                  </a:cubicBezTo>
                  <a:lnTo>
                    <a:pt x="17533" y="55"/>
                  </a:lnTo>
                  <a:cubicBezTo>
                    <a:pt x="12793" y="138"/>
                    <a:pt x="8004" y="5"/>
                    <a:pt x="3282" y="353"/>
                  </a:cubicBezTo>
                  <a:cubicBezTo>
                    <a:pt x="2470" y="403"/>
                    <a:pt x="1426" y="353"/>
                    <a:pt x="779" y="933"/>
                  </a:cubicBezTo>
                  <a:cubicBezTo>
                    <a:pt x="0" y="1646"/>
                    <a:pt x="150" y="3021"/>
                    <a:pt x="166" y="3982"/>
                  </a:cubicBezTo>
                  <a:cubicBezTo>
                    <a:pt x="183" y="5722"/>
                    <a:pt x="50" y="8141"/>
                    <a:pt x="2287" y="8324"/>
                  </a:cubicBezTo>
                  <a:cubicBezTo>
                    <a:pt x="4238" y="8482"/>
                    <a:pt x="6211" y="8540"/>
                    <a:pt x="8188" y="8540"/>
                  </a:cubicBezTo>
                  <a:cubicBezTo>
                    <a:pt x="10982" y="8540"/>
                    <a:pt x="13783" y="8424"/>
                    <a:pt x="16538" y="8307"/>
                  </a:cubicBezTo>
                  <a:cubicBezTo>
                    <a:pt x="17897" y="8257"/>
                    <a:pt x="19256" y="8175"/>
                    <a:pt x="20615" y="8092"/>
                  </a:cubicBezTo>
                  <a:cubicBezTo>
                    <a:pt x="21626" y="8025"/>
                    <a:pt x="23067" y="8191"/>
                    <a:pt x="23979" y="7694"/>
                  </a:cubicBezTo>
                  <a:cubicBezTo>
                    <a:pt x="24923" y="7164"/>
                    <a:pt x="24774" y="5937"/>
                    <a:pt x="24807" y="5009"/>
                  </a:cubicBezTo>
                  <a:cubicBezTo>
                    <a:pt x="24840" y="3684"/>
                    <a:pt x="24874" y="2358"/>
                    <a:pt x="24923" y="1032"/>
                  </a:cubicBezTo>
                  <a:cubicBezTo>
                    <a:pt x="24940" y="88"/>
                    <a:pt x="23399" y="22"/>
                    <a:pt x="23399" y="22"/>
                  </a:cubicBezTo>
                  <a:cubicBezTo>
                    <a:pt x="23399" y="22"/>
                    <a:pt x="22412" y="0"/>
                    <a:pt x="2168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47FBEAE0-F5B4-E8B7-9E01-0EF354A106B1}"/>
                </a:ext>
              </a:extLst>
            </p:cNvPr>
            <p:cNvSpPr/>
            <p:nvPr/>
          </p:nvSpPr>
          <p:spPr>
            <a:xfrm>
              <a:off x="4296563" y="3283726"/>
              <a:ext cx="3326019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0" hangingPunct="0"/>
              <a:r>
                <a:rPr lang="vi-VN" alt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21/12/1991, 11 nước cộng hòa đòi li khai -&gt; thành cộng đồng các quốc gia độc lập (SNG). </a:t>
              </a:r>
              <a:endPara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B6BF84D-7B98-0C7C-7A05-7ECB7AF10099}"/>
              </a:ext>
            </a:extLst>
          </p:cNvPr>
          <p:cNvGrpSpPr/>
          <p:nvPr/>
        </p:nvGrpSpPr>
        <p:grpSpPr>
          <a:xfrm>
            <a:off x="8456416" y="3106733"/>
            <a:ext cx="3735584" cy="3603768"/>
            <a:chOff x="8456416" y="3106733"/>
            <a:chExt cx="3735584" cy="3603768"/>
          </a:xfrm>
        </p:grpSpPr>
        <p:sp>
          <p:nvSpPr>
            <p:cNvPr id="408" name="Google Shape;408;p39"/>
            <p:cNvSpPr/>
            <p:nvPr/>
          </p:nvSpPr>
          <p:spPr>
            <a:xfrm>
              <a:off x="8456416" y="3222420"/>
              <a:ext cx="3628748" cy="3488081"/>
            </a:xfrm>
            <a:custGeom>
              <a:avLst/>
              <a:gdLst/>
              <a:ahLst/>
              <a:cxnLst/>
              <a:rect l="l" t="t" r="r" b="b"/>
              <a:pathLst>
                <a:path w="24940" h="8540" extrusionOk="0">
                  <a:moveTo>
                    <a:pt x="21687" y="0"/>
                  </a:moveTo>
                  <a:cubicBezTo>
                    <a:pt x="21506" y="0"/>
                    <a:pt x="21341" y="2"/>
                    <a:pt x="21211" y="5"/>
                  </a:cubicBezTo>
                  <a:lnTo>
                    <a:pt x="17533" y="55"/>
                  </a:lnTo>
                  <a:cubicBezTo>
                    <a:pt x="12793" y="138"/>
                    <a:pt x="8004" y="5"/>
                    <a:pt x="3282" y="353"/>
                  </a:cubicBezTo>
                  <a:cubicBezTo>
                    <a:pt x="2470" y="403"/>
                    <a:pt x="1426" y="353"/>
                    <a:pt x="779" y="933"/>
                  </a:cubicBezTo>
                  <a:cubicBezTo>
                    <a:pt x="0" y="1646"/>
                    <a:pt x="150" y="3021"/>
                    <a:pt x="166" y="3982"/>
                  </a:cubicBezTo>
                  <a:cubicBezTo>
                    <a:pt x="183" y="5722"/>
                    <a:pt x="50" y="8141"/>
                    <a:pt x="2287" y="8324"/>
                  </a:cubicBezTo>
                  <a:cubicBezTo>
                    <a:pt x="4238" y="8482"/>
                    <a:pt x="6211" y="8540"/>
                    <a:pt x="8188" y="8540"/>
                  </a:cubicBezTo>
                  <a:cubicBezTo>
                    <a:pt x="10982" y="8540"/>
                    <a:pt x="13783" y="8424"/>
                    <a:pt x="16538" y="8307"/>
                  </a:cubicBezTo>
                  <a:cubicBezTo>
                    <a:pt x="17897" y="8257"/>
                    <a:pt x="19256" y="8175"/>
                    <a:pt x="20615" y="8092"/>
                  </a:cubicBezTo>
                  <a:cubicBezTo>
                    <a:pt x="21626" y="8025"/>
                    <a:pt x="23067" y="8191"/>
                    <a:pt x="23979" y="7694"/>
                  </a:cubicBezTo>
                  <a:cubicBezTo>
                    <a:pt x="24923" y="7164"/>
                    <a:pt x="24774" y="5937"/>
                    <a:pt x="24807" y="5009"/>
                  </a:cubicBezTo>
                  <a:cubicBezTo>
                    <a:pt x="24840" y="3684"/>
                    <a:pt x="24874" y="2358"/>
                    <a:pt x="24923" y="1032"/>
                  </a:cubicBezTo>
                  <a:cubicBezTo>
                    <a:pt x="24940" y="88"/>
                    <a:pt x="23399" y="22"/>
                    <a:pt x="23399" y="22"/>
                  </a:cubicBezTo>
                  <a:cubicBezTo>
                    <a:pt x="23399" y="22"/>
                    <a:pt x="22412" y="0"/>
                    <a:pt x="2168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1741585F-AB6D-82C8-6C1D-A0E87B7A5CD4}"/>
                </a:ext>
              </a:extLst>
            </p:cNvPr>
            <p:cNvSpPr/>
            <p:nvPr/>
          </p:nvSpPr>
          <p:spPr>
            <a:xfrm>
              <a:off x="8880026" y="3106733"/>
              <a:ext cx="3311974" cy="2923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vi-V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0" hangingPunct="0"/>
              <a:r>
                <a:rPr lang="vi-VN" alt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Tối 25/12/1991, Goóc-ba-chốp từ chức Tổng thống, Liên Xô bị sụp đổ sau 74 năm tồn tại.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233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4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4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" accel="50000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4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4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1" accel="50000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4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4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0" grpId="0"/>
          <p:bldP spid="413" grpId="0"/>
          <p:bldP spid="4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" ac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1" ac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0" grpId="0"/>
          <p:bldP spid="413" grpId="0"/>
          <p:bldP spid="418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Image associé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374" y="637067"/>
            <a:ext cx="9986873" cy="527404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pic>
      <p:sp>
        <p:nvSpPr>
          <p:cNvPr id="9" name="AutoShape 13"/>
          <p:cNvSpPr>
            <a:spLocks noChangeArrowheads="1"/>
          </p:cNvSpPr>
          <p:nvPr/>
        </p:nvSpPr>
        <p:spPr bwMode="auto">
          <a:xfrm>
            <a:off x="-117856" y="1747519"/>
            <a:ext cx="2051050" cy="527050"/>
          </a:xfrm>
          <a:prstGeom prst="wedgeRectCallout">
            <a:avLst>
              <a:gd name="adj1" fmla="val 47687"/>
              <a:gd name="adj2" fmla="val 64935"/>
            </a:avLst>
          </a:prstGeom>
          <a:solidFill>
            <a:schemeClr val="bg1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Môn-đô-va</a:t>
            </a:r>
          </a:p>
        </p:txBody>
      </p:sp>
      <p:sp>
        <p:nvSpPr>
          <p:cNvPr id="10" name="AutoShape 14"/>
          <p:cNvSpPr>
            <a:spLocks noChangeArrowheads="1"/>
          </p:cNvSpPr>
          <p:nvPr/>
        </p:nvSpPr>
        <p:spPr bwMode="auto">
          <a:xfrm>
            <a:off x="-117856" y="2574611"/>
            <a:ext cx="1974850" cy="374650"/>
          </a:xfrm>
          <a:prstGeom prst="wedgeRectCallout">
            <a:avLst>
              <a:gd name="adj1" fmla="val 58638"/>
              <a:gd name="adj2" fmla="val 218929"/>
            </a:avLst>
          </a:prstGeom>
          <a:solidFill>
            <a:schemeClr val="bg1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Ác-mê-ni-a</a:t>
            </a: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>
            <a:off x="2624402" y="2329822"/>
            <a:ext cx="2355850" cy="450850"/>
          </a:xfrm>
          <a:prstGeom prst="wedgeRectCallout">
            <a:avLst>
              <a:gd name="adj1" fmla="val -64631"/>
              <a:gd name="adj2" fmla="val 258894"/>
            </a:avLst>
          </a:prstGeom>
          <a:solidFill>
            <a:schemeClr val="bg1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A-déc-bai-gian</a:t>
            </a:r>
            <a:endParaRPr kumimoji="0" lang="en-US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AutoShape 16"/>
          <p:cNvSpPr>
            <a:spLocks noChangeArrowheads="1"/>
          </p:cNvSpPr>
          <p:nvPr/>
        </p:nvSpPr>
        <p:spPr bwMode="auto">
          <a:xfrm>
            <a:off x="4368462" y="5269234"/>
            <a:ext cx="2736850" cy="603250"/>
          </a:xfrm>
          <a:prstGeom prst="wedgeRectCallout">
            <a:avLst>
              <a:gd name="adj1" fmla="val -64667"/>
              <a:gd name="adj2" fmla="val -110400"/>
            </a:avLst>
          </a:prstGeom>
          <a:solidFill>
            <a:schemeClr val="bg1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Cư-rơ-gư-xtan</a:t>
            </a:r>
          </a:p>
        </p:txBody>
      </p:sp>
      <p:sp>
        <p:nvSpPr>
          <p:cNvPr id="13" name="AutoShape 17"/>
          <p:cNvSpPr>
            <a:spLocks noChangeArrowheads="1"/>
          </p:cNvSpPr>
          <p:nvPr/>
        </p:nvSpPr>
        <p:spPr bwMode="auto">
          <a:xfrm>
            <a:off x="5217305" y="4573727"/>
            <a:ext cx="2203450" cy="527050"/>
          </a:xfrm>
          <a:prstGeom prst="wedgeRectCallout">
            <a:avLst>
              <a:gd name="adj1" fmla="val -78970"/>
              <a:gd name="adj2" fmla="val -11656"/>
            </a:avLst>
          </a:prstGeom>
          <a:solidFill>
            <a:schemeClr val="bg1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Tát-gi-ki-xtan</a:t>
            </a:r>
          </a:p>
        </p:txBody>
      </p:sp>
      <p:sp>
        <p:nvSpPr>
          <p:cNvPr id="14" name="AutoShape 18"/>
          <p:cNvSpPr>
            <a:spLocks noChangeArrowheads="1"/>
          </p:cNvSpPr>
          <p:nvPr/>
        </p:nvSpPr>
        <p:spPr bwMode="auto">
          <a:xfrm>
            <a:off x="382852" y="1110935"/>
            <a:ext cx="2266950" cy="527050"/>
          </a:xfrm>
          <a:prstGeom prst="wedgeRectCallout">
            <a:avLst>
              <a:gd name="adj1" fmla="val 32553"/>
              <a:gd name="adj2" fmla="val 152400"/>
            </a:avLst>
          </a:prstGeom>
          <a:solidFill>
            <a:schemeClr val="bg1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Ucrai-na</a:t>
            </a:r>
          </a:p>
        </p:txBody>
      </p:sp>
      <p:sp>
        <p:nvSpPr>
          <p:cNvPr id="15" name="AutoShape 19"/>
          <p:cNvSpPr>
            <a:spLocks noChangeArrowheads="1"/>
          </p:cNvSpPr>
          <p:nvPr/>
        </p:nvSpPr>
        <p:spPr bwMode="auto">
          <a:xfrm>
            <a:off x="7415067" y="1548702"/>
            <a:ext cx="2051050" cy="527050"/>
          </a:xfrm>
          <a:prstGeom prst="wedgeRectCallout">
            <a:avLst>
              <a:gd name="adj1" fmla="val -78669"/>
              <a:gd name="adj2" fmla="val 215078"/>
            </a:avLst>
          </a:prstGeom>
          <a:solidFill>
            <a:schemeClr val="bg1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Nga</a:t>
            </a:r>
          </a:p>
        </p:txBody>
      </p:sp>
      <p:sp>
        <p:nvSpPr>
          <p:cNvPr id="16" name="AutoShape 20"/>
          <p:cNvSpPr>
            <a:spLocks noChangeArrowheads="1"/>
          </p:cNvSpPr>
          <p:nvPr/>
        </p:nvSpPr>
        <p:spPr bwMode="auto">
          <a:xfrm>
            <a:off x="3111119" y="981397"/>
            <a:ext cx="2266950" cy="527050"/>
          </a:xfrm>
          <a:prstGeom prst="wedgeRectCallout">
            <a:avLst>
              <a:gd name="adj1" fmla="val -73377"/>
              <a:gd name="adj2" fmla="val 159375"/>
            </a:avLst>
          </a:prstGeom>
          <a:solidFill>
            <a:schemeClr val="bg1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Bê-lô-rút-xi-a</a:t>
            </a:r>
          </a:p>
        </p:txBody>
      </p:sp>
      <p:sp>
        <p:nvSpPr>
          <p:cNvPr id="17" name="AutoShape 21"/>
          <p:cNvSpPr>
            <a:spLocks noChangeArrowheads="1"/>
          </p:cNvSpPr>
          <p:nvPr/>
        </p:nvSpPr>
        <p:spPr bwMode="auto">
          <a:xfrm>
            <a:off x="907669" y="3755777"/>
            <a:ext cx="2203450" cy="527050"/>
          </a:xfrm>
          <a:prstGeom prst="wedgeRectCallout">
            <a:avLst>
              <a:gd name="adj1" fmla="val 74418"/>
              <a:gd name="adj2" fmla="val -72671"/>
            </a:avLst>
          </a:prstGeom>
          <a:solidFill>
            <a:schemeClr val="bg1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Ca-dắc-xtan</a:t>
            </a:r>
          </a:p>
        </p:txBody>
      </p:sp>
      <p:sp>
        <p:nvSpPr>
          <p:cNvPr id="18" name="AutoShape 22"/>
          <p:cNvSpPr>
            <a:spLocks noChangeArrowheads="1"/>
          </p:cNvSpPr>
          <p:nvPr/>
        </p:nvSpPr>
        <p:spPr bwMode="auto">
          <a:xfrm>
            <a:off x="4121439" y="3492252"/>
            <a:ext cx="3419475" cy="527050"/>
          </a:xfrm>
          <a:prstGeom prst="wedgeRectCallout">
            <a:avLst>
              <a:gd name="adj1" fmla="val -62089"/>
              <a:gd name="adj2" fmla="val 143821"/>
            </a:avLst>
          </a:prstGeom>
          <a:solidFill>
            <a:schemeClr val="bg1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U-dơ-bê-ki-xtan</a:t>
            </a:r>
          </a:p>
        </p:txBody>
      </p:sp>
      <p:sp>
        <p:nvSpPr>
          <p:cNvPr id="19" name="AutoShape 23"/>
          <p:cNvSpPr>
            <a:spLocks noChangeArrowheads="1"/>
          </p:cNvSpPr>
          <p:nvPr/>
        </p:nvSpPr>
        <p:spPr bwMode="auto">
          <a:xfrm>
            <a:off x="382852" y="5188069"/>
            <a:ext cx="3419475" cy="527050"/>
          </a:xfrm>
          <a:prstGeom prst="wedgeRectCallout">
            <a:avLst>
              <a:gd name="adj1" fmla="val 36732"/>
              <a:gd name="adj2" fmla="val -183197"/>
            </a:avLst>
          </a:prstGeom>
          <a:solidFill>
            <a:schemeClr val="bg1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Lucida Sans Unicode" panose="020B0602030504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Tuốc-mê-ni-xtan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891516" y="6074413"/>
            <a:ext cx="4855028" cy="461665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Lược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đồ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nước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SNG</a:t>
            </a:r>
          </a:p>
        </p:txBody>
      </p:sp>
    </p:spTree>
    <p:extLst>
      <p:ext uri="{BB962C8B-B14F-4D97-AF65-F5344CB8AC3E}">
        <p14:creationId xmlns:p14="http://schemas.microsoft.com/office/powerpoint/2010/main" val="180725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41061" y="6310736"/>
            <a:ext cx="5729514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12/1991,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nhà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nước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XHCN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Liên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Xô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sụp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đổ</a:t>
            </a:r>
            <a:endParaRPr kumimoji="0" lang="en-US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6046562" y="6261491"/>
            <a:ext cx="5855154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1990, “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bức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tường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Berlin”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bị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phá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bỏ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4098" name="Picture 2" descr="https://2.bp.blogspot.com/-ooStY9EongM/WHhL-2Dh8_I/AAAAAAAAFLQ/TB1gOpC63f0x6iq2t9kfiueED5ThFG0eACLcB/s1600/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925" y="1"/>
            <a:ext cx="6059488" cy="589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239053"/>
            <a:ext cx="5905500" cy="467072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-23757"/>
            <a:ext cx="6096000" cy="589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341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-18459" y="0"/>
            <a:ext cx="12086043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Liên</a:t>
            </a:r>
            <a:r>
              <a:rPr kumimoji="0" lang="en-US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bang </a:t>
            </a:r>
            <a:r>
              <a:rPr kumimoji="0" lang="en-US" alt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Nga</a:t>
            </a:r>
            <a:r>
              <a:rPr kumimoji="0" lang="en-US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là</a:t>
            </a:r>
            <a:r>
              <a:rPr kumimoji="0" lang="en-US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nước</a:t>
            </a:r>
            <a:r>
              <a:rPr kumimoji="0" lang="en-US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kế</a:t>
            </a:r>
            <a:r>
              <a:rPr kumimoji="0" lang="en-US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thừa</a:t>
            </a:r>
            <a:r>
              <a:rPr kumimoji="0" lang="en-US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địa</a:t>
            </a:r>
            <a:r>
              <a:rPr kumimoji="0" lang="en-US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vị</a:t>
            </a:r>
            <a:r>
              <a:rPr kumimoji="0" lang="en-US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pháp</a:t>
            </a:r>
            <a:r>
              <a:rPr kumimoji="0" lang="en-US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lí</a:t>
            </a:r>
            <a:r>
              <a:rPr kumimoji="0" lang="en-US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của</a:t>
            </a:r>
            <a:r>
              <a:rPr kumimoji="0" lang="en-US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Liên</a:t>
            </a:r>
            <a:r>
              <a:rPr kumimoji="0" lang="en-US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Xô</a:t>
            </a:r>
            <a:r>
              <a:rPr kumimoji="0" lang="en-US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trong</a:t>
            </a:r>
            <a:r>
              <a:rPr kumimoji="0" lang="en-US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quan</a:t>
            </a:r>
            <a:r>
              <a:rPr kumimoji="0" lang="en-US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hệ</a:t>
            </a:r>
            <a:r>
              <a:rPr kumimoji="0" lang="en-US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quốc</a:t>
            </a:r>
            <a:r>
              <a:rPr kumimoji="0" lang="en-US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US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tế</a:t>
            </a:r>
            <a:endParaRPr kumimoji="0" lang="en-US" altLang="en-US" sz="27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5122" name="Picture 2" descr="Kết quả hình ảnh cho bản đồ liên bang ng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707"/>
            <a:ext cx="6183085" cy="5683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600707"/>
            <a:ext cx="6096000" cy="568397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0064" y="6312079"/>
            <a:ext cx="11645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ổng thống đầu tiên là Boris Yeltsin 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đắc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cử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ngày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1991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25229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Kết quả hình ảnh cho tổng thống nga put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1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76439" y="6288857"/>
            <a:ext cx="10247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Tổng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thống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thứ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hai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thứ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tư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Liên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bang Nga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V.Putin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03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49886" cy="61205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72177" y="6194816"/>
            <a:ext cx="47253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ảnh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nước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Nga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9886" y="0"/>
            <a:ext cx="4942114" cy="3429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9886" y="3465513"/>
            <a:ext cx="4942114" cy="3388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35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3" name="Group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635275"/>
              </p:ext>
            </p:extLst>
          </p:nvPr>
        </p:nvGraphicFramePr>
        <p:xfrm>
          <a:off x="0" y="1378634"/>
          <a:ext cx="12192000" cy="5479366"/>
        </p:xfrm>
        <a:graphic>
          <a:graphicData uri="http://schemas.openxmlformats.org/drawingml/2006/table">
            <a:tbl>
              <a:tblPr/>
              <a:tblGrid>
                <a:gridCol w="171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070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741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01284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1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vi-VN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6699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20000" marR="120000" marT="46807" marB="468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Hội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đồng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tương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trợ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kinh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tế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vi-V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66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 SEV)</a:t>
                      </a:r>
                    </a:p>
                  </a:txBody>
                  <a:tcPr marL="120000" marR="120000" marT="255565" marB="468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Tổ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hiệp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ước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66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Vác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va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66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0000" marR="120000" marT="255565" marB="468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652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Hoàn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cảnh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66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0000" marR="120000" marT="255565" marB="468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1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rgbClr val="006699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20000" marR="120000" marT="46807" marB="468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1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rgbClr val="006699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20000" marR="120000" marT="46807" marB="468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5219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Thành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66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0000" marR="120000" marT="255565" marB="468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1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rgbClr val="006699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20000" marR="120000" marT="46807" marB="468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633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Mục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66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66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đích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66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0000" marR="120000" marT="255565" marB="468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1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rgbClr val="006699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20000" marR="120000" marT="46807" marB="468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1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vi-VN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6699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20000" marR="120000" marT="46807" marB="468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8714" name="Text Box 42"/>
          <p:cNvSpPr txBox="1">
            <a:spLocks noChangeArrowheads="1"/>
          </p:cNvSpPr>
          <p:nvPr/>
        </p:nvSpPr>
        <p:spPr bwMode="auto">
          <a:xfrm>
            <a:off x="1930400" y="2564947"/>
            <a:ext cx="4368800" cy="120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Mối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quan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hệ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giữa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L</a:t>
            </a: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iên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X</a:t>
            </a: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ô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và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Đông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Âu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đòi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hỏi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có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sự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hợp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tác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cao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hơn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6" charset="0"/>
              <a:ea typeface="+mn-ea"/>
              <a:cs typeface="+mn-cs"/>
            </a:endParaRPr>
          </a:p>
        </p:txBody>
      </p:sp>
      <p:sp>
        <p:nvSpPr>
          <p:cNvPr id="28715" name="Text Box 43"/>
          <p:cNvSpPr txBox="1">
            <a:spLocks noChangeArrowheads="1"/>
          </p:cNvSpPr>
          <p:nvPr/>
        </p:nvSpPr>
        <p:spPr bwMode="auto">
          <a:xfrm>
            <a:off x="6908800" y="2599411"/>
            <a:ext cx="5283200" cy="120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Do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chính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sách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hiếu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chiến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của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Mĩ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. 4/1949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khối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quân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sự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Bắc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Đại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Tây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Dương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(Na-to)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ra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đời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6" charset="0"/>
              <a:ea typeface="+mn-ea"/>
              <a:cs typeface="+mn-cs"/>
            </a:endParaRPr>
          </a:p>
        </p:txBody>
      </p:sp>
      <p:sp>
        <p:nvSpPr>
          <p:cNvPr id="28716" name="Text Box 44"/>
          <p:cNvSpPr txBox="1">
            <a:spLocks noChangeArrowheads="1"/>
          </p:cNvSpPr>
          <p:nvPr/>
        </p:nvSpPr>
        <p:spPr bwMode="auto">
          <a:xfrm>
            <a:off x="2413391" y="4330217"/>
            <a:ext cx="92456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Liên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Xô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và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các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nước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CHDC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nhân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dân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Đông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Âu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6" charset="0"/>
              <a:ea typeface="+mn-ea"/>
              <a:cs typeface="+mn-cs"/>
            </a:endParaRPr>
          </a:p>
        </p:txBody>
      </p:sp>
      <p:sp>
        <p:nvSpPr>
          <p:cNvPr id="28717" name="Rectangle 45"/>
          <p:cNvSpPr>
            <a:spLocks noChangeArrowheads="1"/>
          </p:cNvSpPr>
          <p:nvPr/>
        </p:nvSpPr>
        <p:spPr bwMode="auto">
          <a:xfrm>
            <a:off x="1930400" y="5375370"/>
            <a:ext cx="4267200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Nhằm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đẩy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mạnh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sự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hợp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tác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,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giúp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đỡ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lẫn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nhau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giữa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các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nước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XHCN .</a:t>
            </a:r>
          </a:p>
        </p:txBody>
      </p:sp>
      <p:sp>
        <p:nvSpPr>
          <p:cNvPr id="28718" name="Rectangle 46"/>
          <p:cNvSpPr>
            <a:spLocks noChangeArrowheads="1"/>
          </p:cNvSpPr>
          <p:nvPr/>
        </p:nvSpPr>
        <p:spPr bwMode="auto">
          <a:xfrm>
            <a:off x="6807200" y="5431080"/>
            <a:ext cx="5283200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Để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phòng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thủ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về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quân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sự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và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chính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trị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,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nhằm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bảo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vệ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công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cuộc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XD CNXH,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duy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trì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hoà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bình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, an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ninh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thế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giới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</a:p>
        </p:txBody>
      </p:sp>
      <p:sp>
        <p:nvSpPr>
          <p:cNvPr id="28719" name="Rectangle 47"/>
          <p:cNvSpPr>
            <a:spLocks noChangeArrowheads="1"/>
          </p:cNvSpPr>
          <p:nvPr/>
        </p:nvSpPr>
        <p:spPr bwMode="auto">
          <a:xfrm>
            <a:off x="0" y="39744"/>
            <a:ext cx="12192000" cy="1203325"/>
          </a:xfrm>
          <a:prstGeom prst="rect">
            <a:avLst/>
          </a:prstGeom>
          <a:solidFill>
            <a:srgbClr val="FFFFCC"/>
          </a:solidFill>
          <a:ln w="93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KIỂM TRA BÀI CŨ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itchFamily="1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1)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Hoàn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cảnh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ra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đời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 2) 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Thành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viên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tham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gia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3)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Mục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đích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thành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lập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của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2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tổ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chức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840562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7" dur="2000"/>
                                        <p:tgtEl>
                                          <p:spTgt spid="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1000" fill="hold"/>
                                        <p:tgtEl>
                                          <p:spTgt spid="28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1000" fill="hold"/>
                                        <p:tgtEl>
                                          <p:spTgt spid="28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repl">
                                        <p:cTn id="20" dur="1000"/>
                                        <p:tgtEl>
                                          <p:spTgt spid="28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1000" fill="hold"/>
                                        <p:tgtEl>
                                          <p:spTgt spid="28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1000" fill="hold"/>
                                        <p:tgtEl>
                                          <p:spTgt spid="28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repl">
                                        <p:cTn id="27" dur="1000"/>
                                        <p:tgtEl>
                                          <p:spTgt spid="28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2" dur="1000" fill="hold"/>
                                        <p:tgtEl>
                                          <p:spTgt spid="28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" dur="1000" fill="hold"/>
                                        <p:tgtEl>
                                          <p:spTgt spid="28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repl">
                                        <p:cTn id="34" dur="1000"/>
                                        <p:tgtEl>
                                          <p:spTgt spid="28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9" dur="1000" fill="hold"/>
                                        <p:tgtEl>
                                          <p:spTgt spid="28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0" dur="1000" fill="hold"/>
                                        <p:tgtEl>
                                          <p:spTgt spid="28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repl">
                                        <p:cTn id="41" dur="1000"/>
                                        <p:tgtEl>
                                          <p:spTgt spid="28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6" dur="1000" fill="hold"/>
                                        <p:tgtEl>
                                          <p:spTgt spid="28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7" dur="1000" fill="hold"/>
                                        <p:tgtEl>
                                          <p:spTgt spid="28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repl">
                                        <p:cTn id="48" dur="1000"/>
                                        <p:tgtEl>
                                          <p:spTgt spid="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B61207E-2BA7-A164-8C77-F924FA6D578B}"/>
              </a:ext>
            </a:extLst>
          </p:cNvPr>
          <p:cNvSpPr/>
          <p:nvPr/>
        </p:nvSpPr>
        <p:spPr>
          <a:xfrm>
            <a:off x="1303837" y="0"/>
            <a:ext cx="113961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</a:t>
            </a:r>
            <a:r>
              <a:rPr kumimoji="0" lang="nl-NL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2: LIÊN XÔ VÀ CÁC NƯỚC ĐÔNG ÂU TỪ GIỮA NHỮNG</a:t>
            </a:r>
            <a:b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nl-NL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NĂM 70 ĐẾN ĐẦU NHỮNG NĂM 90 CỦA THẾ KỈ XX</a:t>
            </a:r>
            <a:endParaRPr kumimoji="0" lang="en-VN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文本框 177">
            <a:extLst>
              <a:ext uri="{FF2B5EF4-FFF2-40B4-BE49-F238E27FC236}">
                <a16:creationId xmlns:a16="http://schemas.microsoft.com/office/drawing/2014/main" id="{9B512D16-F43A-2E2E-1060-9E0B4AFBCD90}"/>
              </a:ext>
            </a:extLst>
          </p:cNvPr>
          <p:cNvSpPr txBox="1"/>
          <p:nvPr/>
        </p:nvSpPr>
        <p:spPr>
          <a:xfrm>
            <a:off x="0" y="1059940"/>
            <a:ext cx="9076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I.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Sự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khủng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hoảng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và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tan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rã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của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Liên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Bang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Xô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Viết</a:t>
            </a:r>
            <a:r>
              <a:rPr kumimoji="0" lang="vi-V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时尚中黑简体" panose="01010104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177">
            <a:extLst>
              <a:ext uri="{FF2B5EF4-FFF2-40B4-BE49-F238E27FC236}">
                <a16:creationId xmlns:a16="http://schemas.microsoft.com/office/drawing/2014/main" id="{DF442285-02F9-DE0F-BA72-E7240106B031}"/>
              </a:ext>
            </a:extLst>
          </p:cNvPr>
          <p:cNvSpPr txBox="1"/>
          <p:nvPr/>
        </p:nvSpPr>
        <p:spPr>
          <a:xfrm>
            <a:off x="326481" y="1583160"/>
            <a:ext cx="113961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II. </a:t>
            </a:r>
            <a:r>
              <a:rPr lang="vi-VN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Cuộc khủng hoảng và tan rã của chế độ XHCN ở các nước Đông Âu.</a:t>
            </a:r>
          </a:p>
        </p:txBody>
      </p:sp>
      <p:sp>
        <p:nvSpPr>
          <p:cNvPr id="8" name="Rounded Rectangular Callout 7">
            <a:extLst>
              <a:ext uri="{FF2B5EF4-FFF2-40B4-BE49-F238E27FC236}">
                <a16:creationId xmlns:a16="http://schemas.microsoft.com/office/drawing/2014/main" id="{B567F871-D3B8-EB69-E675-EBAF81360F51}"/>
              </a:ext>
            </a:extLst>
          </p:cNvPr>
          <p:cNvSpPr/>
          <p:nvPr/>
        </p:nvSpPr>
        <p:spPr>
          <a:xfrm>
            <a:off x="4966225" y="2309482"/>
            <a:ext cx="4723465" cy="2442139"/>
          </a:xfrm>
          <a:prstGeom prst="wedgeRoundRectCallout">
            <a:avLst>
              <a:gd name="adj1" fmla="val -90238"/>
              <a:gd name="adj2" fmla="val 4643"/>
              <a:gd name="adj3" fmla="val 16667"/>
            </a:avLst>
          </a:prstGeom>
          <a:solidFill>
            <a:sysClr val="window" lastClr="FFFFFF"/>
          </a:solidFill>
          <a:ln w="12700" cap="flat" cmpd="sng" algn="ctr">
            <a:solidFill>
              <a:srgbClr val="A5A5A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32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Hậu quả sự khủng hoảng của chế độ XHCN ở các nước Đông Âu là gì?</a:t>
            </a:r>
            <a:r>
              <a:rPr kumimoji="0" lang="nl-NL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CE16A4D-C3F5-BB10-D9A9-9B16C8AE854D}"/>
              </a:ext>
            </a:extLst>
          </p:cNvPr>
          <p:cNvGrpSpPr/>
          <p:nvPr/>
        </p:nvGrpSpPr>
        <p:grpSpPr>
          <a:xfrm>
            <a:off x="1303837" y="2735433"/>
            <a:ext cx="2442253" cy="4122567"/>
            <a:chOff x="563758" y="1098204"/>
            <a:chExt cx="2189527" cy="500686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41C15A9-8D08-3D12-1E3A-909D1BC6D213}"/>
                </a:ext>
              </a:extLst>
            </p:cNvPr>
            <p:cNvGrpSpPr/>
            <p:nvPr/>
          </p:nvGrpSpPr>
          <p:grpSpPr>
            <a:xfrm>
              <a:off x="563758" y="1098204"/>
              <a:ext cx="2189527" cy="993453"/>
              <a:chOff x="3141588" y="1090112"/>
              <a:chExt cx="2189527" cy="993453"/>
            </a:xfrm>
          </p:grpSpPr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36BF513E-B62E-1E59-1F66-8818B7394FE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duotone>
                  <a:prstClr val="black"/>
                  <a:srgbClr val="FF260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3141588" y="1090112"/>
                <a:ext cx="2189527" cy="993453"/>
              </a:xfrm>
              <a:prstGeom prst="rect">
                <a:avLst/>
              </a:prstGeom>
              <a:effectLst>
                <a:outerShdw blurRad="165100" dist="177800" dir="162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744841DF-6485-4024-E12E-A425F062E05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lum bright="70000" contrast="-70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3572393" y="1693522"/>
                <a:ext cx="836599" cy="386631"/>
              </a:xfrm>
              <a:prstGeom prst="rect">
                <a:avLst/>
              </a:prstGeom>
            </p:spPr>
          </p:pic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9031414-2A7B-91F0-BFEF-D8A72CD1D32F}"/>
                </a:ext>
              </a:extLst>
            </p:cNvPr>
            <p:cNvGrpSpPr/>
            <p:nvPr/>
          </p:nvGrpSpPr>
          <p:grpSpPr>
            <a:xfrm>
              <a:off x="563758" y="2087515"/>
              <a:ext cx="2189527" cy="1001970"/>
              <a:chOff x="3141588" y="2079423"/>
              <a:chExt cx="2189527" cy="1001970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C53472AA-59B0-016A-F9DB-1EFB26D7669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duotone>
                  <a:prstClr val="black"/>
                  <a:srgbClr val="FF930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3141588" y="2082356"/>
                <a:ext cx="2189527" cy="999037"/>
              </a:xfrm>
              <a:prstGeom prst="rect">
                <a:avLst/>
              </a:prstGeom>
              <a:effectLst>
                <a:outerShdw blurRad="165100" dist="177800" dir="162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13C22D0A-26AB-5A71-18E2-C5AD3927DD0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lum bright="70000" contrast="-70000"/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3572393" y="2079423"/>
                <a:ext cx="836599" cy="993878"/>
              </a:xfrm>
              <a:prstGeom prst="rect">
                <a:avLst/>
              </a:prstGeom>
            </p:spPr>
          </p:pic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659FB16-D39D-0879-2742-9BEBC6B810B1}"/>
                </a:ext>
              </a:extLst>
            </p:cNvPr>
            <p:cNvGrpSpPr/>
            <p:nvPr/>
          </p:nvGrpSpPr>
          <p:grpSpPr>
            <a:xfrm>
              <a:off x="563758" y="3073301"/>
              <a:ext cx="2189527" cy="1031597"/>
              <a:chOff x="3141588" y="3073301"/>
              <a:chExt cx="2189527" cy="1031597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FF5AF738-3D7A-2AE3-EF95-06EFCA5484F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3141588" y="3085306"/>
                <a:ext cx="2189527" cy="1019592"/>
              </a:xfrm>
              <a:prstGeom prst="rect">
                <a:avLst/>
              </a:prstGeom>
              <a:effectLst>
                <a:outerShdw blurRad="165100" dist="177800" dir="162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C6DB27CD-9D41-4C0A-0DC8-0EB6FA2D5D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lum bright="70000" contrast="-70000"/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3572393" y="3073301"/>
                <a:ext cx="836599" cy="216878"/>
              </a:xfrm>
              <a:prstGeom prst="rect">
                <a:avLst/>
              </a:prstGeom>
            </p:spPr>
          </p:pic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45B3389-E0D4-EDDB-6463-8D42099C7A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duotone>
                <a:prstClr val="black"/>
                <a:srgbClr val="0096FF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63758" y="4101766"/>
              <a:ext cx="2189527" cy="1003741"/>
            </a:xfrm>
            <a:prstGeom prst="rect">
              <a:avLst/>
            </a:prstGeom>
            <a:effectLst>
              <a:outerShdw blurRad="165100" dist="177800" dir="162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AA62550-B54A-DBD1-8245-3B0D2DAD13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duotone>
                <a:prstClr val="black"/>
                <a:srgbClr val="0432FF">
                  <a:tint val="45000"/>
                  <a:satMod val="400000"/>
                </a:srgbClr>
              </a:duotone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63758" y="5102546"/>
              <a:ext cx="2189527" cy="1002522"/>
            </a:xfrm>
            <a:prstGeom prst="rect">
              <a:avLst/>
            </a:prstGeom>
            <a:effectLst>
              <a:outerShdw blurRad="165100" dist="177800" dir="162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35969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ự sụp đổ của đông âu.mp4" descr="sự sụp đổ của đông âu.mp4">
            <a:hlinkClick r:id="" action="ppaction://media"/>
            <a:extLst>
              <a:ext uri="{FF2B5EF4-FFF2-40B4-BE49-F238E27FC236}">
                <a16:creationId xmlns:a16="http://schemas.microsoft.com/office/drawing/2014/main" id="{3C658E04-A789-49CD-C8B8-E38A9EF1E89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41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9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Bức tường Berlin sụp đổ và một vài kỷ niệm nhỏ | Sáng Tạo">
            <a:extLst>
              <a:ext uri="{FF2B5EF4-FFF2-40B4-BE49-F238E27FC236}">
                <a16:creationId xmlns:a16="http://schemas.microsoft.com/office/drawing/2014/main" id="{AEC4247A-B78B-88D6-8B36-8227F34CD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30 năm sau khi Bức tường Berlin sụp đổ, người Đông Đức nhớ gì?">
            <a:extLst>
              <a:ext uri="{FF2B5EF4-FFF2-40B4-BE49-F238E27FC236}">
                <a16:creationId xmlns:a16="http://schemas.microsoft.com/office/drawing/2014/main" id="{EFB2CA37-F032-E49E-6430-90D5938005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2" y="-1"/>
            <a:ext cx="6167437" cy="594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4689418-27AE-BFE9-6A99-DFD638CAF665}"/>
              </a:ext>
            </a:extLst>
          </p:cNvPr>
          <p:cNvSpPr/>
          <p:nvPr/>
        </p:nvSpPr>
        <p:spPr>
          <a:xfrm>
            <a:off x="3585537" y="6076025"/>
            <a:ext cx="50209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 tường Berlin sụp đổ</a:t>
            </a:r>
          </a:p>
        </p:txBody>
      </p:sp>
    </p:spTree>
    <p:extLst>
      <p:ext uri="{BB962C8B-B14F-4D97-AF65-F5344CB8AC3E}">
        <p14:creationId xmlns:p14="http://schemas.microsoft.com/office/powerpoint/2010/main" val="322173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B61207E-2BA7-A164-8C77-F924FA6D578B}"/>
              </a:ext>
            </a:extLst>
          </p:cNvPr>
          <p:cNvSpPr/>
          <p:nvPr/>
        </p:nvSpPr>
        <p:spPr>
          <a:xfrm>
            <a:off x="1303837" y="0"/>
            <a:ext cx="113961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</a:t>
            </a:r>
            <a:r>
              <a:rPr kumimoji="0" lang="nl-NL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2: LIÊN XÔ VÀ CÁC NƯỚC ĐÔNG ÂU TỪ GIỮA NHỮNG</a:t>
            </a:r>
            <a:b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nl-NL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NĂM 70 ĐẾN ĐẦU NHỮNG NĂM 90 CỦA THẾ KỈ XX</a:t>
            </a:r>
            <a:endParaRPr kumimoji="0" lang="en-VN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文本框 177">
            <a:extLst>
              <a:ext uri="{FF2B5EF4-FFF2-40B4-BE49-F238E27FC236}">
                <a16:creationId xmlns:a16="http://schemas.microsoft.com/office/drawing/2014/main" id="{9B512D16-F43A-2E2E-1060-9E0B4AFBCD90}"/>
              </a:ext>
            </a:extLst>
          </p:cNvPr>
          <p:cNvSpPr txBox="1"/>
          <p:nvPr/>
        </p:nvSpPr>
        <p:spPr>
          <a:xfrm>
            <a:off x="0" y="1059940"/>
            <a:ext cx="9076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I.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Sự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khủng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hoảng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và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tan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rã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của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Liên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Bang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Xô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Viết</a:t>
            </a:r>
            <a:r>
              <a:rPr kumimoji="0" lang="vi-V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时尚中黑简体" panose="01010104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177">
            <a:extLst>
              <a:ext uri="{FF2B5EF4-FFF2-40B4-BE49-F238E27FC236}">
                <a16:creationId xmlns:a16="http://schemas.microsoft.com/office/drawing/2014/main" id="{DF442285-02F9-DE0F-BA72-E7240106B031}"/>
              </a:ext>
            </a:extLst>
          </p:cNvPr>
          <p:cNvSpPr txBox="1"/>
          <p:nvPr/>
        </p:nvSpPr>
        <p:spPr>
          <a:xfrm>
            <a:off x="326481" y="1583160"/>
            <a:ext cx="113961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II. </a:t>
            </a:r>
            <a:r>
              <a:rPr lang="vi-VN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Cuộc khủng hoảng và tan rã của chế độ XHCN ở các nước Đông Âu.</a:t>
            </a:r>
          </a:p>
        </p:txBody>
      </p:sp>
      <p:sp>
        <p:nvSpPr>
          <p:cNvPr id="6" name="文本框 83">
            <a:extLst>
              <a:ext uri="{FF2B5EF4-FFF2-40B4-BE49-F238E27FC236}">
                <a16:creationId xmlns:a16="http://schemas.microsoft.com/office/drawing/2014/main" id="{4F6CBA74-7F0A-0276-FBA9-E65522DCEA7C}"/>
              </a:ext>
            </a:extLst>
          </p:cNvPr>
          <p:cNvSpPr txBox="1"/>
          <p:nvPr/>
        </p:nvSpPr>
        <p:spPr>
          <a:xfrm>
            <a:off x="93801" y="3732209"/>
            <a:ext cx="10267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0" hangingPunct="0"/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Chấm dứt sự tồn tại của hệ thống XHCN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95">
            <a:extLst>
              <a:ext uri="{FF2B5EF4-FFF2-40B4-BE49-F238E27FC236}">
                <a16:creationId xmlns:a16="http://schemas.microsoft.com/office/drawing/2014/main" id="{0683270C-98F3-A546-7A56-C5219CA65EA7}"/>
              </a:ext>
            </a:extLst>
          </p:cNvPr>
          <p:cNvSpPr txBox="1"/>
          <p:nvPr/>
        </p:nvSpPr>
        <p:spPr>
          <a:xfrm flipH="1">
            <a:off x="93801" y="2778102"/>
            <a:ext cx="116288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Các thế lực chống CNXH thắng cử. Các đảng cộng sản đều thất bại.</a:t>
            </a:r>
          </a:p>
          <a:p>
            <a:pPr algn="just">
              <a:defRPr/>
            </a:pPr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Tuyên bố từ bỏ CNXH, thực hiện đa nguyên về chính trị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7846612-6CF9-6E2E-344D-BC6E8E2C85F3}"/>
              </a:ext>
            </a:extLst>
          </p:cNvPr>
          <p:cNvSpPr/>
          <p:nvPr/>
        </p:nvSpPr>
        <p:spPr>
          <a:xfrm>
            <a:off x="93799" y="5361613"/>
            <a:ext cx="102677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itchFamily="2" charset="2"/>
              </a:rPr>
              <a:t> 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vi-V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 một tổn thất hết sức nặng nề đối với phong trào cách mạng thế giới và các lực lượng dân chủ tiến bộ ở các nước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9" name="文本框 83">
            <a:extLst>
              <a:ext uri="{FF2B5EF4-FFF2-40B4-BE49-F238E27FC236}">
                <a16:creationId xmlns:a16="http://schemas.microsoft.com/office/drawing/2014/main" id="{479F405F-9EC8-C25C-806C-8A51C52EE0F1}"/>
              </a:ext>
            </a:extLst>
          </p:cNvPr>
          <p:cNvSpPr txBox="1"/>
          <p:nvPr/>
        </p:nvSpPr>
        <p:spPr>
          <a:xfrm>
            <a:off x="93800" y="4255429"/>
            <a:ext cx="102677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0" hangingPunct="0"/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- 28/6/1991, SEV ngừng hoạt động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- 1/7/1991, Tổ chức Vác-sa-va giải tán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E38825D-6D55-03D3-F019-5B0265AFEE3C}"/>
              </a:ext>
            </a:extLst>
          </p:cNvPr>
          <p:cNvSpPr txBox="1"/>
          <p:nvPr/>
        </p:nvSpPr>
        <p:spPr>
          <a:xfrm>
            <a:off x="93801" y="2087416"/>
            <a:ext cx="20742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493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CE0147F-F17A-0660-3269-956324E0C555}"/>
              </a:ext>
            </a:extLst>
          </p:cNvPr>
          <p:cNvSpPr/>
          <p:nvPr/>
        </p:nvSpPr>
        <p:spPr>
          <a:xfrm>
            <a:off x="3249749" y="2626278"/>
            <a:ext cx="503375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6600" b="1" kern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141781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t1s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376510">
            <a:off x="954488" y="2545770"/>
            <a:ext cx="6384537" cy="1766459"/>
          </a:xfrm>
        </p:spPr>
        <p:txBody>
          <a:bodyPr>
            <a:prstTxWarp prst="textCurveDown">
              <a:avLst>
                <a:gd name="adj" fmla="val 32506"/>
              </a:avLst>
            </a:prstTxWarp>
          </a:bodyPr>
          <a:lstStyle/>
          <a:p>
            <a:r>
              <a:rPr lang="en-US" b="1" dirty="0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ĐI TÌM ĐÔ RÊ MON</a:t>
            </a:r>
          </a:p>
        </p:txBody>
      </p:sp>
      <p:pic>
        <p:nvPicPr>
          <p:cNvPr id="2050" name="Picture 2" descr="D:\background\character\pintuajai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4100052"/>
            <a:ext cx="2757948" cy="275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38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3774" y="25915"/>
            <a:ext cx="12178226" cy="2617707"/>
          </a:xfrm>
          <a:prstGeom prst="rect">
            <a:avLst/>
          </a:prstGeom>
          <a:solidFill>
            <a:srgbClr val="B7DEE8">
              <a:alpha val="58039"/>
            </a:srgbClr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vi-VN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nhân cơ bản nào làm cho chủ nghĩa xã hội ở Liên Xô và Đông Âu sụp đổ?</a:t>
            </a:r>
          </a:p>
          <a:p>
            <a:pPr algn="l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Chậm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chữa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36101" y="4311645"/>
            <a:ext cx="2017122" cy="207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6758007" y="3476284"/>
            <a:ext cx="2389909" cy="3194844"/>
            <a:chOff x="2334491" y="533400"/>
            <a:chExt cx="3990109" cy="5334000"/>
          </a:xfrm>
        </p:grpSpPr>
        <p:sp>
          <p:nvSpPr>
            <p:cNvPr id="5" name="Snip 4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" name="Frame 5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" name="Snip 6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8" name="đúng"/>
          <p:cNvGrpSpPr/>
          <p:nvPr/>
        </p:nvGrpSpPr>
        <p:grpSpPr>
          <a:xfrm>
            <a:off x="7142840" y="3887050"/>
            <a:ext cx="1636839" cy="2373313"/>
            <a:chOff x="2982190" y="1219200"/>
            <a:chExt cx="2732809" cy="3962400"/>
          </a:xfrm>
        </p:grpSpPr>
        <p:sp>
          <p:nvSpPr>
            <p:cNvPr id="9" name="Rectangle 8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Flowchart: Or 9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pic>
        <p:nvPicPr>
          <p:cNvPr id="3084" name="Picture 12" descr="D:\background\character\snake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939" y="4635359"/>
            <a:ext cx="1987711" cy="1805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2799139" y="3465513"/>
            <a:ext cx="2389909" cy="3194844"/>
            <a:chOff x="2334491" y="533400"/>
            <a:chExt cx="3990109" cy="5334000"/>
          </a:xfrm>
        </p:grpSpPr>
        <p:sp>
          <p:nvSpPr>
            <p:cNvPr id="12" name="Snip  1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Frame 12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" name="Snip  13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5" name="sai"/>
          <p:cNvGrpSpPr/>
          <p:nvPr/>
        </p:nvGrpSpPr>
        <p:grpSpPr>
          <a:xfrm>
            <a:off x="3183972" y="3876279"/>
            <a:ext cx="1636839" cy="2373313"/>
            <a:chOff x="2982190" y="1219200"/>
            <a:chExt cx="2732809" cy="3962400"/>
          </a:xfrm>
        </p:grpSpPr>
        <p:sp>
          <p:nvSpPr>
            <p:cNvPr id="16" name="Rectangle 15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Flowchart: Or 16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8" name="YEs"/>
          <p:cNvSpPr txBox="1">
            <a:spLocks/>
          </p:cNvSpPr>
          <p:nvPr/>
        </p:nvSpPr>
        <p:spPr>
          <a:xfrm>
            <a:off x="6774604" y="2744843"/>
            <a:ext cx="2356714" cy="7314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  <a:latin typeface="Calibri"/>
              </a:rPr>
              <a:t>B. </a:t>
            </a:r>
          </a:p>
        </p:txBody>
      </p:sp>
      <p:sp>
        <p:nvSpPr>
          <p:cNvPr id="19" name="No"/>
          <p:cNvSpPr txBox="1">
            <a:spLocks/>
          </p:cNvSpPr>
          <p:nvPr/>
        </p:nvSpPr>
        <p:spPr>
          <a:xfrm>
            <a:off x="2799138" y="2734072"/>
            <a:ext cx="2298628" cy="7314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  <a:latin typeface="Calibri"/>
              </a:rPr>
              <a:t>A. </a:t>
            </a:r>
          </a:p>
        </p:txBody>
      </p:sp>
      <p:pic>
        <p:nvPicPr>
          <p:cNvPr id="3078" name="Picture 6" descr="D:\background\character\owl-hi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5956" y="1337446"/>
            <a:ext cx="942271" cy="918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D:\background\character\Monkey-PNG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046" y="3566734"/>
            <a:ext cx="1636839" cy="1636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D:\background\character\giraffe-clipart-1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449620"/>
            <a:ext cx="2995782" cy="2995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D:\background\character\animal2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333" y="4766187"/>
            <a:ext cx="1135708" cy="1544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D:\background\character\1781866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439" y="5419083"/>
            <a:ext cx="1392038" cy="139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D:\background\character\mouse-clipart-mouse-clipart-free-clip-art-images-image-cliparting-plant-clipart.gi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916" y="6246340"/>
            <a:ext cx="1298968" cy="48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20"/>
          <p:cNvGrpSpPr/>
          <p:nvPr/>
        </p:nvGrpSpPr>
        <p:grpSpPr>
          <a:xfrm>
            <a:off x="-12875790" y="104974"/>
            <a:ext cx="12178226" cy="6858000"/>
            <a:chOff x="-4038600" y="93915"/>
            <a:chExt cx="9144000" cy="6858000"/>
          </a:xfrm>
        </p:grpSpPr>
        <p:sp>
          <p:nvSpPr>
            <p:cNvPr id="20" name="Rectangle 19"/>
            <p:cNvSpPr/>
            <p:nvPr/>
          </p:nvSpPr>
          <p:spPr>
            <a:xfrm>
              <a:off x="-4038600" y="93915"/>
              <a:ext cx="9144000" cy="68580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3077" name="Picture 5" descr="D:\background\character\577.jp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39500" y="1130937"/>
              <a:ext cx="5715000" cy="49856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3956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22222E-6 L 1.05664 0.00208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39" y="9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4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66132" y="4667251"/>
            <a:ext cx="2190749" cy="219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2866972" y="3663156"/>
            <a:ext cx="2389909" cy="3194844"/>
            <a:chOff x="2334491" y="533400"/>
            <a:chExt cx="3990109" cy="5334000"/>
          </a:xfrm>
        </p:grpSpPr>
        <p:sp>
          <p:nvSpPr>
            <p:cNvPr id="2" name="Snip e 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" name="Frame 3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" name="Snipe 5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251805" y="4073922"/>
            <a:ext cx="1636839" cy="2373313"/>
            <a:chOff x="2982190" y="1219200"/>
            <a:chExt cx="2732809" cy="3962400"/>
          </a:xfrm>
        </p:grpSpPr>
        <p:sp>
          <p:nvSpPr>
            <p:cNvPr id="7" name="Rectangle 6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" name="Flowchart: Or 7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879758" y="3663156"/>
            <a:ext cx="2389909" cy="3194844"/>
            <a:chOff x="2334491" y="533400"/>
            <a:chExt cx="3990109" cy="5334000"/>
          </a:xfrm>
        </p:grpSpPr>
        <p:sp>
          <p:nvSpPr>
            <p:cNvPr id="12" name="Snip1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Frame 12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" name="Snip  13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264591" y="4073922"/>
            <a:ext cx="1636839" cy="2373313"/>
            <a:chOff x="2982190" y="1219200"/>
            <a:chExt cx="2732809" cy="3962400"/>
          </a:xfrm>
        </p:grpSpPr>
        <p:sp>
          <p:nvSpPr>
            <p:cNvPr id="16" name="Rectangle 15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Flowchart: Or 16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9" name="YEs"/>
          <p:cNvSpPr txBox="1">
            <a:spLocks/>
          </p:cNvSpPr>
          <p:nvPr/>
        </p:nvSpPr>
        <p:spPr>
          <a:xfrm>
            <a:off x="2861216" y="2931715"/>
            <a:ext cx="2395665" cy="7314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  <a:latin typeface="Calibri"/>
              </a:rPr>
              <a:t>A. </a:t>
            </a:r>
          </a:p>
        </p:txBody>
      </p:sp>
      <p:sp>
        <p:nvSpPr>
          <p:cNvPr id="20" name="No"/>
          <p:cNvSpPr txBox="1">
            <a:spLocks/>
          </p:cNvSpPr>
          <p:nvPr/>
        </p:nvSpPr>
        <p:spPr>
          <a:xfrm>
            <a:off x="6874002" y="2931715"/>
            <a:ext cx="2395665" cy="7314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  <a:latin typeface="Calibri"/>
              </a:rPr>
              <a:t>B. </a:t>
            </a:r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0" y="0"/>
            <a:ext cx="12192000" cy="2330182"/>
          </a:xfrm>
          <a:prstGeom prst="rect">
            <a:avLst/>
          </a:prstGeom>
          <a:solidFill>
            <a:srgbClr val="B7DEE8">
              <a:alpha val="58039"/>
            </a:srgbClr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XHCN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Xô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tồn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l"/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74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75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b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-12587611" y="-73152"/>
            <a:ext cx="12271239" cy="6931152"/>
            <a:chOff x="-4038600" y="93915"/>
            <a:chExt cx="9144000" cy="6931152"/>
          </a:xfrm>
        </p:grpSpPr>
        <p:sp>
          <p:nvSpPr>
            <p:cNvPr id="22" name="Rectangle 21"/>
            <p:cNvSpPr/>
            <p:nvPr/>
          </p:nvSpPr>
          <p:spPr>
            <a:xfrm>
              <a:off x="-4038600" y="93915"/>
              <a:ext cx="9144000" cy="6931152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23" name="Picture 5" descr="D:\background\character\577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971124" y="930472"/>
              <a:ext cx="7031755" cy="5340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8185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1.025 4.07407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5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82013" y="4663678"/>
            <a:ext cx="1666875" cy="1783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2827216" y="3663156"/>
            <a:ext cx="2389909" cy="3194844"/>
            <a:chOff x="2334491" y="533400"/>
            <a:chExt cx="3990109" cy="5334000"/>
          </a:xfrm>
        </p:grpSpPr>
        <p:sp>
          <p:nvSpPr>
            <p:cNvPr id="2" name="Snip 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" name="Frame 3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" name="Snip5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9" name="ĐÚng"/>
          <p:cNvGrpSpPr/>
          <p:nvPr/>
        </p:nvGrpSpPr>
        <p:grpSpPr>
          <a:xfrm>
            <a:off x="3212049" y="4073922"/>
            <a:ext cx="1636839" cy="2373313"/>
            <a:chOff x="2982190" y="1219200"/>
            <a:chExt cx="2732809" cy="3962400"/>
          </a:xfrm>
        </p:grpSpPr>
        <p:sp>
          <p:nvSpPr>
            <p:cNvPr id="7" name="Rectangle 6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" name="Flowchart: Or 7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840002" y="3663156"/>
            <a:ext cx="2389909" cy="3194844"/>
            <a:chOff x="2334491" y="533400"/>
            <a:chExt cx="3990109" cy="5334000"/>
          </a:xfrm>
        </p:grpSpPr>
        <p:sp>
          <p:nvSpPr>
            <p:cNvPr id="12" name="Snip 1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Frame 12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" name="Snip 13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5" name="Sai"/>
          <p:cNvGrpSpPr/>
          <p:nvPr/>
        </p:nvGrpSpPr>
        <p:grpSpPr>
          <a:xfrm>
            <a:off x="7224835" y="4073922"/>
            <a:ext cx="1636839" cy="2373313"/>
            <a:chOff x="2982190" y="1219200"/>
            <a:chExt cx="2732809" cy="3962400"/>
          </a:xfrm>
        </p:grpSpPr>
        <p:sp>
          <p:nvSpPr>
            <p:cNvPr id="16" name="Rectangle 15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Flowchart: Or 16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9" name="YEs"/>
          <p:cNvSpPr txBox="1">
            <a:spLocks/>
          </p:cNvSpPr>
          <p:nvPr/>
        </p:nvSpPr>
        <p:spPr>
          <a:xfrm>
            <a:off x="2843812" y="2931715"/>
            <a:ext cx="2356715" cy="7314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  <a:latin typeface="Calibri"/>
              </a:rPr>
              <a:t>A. </a:t>
            </a:r>
          </a:p>
        </p:txBody>
      </p:sp>
      <p:sp>
        <p:nvSpPr>
          <p:cNvPr id="20" name="No"/>
          <p:cNvSpPr txBox="1">
            <a:spLocks/>
          </p:cNvSpPr>
          <p:nvPr/>
        </p:nvSpPr>
        <p:spPr>
          <a:xfrm>
            <a:off x="6840002" y="2931715"/>
            <a:ext cx="2389909" cy="7314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  <a:latin typeface="Calibri"/>
              </a:rPr>
              <a:t>B. </a:t>
            </a: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0" y="9259"/>
            <a:ext cx="12192000" cy="2058857"/>
          </a:xfrm>
          <a:prstGeom prst="rect">
            <a:avLst/>
          </a:prstGeom>
          <a:solidFill>
            <a:srgbClr val="B7DEE8">
              <a:alpha val="94000"/>
            </a:srgbClr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Hội đồng Tương trợ Kinh tế (SEV) giải thể vào năm nào?</a:t>
            </a:r>
          </a:p>
          <a:p>
            <a:pPr algn="l"/>
            <a:r>
              <a:rPr lang="en-US" b="1" dirty="0">
                <a:solidFill>
                  <a:srgbClr val="002060"/>
                </a:solidFill>
                <a:latin typeface="Calibri"/>
              </a:rPr>
              <a:t>A. 1991</a:t>
            </a:r>
          </a:p>
          <a:p>
            <a:pPr algn="l"/>
            <a:r>
              <a:rPr lang="en-US" b="1" dirty="0">
                <a:solidFill>
                  <a:srgbClr val="002060"/>
                </a:solidFill>
                <a:latin typeface="Calibri"/>
              </a:rPr>
              <a:t>B. 1992</a:t>
            </a:r>
            <a:br>
              <a:rPr lang="en-US" dirty="0">
                <a:solidFill>
                  <a:prstClr val="black"/>
                </a:solidFill>
                <a:latin typeface="Calibri"/>
              </a:rPr>
            </a:b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-13921878" y="-329184"/>
            <a:ext cx="13474054" cy="7196443"/>
            <a:chOff x="-4038600" y="93915"/>
            <a:chExt cx="9144000" cy="6858000"/>
          </a:xfrm>
        </p:grpSpPr>
        <p:sp>
          <p:nvSpPr>
            <p:cNvPr id="22" name="Rectangle 21"/>
            <p:cNvSpPr/>
            <p:nvPr/>
          </p:nvSpPr>
          <p:spPr>
            <a:xfrm>
              <a:off x="-4038600" y="93915"/>
              <a:ext cx="9144000" cy="68580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23" name="Picture 5" descr="D:\background\character\577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39500" y="1523005"/>
              <a:ext cx="5715000" cy="46358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2758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7 L 1.08346 0.00903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80" y="44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5752" y="4473573"/>
            <a:ext cx="2007314" cy="1980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7095938" y="3647703"/>
            <a:ext cx="2389909" cy="3194844"/>
            <a:chOff x="2334491" y="533400"/>
            <a:chExt cx="3990109" cy="5334000"/>
          </a:xfrm>
        </p:grpSpPr>
        <p:sp>
          <p:nvSpPr>
            <p:cNvPr id="5" name="Snip4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" name="Frame 5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" name="Snip 6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8" name="Đúng"/>
          <p:cNvGrpSpPr/>
          <p:nvPr/>
        </p:nvGrpSpPr>
        <p:grpSpPr>
          <a:xfrm>
            <a:off x="7480771" y="4058469"/>
            <a:ext cx="1636839" cy="2373313"/>
            <a:chOff x="2982190" y="1219200"/>
            <a:chExt cx="2732809" cy="3962400"/>
          </a:xfrm>
        </p:grpSpPr>
        <p:sp>
          <p:nvSpPr>
            <p:cNvPr id="9" name="Rectangle 8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Flowchart: Or 9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137070" y="3636932"/>
            <a:ext cx="2389909" cy="3194844"/>
            <a:chOff x="2334491" y="533400"/>
            <a:chExt cx="3990109" cy="5334000"/>
          </a:xfrm>
        </p:grpSpPr>
        <p:sp>
          <p:nvSpPr>
            <p:cNvPr id="12" name="Snip1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Frame 12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" name="Snip 13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5" name="Sai"/>
          <p:cNvGrpSpPr/>
          <p:nvPr/>
        </p:nvGrpSpPr>
        <p:grpSpPr>
          <a:xfrm>
            <a:off x="3521903" y="4047698"/>
            <a:ext cx="1636839" cy="2373313"/>
            <a:chOff x="2982190" y="1219200"/>
            <a:chExt cx="2732809" cy="3962400"/>
          </a:xfrm>
        </p:grpSpPr>
        <p:sp>
          <p:nvSpPr>
            <p:cNvPr id="16" name="Rectangle 15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Flowchart: Or 16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8" name="YEs"/>
          <p:cNvSpPr txBox="1">
            <a:spLocks/>
          </p:cNvSpPr>
          <p:nvPr/>
        </p:nvSpPr>
        <p:spPr>
          <a:xfrm>
            <a:off x="7112535" y="2916262"/>
            <a:ext cx="2356714" cy="7314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  <a:latin typeface="Calibri"/>
              </a:rPr>
              <a:t>B. </a:t>
            </a:r>
          </a:p>
        </p:txBody>
      </p:sp>
      <p:sp>
        <p:nvSpPr>
          <p:cNvPr id="19" name="No"/>
          <p:cNvSpPr txBox="1">
            <a:spLocks/>
          </p:cNvSpPr>
          <p:nvPr/>
        </p:nvSpPr>
        <p:spPr>
          <a:xfrm>
            <a:off x="3153666" y="2905491"/>
            <a:ext cx="2356715" cy="7314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  <a:latin typeface="Calibri"/>
              </a:rPr>
              <a:t>A. </a:t>
            </a:r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139148" y="26224"/>
            <a:ext cx="12052852" cy="2303958"/>
          </a:xfrm>
          <a:prstGeom prst="rect">
            <a:avLst/>
          </a:prstGeom>
          <a:solidFill>
            <a:srgbClr val="B7DEE8">
              <a:alpha val="58039"/>
            </a:srgbClr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cải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Xô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1985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l"/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hoá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b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-12460242" y="-94130"/>
            <a:ext cx="12322434" cy="7046259"/>
            <a:chOff x="-4038600" y="-94344"/>
            <a:chExt cx="9144000" cy="7046259"/>
          </a:xfrm>
        </p:grpSpPr>
        <p:sp>
          <p:nvSpPr>
            <p:cNvPr id="21" name="Rectangle 20"/>
            <p:cNvSpPr/>
            <p:nvPr/>
          </p:nvSpPr>
          <p:spPr>
            <a:xfrm>
              <a:off x="-4038600" y="-94344"/>
              <a:ext cx="9144000" cy="7046259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22" name="Picture 5" descr="D:\background\character\577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023785" y="497440"/>
              <a:ext cx="7184550" cy="60174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988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1.01081 0.01574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547" y="78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37"/>
          <p:cNvSpPr/>
          <p:nvPr/>
        </p:nvSpPr>
        <p:spPr>
          <a:xfrm rot="30115">
            <a:off x="6193613" y="6006490"/>
            <a:ext cx="5361973" cy="828041"/>
          </a:xfrm>
          <a:custGeom>
            <a:avLst/>
            <a:gdLst/>
            <a:ahLst/>
            <a:cxnLst/>
            <a:rect l="l" t="t" r="r" b="b"/>
            <a:pathLst>
              <a:path w="24940" h="8540" extrusionOk="0">
                <a:moveTo>
                  <a:pt x="21687" y="0"/>
                </a:moveTo>
                <a:cubicBezTo>
                  <a:pt x="21506" y="0"/>
                  <a:pt x="21341" y="2"/>
                  <a:pt x="21211" y="5"/>
                </a:cubicBezTo>
                <a:lnTo>
                  <a:pt x="17533" y="55"/>
                </a:lnTo>
                <a:cubicBezTo>
                  <a:pt x="12793" y="138"/>
                  <a:pt x="8004" y="5"/>
                  <a:pt x="3282" y="353"/>
                </a:cubicBezTo>
                <a:cubicBezTo>
                  <a:pt x="2470" y="403"/>
                  <a:pt x="1426" y="353"/>
                  <a:pt x="779" y="933"/>
                </a:cubicBezTo>
                <a:cubicBezTo>
                  <a:pt x="0" y="1646"/>
                  <a:pt x="150" y="3021"/>
                  <a:pt x="166" y="3982"/>
                </a:cubicBezTo>
                <a:cubicBezTo>
                  <a:pt x="183" y="5722"/>
                  <a:pt x="50" y="8141"/>
                  <a:pt x="2287" y="8324"/>
                </a:cubicBezTo>
                <a:cubicBezTo>
                  <a:pt x="4238" y="8482"/>
                  <a:pt x="6211" y="8540"/>
                  <a:pt x="8188" y="8540"/>
                </a:cubicBezTo>
                <a:cubicBezTo>
                  <a:pt x="10982" y="8540"/>
                  <a:pt x="13783" y="8424"/>
                  <a:pt x="16538" y="8307"/>
                </a:cubicBezTo>
                <a:cubicBezTo>
                  <a:pt x="17897" y="8257"/>
                  <a:pt x="19256" y="8175"/>
                  <a:pt x="20615" y="8092"/>
                </a:cubicBezTo>
                <a:cubicBezTo>
                  <a:pt x="21626" y="8025"/>
                  <a:pt x="23067" y="8191"/>
                  <a:pt x="23979" y="7694"/>
                </a:cubicBezTo>
                <a:cubicBezTo>
                  <a:pt x="24923" y="7164"/>
                  <a:pt x="24774" y="5937"/>
                  <a:pt x="24807" y="5009"/>
                </a:cubicBezTo>
                <a:cubicBezTo>
                  <a:pt x="24840" y="3684"/>
                  <a:pt x="24874" y="2358"/>
                  <a:pt x="24923" y="1032"/>
                </a:cubicBezTo>
                <a:cubicBezTo>
                  <a:pt x="24940" y="88"/>
                  <a:pt x="23399" y="22"/>
                  <a:pt x="23399" y="22"/>
                </a:cubicBezTo>
                <a:cubicBezTo>
                  <a:pt x="23399" y="22"/>
                  <a:pt x="22412" y="0"/>
                  <a:pt x="2168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38" name="Picture 2" descr="Résultat de recherche d'images pour &quot;các nước xhcn liên xô và đông âu&quot;">
            <a:extLst>
              <a:ext uri="{FF2B5EF4-FFF2-40B4-BE49-F238E27FC236}">
                <a16:creationId xmlns:a16="http://schemas.microsoft.com/office/drawing/2014/main" id="{4823B3D0-2D97-A57C-1ED9-62E849E3A5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32907"/>
            <a:ext cx="6190089" cy="598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6ED742D-CD75-AD95-99C4-7A8A4D27E6E2}"/>
              </a:ext>
            </a:extLst>
          </p:cNvPr>
          <p:cNvSpPr/>
          <p:nvPr/>
        </p:nvSpPr>
        <p:spPr>
          <a:xfrm>
            <a:off x="6190088" y="2031810"/>
            <a:ext cx="6001911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LIÊN XÔ VÀ CÁC NƯỚC ĐÔNG ÂU TỪ GIỮA NHỮNG</a:t>
            </a:r>
            <a:br>
              <a:rPr lang="en-US" sz="3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nl-NL" sz="3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NĂM 70 ĐẾN ĐẦU NHỮNG NĂM 90 CỦA THẾ KỈ XX</a:t>
            </a:r>
            <a:endParaRPr lang="en-VN" dirty="0">
              <a:solidFill>
                <a:srgbClr val="0070C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09FF87-FE57-0CFC-81C5-102E03FD7025}"/>
              </a:ext>
            </a:extLst>
          </p:cNvPr>
          <p:cNvSpPr/>
          <p:nvPr/>
        </p:nvSpPr>
        <p:spPr>
          <a:xfrm>
            <a:off x="8064460" y="874980"/>
            <a:ext cx="206498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0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BÀI 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211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83D858BA-A4F7-46DD-973D-0FE8E137C264}"/>
              </a:ext>
            </a:extLst>
          </p:cNvPr>
          <p:cNvGrpSpPr/>
          <p:nvPr/>
        </p:nvGrpSpPr>
        <p:grpSpPr>
          <a:xfrm>
            <a:off x="-12643" y="322"/>
            <a:ext cx="12204643" cy="6857678"/>
            <a:chOff x="0" y="322"/>
            <a:chExt cx="12204643" cy="6857678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12934CC4-05F3-4EA8-985A-D34F192F92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5019"/>
            <a:stretch/>
          </p:blipFill>
          <p:spPr>
            <a:xfrm>
              <a:off x="0" y="322"/>
              <a:ext cx="12192000" cy="6857678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3F721C9C-9975-4A81-9108-5EDC6F24E1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43" y="1183949"/>
              <a:ext cx="12192000" cy="4963001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EC234ED-91B2-4991-B123-06FB322C9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402128"/>
              <a:ext cx="7470913" cy="2494104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A8D2DF8-70D1-4841-B65C-13F51C36F3DA}"/>
              </a:ext>
            </a:extLst>
          </p:cNvPr>
          <p:cNvGrpSpPr/>
          <p:nvPr/>
        </p:nvGrpSpPr>
        <p:grpSpPr>
          <a:xfrm>
            <a:off x="404609" y="61552"/>
            <a:ext cx="11335184" cy="5834680"/>
            <a:chOff x="3327993" y="1770886"/>
            <a:chExt cx="8484243" cy="3716205"/>
          </a:xfrm>
          <a:solidFill>
            <a:schemeClr val="bg1">
              <a:lumMod val="95000"/>
            </a:schemeClr>
          </a:solidFill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BE84C88C-B165-48F2-803B-579626BE0817}"/>
                </a:ext>
              </a:extLst>
            </p:cNvPr>
            <p:cNvSpPr/>
            <p:nvPr/>
          </p:nvSpPr>
          <p:spPr>
            <a:xfrm>
              <a:off x="3327993" y="1770886"/>
              <a:ext cx="8484243" cy="3716205"/>
            </a:xfrm>
            <a:prstGeom prst="roundRect">
              <a:avLst/>
            </a:prstGeom>
            <a:grpFill/>
            <a:ln w="25400">
              <a:solidFill>
                <a:srgbClr val="033B36"/>
              </a:solidFill>
            </a:ln>
            <a:effectLst>
              <a:outerShdw blurRad="203200" dist="38100" dir="2700000" algn="tl" rotWithShape="0">
                <a:prstClr val="black">
                  <a:alpha val="6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5D1B6F0A-C83A-4ECD-B21D-39280FC3B65F}"/>
                </a:ext>
              </a:extLst>
            </p:cNvPr>
            <p:cNvSpPr/>
            <p:nvPr/>
          </p:nvSpPr>
          <p:spPr>
            <a:xfrm>
              <a:off x="3546928" y="1970090"/>
              <a:ext cx="8050905" cy="3281244"/>
            </a:xfrm>
            <a:prstGeom prst="roundRect">
              <a:avLst/>
            </a:prstGeom>
            <a:grpFill/>
            <a:ln w="25400">
              <a:solidFill>
                <a:srgbClr val="033B3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0" name="矩形 20"/>
          <p:cNvSpPr/>
          <p:nvPr/>
        </p:nvSpPr>
        <p:spPr>
          <a:xfrm>
            <a:off x="939497" y="3034895"/>
            <a:ext cx="4171966" cy="1283990"/>
          </a:xfrm>
          <a:prstGeom prst="rect">
            <a:avLst/>
          </a:prstGeom>
          <a:solidFill>
            <a:srgbClr val="F17475"/>
          </a:solidFill>
          <a:ln w="25400" cap="flat" cmpd="sng" algn="ctr">
            <a:noFill/>
            <a:prstDash val="solid"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Freeform 23"/>
          <p:cNvSpPr>
            <a:spLocks/>
          </p:cNvSpPr>
          <p:nvPr/>
        </p:nvSpPr>
        <p:spPr bwMode="auto">
          <a:xfrm>
            <a:off x="4884140" y="3173383"/>
            <a:ext cx="1160891" cy="1005307"/>
          </a:xfrm>
          <a:custGeom>
            <a:avLst/>
            <a:gdLst>
              <a:gd name="T0" fmla="*/ 170 w 679"/>
              <a:gd name="T1" fmla="*/ 588 h 588"/>
              <a:gd name="T2" fmla="*/ 0 w 679"/>
              <a:gd name="T3" fmla="*/ 294 h 588"/>
              <a:gd name="T4" fmla="*/ 170 w 679"/>
              <a:gd name="T5" fmla="*/ 0 h 588"/>
              <a:gd name="T6" fmla="*/ 509 w 679"/>
              <a:gd name="T7" fmla="*/ 0 h 588"/>
              <a:gd name="T8" fmla="*/ 679 w 679"/>
              <a:gd name="T9" fmla="*/ 294 h 588"/>
              <a:gd name="T10" fmla="*/ 509 w 679"/>
              <a:gd name="T11" fmla="*/ 588 h 588"/>
              <a:gd name="T12" fmla="*/ 170 w 679"/>
              <a:gd name="T13" fmla="*/ 588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9" h="588">
                <a:moveTo>
                  <a:pt x="170" y="588"/>
                </a:moveTo>
                <a:lnTo>
                  <a:pt x="0" y="294"/>
                </a:lnTo>
                <a:lnTo>
                  <a:pt x="170" y="0"/>
                </a:lnTo>
                <a:lnTo>
                  <a:pt x="509" y="0"/>
                </a:lnTo>
                <a:lnTo>
                  <a:pt x="679" y="294"/>
                </a:lnTo>
                <a:lnTo>
                  <a:pt x="509" y="588"/>
                </a:lnTo>
                <a:lnTo>
                  <a:pt x="170" y="588"/>
                </a:lnTo>
                <a:close/>
              </a:path>
            </a:pathLst>
          </a:custGeom>
          <a:solidFill>
            <a:srgbClr val="FFFFFF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矩形 29"/>
          <p:cNvSpPr/>
          <p:nvPr/>
        </p:nvSpPr>
        <p:spPr>
          <a:xfrm flipH="1">
            <a:off x="6993180" y="3676036"/>
            <a:ext cx="4125208" cy="1283990"/>
          </a:xfrm>
          <a:prstGeom prst="rect">
            <a:avLst/>
          </a:prstGeom>
          <a:solidFill>
            <a:srgbClr val="01B3C5"/>
          </a:solidFill>
          <a:ln w="25400" cap="flat" cmpd="sng" algn="ctr">
            <a:noFill/>
            <a:prstDash val="solid"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Freeform 23"/>
          <p:cNvSpPr>
            <a:spLocks/>
          </p:cNvSpPr>
          <p:nvPr/>
        </p:nvSpPr>
        <p:spPr bwMode="auto">
          <a:xfrm flipH="1">
            <a:off x="6041166" y="3814524"/>
            <a:ext cx="1160891" cy="1005307"/>
          </a:xfrm>
          <a:custGeom>
            <a:avLst/>
            <a:gdLst>
              <a:gd name="T0" fmla="*/ 170 w 679"/>
              <a:gd name="T1" fmla="*/ 588 h 588"/>
              <a:gd name="T2" fmla="*/ 0 w 679"/>
              <a:gd name="T3" fmla="*/ 294 h 588"/>
              <a:gd name="T4" fmla="*/ 170 w 679"/>
              <a:gd name="T5" fmla="*/ 0 h 588"/>
              <a:gd name="T6" fmla="*/ 509 w 679"/>
              <a:gd name="T7" fmla="*/ 0 h 588"/>
              <a:gd name="T8" fmla="*/ 679 w 679"/>
              <a:gd name="T9" fmla="*/ 294 h 588"/>
              <a:gd name="T10" fmla="*/ 509 w 679"/>
              <a:gd name="T11" fmla="*/ 588 h 588"/>
              <a:gd name="T12" fmla="*/ 170 w 679"/>
              <a:gd name="T13" fmla="*/ 588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9" h="588">
                <a:moveTo>
                  <a:pt x="170" y="588"/>
                </a:moveTo>
                <a:lnTo>
                  <a:pt x="0" y="294"/>
                </a:lnTo>
                <a:lnTo>
                  <a:pt x="170" y="0"/>
                </a:lnTo>
                <a:lnTo>
                  <a:pt x="509" y="0"/>
                </a:lnTo>
                <a:lnTo>
                  <a:pt x="679" y="294"/>
                </a:lnTo>
                <a:lnTo>
                  <a:pt x="509" y="588"/>
                </a:lnTo>
                <a:lnTo>
                  <a:pt x="170" y="588"/>
                </a:lnTo>
                <a:close/>
              </a:path>
            </a:pathLst>
          </a:custGeom>
          <a:solidFill>
            <a:srgbClr val="FFFFFF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Freeform 6"/>
          <p:cNvSpPr>
            <a:spLocks noEditPoints="1"/>
          </p:cNvSpPr>
          <p:nvPr/>
        </p:nvSpPr>
        <p:spPr bwMode="auto">
          <a:xfrm flipH="1">
            <a:off x="5894985" y="3676037"/>
            <a:ext cx="1453250" cy="1283989"/>
          </a:xfrm>
          <a:custGeom>
            <a:avLst/>
            <a:gdLst>
              <a:gd name="T0" fmla="*/ 353 w 357"/>
              <a:gd name="T1" fmla="*/ 143 h 315"/>
              <a:gd name="T2" fmla="*/ 278 w 357"/>
              <a:gd name="T3" fmla="*/ 14 h 315"/>
              <a:gd name="T4" fmla="*/ 253 w 357"/>
              <a:gd name="T5" fmla="*/ 0 h 315"/>
              <a:gd name="T6" fmla="*/ 104 w 357"/>
              <a:gd name="T7" fmla="*/ 0 h 315"/>
              <a:gd name="T8" fmla="*/ 79 w 357"/>
              <a:gd name="T9" fmla="*/ 14 h 315"/>
              <a:gd name="T10" fmla="*/ 5 w 357"/>
              <a:gd name="T11" fmla="*/ 143 h 315"/>
              <a:gd name="T12" fmla="*/ 5 w 357"/>
              <a:gd name="T13" fmla="*/ 172 h 315"/>
              <a:gd name="T14" fmla="*/ 79 w 357"/>
              <a:gd name="T15" fmla="*/ 301 h 315"/>
              <a:gd name="T16" fmla="*/ 104 w 357"/>
              <a:gd name="T17" fmla="*/ 315 h 315"/>
              <a:gd name="T18" fmla="*/ 253 w 357"/>
              <a:gd name="T19" fmla="*/ 315 h 315"/>
              <a:gd name="T20" fmla="*/ 278 w 357"/>
              <a:gd name="T21" fmla="*/ 301 h 315"/>
              <a:gd name="T22" fmla="*/ 353 w 357"/>
              <a:gd name="T23" fmla="*/ 172 h 315"/>
              <a:gd name="T24" fmla="*/ 353 w 357"/>
              <a:gd name="T25" fmla="*/ 143 h 315"/>
              <a:gd name="T26" fmla="*/ 284 w 357"/>
              <a:gd name="T27" fmla="*/ 172 h 315"/>
              <a:gd name="T28" fmla="*/ 244 w 357"/>
              <a:gd name="T29" fmla="*/ 241 h 315"/>
              <a:gd name="T30" fmla="*/ 218 w 357"/>
              <a:gd name="T31" fmla="*/ 256 h 315"/>
              <a:gd name="T32" fmla="*/ 139 w 357"/>
              <a:gd name="T33" fmla="*/ 256 h 315"/>
              <a:gd name="T34" fmla="*/ 113 w 357"/>
              <a:gd name="T35" fmla="*/ 241 h 315"/>
              <a:gd name="T36" fmla="*/ 74 w 357"/>
              <a:gd name="T37" fmla="*/ 172 h 315"/>
              <a:gd name="T38" fmla="*/ 74 w 357"/>
              <a:gd name="T39" fmla="*/ 143 h 315"/>
              <a:gd name="T40" fmla="*/ 113 w 357"/>
              <a:gd name="T41" fmla="*/ 74 h 315"/>
              <a:gd name="T42" fmla="*/ 139 w 357"/>
              <a:gd name="T43" fmla="*/ 59 h 315"/>
              <a:gd name="T44" fmla="*/ 218 w 357"/>
              <a:gd name="T45" fmla="*/ 59 h 315"/>
              <a:gd name="T46" fmla="*/ 244 w 357"/>
              <a:gd name="T47" fmla="*/ 74 h 315"/>
              <a:gd name="T48" fmla="*/ 284 w 357"/>
              <a:gd name="T49" fmla="*/ 143 h 315"/>
              <a:gd name="T50" fmla="*/ 284 w 357"/>
              <a:gd name="T51" fmla="*/ 172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57" h="315">
                <a:moveTo>
                  <a:pt x="353" y="143"/>
                </a:moveTo>
                <a:cubicBezTo>
                  <a:pt x="278" y="14"/>
                  <a:pt x="278" y="14"/>
                  <a:pt x="278" y="14"/>
                </a:cubicBezTo>
                <a:cubicBezTo>
                  <a:pt x="273" y="6"/>
                  <a:pt x="262" y="0"/>
                  <a:pt x="253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5"/>
                  <a:pt x="104" y="315"/>
                </a:cubicBezTo>
                <a:cubicBezTo>
                  <a:pt x="253" y="315"/>
                  <a:pt x="253" y="315"/>
                  <a:pt x="253" y="315"/>
                </a:cubicBezTo>
                <a:cubicBezTo>
                  <a:pt x="262" y="315"/>
                  <a:pt x="273" y="309"/>
                  <a:pt x="278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7" y="164"/>
                  <a:pt x="357" y="151"/>
                  <a:pt x="353" y="143"/>
                </a:cubicBezTo>
                <a:moveTo>
                  <a:pt x="284" y="172"/>
                </a:moveTo>
                <a:cubicBezTo>
                  <a:pt x="244" y="241"/>
                  <a:pt x="244" y="241"/>
                  <a:pt x="244" y="241"/>
                </a:cubicBezTo>
                <a:cubicBezTo>
                  <a:pt x="239" y="249"/>
                  <a:pt x="228" y="256"/>
                  <a:pt x="218" y="256"/>
                </a:cubicBezTo>
                <a:cubicBezTo>
                  <a:pt x="139" y="256"/>
                  <a:pt x="139" y="256"/>
                  <a:pt x="139" y="256"/>
                </a:cubicBezTo>
                <a:cubicBezTo>
                  <a:pt x="129" y="256"/>
                  <a:pt x="118" y="249"/>
                  <a:pt x="113" y="241"/>
                </a:cubicBezTo>
                <a:cubicBezTo>
                  <a:pt x="74" y="172"/>
                  <a:pt x="74" y="172"/>
                  <a:pt x="74" y="172"/>
                </a:cubicBezTo>
                <a:cubicBezTo>
                  <a:pt x="69" y="164"/>
                  <a:pt x="69" y="151"/>
                  <a:pt x="74" y="143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8" y="66"/>
                  <a:pt x="129" y="59"/>
                  <a:pt x="139" y="59"/>
                </a:cubicBezTo>
                <a:cubicBezTo>
                  <a:pt x="218" y="59"/>
                  <a:pt x="218" y="59"/>
                  <a:pt x="218" y="59"/>
                </a:cubicBezTo>
                <a:cubicBezTo>
                  <a:pt x="228" y="59"/>
                  <a:pt x="239" y="66"/>
                  <a:pt x="244" y="74"/>
                </a:cubicBezTo>
                <a:cubicBezTo>
                  <a:pt x="284" y="143"/>
                  <a:pt x="284" y="143"/>
                  <a:pt x="284" y="143"/>
                </a:cubicBezTo>
                <a:cubicBezTo>
                  <a:pt x="288" y="151"/>
                  <a:pt x="288" y="164"/>
                  <a:pt x="284" y="172"/>
                </a:cubicBezTo>
              </a:path>
            </a:pathLst>
          </a:custGeom>
          <a:gradFill flip="none" rotWithShape="1">
            <a:gsLst>
              <a:gs pos="0">
                <a:srgbClr val="00AF92">
                  <a:lumMod val="5000"/>
                  <a:lumOff val="95000"/>
                </a:srgbClr>
              </a:gs>
              <a:gs pos="100000">
                <a:srgbClr val="FFFFFF">
                  <a:lumMod val="75000"/>
                </a:srgbClr>
              </a:gs>
            </a:gsLst>
            <a:lin ang="13500000" scaled="1"/>
            <a:tileRect/>
          </a:gradFill>
          <a:ln w="34925" cap="flat" cmpd="sng" algn="ctr">
            <a:gradFill flip="none" rotWithShape="1">
              <a:gsLst>
                <a:gs pos="0">
                  <a:srgbClr val="FFBF53">
                    <a:lumMod val="5000"/>
                    <a:lumOff val="95000"/>
                  </a:srgbClr>
                </a:gs>
                <a:gs pos="100000">
                  <a:srgbClr val="FFFFFF">
                    <a:lumMod val="65000"/>
                  </a:srgbClr>
                </a:gs>
              </a:gsLst>
              <a:lin ang="2700000" scaled="1"/>
              <a:tileRect/>
            </a:gradFill>
            <a:prstDash val="solid"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5" name="图片 3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 t="71194" r="15480" b="14470"/>
          <a:stretch/>
        </p:blipFill>
        <p:spPr>
          <a:xfrm rot="16200000" flipV="1">
            <a:off x="9813419" y="3842383"/>
            <a:ext cx="2357628" cy="871161"/>
          </a:xfrm>
          <a:prstGeom prst="rect">
            <a:avLst/>
          </a:prstGeom>
        </p:spPr>
      </p:pic>
      <p:pic>
        <p:nvPicPr>
          <p:cNvPr id="66" name="图片 4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 t="71194" r="15480" b="14470"/>
          <a:stretch/>
        </p:blipFill>
        <p:spPr>
          <a:xfrm rot="5400000" flipH="1" flipV="1">
            <a:off x="-92990" y="3336209"/>
            <a:ext cx="2284577" cy="956628"/>
          </a:xfrm>
          <a:prstGeom prst="rect">
            <a:avLst/>
          </a:prstGeom>
        </p:spPr>
      </p:pic>
      <p:sp>
        <p:nvSpPr>
          <p:cNvPr id="67" name="文本框 47"/>
          <p:cNvSpPr txBox="1"/>
          <p:nvPr/>
        </p:nvSpPr>
        <p:spPr>
          <a:xfrm>
            <a:off x="5090125" y="329217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F17475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01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F17475"/>
              </a:solidFill>
              <a:effectLst/>
              <a:uLnTx/>
              <a:uFillTx/>
              <a:latin typeface="Times New Roman" panose="02020603050405020304" pitchFamily="18" charset="0"/>
              <a:ea typeface="时尚中黑简体" panose="01010104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8" name="文本框 50"/>
          <p:cNvSpPr txBox="1"/>
          <p:nvPr/>
        </p:nvSpPr>
        <p:spPr>
          <a:xfrm>
            <a:off x="6247149" y="3933311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01B3C5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02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01B3C5"/>
              </a:solidFill>
              <a:effectLst/>
              <a:uLnTx/>
              <a:uFillTx/>
              <a:latin typeface="Times New Roman" panose="02020603050405020304" pitchFamily="18" charset="0"/>
              <a:ea typeface="时尚中黑简体" panose="01010104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9" name="Freeform 6"/>
          <p:cNvSpPr>
            <a:spLocks noEditPoints="1"/>
          </p:cNvSpPr>
          <p:nvPr/>
        </p:nvSpPr>
        <p:spPr bwMode="auto">
          <a:xfrm>
            <a:off x="4737961" y="3034896"/>
            <a:ext cx="1453250" cy="1283989"/>
          </a:xfrm>
          <a:custGeom>
            <a:avLst/>
            <a:gdLst>
              <a:gd name="T0" fmla="*/ 353 w 357"/>
              <a:gd name="T1" fmla="*/ 143 h 315"/>
              <a:gd name="T2" fmla="*/ 278 w 357"/>
              <a:gd name="T3" fmla="*/ 14 h 315"/>
              <a:gd name="T4" fmla="*/ 253 w 357"/>
              <a:gd name="T5" fmla="*/ 0 h 315"/>
              <a:gd name="T6" fmla="*/ 104 w 357"/>
              <a:gd name="T7" fmla="*/ 0 h 315"/>
              <a:gd name="T8" fmla="*/ 79 w 357"/>
              <a:gd name="T9" fmla="*/ 14 h 315"/>
              <a:gd name="T10" fmla="*/ 5 w 357"/>
              <a:gd name="T11" fmla="*/ 143 h 315"/>
              <a:gd name="T12" fmla="*/ 5 w 357"/>
              <a:gd name="T13" fmla="*/ 172 h 315"/>
              <a:gd name="T14" fmla="*/ 79 w 357"/>
              <a:gd name="T15" fmla="*/ 301 h 315"/>
              <a:gd name="T16" fmla="*/ 104 w 357"/>
              <a:gd name="T17" fmla="*/ 315 h 315"/>
              <a:gd name="T18" fmla="*/ 253 w 357"/>
              <a:gd name="T19" fmla="*/ 315 h 315"/>
              <a:gd name="T20" fmla="*/ 278 w 357"/>
              <a:gd name="T21" fmla="*/ 301 h 315"/>
              <a:gd name="T22" fmla="*/ 353 w 357"/>
              <a:gd name="T23" fmla="*/ 172 h 315"/>
              <a:gd name="T24" fmla="*/ 353 w 357"/>
              <a:gd name="T25" fmla="*/ 143 h 315"/>
              <a:gd name="T26" fmla="*/ 284 w 357"/>
              <a:gd name="T27" fmla="*/ 172 h 315"/>
              <a:gd name="T28" fmla="*/ 244 w 357"/>
              <a:gd name="T29" fmla="*/ 241 h 315"/>
              <a:gd name="T30" fmla="*/ 218 w 357"/>
              <a:gd name="T31" fmla="*/ 256 h 315"/>
              <a:gd name="T32" fmla="*/ 139 w 357"/>
              <a:gd name="T33" fmla="*/ 256 h 315"/>
              <a:gd name="T34" fmla="*/ 113 w 357"/>
              <a:gd name="T35" fmla="*/ 241 h 315"/>
              <a:gd name="T36" fmla="*/ 74 w 357"/>
              <a:gd name="T37" fmla="*/ 172 h 315"/>
              <a:gd name="T38" fmla="*/ 74 w 357"/>
              <a:gd name="T39" fmla="*/ 143 h 315"/>
              <a:gd name="T40" fmla="*/ 113 w 357"/>
              <a:gd name="T41" fmla="*/ 74 h 315"/>
              <a:gd name="T42" fmla="*/ 139 w 357"/>
              <a:gd name="T43" fmla="*/ 59 h 315"/>
              <a:gd name="T44" fmla="*/ 218 w 357"/>
              <a:gd name="T45" fmla="*/ 59 h 315"/>
              <a:gd name="T46" fmla="*/ 244 w 357"/>
              <a:gd name="T47" fmla="*/ 74 h 315"/>
              <a:gd name="T48" fmla="*/ 284 w 357"/>
              <a:gd name="T49" fmla="*/ 143 h 315"/>
              <a:gd name="T50" fmla="*/ 284 w 357"/>
              <a:gd name="T51" fmla="*/ 172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57" h="315">
                <a:moveTo>
                  <a:pt x="353" y="143"/>
                </a:moveTo>
                <a:cubicBezTo>
                  <a:pt x="278" y="14"/>
                  <a:pt x="278" y="14"/>
                  <a:pt x="278" y="14"/>
                </a:cubicBezTo>
                <a:cubicBezTo>
                  <a:pt x="273" y="6"/>
                  <a:pt x="262" y="0"/>
                  <a:pt x="253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5"/>
                  <a:pt x="104" y="315"/>
                </a:cubicBezTo>
                <a:cubicBezTo>
                  <a:pt x="253" y="315"/>
                  <a:pt x="253" y="315"/>
                  <a:pt x="253" y="315"/>
                </a:cubicBezTo>
                <a:cubicBezTo>
                  <a:pt x="262" y="315"/>
                  <a:pt x="273" y="309"/>
                  <a:pt x="278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7" y="164"/>
                  <a:pt x="357" y="151"/>
                  <a:pt x="353" y="143"/>
                </a:cubicBezTo>
                <a:moveTo>
                  <a:pt x="284" y="172"/>
                </a:moveTo>
                <a:cubicBezTo>
                  <a:pt x="244" y="241"/>
                  <a:pt x="244" y="241"/>
                  <a:pt x="244" y="241"/>
                </a:cubicBezTo>
                <a:cubicBezTo>
                  <a:pt x="239" y="249"/>
                  <a:pt x="228" y="256"/>
                  <a:pt x="218" y="256"/>
                </a:cubicBezTo>
                <a:cubicBezTo>
                  <a:pt x="139" y="256"/>
                  <a:pt x="139" y="256"/>
                  <a:pt x="139" y="256"/>
                </a:cubicBezTo>
                <a:cubicBezTo>
                  <a:pt x="129" y="256"/>
                  <a:pt x="118" y="249"/>
                  <a:pt x="113" y="241"/>
                </a:cubicBezTo>
                <a:cubicBezTo>
                  <a:pt x="74" y="172"/>
                  <a:pt x="74" y="172"/>
                  <a:pt x="74" y="172"/>
                </a:cubicBezTo>
                <a:cubicBezTo>
                  <a:pt x="69" y="164"/>
                  <a:pt x="69" y="151"/>
                  <a:pt x="74" y="143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8" y="66"/>
                  <a:pt x="129" y="59"/>
                  <a:pt x="139" y="59"/>
                </a:cubicBezTo>
                <a:cubicBezTo>
                  <a:pt x="218" y="59"/>
                  <a:pt x="218" y="59"/>
                  <a:pt x="218" y="59"/>
                </a:cubicBezTo>
                <a:cubicBezTo>
                  <a:pt x="228" y="59"/>
                  <a:pt x="239" y="66"/>
                  <a:pt x="244" y="74"/>
                </a:cubicBezTo>
                <a:cubicBezTo>
                  <a:pt x="284" y="143"/>
                  <a:pt x="284" y="143"/>
                  <a:pt x="284" y="143"/>
                </a:cubicBezTo>
                <a:cubicBezTo>
                  <a:pt x="288" y="151"/>
                  <a:pt x="288" y="164"/>
                  <a:pt x="284" y="172"/>
                </a:cubicBezTo>
              </a:path>
            </a:pathLst>
          </a:custGeom>
          <a:gradFill flip="none" rotWithShape="1">
            <a:gsLst>
              <a:gs pos="0">
                <a:srgbClr val="00AF92">
                  <a:lumMod val="5000"/>
                  <a:lumOff val="95000"/>
                </a:srgbClr>
              </a:gs>
              <a:gs pos="100000">
                <a:srgbClr val="FFFFFF">
                  <a:lumMod val="75000"/>
                </a:srgbClr>
              </a:gs>
            </a:gsLst>
            <a:lin ang="13500000" scaled="1"/>
            <a:tileRect/>
          </a:gradFill>
          <a:ln w="34925" cap="flat" cmpd="sng" algn="ctr">
            <a:gradFill flip="none" rotWithShape="1">
              <a:gsLst>
                <a:gs pos="0">
                  <a:srgbClr val="FFBF53">
                    <a:lumMod val="5000"/>
                    <a:lumOff val="95000"/>
                  </a:srgbClr>
                </a:gs>
                <a:gs pos="100000">
                  <a:srgbClr val="FFFFFF">
                    <a:lumMod val="65000"/>
                  </a:srgbClr>
                </a:gs>
              </a:gsLst>
              <a:lin ang="2700000" scaled="1"/>
              <a:tileRect/>
            </a:gradFill>
            <a:prstDash val="solid"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文本框 177"/>
          <p:cNvSpPr txBox="1"/>
          <p:nvPr/>
        </p:nvSpPr>
        <p:spPr>
          <a:xfrm>
            <a:off x="939497" y="3240265"/>
            <a:ext cx="38449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I.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Sự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khủng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hoảng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và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tan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rã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của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Liên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Bang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Xô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Viết</a:t>
            </a:r>
            <a:r>
              <a:rPr kumimoji="0" lang="vi-V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时尚中黑简体" panose="01010104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2" name="文本框 177"/>
          <p:cNvSpPr txBox="1"/>
          <p:nvPr/>
        </p:nvSpPr>
        <p:spPr>
          <a:xfrm>
            <a:off x="7288575" y="3695038"/>
            <a:ext cx="38298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II.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Cuộc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khủng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hoảng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và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tan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rã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của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chế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độ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XHCN ở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các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nước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Đông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Âu</a:t>
            </a:r>
            <a:r>
              <a:rPr kumimoji="0" lang="vi-V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时尚中黑简体" panose="01010104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5" name="Picture 2" descr="Résultat de recherche d'images pour &quot;các nước xhcn liên xô và đông âu&quot;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610" y="592019"/>
            <a:ext cx="4518832" cy="2492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6DE2EB9E-7187-2D46-9652-3F5D60A9D2D3}"/>
              </a:ext>
            </a:extLst>
          </p:cNvPr>
          <p:cNvSpPr/>
          <p:nvPr/>
        </p:nvSpPr>
        <p:spPr>
          <a:xfrm>
            <a:off x="922335" y="1192639"/>
            <a:ext cx="522611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NỘI DUNG</a:t>
            </a:r>
          </a:p>
        </p:txBody>
      </p:sp>
    </p:spTree>
    <p:extLst>
      <p:ext uri="{BB962C8B-B14F-4D97-AF65-F5344CB8AC3E}">
        <p14:creationId xmlns:p14="http://schemas.microsoft.com/office/powerpoint/2010/main" val="199701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7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8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accel="50000" fill="hold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72000">
                                          <p:cBhvr>
                                            <p:cTn id="10" dur="150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68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50000" fill="hold" nodeType="withEffect" p14:presetBounceEnd="72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72000">
                                          <p:cBhvr>
                                            <p:cTn id="16" dur="15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ccel="50000" fill="hold" grpId="1" nodeType="withEffect" p14:presetBounceEnd="72000">
                                      <p:stCondLst>
                                        <p:cond delay="250"/>
                                      </p:stCondLst>
                                      <p:childTnLst>
                                        <p:animScale p14:bounceEnd="72000">
                                          <p:cBhvr>
                                            <p:cTn id="22" dur="150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68000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5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6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ccel="50000" fill="hold" grpId="1" nodeType="withEffect" p14:presetBounceEnd="72000">
                                      <p:stCondLst>
                                        <p:cond delay="350"/>
                                      </p:stCondLst>
                                      <p:childTnLst>
                                        <p:animScale p14:bounceEnd="72000">
                                          <p:cBhvr>
                                            <p:cTn id="28" dur="15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8000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ccel="50000" fill="hold" grpId="1" nodeType="withEffect" p14:presetBounceEnd="72000">
                                      <p:stCondLst>
                                        <p:cond delay="450"/>
                                      </p:stCondLst>
                                      <p:childTnLst>
                                        <p:animScale p14:bounceEnd="72000">
                                          <p:cBhvr>
                                            <p:cTn id="34" dur="150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68000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7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8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ccel="50000" fill="hold" grpId="1" nodeType="withEffect" p14:presetBounceEnd="72000">
                                      <p:stCondLst>
                                        <p:cond delay="550"/>
                                      </p:stCondLst>
                                      <p:childTnLst>
                                        <p:animScale p14:bounceEnd="72000">
                                          <p:cBhvr>
                                            <p:cTn id="40" dur="150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68000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43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4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ccel="50000" fill="hold" grpId="1" nodeType="withEffect" p14:presetBounceEnd="72000">
                                      <p:stCondLst>
                                        <p:cond delay="650"/>
                                      </p:stCondLst>
                                      <p:childTnLst>
                                        <p:animScale p14:bounceEnd="72000">
                                          <p:cBhvr>
                                            <p:cTn id="46" dur="150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grpId="0" nodeType="withEffect" p14:presetBounceEnd="68000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49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50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ccel="50000" fill="hold" grpId="1" nodeType="withEffect" p14:presetBounceEnd="72000">
                                      <p:stCondLst>
                                        <p:cond delay="650"/>
                                      </p:stCondLst>
                                      <p:childTnLst>
                                        <p:animScale p14:bounceEnd="72000">
                                          <p:cBhvr>
                                            <p:cTn id="52" dur="15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grpId="0" nodeType="withEffect" p14:presetBounceEnd="68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5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5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ccel="50000" fill="hold" grpId="1" nodeType="withEffect" p14:presetBounceEnd="72000">
                                      <p:stCondLst>
                                        <p:cond delay="750"/>
                                      </p:stCondLst>
                                      <p:childTnLst>
                                        <p:animScale p14:bounceEnd="72000">
                                          <p:cBhvr>
                                            <p:cTn id="58" dur="15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1" fill="hold" grpId="0" nodeType="withEffect" p14:presetBounceEnd="68000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61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6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ccel="50000" fill="hold" grpId="1" nodeType="withEffect" p14:presetBounceEnd="72000">
                                      <p:stCondLst>
                                        <p:cond delay="850"/>
                                      </p:stCondLst>
                                      <p:childTnLst>
                                        <p:animScale p14:bounceEnd="72000">
                                          <p:cBhvr>
                                            <p:cTn id="64" dur="15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grpId="0" nodeType="withEffect" p14:presetBounceEnd="68000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67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68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ccel="50000" fill="hold" grpId="1" nodeType="withEffect" p14:presetBounceEnd="72000">
                                      <p:stCondLst>
                                        <p:cond delay="950"/>
                                      </p:stCondLst>
                                      <p:childTnLst>
                                        <p:animScale p14:bounceEnd="72000">
                                          <p:cBhvr>
                                            <p:cTn id="70" dur="150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1" fill="hold" grpId="0" nodeType="withEffect" p14:presetBounceEnd="68000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73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74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ccel="50000" fill="hold" grpId="1" nodeType="withEffect" p14:presetBounceEnd="72000">
                                      <p:stCondLst>
                                        <p:cond delay="1050"/>
                                      </p:stCondLst>
                                      <p:childTnLst>
                                        <p:animScale p14:bounceEnd="72000">
                                          <p:cBhvr>
                                            <p:cTn id="76" dur="150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4" grpId="1" animBg="1"/>
          <p:bldP spid="67" grpId="0"/>
          <p:bldP spid="67" grpId="1"/>
          <p:bldP spid="68" grpId="0"/>
          <p:bldP spid="68" grpId="1"/>
          <p:bldP spid="69" grpId="0" animBg="1"/>
          <p:bldP spid="69" grpId="1" animBg="1"/>
          <p:bldP spid="70" grpId="0"/>
          <p:bldP spid="70" grpId="1"/>
          <p:bldP spid="72" grpId="0"/>
          <p:bldP spid="72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50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5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ccel="5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ccel="50000" fill="hold" grpId="1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c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50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ccel="50000" fill="hold" grpId="1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ccel="50000" fill="hold" grpId="1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ccel="50000" fill="hold" grpId="1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c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1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ccel="50000" fill="hold" grpId="1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ccel="50000" fill="hold" grpId="1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ccel="50000" fill="hold" grpId="1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50000" y="150000"/>
                                          <p:from x="65854" y="65854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4" grpId="1" animBg="1"/>
          <p:bldP spid="67" grpId="0"/>
          <p:bldP spid="67" grpId="1"/>
          <p:bldP spid="68" grpId="0"/>
          <p:bldP spid="68" grpId="1"/>
          <p:bldP spid="69" grpId="0" animBg="1"/>
          <p:bldP spid="69" grpId="1" animBg="1"/>
          <p:bldP spid="70" grpId="0"/>
          <p:bldP spid="70" grpId="1"/>
          <p:bldP spid="72" grpId="0"/>
          <p:bldP spid="72" grpId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B61207E-2BA7-A164-8C77-F924FA6D578B}"/>
              </a:ext>
            </a:extLst>
          </p:cNvPr>
          <p:cNvSpPr/>
          <p:nvPr/>
        </p:nvSpPr>
        <p:spPr>
          <a:xfrm>
            <a:off x="1303837" y="0"/>
            <a:ext cx="113961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nl-NL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2: LIÊN XÔ VÀ CÁC NƯỚC ĐÔNG ÂU TỪ GIỮA NHỮNG</a:t>
            </a:r>
            <a:br>
              <a:rPr lang="en-US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nl-NL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NĂM 70 ĐẾN ĐẦU NHỮNG NĂM 90 CỦA THẾ KỈ XX</a:t>
            </a:r>
            <a:endParaRPr lang="en-VN" sz="2800" dirty="0">
              <a:solidFill>
                <a:srgbClr val="0070C0"/>
              </a:solidFill>
            </a:endParaRPr>
          </a:p>
        </p:txBody>
      </p:sp>
      <p:sp>
        <p:nvSpPr>
          <p:cNvPr id="4" name="文本框 177">
            <a:extLst>
              <a:ext uri="{FF2B5EF4-FFF2-40B4-BE49-F238E27FC236}">
                <a16:creationId xmlns:a16="http://schemas.microsoft.com/office/drawing/2014/main" id="{9B512D16-F43A-2E2E-1060-9E0B4AFBCD90}"/>
              </a:ext>
            </a:extLst>
          </p:cNvPr>
          <p:cNvSpPr txBox="1"/>
          <p:nvPr/>
        </p:nvSpPr>
        <p:spPr>
          <a:xfrm>
            <a:off x="0" y="1059940"/>
            <a:ext cx="9076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I.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Sự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khủng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hoảng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và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tan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rã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Liên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Bang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Xô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Viết</a:t>
            </a:r>
            <a:r>
              <a:rPr lang="vi-VN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时尚中黑简体" panose="0101010401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solidFill>
                <a:srgbClr val="0070C0"/>
              </a:solidFill>
              <a:latin typeface="Times New Roman" panose="02020603050405020304" pitchFamily="18" charset="0"/>
              <a:ea typeface="时尚中黑简体" panose="01010104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41A2A2-7D9F-46E1-F6CD-E8EB189ED7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88994"/>
            <a:ext cx="12192000" cy="5169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10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47"/>
          <p:cNvSpPr/>
          <p:nvPr/>
        </p:nvSpPr>
        <p:spPr>
          <a:xfrm>
            <a:off x="0" y="3273513"/>
            <a:ext cx="6172813" cy="3604175"/>
          </a:xfrm>
          <a:custGeom>
            <a:avLst/>
            <a:gdLst/>
            <a:ahLst/>
            <a:cxnLst/>
            <a:rect l="l" t="t" r="r" b="b"/>
            <a:pathLst>
              <a:path w="24940" h="8540" extrusionOk="0">
                <a:moveTo>
                  <a:pt x="21687" y="0"/>
                </a:moveTo>
                <a:cubicBezTo>
                  <a:pt x="21506" y="0"/>
                  <a:pt x="21341" y="2"/>
                  <a:pt x="21211" y="5"/>
                </a:cubicBezTo>
                <a:lnTo>
                  <a:pt x="17533" y="55"/>
                </a:lnTo>
                <a:cubicBezTo>
                  <a:pt x="12793" y="138"/>
                  <a:pt x="8004" y="5"/>
                  <a:pt x="3282" y="353"/>
                </a:cubicBezTo>
                <a:cubicBezTo>
                  <a:pt x="2470" y="403"/>
                  <a:pt x="1426" y="353"/>
                  <a:pt x="779" y="933"/>
                </a:cubicBezTo>
                <a:cubicBezTo>
                  <a:pt x="0" y="1646"/>
                  <a:pt x="150" y="3021"/>
                  <a:pt x="166" y="3982"/>
                </a:cubicBezTo>
                <a:cubicBezTo>
                  <a:pt x="183" y="5722"/>
                  <a:pt x="50" y="8141"/>
                  <a:pt x="2287" y="8324"/>
                </a:cubicBezTo>
                <a:cubicBezTo>
                  <a:pt x="4238" y="8482"/>
                  <a:pt x="6211" y="8540"/>
                  <a:pt x="8188" y="8540"/>
                </a:cubicBezTo>
                <a:cubicBezTo>
                  <a:pt x="10982" y="8540"/>
                  <a:pt x="13783" y="8424"/>
                  <a:pt x="16538" y="8307"/>
                </a:cubicBezTo>
                <a:cubicBezTo>
                  <a:pt x="17897" y="8257"/>
                  <a:pt x="19256" y="8175"/>
                  <a:pt x="20615" y="8092"/>
                </a:cubicBezTo>
                <a:cubicBezTo>
                  <a:pt x="21626" y="8025"/>
                  <a:pt x="23067" y="8191"/>
                  <a:pt x="23979" y="7694"/>
                </a:cubicBezTo>
                <a:cubicBezTo>
                  <a:pt x="24923" y="7164"/>
                  <a:pt x="24774" y="5937"/>
                  <a:pt x="24807" y="5009"/>
                </a:cubicBezTo>
                <a:cubicBezTo>
                  <a:pt x="24840" y="3684"/>
                  <a:pt x="24874" y="2358"/>
                  <a:pt x="24923" y="1032"/>
                </a:cubicBezTo>
                <a:cubicBezTo>
                  <a:pt x="24940" y="88"/>
                  <a:pt x="23399" y="22"/>
                  <a:pt x="23399" y="22"/>
                </a:cubicBezTo>
                <a:cubicBezTo>
                  <a:pt x="23399" y="22"/>
                  <a:pt x="22412" y="0"/>
                  <a:pt x="2168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12" name="Google Shape;612;p47"/>
          <p:cNvSpPr/>
          <p:nvPr/>
        </p:nvSpPr>
        <p:spPr>
          <a:xfrm>
            <a:off x="7321013" y="1930148"/>
            <a:ext cx="776000" cy="7760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0693D2C-85AF-B910-E4B3-8457BA60EAF1}"/>
              </a:ext>
            </a:extLst>
          </p:cNvPr>
          <p:cNvGrpSpPr/>
          <p:nvPr/>
        </p:nvGrpSpPr>
        <p:grpSpPr>
          <a:xfrm>
            <a:off x="1176606" y="333693"/>
            <a:ext cx="4292371" cy="720000"/>
            <a:chOff x="1038443" y="556939"/>
            <a:chExt cx="4292371" cy="720000"/>
          </a:xfrm>
        </p:grpSpPr>
        <p:sp>
          <p:nvSpPr>
            <p:cNvPr id="615" name="Google Shape;615;p47"/>
            <p:cNvSpPr txBox="1"/>
            <p:nvPr/>
          </p:nvSpPr>
          <p:spPr>
            <a:xfrm>
              <a:off x="1038443" y="556939"/>
              <a:ext cx="2926000" cy="72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b" anchorCtr="0">
              <a:noAutofit/>
            </a:bodyPr>
            <a:lstStyle/>
            <a:p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pt-BR" sz="32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DD6326"/>
                  </a:solidFill>
                  <a:effectLst/>
                  <a:uLnTx/>
                  <a:uFillTx/>
                  <a:latin typeface="Crete Round"/>
                  <a:ea typeface="Crete Round"/>
                  <a:cs typeface="Crete Round"/>
                  <a:sym typeface="Crete Round"/>
                </a:rPr>
                <a:t>Nhóm</a:t>
              </a:r>
              <a:r>
                <a:rPr kumimoji="0" lang="pt-BR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DD6326"/>
                  </a:solidFill>
                  <a:effectLst/>
                  <a:uLnTx/>
                  <a:uFillTx/>
                  <a:latin typeface="Crete Round"/>
                  <a:ea typeface="Crete Round"/>
                  <a:cs typeface="Crete Round"/>
                  <a:sym typeface="Crete Round"/>
                </a:rPr>
                <a:t> 1</a:t>
              </a:r>
              <a:endParaRPr kumimoji="0" sz="2000" b="1" i="0" u="none" strike="noStrike" kern="0" cap="none" spc="0" normalizeH="0" baseline="0" noProof="0" dirty="0">
                <a:ln>
                  <a:noFill/>
                </a:ln>
                <a:solidFill>
                  <a:srgbClr val="DD6326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616" name="Google Shape;616;p47"/>
            <p:cNvCxnSpPr>
              <a:cxnSpLocks/>
              <a:endCxn id="615" idx="3"/>
            </p:cNvCxnSpPr>
            <p:nvPr/>
          </p:nvCxnSpPr>
          <p:spPr>
            <a:xfrm flipH="1">
              <a:off x="3964443" y="907369"/>
              <a:ext cx="1366371" cy="957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oval" w="med" len="med"/>
            </a:ln>
          </p:spPr>
        </p:cxnSp>
      </p:grpSp>
      <p:sp>
        <p:nvSpPr>
          <p:cNvPr id="619" name="Google Shape;619;p47"/>
          <p:cNvSpPr txBox="1"/>
          <p:nvPr/>
        </p:nvSpPr>
        <p:spPr>
          <a:xfrm>
            <a:off x="8449590" y="2998311"/>
            <a:ext cx="29260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2933" b="1" i="0" u="none" strike="noStrike" kern="0" cap="none" spc="0" normalizeH="0" baseline="0" noProof="0" dirty="0" err="1">
                <a:ln>
                  <a:noFill/>
                </a:ln>
                <a:solidFill>
                  <a:srgbClr val="DD6326"/>
                </a:solidFill>
                <a:effectLst/>
                <a:uLnTx/>
                <a:uFillTx/>
                <a:latin typeface="Crete Round"/>
                <a:ea typeface="Crete Round"/>
                <a:cs typeface="Crete Round"/>
                <a:sym typeface="Crete Round"/>
              </a:rPr>
              <a:t>Nhóm</a:t>
            </a:r>
            <a:r>
              <a:rPr kumimoji="0" lang="pt-BR" sz="2933" b="1" i="0" u="none" strike="noStrike" kern="0" cap="none" spc="0" normalizeH="0" baseline="0" noProof="0" dirty="0">
                <a:ln>
                  <a:noFill/>
                </a:ln>
                <a:solidFill>
                  <a:srgbClr val="DD6326"/>
                </a:solidFill>
                <a:effectLst/>
                <a:uLnTx/>
                <a:uFillTx/>
                <a:latin typeface="Crete Round"/>
                <a:ea typeface="Crete Round"/>
                <a:cs typeface="Crete Round"/>
                <a:sym typeface="Crete Round"/>
              </a:rPr>
              <a:t> 3</a:t>
            </a:r>
            <a:endParaRPr kumimoji="0" sz="2933" b="1" i="0" u="none" strike="noStrike" kern="0" cap="none" spc="0" normalizeH="0" baseline="0" noProof="0" dirty="0">
              <a:ln>
                <a:noFill/>
              </a:ln>
              <a:solidFill>
                <a:srgbClr val="DD6326"/>
              </a:solidFill>
              <a:effectLst/>
              <a:uLnTx/>
              <a:uFillTx/>
              <a:latin typeface="Crete Round"/>
              <a:ea typeface="Crete Round"/>
              <a:cs typeface="Crete Round"/>
              <a:sym typeface="Crete Round"/>
            </a:endParaRPr>
          </a:p>
        </p:txBody>
      </p:sp>
      <p:cxnSp>
        <p:nvCxnSpPr>
          <p:cNvPr id="620" name="Google Shape;620;p47"/>
          <p:cNvCxnSpPr>
            <a:stCxn id="619" idx="1"/>
          </p:cNvCxnSpPr>
          <p:nvPr/>
        </p:nvCxnSpPr>
        <p:spPr>
          <a:xfrm rot="10800000">
            <a:off x="7323590" y="3346711"/>
            <a:ext cx="1126000" cy="116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sm" len="sm"/>
            <a:tailEnd type="none" w="med" len="med"/>
          </a:ln>
        </p:spPr>
      </p:cxnSp>
      <p:sp>
        <p:nvSpPr>
          <p:cNvPr id="621" name="Google Shape;621;p47"/>
          <p:cNvSpPr txBox="1"/>
          <p:nvPr/>
        </p:nvSpPr>
        <p:spPr>
          <a:xfrm>
            <a:off x="8430780" y="663481"/>
            <a:ext cx="30264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2933" b="1" i="0" u="none" strike="noStrike" kern="0" cap="none" spc="0" normalizeH="0" baseline="0" noProof="0" dirty="0" err="1">
                <a:ln>
                  <a:noFill/>
                </a:ln>
                <a:solidFill>
                  <a:srgbClr val="DD6326"/>
                </a:solidFill>
                <a:effectLst/>
                <a:uLnTx/>
                <a:uFillTx/>
                <a:latin typeface="Crete Round"/>
                <a:ea typeface="Crete Round"/>
                <a:cs typeface="Crete Round"/>
                <a:sym typeface="Crete Round"/>
              </a:rPr>
              <a:t>Nhóm</a:t>
            </a:r>
            <a:r>
              <a:rPr kumimoji="0" lang="pt-BR" sz="2933" b="1" i="0" u="none" strike="noStrike" kern="0" cap="none" spc="0" normalizeH="0" baseline="0" noProof="0" dirty="0">
                <a:ln>
                  <a:noFill/>
                </a:ln>
                <a:solidFill>
                  <a:srgbClr val="DD6326"/>
                </a:solidFill>
                <a:effectLst/>
                <a:uLnTx/>
                <a:uFillTx/>
                <a:latin typeface="Crete Round"/>
                <a:ea typeface="Crete Round"/>
                <a:cs typeface="Crete Round"/>
                <a:sym typeface="Crete Round"/>
              </a:rPr>
              <a:t> 2</a:t>
            </a:r>
            <a:endParaRPr kumimoji="0" sz="1867" b="1" i="0" u="none" strike="noStrike" kern="0" cap="none" spc="0" normalizeH="0" baseline="0" noProof="0" dirty="0">
              <a:ln>
                <a:noFill/>
              </a:ln>
              <a:solidFill>
                <a:srgbClr val="DD6326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622" name="Google Shape;622;p47"/>
          <p:cNvCxnSpPr>
            <a:stCxn id="621" idx="1"/>
          </p:cNvCxnSpPr>
          <p:nvPr/>
        </p:nvCxnSpPr>
        <p:spPr>
          <a:xfrm rot="10800000">
            <a:off x="7304780" y="1011881"/>
            <a:ext cx="1126000" cy="116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sm" len="sm"/>
            <a:tailEnd type="none" w="med" len="med"/>
          </a:ln>
        </p:spPr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B310A5E1-0747-3822-3859-77004666792F}"/>
              </a:ext>
            </a:extLst>
          </p:cNvPr>
          <p:cNvGrpSpPr/>
          <p:nvPr/>
        </p:nvGrpSpPr>
        <p:grpSpPr>
          <a:xfrm>
            <a:off x="137875" y="1143992"/>
            <a:ext cx="4374820" cy="2028258"/>
            <a:chOff x="104833" y="1243613"/>
            <a:chExt cx="4374820" cy="1678419"/>
          </a:xfrm>
        </p:grpSpPr>
        <p:sp>
          <p:nvSpPr>
            <p:cNvPr id="613" name="Google Shape;613;p47"/>
            <p:cNvSpPr/>
            <p:nvPr/>
          </p:nvSpPr>
          <p:spPr>
            <a:xfrm>
              <a:off x="278286" y="1243613"/>
              <a:ext cx="4054459" cy="1678419"/>
            </a:xfrm>
            <a:custGeom>
              <a:avLst/>
              <a:gdLst/>
              <a:ahLst/>
              <a:cxnLst/>
              <a:rect l="l" t="t" r="r" b="b"/>
              <a:pathLst>
                <a:path w="24940" h="8540" extrusionOk="0">
                  <a:moveTo>
                    <a:pt x="21687" y="0"/>
                  </a:moveTo>
                  <a:cubicBezTo>
                    <a:pt x="21506" y="0"/>
                    <a:pt x="21341" y="2"/>
                    <a:pt x="21211" y="5"/>
                  </a:cubicBezTo>
                  <a:lnTo>
                    <a:pt x="17533" y="55"/>
                  </a:lnTo>
                  <a:cubicBezTo>
                    <a:pt x="12793" y="138"/>
                    <a:pt x="8004" y="5"/>
                    <a:pt x="3282" y="353"/>
                  </a:cubicBezTo>
                  <a:cubicBezTo>
                    <a:pt x="2470" y="403"/>
                    <a:pt x="1426" y="353"/>
                    <a:pt x="779" y="933"/>
                  </a:cubicBezTo>
                  <a:cubicBezTo>
                    <a:pt x="0" y="1646"/>
                    <a:pt x="150" y="3021"/>
                    <a:pt x="166" y="3982"/>
                  </a:cubicBezTo>
                  <a:cubicBezTo>
                    <a:pt x="183" y="5722"/>
                    <a:pt x="50" y="8141"/>
                    <a:pt x="2287" y="8324"/>
                  </a:cubicBezTo>
                  <a:cubicBezTo>
                    <a:pt x="4238" y="8482"/>
                    <a:pt x="6211" y="8540"/>
                    <a:pt x="8188" y="8540"/>
                  </a:cubicBezTo>
                  <a:cubicBezTo>
                    <a:pt x="10982" y="8540"/>
                    <a:pt x="13783" y="8424"/>
                    <a:pt x="16538" y="8307"/>
                  </a:cubicBezTo>
                  <a:cubicBezTo>
                    <a:pt x="17897" y="8257"/>
                    <a:pt x="19256" y="8175"/>
                    <a:pt x="20615" y="8092"/>
                  </a:cubicBezTo>
                  <a:cubicBezTo>
                    <a:pt x="21626" y="8025"/>
                    <a:pt x="23067" y="8191"/>
                    <a:pt x="23979" y="7694"/>
                  </a:cubicBezTo>
                  <a:cubicBezTo>
                    <a:pt x="24923" y="7164"/>
                    <a:pt x="24774" y="5937"/>
                    <a:pt x="24807" y="5009"/>
                  </a:cubicBezTo>
                  <a:cubicBezTo>
                    <a:pt x="24840" y="3684"/>
                    <a:pt x="24874" y="2358"/>
                    <a:pt x="24923" y="1032"/>
                  </a:cubicBezTo>
                  <a:cubicBezTo>
                    <a:pt x="24940" y="88"/>
                    <a:pt x="23399" y="22"/>
                    <a:pt x="23399" y="22"/>
                  </a:cubicBezTo>
                  <a:cubicBezTo>
                    <a:pt x="23399" y="22"/>
                    <a:pt x="22412" y="0"/>
                    <a:pt x="2168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3" name="Google Shape;623;p47"/>
            <p:cNvSpPr txBox="1"/>
            <p:nvPr/>
          </p:nvSpPr>
          <p:spPr>
            <a:xfrm>
              <a:off x="104833" y="1362840"/>
              <a:ext cx="4374820" cy="13257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lvl="0" algn="ctr" defTabSz="1219170">
                <a:buClr>
                  <a:srgbClr val="000000"/>
                </a:buClr>
              </a:pPr>
              <a:r>
                <a:rPr lang="vi-VN" sz="2800" kern="0" dirty="0">
                  <a:solidFill>
                    <a:srgbClr val="0E1C30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Phân tích tình hình Liên Xô trước cải tổ? </a:t>
              </a:r>
            </a:p>
            <a:p>
              <a:pPr lvl="0" algn="ctr" defTabSz="1219170">
                <a:buClr>
                  <a:srgbClr val="000000"/>
                </a:buClr>
              </a:pPr>
              <a:r>
                <a:rPr lang="vi-VN" sz="2800" kern="0" dirty="0">
                  <a:solidFill>
                    <a:srgbClr val="0E1C30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(Nguyên nhân dẫn đến khủng hoảng)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C5A0C9E-B575-E3C9-3C6F-2FD072C7BD9C}"/>
              </a:ext>
            </a:extLst>
          </p:cNvPr>
          <p:cNvGrpSpPr/>
          <p:nvPr/>
        </p:nvGrpSpPr>
        <p:grpSpPr>
          <a:xfrm>
            <a:off x="8244112" y="1232014"/>
            <a:ext cx="3947888" cy="1359322"/>
            <a:chOff x="8244112" y="1232014"/>
            <a:chExt cx="3947888" cy="1359322"/>
          </a:xfrm>
        </p:grpSpPr>
        <p:sp>
          <p:nvSpPr>
            <p:cNvPr id="624" name="Google Shape;624;p47"/>
            <p:cNvSpPr/>
            <p:nvPr/>
          </p:nvSpPr>
          <p:spPr>
            <a:xfrm>
              <a:off x="8244112" y="1232014"/>
              <a:ext cx="3944367" cy="1359322"/>
            </a:xfrm>
            <a:custGeom>
              <a:avLst/>
              <a:gdLst/>
              <a:ahLst/>
              <a:cxnLst/>
              <a:rect l="l" t="t" r="r" b="b"/>
              <a:pathLst>
                <a:path w="24940" h="8540" extrusionOk="0">
                  <a:moveTo>
                    <a:pt x="21687" y="0"/>
                  </a:moveTo>
                  <a:cubicBezTo>
                    <a:pt x="21506" y="0"/>
                    <a:pt x="21341" y="2"/>
                    <a:pt x="21211" y="5"/>
                  </a:cubicBezTo>
                  <a:lnTo>
                    <a:pt x="17533" y="55"/>
                  </a:lnTo>
                  <a:cubicBezTo>
                    <a:pt x="12793" y="138"/>
                    <a:pt x="8004" y="5"/>
                    <a:pt x="3282" y="353"/>
                  </a:cubicBezTo>
                  <a:cubicBezTo>
                    <a:pt x="2470" y="403"/>
                    <a:pt x="1426" y="353"/>
                    <a:pt x="779" y="933"/>
                  </a:cubicBezTo>
                  <a:cubicBezTo>
                    <a:pt x="0" y="1646"/>
                    <a:pt x="150" y="3021"/>
                    <a:pt x="166" y="3982"/>
                  </a:cubicBezTo>
                  <a:cubicBezTo>
                    <a:pt x="183" y="5722"/>
                    <a:pt x="50" y="8141"/>
                    <a:pt x="2287" y="8324"/>
                  </a:cubicBezTo>
                  <a:cubicBezTo>
                    <a:pt x="4238" y="8482"/>
                    <a:pt x="6211" y="8540"/>
                    <a:pt x="8188" y="8540"/>
                  </a:cubicBezTo>
                  <a:cubicBezTo>
                    <a:pt x="10982" y="8540"/>
                    <a:pt x="13783" y="8424"/>
                    <a:pt x="16538" y="8307"/>
                  </a:cubicBezTo>
                  <a:cubicBezTo>
                    <a:pt x="17897" y="8257"/>
                    <a:pt x="19256" y="8175"/>
                    <a:pt x="20615" y="8092"/>
                  </a:cubicBezTo>
                  <a:cubicBezTo>
                    <a:pt x="21626" y="8025"/>
                    <a:pt x="23067" y="8191"/>
                    <a:pt x="23979" y="7694"/>
                  </a:cubicBezTo>
                  <a:cubicBezTo>
                    <a:pt x="24923" y="7164"/>
                    <a:pt x="24774" y="5937"/>
                    <a:pt x="24807" y="5009"/>
                  </a:cubicBezTo>
                  <a:cubicBezTo>
                    <a:pt x="24840" y="3684"/>
                    <a:pt x="24874" y="2358"/>
                    <a:pt x="24923" y="1032"/>
                  </a:cubicBezTo>
                  <a:cubicBezTo>
                    <a:pt x="24940" y="88"/>
                    <a:pt x="23399" y="22"/>
                    <a:pt x="23399" y="22"/>
                  </a:cubicBezTo>
                  <a:cubicBezTo>
                    <a:pt x="23399" y="22"/>
                    <a:pt x="22412" y="0"/>
                    <a:pt x="2168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5" name="Google Shape;625;p47"/>
            <p:cNvSpPr txBox="1"/>
            <p:nvPr/>
          </p:nvSpPr>
          <p:spPr>
            <a:xfrm>
              <a:off x="8430779" y="1351341"/>
              <a:ext cx="3761221" cy="11482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algn="ctr"/>
              <a:r>
                <a:rPr lang="en-GB" sz="28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Tìm</a:t>
              </a:r>
              <a:r>
                <a:rPr lang="en-GB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8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hiểu</a:t>
              </a:r>
              <a:r>
                <a:rPr lang="en-GB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8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nội</a:t>
              </a:r>
              <a:r>
                <a:rPr lang="en-GB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dung </a:t>
              </a:r>
              <a:r>
                <a:rPr lang="en-GB" sz="28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cải</a:t>
              </a:r>
              <a:r>
                <a:rPr lang="en-GB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8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tổ</a:t>
              </a:r>
              <a:r>
                <a:rPr lang="en-GB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8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GB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8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Liên</a:t>
              </a:r>
              <a:r>
                <a:rPr lang="en-GB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8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Xô</a:t>
              </a:r>
              <a:r>
                <a:rPr lang="en-US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ctr">
                <a:defRPr/>
              </a:pPr>
              <a:endParaRPr lang="en-US" sz="2800" kern="0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AF08877-FD7B-86E4-C7A5-B84D9F4D5A3F}"/>
              </a:ext>
            </a:extLst>
          </p:cNvPr>
          <p:cNvGrpSpPr/>
          <p:nvPr/>
        </p:nvGrpSpPr>
        <p:grpSpPr>
          <a:xfrm>
            <a:off x="7971796" y="3819865"/>
            <a:ext cx="3944367" cy="1094700"/>
            <a:chOff x="8052261" y="3645192"/>
            <a:chExt cx="3944367" cy="1094700"/>
          </a:xfrm>
        </p:grpSpPr>
        <p:sp>
          <p:nvSpPr>
            <p:cNvPr id="626" name="Google Shape;626;p47"/>
            <p:cNvSpPr/>
            <p:nvPr/>
          </p:nvSpPr>
          <p:spPr>
            <a:xfrm>
              <a:off x="8052261" y="3645192"/>
              <a:ext cx="3944367" cy="1094700"/>
            </a:xfrm>
            <a:custGeom>
              <a:avLst/>
              <a:gdLst/>
              <a:ahLst/>
              <a:cxnLst/>
              <a:rect l="l" t="t" r="r" b="b"/>
              <a:pathLst>
                <a:path w="24940" h="8540" extrusionOk="0">
                  <a:moveTo>
                    <a:pt x="21687" y="0"/>
                  </a:moveTo>
                  <a:cubicBezTo>
                    <a:pt x="21506" y="0"/>
                    <a:pt x="21341" y="2"/>
                    <a:pt x="21211" y="5"/>
                  </a:cubicBezTo>
                  <a:lnTo>
                    <a:pt x="17533" y="55"/>
                  </a:lnTo>
                  <a:cubicBezTo>
                    <a:pt x="12793" y="138"/>
                    <a:pt x="8004" y="5"/>
                    <a:pt x="3282" y="353"/>
                  </a:cubicBezTo>
                  <a:cubicBezTo>
                    <a:pt x="2470" y="403"/>
                    <a:pt x="1426" y="353"/>
                    <a:pt x="779" y="933"/>
                  </a:cubicBezTo>
                  <a:cubicBezTo>
                    <a:pt x="0" y="1646"/>
                    <a:pt x="150" y="3021"/>
                    <a:pt x="166" y="3982"/>
                  </a:cubicBezTo>
                  <a:cubicBezTo>
                    <a:pt x="183" y="5722"/>
                    <a:pt x="50" y="8141"/>
                    <a:pt x="2287" y="8324"/>
                  </a:cubicBezTo>
                  <a:cubicBezTo>
                    <a:pt x="4238" y="8482"/>
                    <a:pt x="6211" y="8540"/>
                    <a:pt x="8188" y="8540"/>
                  </a:cubicBezTo>
                  <a:cubicBezTo>
                    <a:pt x="10982" y="8540"/>
                    <a:pt x="13783" y="8424"/>
                    <a:pt x="16538" y="8307"/>
                  </a:cubicBezTo>
                  <a:cubicBezTo>
                    <a:pt x="17897" y="8257"/>
                    <a:pt x="19256" y="8175"/>
                    <a:pt x="20615" y="8092"/>
                  </a:cubicBezTo>
                  <a:cubicBezTo>
                    <a:pt x="21626" y="8025"/>
                    <a:pt x="23067" y="8191"/>
                    <a:pt x="23979" y="7694"/>
                  </a:cubicBezTo>
                  <a:cubicBezTo>
                    <a:pt x="24923" y="7164"/>
                    <a:pt x="24774" y="5937"/>
                    <a:pt x="24807" y="5009"/>
                  </a:cubicBezTo>
                  <a:cubicBezTo>
                    <a:pt x="24840" y="3684"/>
                    <a:pt x="24874" y="2358"/>
                    <a:pt x="24923" y="1032"/>
                  </a:cubicBezTo>
                  <a:cubicBezTo>
                    <a:pt x="24940" y="88"/>
                    <a:pt x="23399" y="22"/>
                    <a:pt x="23399" y="22"/>
                  </a:cubicBezTo>
                  <a:cubicBezTo>
                    <a:pt x="23399" y="22"/>
                    <a:pt x="22412" y="0"/>
                    <a:pt x="2168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7" name="Google Shape;627;p47"/>
            <p:cNvSpPr txBox="1"/>
            <p:nvPr/>
          </p:nvSpPr>
          <p:spPr>
            <a:xfrm>
              <a:off x="8440433" y="3645192"/>
              <a:ext cx="3382679" cy="82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algn="ctr"/>
              <a:r>
                <a:rPr lang="en-GB" sz="28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Đánh</a:t>
              </a:r>
              <a:r>
                <a:rPr lang="en-GB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8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giá</a:t>
              </a:r>
              <a:r>
                <a:rPr lang="en-GB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8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hệ</a:t>
              </a:r>
              <a:r>
                <a:rPr lang="en-GB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8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quả</a:t>
              </a:r>
              <a:r>
                <a:rPr lang="en-GB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8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GB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8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quá</a:t>
              </a:r>
              <a:r>
                <a:rPr lang="en-GB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8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trình</a:t>
              </a:r>
              <a:r>
                <a:rPr lang="en-GB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8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cải</a:t>
              </a:r>
              <a:r>
                <a:rPr lang="en-GB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28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tổ</a:t>
              </a:r>
              <a:r>
                <a:rPr lang="en-US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ctr">
                <a:defRPr/>
              </a:pPr>
              <a:endParaRPr lang="en-US" sz="2800" i="1" kern="0" dirty="0">
                <a:solidFill>
                  <a:srgbClr val="4F81BD">
                    <a:lumMod val="75000"/>
                  </a:srgbClr>
                </a:solidFill>
                <a:effectLst>
                  <a:reflection endPos="0" dist="50800" dir="5400000" sy="-100000" algn="bl" rotWithShape="0"/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28" name="Google Shape;628;p47"/>
          <p:cNvSpPr/>
          <p:nvPr/>
        </p:nvSpPr>
        <p:spPr>
          <a:xfrm rot="2277391">
            <a:off x="5367018" y="1473641"/>
            <a:ext cx="1725655" cy="1611696"/>
          </a:xfrm>
          <a:custGeom>
            <a:avLst/>
            <a:gdLst/>
            <a:ahLst/>
            <a:cxnLst/>
            <a:rect l="l" t="t" r="r" b="b"/>
            <a:pathLst>
              <a:path w="9644" h="9007" extrusionOk="0">
                <a:moveTo>
                  <a:pt x="5336" y="1"/>
                </a:moveTo>
                <a:cubicBezTo>
                  <a:pt x="3792" y="1"/>
                  <a:pt x="2265" y="837"/>
                  <a:pt x="1475" y="2278"/>
                </a:cubicBezTo>
                <a:cubicBezTo>
                  <a:pt x="0" y="4930"/>
                  <a:pt x="912" y="8393"/>
                  <a:pt x="4176" y="8940"/>
                </a:cubicBezTo>
                <a:cubicBezTo>
                  <a:pt x="4455" y="8985"/>
                  <a:pt x="4726" y="9007"/>
                  <a:pt x="4991" y="9007"/>
                </a:cubicBezTo>
                <a:cubicBezTo>
                  <a:pt x="7729" y="9007"/>
                  <a:pt x="9643" y="6688"/>
                  <a:pt x="9628" y="4300"/>
                </a:cubicBezTo>
                <a:cubicBezTo>
                  <a:pt x="9611" y="2908"/>
                  <a:pt x="8932" y="1599"/>
                  <a:pt x="7789" y="804"/>
                </a:cubicBezTo>
                <a:cubicBezTo>
                  <a:pt x="7046" y="256"/>
                  <a:pt x="6188" y="1"/>
                  <a:pt x="5336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629" name="Google Shape;629;p47"/>
          <p:cNvGrpSpPr/>
          <p:nvPr/>
        </p:nvGrpSpPr>
        <p:grpSpPr>
          <a:xfrm>
            <a:off x="5679740" y="1478799"/>
            <a:ext cx="1236613" cy="598419"/>
            <a:chOff x="4156010" y="2327488"/>
            <a:chExt cx="927460" cy="448814"/>
          </a:xfrm>
        </p:grpSpPr>
        <p:grpSp>
          <p:nvGrpSpPr>
            <p:cNvPr id="630" name="Google Shape;630;p47"/>
            <p:cNvGrpSpPr/>
            <p:nvPr/>
          </p:nvGrpSpPr>
          <p:grpSpPr>
            <a:xfrm>
              <a:off x="4156010" y="2627654"/>
              <a:ext cx="927460" cy="148648"/>
              <a:chOff x="1173250" y="3599475"/>
              <a:chExt cx="327875" cy="52550"/>
            </a:xfrm>
          </p:grpSpPr>
          <p:sp>
            <p:nvSpPr>
              <p:cNvPr id="631" name="Google Shape;631;p47"/>
              <p:cNvSpPr/>
              <p:nvPr/>
            </p:nvSpPr>
            <p:spPr>
              <a:xfrm>
                <a:off x="1187350" y="3599475"/>
                <a:ext cx="294550" cy="44825"/>
              </a:xfrm>
              <a:custGeom>
                <a:avLst/>
                <a:gdLst/>
                <a:ahLst/>
                <a:cxnLst/>
                <a:rect l="l" t="t" r="r" b="b"/>
                <a:pathLst>
                  <a:path w="11782" h="1793" extrusionOk="0">
                    <a:moveTo>
                      <a:pt x="3407" y="0"/>
                    </a:moveTo>
                    <a:cubicBezTo>
                      <a:pt x="2254" y="0"/>
                      <a:pt x="1613" y="1384"/>
                      <a:pt x="51" y="1384"/>
                    </a:cubicBezTo>
                    <a:lnTo>
                      <a:pt x="1" y="1691"/>
                    </a:lnTo>
                    <a:lnTo>
                      <a:pt x="5685" y="1793"/>
                    </a:lnTo>
                    <a:lnTo>
                      <a:pt x="11782" y="1588"/>
                    </a:lnTo>
                    <a:lnTo>
                      <a:pt x="11705" y="1230"/>
                    </a:lnTo>
                    <a:cubicBezTo>
                      <a:pt x="10680" y="1230"/>
                      <a:pt x="9119" y="155"/>
                      <a:pt x="7633" y="155"/>
                    </a:cubicBezTo>
                    <a:cubicBezTo>
                      <a:pt x="6147" y="155"/>
                      <a:pt x="5685" y="1256"/>
                      <a:pt x="5685" y="1256"/>
                    </a:cubicBezTo>
                    <a:cubicBezTo>
                      <a:pt x="5685" y="1256"/>
                      <a:pt x="4559" y="0"/>
                      <a:pt x="340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32" name="Google Shape;632;p47"/>
              <p:cNvSpPr/>
              <p:nvPr/>
            </p:nvSpPr>
            <p:spPr>
              <a:xfrm>
                <a:off x="1173250" y="3639175"/>
                <a:ext cx="327875" cy="12850"/>
              </a:xfrm>
              <a:custGeom>
                <a:avLst/>
                <a:gdLst/>
                <a:ahLst/>
                <a:cxnLst/>
                <a:rect l="l" t="t" r="r" b="b"/>
                <a:pathLst>
                  <a:path w="13115" h="514" extrusionOk="0">
                    <a:moveTo>
                      <a:pt x="12960" y="0"/>
                    </a:moveTo>
                    <a:lnTo>
                      <a:pt x="103" y="103"/>
                    </a:lnTo>
                    <a:lnTo>
                      <a:pt x="1" y="513"/>
                    </a:lnTo>
                    <a:lnTo>
                      <a:pt x="13114" y="513"/>
                    </a:lnTo>
                    <a:lnTo>
                      <a:pt x="1296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633" name="Google Shape;633;p47"/>
            <p:cNvGrpSpPr/>
            <p:nvPr/>
          </p:nvGrpSpPr>
          <p:grpSpPr>
            <a:xfrm rot="394953">
              <a:off x="4412884" y="2336946"/>
              <a:ext cx="178038" cy="226677"/>
              <a:chOff x="1192475" y="2684000"/>
              <a:chExt cx="70450" cy="89700"/>
            </a:xfrm>
          </p:grpSpPr>
          <p:sp>
            <p:nvSpPr>
              <p:cNvPr id="634" name="Google Shape;634;p47"/>
              <p:cNvSpPr/>
              <p:nvPr/>
            </p:nvSpPr>
            <p:spPr>
              <a:xfrm>
                <a:off x="1192475" y="2684000"/>
                <a:ext cx="62125" cy="76875"/>
              </a:xfrm>
              <a:custGeom>
                <a:avLst/>
                <a:gdLst/>
                <a:ahLst/>
                <a:cxnLst/>
                <a:rect l="l" t="t" r="r" b="b"/>
                <a:pathLst>
                  <a:path w="2485" h="3075" extrusionOk="0">
                    <a:moveTo>
                      <a:pt x="1357" y="0"/>
                    </a:moveTo>
                    <a:lnTo>
                      <a:pt x="0" y="975"/>
                    </a:lnTo>
                    <a:lnTo>
                      <a:pt x="333" y="2178"/>
                    </a:lnTo>
                    <a:lnTo>
                      <a:pt x="897" y="2025"/>
                    </a:lnTo>
                    <a:lnTo>
                      <a:pt x="743" y="1256"/>
                    </a:lnTo>
                    <a:lnTo>
                      <a:pt x="1152" y="897"/>
                    </a:lnTo>
                    <a:lnTo>
                      <a:pt x="1716" y="1410"/>
                    </a:lnTo>
                    <a:lnTo>
                      <a:pt x="1640" y="2640"/>
                    </a:lnTo>
                    <a:lnTo>
                      <a:pt x="1870" y="3074"/>
                    </a:lnTo>
                    <a:lnTo>
                      <a:pt x="2485" y="2691"/>
                    </a:lnTo>
                    <a:lnTo>
                      <a:pt x="2202" y="2331"/>
                    </a:lnTo>
                    <a:lnTo>
                      <a:pt x="2458" y="1052"/>
                    </a:lnTo>
                    <a:lnTo>
                      <a:pt x="1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35" name="Google Shape;635;p47"/>
              <p:cNvSpPr/>
              <p:nvPr/>
            </p:nvSpPr>
            <p:spPr>
              <a:xfrm>
                <a:off x="1242400" y="2755100"/>
                <a:ext cx="20525" cy="18600"/>
              </a:xfrm>
              <a:custGeom>
                <a:avLst/>
                <a:gdLst/>
                <a:ahLst/>
                <a:cxnLst/>
                <a:rect l="l" t="t" r="r" b="b"/>
                <a:pathLst>
                  <a:path w="821" h="744" extrusionOk="0">
                    <a:moveTo>
                      <a:pt x="590" y="0"/>
                    </a:moveTo>
                    <a:lnTo>
                      <a:pt x="0" y="409"/>
                    </a:lnTo>
                    <a:lnTo>
                      <a:pt x="181" y="743"/>
                    </a:lnTo>
                    <a:lnTo>
                      <a:pt x="820" y="281"/>
                    </a:lnTo>
                    <a:lnTo>
                      <a:pt x="59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636" name="Google Shape;636;p47"/>
            <p:cNvGrpSpPr/>
            <p:nvPr/>
          </p:nvGrpSpPr>
          <p:grpSpPr>
            <a:xfrm rot="2700136">
              <a:off x="4641646" y="2391304"/>
              <a:ext cx="126208" cy="160681"/>
              <a:chOff x="1192475" y="2684000"/>
              <a:chExt cx="70450" cy="89700"/>
            </a:xfrm>
          </p:grpSpPr>
          <p:sp>
            <p:nvSpPr>
              <p:cNvPr id="637" name="Google Shape;637;p47"/>
              <p:cNvSpPr/>
              <p:nvPr/>
            </p:nvSpPr>
            <p:spPr>
              <a:xfrm>
                <a:off x="1192475" y="2684000"/>
                <a:ext cx="62125" cy="76875"/>
              </a:xfrm>
              <a:custGeom>
                <a:avLst/>
                <a:gdLst/>
                <a:ahLst/>
                <a:cxnLst/>
                <a:rect l="l" t="t" r="r" b="b"/>
                <a:pathLst>
                  <a:path w="2485" h="3075" extrusionOk="0">
                    <a:moveTo>
                      <a:pt x="1357" y="0"/>
                    </a:moveTo>
                    <a:lnTo>
                      <a:pt x="0" y="975"/>
                    </a:lnTo>
                    <a:lnTo>
                      <a:pt x="333" y="2178"/>
                    </a:lnTo>
                    <a:lnTo>
                      <a:pt x="897" y="2025"/>
                    </a:lnTo>
                    <a:lnTo>
                      <a:pt x="743" y="1256"/>
                    </a:lnTo>
                    <a:lnTo>
                      <a:pt x="1152" y="897"/>
                    </a:lnTo>
                    <a:lnTo>
                      <a:pt x="1716" y="1410"/>
                    </a:lnTo>
                    <a:lnTo>
                      <a:pt x="1640" y="2640"/>
                    </a:lnTo>
                    <a:lnTo>
                      <a:pt x="1870" y="3074"/>
                    </a:lnTo>
                    <a:lnTo>
                      <a:pt x="2485" y="2691"/>
                    </a:lnTo>
                    <a:lnTo>
                      <a:pt x="2202" y="2331"/>
                    </a:lnTo>
                    <a:lnTo>
                      <a:pt x="2458" y="1052"/>
                    </a:lnTo>
                    <a:lnTo>
                      <a:pt x="1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38" name="Google Shape;638;p47"/>
              <p:cNvSpPr/>
              <p:nvPr/>
            </p:nvSpPr>
            <p:spPr>
              <a:xfrm>
                <a:off x="1242400" y="2755100"/>
                <a:ext cx="20525" cy="18600"/>
              </a:xfrm>
              <a:custGeom>
                <a:avLst/>
                <a:gdLst/>
                <a:ahLst/>
                <a:cxnLst/>
                <a:rect l="l" t="t" r="r" b="b"/>
                <a:pathLst>
                  <a:path w="821" h="744" extrusionOk="0">
                    <a:moveTo>
                      <a:pt x="590" y="0"/>
                    </a:moveTo>
                    <a:lnTo>
                      <a:pt x="0" y="409"/>
                    </a:lnTo>
                    <a:lnTo>
                      <a:pt x="181" y="743"/>
                    </a:lnTo>
                    <a:lnTo>
                      <a:pt x="820" y="281"/>
                    </a:lnTo>
                    <a:lnTo>
                      <a:pt x="59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639" name="Google Shape;639;p47"/>
          <p:cNvGrpSpPr/>
          <p:nvPr/>
        </p:nvGrpSpPr>
        <p:grpSpPr>
          <a:xfrm>
            <a:off x="5565251" y="2077225"/>
            <a:ext cx="1262384" cy="589953"/>
            <a:chOff x="9395188" y="2988476"/>
            <a:chExt cx="1505945" cy="703777"/>
          </a:xfrm>
        </p:grpSpPr>
        <p:sp>
          <p:nvSpPr>
            <p:cNvPr id="640" name="Google Shape;640;p47"/>
            <p:cNvSpPr/>
            <p:nvPr/>
          </p:nvSpPr>
          <p:spPr>
            <a:xfrm>
              <a:off x="9431934" y="2988476"/>
              <a:ext cx="1280996" cy="151619"/>
            </a:xfrm>
            <a:custGeom>
              <a:avLst/>
              <a:gdLst/>
              <a:ahLst/>
              <a:cxnLst/>
              <a:rect l="l" t="t" r="r" b="b"/>
              <a:pathLst>
                <a:path w="8018" h="949" extrusionOk="0">
                  <a:moveTo>
                    <a:pt x="52" y="0"/>
                  </a:moveTo>
                  <a:lnTo>
                    <a:pt x="1" y="949"/>
                  </a:lnTo>
                  <a:lnTo>
                    <a:pt x="8018" y="949"/>
                  </a:lnTo>
                  <a:lnTo>
                    <a:pt x="80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1" name="Google Shape;641;p47"/>
            <p:cNvSpPr/>
            <p:nvPr/>
          </p:nvSpPr>
          <p:spPr>
            <a:xfrm>
              <a:off x="9607835" y="3045673"/>
              <a:ext cx="920885" cy="57516"/>
            </a:xfrm>
            <a:custGeom>
              <a:avLst/>
              <a:gdLst/>
              <a:ahLst/>
              <a:cxnLst/>
              <a:rect l="l" t="t" r="r" b="b"/>
              <a:pathLst>
                <a:path w="5764" h="360" extrusionOk="0">
                  <a:moveTo>
                    <a:pt x="5764" y="0"/>
                  </a:moveTo>
                  <a:lnTo>
                    <a:pt x="52" y="26"/>
                  </a:lnTo>
                  <a:lnTo>
                    <a:pt x="1" y="283"/>
                  </a:lnTo>
                  <a:lnTo>
                    <a:pt x="5764" y="359"/>
                  </a:lnTo>
                  <a:lnTo>
                    <a:pt x="576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2" name="Google Shape;642;p47"/>
            <p:cNvSpPr/>
            <p:nvPr/>
          </p:nvSpPr>
          <p:spPr>
            <a:xfrm>
              <a:off x="9493284" y="3045673"/>
              <a:ext cx="86113" cy="45214"/>
            </a:xfrm>
            <a:custGeom>
              <a:avLst/>
              <a:gdLst/>
              <a:ahLst/>
              <a:cxnLst/>
              <a:rect l="l" t="t" r="r" b="b"/>
              <a:pathLst>
                <a:path w="539" h="283" extrusionOk="0">
                  <a:moveTo>
                    <a:pt x="52" y="0"/>
                  </a:moveTo>
                  <a:lnTo>
                    <a:pt x="0" y="283"/>
                  </a:lnTo>
                  <a:lnTo>
                    <a:pt x="462" y="283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3" name="Google Shape;643;p47"/>
            <p:cNvSpPr/>
            <p:nvPr/>
          </p:nvSpPr>
          <p:spPr>
            <a:xfrm>
              <a:off x="10573775" y="3041519"/>
              <a:ext cx="81800" cy="57516"/>
            </a:xfrm>
            <a:custGeom>
              <a:avLst/>
              <a:gdLst/>
              <a:ahLst/>
              <a:cxnLst/>
              <a:rect l="l" t="t" r="r" b="b"/>
              <a:pathLst>
                <a:path w="512" h="360" extrusionOk="0">
                  <a:moveTo>
                    <a:pt x="460" y="0"/>
                  </a:moveTo>
                  <a:lnTo>
                    <a:pt x="0" y="26"/>
                  </a:lnTo>
                  <a:lnTo>
                    <a:pt x="26" y="360"/>
                  </a:lnTo>
                  <a:lnTo>
                    <a:pt x="512" y="360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4" name="Google Shape;644;p47"/>
            <p:cNvSpPr/>
            <p:nvPr/>
          </p:nvSpPr>
          <p:spPr>
            <a:xfrm>
              <a:off x="9464686" y="3139937"/>
              <a:ext cx="1358642" cy="270007"/>
            </a:xfrm>
            <a:custGeom>
              <a:avLst/>
              <a:gdLst/>
              <a:ahLst/>
              <a:cxnLst/>
              <a:rect l="l" t="t" r="r" b="b"/>
              <a:pathLst>
                <a:path w="8504" h="1690" extrusionOk="0">
                  <a:moveTo>
                    <a:pt x="104" y="1"/>
                  </a:moveTo>
                  <a:lnTo>
                    <a:pt x="1" y="1690"/>
                  </a:lnTo>
                  <a:lnTo>
                    <a:pt x="1" y="1690"/>
                  </a:lnTo>
                  <a:lnTo>
                    <a:pt x="8503" y="1613"/>
                  </a:lnTo>
                  <a:lnTo>
                    <a:pt x="842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5" name="Google Shape;645;p47"/>
            <p:cNvSpPr/>
            <p:nvPr/>
          </p:nvSpPr>
          <p:spPr>
            <a:xfrm>
              <a:off x="10532715" y="3205122"/>
              <a:ext cx="180215" cy="98417"/>
            </a:xfrm>
            <a:custGeom>
              <a:avLst/>
              <a:gdLst/>
              <a:ahLst/>
              <a:cxnLst/>
              <a:rect l="l" t="t" r="r" b="b"/>
              <a:pathLst>
                <a:path w="1128" h="616" extrusionOk="0">
                  <a:moveTo>
                    <a:pt x="513" y="1"/>
                  </a:moveTo>
                  <a:cubicBezTo>
                    <a:pt x="202" y="1"/>
                    <a:pt x="0" y="138"/>
                    <a:pt x="0" y="309"/>
                  </a:cubicBezTo>
                  <a:cubicBezTo>
                    <a:pt x="0" y="478"/>
                    <a:pt x="154" y="616"/>
                    <a:pt x="564" y="616"/>
                  </a:cubicBezTo>
                  <a:cubicBezTo>
                    <a:pt x="875" y="616"/>
                    <a:pt x="1128" y="437"/>
                    <a:pt x="1128" y="309"/>
                  </a:cubicBezTo>
                  <a:cubicBezTo>
                    <a:pt x="1128" y="138"/>
                    <a:pt x="824" y="1"/>
                    <a:pt x="5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6" name="Google Shape;646;p47"/>
            <p:cNvSpPr/>
            <p:nvPr/>
          </p:nvSpPr>
          <p:spPr>
            <a:xfrm>
              <a:off x="9567095" y="3270787"/>
              <a:ext cx="900276" cy="49049"/>
            </a:xfrm>
            <a:custGeom>
              <a:avLst/>
              <a:gdLst/>
              <a:ahLst/>
              <a:cxnLst/>
              <a:rect l="l" t="t" r="r" b="b"/>
              <a:pathLst>
                <a:path w="5635" h="307" extrusionOk="0">
                  <a:moveTo>
                    <a:pt x="5635" y="0"/>
                  </a:moveTo>
                  <a:lnTo>
                    <a:pt x="0" y="77"/>
                  </a:lnTo>
                  <a:lnTo>
                    <a:pt x="0" y="307"/>
                  </a:lnTo>
                  <a:lnTo>
                    <a:pt x="5635" y="179"/>
                  </a:lnTo>
                  <a:lnTo>
                    <a:pt x="563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7" name="Google Shape;647;p47"/>
            <p:cNvSpPr/>
            <p:nvPr/>
          </p:nvSpPr>
          <p:spPr>
            <a:xfrm>
              <a:off x="9567095" y="3188826"/>
              <a:ext cx="900276" cy="57516"/>
            </a:xfrm>
            <a:custGeom>
              <a:avLst/>
              <a:gdLst/>
              <a:ahLst/>
              <a:cxnLst/>
              <a:rect l="l" t="t" r="r" b="b"/>
              <a:pathLst>
                <a:path w="5635" h="360" extrusionOk="0">
                  <a:moveTo>
                    <a:pt x="51" y="0"/>
                  </a:moveTo>
                  <a:lnTo>
                    <a:pt x="0" y="360"/>
                  </a:lnTo>
                  <a:lnTo>
                    <a:pt x="5635" y="283"/>
                  </a:lnTo>
                  <a:lnTo>
                    <a:pt x="563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8" name="Google Shape;648;p47"/>
            <p:cNvSpPr/>
            <p:nvPr/>
          </p:nvSpPr>
          <p:spPr>
            <a:xfrm>
              <a:off x="9395188" y="3348274"/>
              <a:ext cx="1505945" cy="343979"/>
            </a:xfrm>
            <a:custGeom>
              <a:avLst/>
              <a:gdLst/>
              <a:ahLst/>
              <a:cxnLst/>
              <a:rect l="l" t="t" r="r" b="b"/>
              <a:pathLst>
                <a:path w="9426" h="2153" extrusionOk="0">
                  <a:moveTo>
                    <a:pt x="9298" y="1"/>
                  </a:moveTo>
                  <a:lnTo>
                    <a:pt x="153" y="258"/>
                  </a:lnTo>
                  <a:lnTo>
                    <a:pt x="1" y="2153"/>
                  </a:lnTo>
                  <a:lnTo>
                    <a:pt x="9425" y="2153"/>
                  </a:lnTo>
                  <a:lnTo>
                    <a:pt x="92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9" name="Google Shape;649;p47"/>
            <p:cNvSpPr/>
            <p:nvPr/>
          </p:nvSpPr>
          <p:spPr>
            <a:xfrm>
              <a:off x="9693949" y="3409785"/>
              <a:ext cx="883980" cy="241728"/>
            </a:xfrm>
            <a:custGeom>
              <a:avLst/>
              <a:gdLst/>
              <a:ahLst/>
              <a:cxnLst/>
              <a:rect l="l" t="t" r="r" b="b"/>
              <a:pathLst>
                <a:path w="5533" h="1513" extrusionOk="0">
                  <a:moveTo>
                    <a:pt x="4688" y="1"/>
                  </a:moveTo>
                  <a:lnTo>
                    <a:pt x="896" y="103"/>
                  </a:lnTo>
                  <a:cubicBezTo>
                    <a:pt x="896" y="103"/>
                    <a:pt x="743" y="616"/>
                    <a:pt x="0" y="616"/>
                  </a:cubicBezTo>
                  <a:lnTo>
                    <a:pt x="0" y="999"/>
                  </a:lnTo>
                  <a:cubicBezTo>
                    <a:pt x="0" y="999"/>
                    <a:pt x="105" y="984"/>
                    <a:pt x="247" y="984"/>
                  </a:cubicBezTo>
                  <a:cubicBezTo>
                    <a:pt x="558" y="984"/>
                    <a:pt x="1050" y="1056"/>
                    <a:pt x="1050" y="1512"/>
                  </a:cubicBezTo>
                  <a:lnTo>
                    <a:pt x="4867" y="1410"/>
                  </a:lnTo>
                  <a:cubicBezTo>
                    <a:pt x="4867" y="1410"/>
                    <a:pt x="4867" y="974"/>
                    <a:pt x="5533" y="974"/>
                  </a:cubicBezTo>
                  <a:lnTo>
                    <a:pt x="5456" y="410"/>
                  </a:lnTo>
                  <a:cubicBezTo>
                    <a:pt x="5456" y="410"/>
                    <a:pt x="5392" y="418"/>
                    <a:pt x="5302" y="418"/>
                  </a:cubicBezTo>
                  <a:cubicBezTo>
                    <a:pt x="5077" y="418"/>
                    <a:pt x="4688" y="366"/>
                    <a:pt x="46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0" name="Google Shape;650;p47"/>
            <p:cNvSpPr/>
            <p:nvPr/>
          </p:nvSpPr>
          <p:spPr>
            <a:xfrm>
              <a:off x="9480982" y="3483438"/>
              <a:ext cx="168073" cy="102411"/>
            </a:xfrm>
            <a:custGeom>
              <a:avLst/>
              <a:gdLst/>
              <a:ahLst/>
              <a:cxnLst/>
              <a:rect l="l" t="t" r="r" b="b"/>
              <a:pathLst>
                <a:path w="1052" h="641" extrusionOk="0">
                  <a:moveTo>
                    <a:pt x="437" y="0"/>
                  </a:moveTo>
                  <a:lnTo>
                    <a:pt x="1" y="359"/>
                  </a:lnTo>
                  <a:lnTo>
                    <a:pt x="539" y="641"/>
                  </a:lnTo>
                  <a:lnTo>
                    <a:pt x="1052" y="359"/>
                  </a:lnTo>
                  <a:lnTo>
                    <a:pt x="43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1" name="Google Shape;651;p47"/>
            <p:cNvSpPr/>
            <p:nvPr/>
          </p:nvSpPr>
          <p:spPr>
            <a:xfrm>
              <a:off x="10622823" y="3462988"/>
              <a:ext cx="175901" cy="110559"/>
            </a:xfrm>
            <a:custGeom>
              <a:avLst/>
              <a:gdLst/>
              <a:ahLst/>
              <a:cxnLst/>
              <a:rect l="l" t="t" r="r" b="b"/>
              <a:pathLst>
                <a:path w="1101" h="692" extrusionOk="0">
                  <a:moveTo>
                    <a:pt x="615" y="0"/>
                  </a:moveTo>
                  <a:lnTo>
                    <a:pt x="0" y="334"/>
                  </a:lnTo>
                  <a:lnTo>
                    <a:pt x="538" y="692"/>
                  </a:lnTo>
                  <a:lnTo>
                    <a:pt x="1101" y="360"/>
                  </a:lnTo>
                  <a:lnTo>
                    <a:pt x="61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652" name="Google Shape;652;p47"/>
          <p:cNvSpPr/>
          <p:nvPr/>
        </p:nvSpPr>
        <p:spPr>
          <a:xfrm rot="1803810" flipH="1">
            <a:off x="4376077" y="454729"/>
            <a:ext cx="3721652" cy="3726648"/>
          </a:xfrm>
          <a:prstGeom prst="blockArc">
            <a:avLst>
              <a:gd name="adj1" fmla="val 12622480"/>
              <a:gd name="adj2" fmla="val 18176457"/>
              <a:gd name="adj3" fmla="val 20786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1026" name="Picture 2" descr="GIF group groupe gruppe - animated GIF on GIFER">
            <a:extLst>
              <a:ext uri="{FF2B5EF4-FFF2-40B4-BE49-F238E27FC236}">
                <a16:creationId xmlns:a16="http://schemas.microsoft.com/office/drawing/2014/main" id="{26CB2158-6D30-C220-3A6F-9EE1C340E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42" y="3461630"/>
            <a:ext cx="4777948" cy="341242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3" name="Google Shape;653;p47"/>
          <p:cNvGrpSpPr/>
          <p:nvPr/>
        </p:nvGrpSpPr>
        <p:grpSpPr>
          <a:xfrm>
            <a:off x="4370513" y="454840"/>
            <a:ext cx="3727213" cy="3727442"/>
            <a:chOff x="3170800" y="1358769"/>
            <a:chExt cx="2795410" cy="2795581"/>
          </a:xfrm>
        </p:grpSpPr>
        <p:sp>
          <p:nvSpPr>
            <p:cNvPr id="654" name="Google Shape;654;p47"/>
            <p:cNvSpPr/>
            <p:nvPr/>
          </p:nvSpPr>
          <p:spPr>
            <a:xfrm rot="-3604175" flipH="1">
              <a:off x="3169337" y="1360642"/>
              <a:ext cx="2794986" cy="2791239"/>
            </a:xfrm>
            <a:prstGeom prst="blockArc">
              <a:avLst>
                <a:gd name="adj1" fmla="val 12564381"/>
                <a:gd name="adj2" fmla="val 18346131"/>
                <a:gd name="adj3" fmla="val 2084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5" name="Google Shape;655;p47"/>
            <p:cNvSpPr/>
            <p:nvPr/>
          </p:nvSpPr>
          <p:spPr>
            <a:xfrm rot="-8996190" flipH="1">
              <a:off x="3172333" y="1358815"/>
              <a:ext cx="2791239" cy="2794986"/>
            </a:xfrm>
            <a:prstGeom prst="blockArc">
              <a:avLst>
                <a:gd name="adj1" fmla="val 12622480"/>
                <a:gd name="adj2" fmla="val 18081133"/>
                <a:gd name="adj3" fmla="val 20809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6" name="Google Shape;656;p47"/>
            <p:cNvSpPr/>
            <p:nvPr/>
          </p:nvSpPr>
          <p:spPr>
            <a:xfrm rot="7195825" flipH="1">
              <a:off x="3173098" y="1360688"/>
              <a:ext cx="2794986" cy="2791239"/>
            </a:xfrm>
            <a:prstGeom prst="blockArc">
              <a:avLst>
                <a:gd name="adj1" fmla="val 12622480"/>
                <a:gd name="adj2" fmla="val 18176457"/>
                <a:gd name="adj3" fmla="val 20786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7" name="Google Shape;657;p47"/>
            <p:cNvSpPr/>
            <p:nvPr/>
          </p:nvSpPr>
          <p:spPr>
            <a:xfrm>
              <a:off x="3170800" y="2461750"/>
              <a:ext cx="582000" cy="582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8" name="Google Shape;658;p47"/>
            <p:cNvSpPr/>
            <p:nvPr/>
          </p:nvSpPr>
          <p:spPr>
            <a:xfrm>
              <a:off x="4302575" y="1359650"/>
              <a:ext cx="582000" cy="58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9" name="Google Shape;659;p47"/>
            <p:cNvSpPr/>
            <p:nvPr/>
          </p:nvSpPr>
          <p:spPr>
            <a:xfrm>
              <a:off x="4278400" y="3572350"/>
              <a:ext cx="582000" cy="5820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0" name="Google Shape;660;p47"/>
            <p:cNvSpPr/>
            <p:nvPr/>
          </p:nvSpPr>
          <p:spPr>
            <a:xfrm>
              <a:off x="5383675" y="2449100"/>
              <a:ext cx="582000" cy="582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1" name="Google Shape;661;p47"/>
            <p:cNvSpPr txBox="1"/>
            <p:nvPr/>
          </p:nvSpPr>
          <p:spPr>
            <a:xfrm flipH="1">
              <a:off x="4299795" y="3719753"/>
              <a:ext cx="510600" cy="26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pt-BR" sz="2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rete Round"/>
                  <a:ea typeface="Crete Round"/>
                  <a:cs typeface="Crete Round"/>
                  <a:sym typeface="Crete Round"/>
                </a:rPr>
                <a:t>03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rete Round"/>
                <a:ea typeface="Crete Round"/>
                <a:cs typeface="Crete Round"/>
                <a:sym typeface="Crete Round"/>
              </a:endParaRPr>
            </a:p>
          </p:txBody>
        </p:sp>
        <p:sp>
          <p:nvSpPr>
            <p:cNvPr id="663" name="Google Shape;663;p47"/>
            <p:cNvSpPr txBox="1"/>
            <p:nvPr/>
          </p:nvSpPr>
          <p:spPr>
            <a:xfrm flipH="1">
              <a:off x="4299795" y="1485613"/>
              <a:ext cx="510600" cy="26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pt-BR" sz="2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rete Round"/>
                  <a:ea typeface="Crete Round"/>
                  <a:cs typeface="Crete Round"/>
                  <a:sym typeface="Crete Round"/>
                </a:rPr>
                <a:t>01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rete Round"/>
                <a:ea typeface="Crete Round"/>
                <a:cs typeface="Crete Round"/>
                <a:sym typeface="Crete Round"/>
              </a:endParaRPr>
            </a:p>
          </p:txBody>
        </p:sp>
        <p:sp>
          <p:nvSpPr>
            <p:cNvPr id="664" name="Google Shape;664;p47"/>
            <p:cNvSpPr txBox="1"/>
            <p:nvPr/>
          </p:nvSpPr>
          <p:spPr>
            <a:xfrm flipH="1">
              <a:off x="5423000" y="2543421"/>
              <a:ext cx="510600" cy="26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pt-BR" sz="2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rete Round"/>
                  <a:ea typeface="Crete Round"/>
                  <a:cs typeface="Crete Round"/>
                  <a:sym typeface="Crete Round"/>
                </a:rPr>
                <a:t>02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rete Round"/>
                <a:ea typeface="Crete Round"/>
                <a:cs typeface="Crete Round"/>
                <a:sym typeface="Crete Round"/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AFDBCDA3-A088-E677-95DB-48F1283CF351}"/>
              </a:ext>
            </a:extLst>
          </p:cNvPr>
          <p:cNvSpPr/>
          <p:nvPr/>
        </p:nvSpPr>
        <p:spPr>
          <a:xfrm>
            <a:off x="8100334" y="5669107"/>
            <a:ext cx="358623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</a:t>
            </a:r>
            <a:endParaRPr lang="en-VN" sz="4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10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0" grpId="0" animBg="1"/>
      <p:bldP spid="612" grpId="0" animBg="1"/>
      <p:bldP spid="619" grpId="0"/>
      <p:bldP spid="621" grpId="0"/>
      <p:bldP spid="628" grpId="0" animBg="1"/>
      <p:bldP spid="652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hủng hoảng nang lượng.mp4" descr="khủng hoảng nang lượng.mp4">
            <a:hlinkClick r:id="" action="ppaction://media"/>
            <a:extLst>
              <a:ext uri="{FF2B5EF4-FFF2-40B4-BE49-F238E27FC236}">
                <a16:creationId xmlns:a16="http://schemas.microsoft.com/office/drawing/2014/main" id="{0623DDF2-C316-2FC7-295F-D1E13E3802F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415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0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E5C8083-486D-70CC-3FA8-2AD673FD58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5842337"/>
            <a:ext cx="12192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algn="just"/>
            <a:r>
              <a:rPr lang="vi-V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Khi cuộc khủng hoảng dầu mỏ nổ ra vào năm 1973, chính phủ Hà Lan quyết định ban bố lệnh cấm ô tô lưu thông vào Chủ Nhật hàng tuần (gọi là “Car-free Sunday”). Nhiều người dân Hà Lan đã phải chọn cách đi bộ, đi xe đạp, hoặc cưỡi ngựa.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Netherlands introduces car-free Sundays - archive, 1973 | Netherlands | The  Guardian">
            <a:extLst>
              <a:ext uri="{FF2B5EF4-FFF2-40B4-BE49-F238E27FC236}">
                <a16:creationId xmlns:a16="http://schemas.microsoft.com/office/drawing/2014/main" id="{3B749064-34E8-68EF-3DF1-F83CC9A75B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6095999" cy="5842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icnics on the motorway: the first car-free Sundays – in pictures | Cities  | The Guardian">
            <a:extLst>
              <a:ext uri="{FF2B5EF4-FFF2-40B4-BE49-F238E27FC236}">
                <a16:creationId xmlns:a16="http://schemas.microsoft.com/office/drawing/2014/main" id="{7281AA97-348F-CBA9-4178-EAB5EEF2BD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6096000" cy="5842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815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OPEC Oil Embargo">
            <a:extLst>
              <a:ext uri="{FF2B5EF4-FFF2-40B4-BE49-F238E27FC236}">
                <a16:creationId xmlns:a16="http://schemas.microsoft.com/office/drawing/2014/main" id="{759D944F-B087-0289-05BC-DC8EC1358D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5"/>
          <a:stretch/>
        </p:blipFill>
        <p:spPr bwMode="auto">
          <a:xfrm>
            <a:off x="1" y="0"/>
            <a:ext cx="6096000" cy="5810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419783A-BCE9-8DCD-0110-F6C6763151FE}"/>
              </a:ext>
            </a:extLst>
          </p:cNvPr>
          <p:cNvSpPr/>
          <p:nvPr/>
        </p:nvSpPr>
        <p:spPr>
          <a:xfrm>
            <a:off x="0" y="5903893"/>
            <a:ext cx="121919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1973,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trạm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xăng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New York</a:t>
            </a:r>
            <a:endParaRPr lang="en-VN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4AFB53AC-8873-8C8F-50AD-0AB5C5FE5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6096000" cy="5810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664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Brazilian Literature Thesis by Slidesgo">
  <a:themeElements>
    <a:clrScheme name="Simple Light">
      <a:dk1>
        <a:srgbClr val="0E1C30"/>
      </a:dk1>
      <a:lt1>
        <a:srgbClr val="FFEAD8"/>
      </a:lt1>
      <a:dk2>
        <a:srgbClr val="FFB088"/>
      </a:dk2>
      <a:lt2>
        <a:srgbClr val="FFB95C"/>
      </a:lt2>
      <a:accent1>
        <a:srgbClr val="DD6326"/>
      </a:accent1>
      <a:accent2>
        <a:srgbClr val="437A67"/>
      </a:accent2>
      <a:accent3>
        <a:srgbClr val="80BE9B"/>
      </a:accent3>
      <a:accent4>
        <a:srgbClr val="FF9C47"/>
      </a:accent4>
      <a:accent5>
        <a:srgbClr val="FFF2E8"/>
      </a:accent5>
      <a:accent6>
        <a:srgbClr val="FFFFFF"/>
      </a:accent6>
      <a:hlink>
        <a:srgbClr val="437A6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Brazilian Literature Thesis by Slidesgo">
  <a:themeElements>
    <a:clrScheme name="Simple Light">
      <a:dk1>
        <a:srgbClr val="0E1C30"/>
      </a:dk1>
      <a:lt1>
        <a:srgbClr val="FFEAD8"/>
      </a:lt1>
      <a:dk2>
        <a:srgbClr val="FFB088"/>
      </a:dk2>
      <a:lt2>
        <a:srgbClr val="FFB95C"/>
      </a:lt2>
      <a:accent1>
        <a:srgbClr val="DD6326"/>
      </a:accent1>
      <a:accent2>
        <a:srgbClr val="437A67"/>
      </a:accent2>
      <a:accent3>
        <a:srgbClr val="80BE9B"/>
      </a:accent3>
      <a:accent4>
        <a:srgbClr val="FF9C47"/>
      </a:accent4>
      <a:accent5>
        <a:srgbClr val="FFF2E8"/>
      </a:accent5>
      <a:accent6>
        <a:srgbClr val="FFFFFF"/>
      </a:accent6>
      <a:hlink>
        <a:srgbClr val="437A6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1248</Words>
  <Application>Microsoft Macintosh PowerPoint</Application>
  <PresentationFormat>Widescreen</PresentationFormat>
  <Paragraphs>136</Paragraphs>
  <Slides>30</Slides>
  <Notes>16</Notes>
  <HiddenSlides>0</HiddenSlides>
  <MMClips>3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30</vt:i4>
      </vt:variant>
    </vt:vector>
  </HeadingPairs>
  <TitlesOfParts>
    <vt:vector size="49" baseType="lpstr">
      <vt:lpstr>等线</vt:lpstr>
      <vt:lpstr>等线 Light</vt:lpstr>
      <vt:lpstr>Arial</vt:lpstr>
      <vt:lpstr>Bebas Neue</vt:lpstr>
      <vt:lpstr>Calibri</vt:lpstr>
      <vt:lpstr>Calibri Light</vt:lpstr>
      <vt:lpstr>Cambria</vt:lpstr>
      <vt:lpstr>Crete Round</vt:lpstr>
      <vt:lpstr>Roboto</vt:lpstr>
      <vt:lpstr>Roboto Slab</vt:lpstr>
      <vt:lpstr>Roboto Slab SemiBold</vt:lpstr>
      <vt:lpstr>Segoe UI</vt:lpstr>
      <vt:lpstr>Times New Roman</vt:lpstr>
      <vt:lpstr>Verdana</vt:lpstr>
      <vt:lpstr>Brazilian Literature Thesis by Slidesgo</vt:lpstr>
      <vt:lpstr>Office 主题​​</vt:lpstr>
      <vt:lpstr>1_Brazilian Literature Thesis by Slidesgo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01.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ĐI TÌM ĐÔ RÊ MON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Nguyễn hướng đức</dc:creator>
  <cp:lastModifiedBy>Nguyễn hướng đức</cp:lastModifiedBy>
  <cp:revision>7</cp:revision>
  <dcterms:created xsi:type="dcterms:W3CDTF">2022-05-04T15:07:05Z</dcterms:created>
  <dcterms:modified xsi:type="dcterms:W3CDTF">2022-05-04T17:22:06Z</dcterms:modified>
</cp:coreProperties>
</file>