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svg" ContentType="image/svg+xml"/>
  <Default Extension="wav" ContentType="audio/x-wav"/>
  <Default Extension="wma" ContentType="audio/x-ms-wma"/>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3.xml" ContentType="application/vnd.openxmlformats-officedocument.theme+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5.xml" ContentType="application/vnd.openxmlformats-officedocument.theme+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6.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7.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theme/theme8.xml" ContentType="application/vnd.openxmlformats-officedocument.theme+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9.xml" ContentType="application/vnd.openxmlformats-officedocument.theme+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theme/theme10.xml" ContentType="application/vnd.openxmlformats-officedocument.theme+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theme/theme11.xml" ContentType="application/vnd.openxmlformats-officedocument.theme+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 id="2147483797" r:id="rId2"/>
    <p:sldMasterId id="2147483890" r:id="rId3"/>
    <p:sldMasterId id="2147483911" r:id="rId4"/>
    <p:sldMasterId id="2147483924" r:id="rId5"/>
    <p:sldMasterId id="2147483955" r:id="rId6"/>
    <p:sldMasterId id="2147483979" r:id="rId7"/>
    <p:sldMasterId id="2147483991" r:id="rId8"/>
    <p:sldMasterId id="2147484000" r:id="rId9"/>
    <p:sldMasterId id="2147484013" r:id="rId10"/>
    <p:sldMasterId id="2147484025" r:id="rId11"/>
    <p:sldMasterId id="2147484041" r:id="rId12"/>
  </p:sldMasterIdLst>
  <p:notesMasterIdLst>
    <p:notesMasterId r:id="rId60"/>
  </p:notesMasterIdLst>
  <p:sldIdLst>
    <p:sldId id="11088539" r:id="rId13"/>
    <p:sldId id="658" r:id="rId14"/>
    <p:sldId id="459" r:id="rId15"/>
    <p:sldId id="256" r:id="rId16"/>
    <p:sldId id="11088518" r:id="rId17"/>
    <p:sldId id="11088532" r:id="rId18"/>
    <p:sldId id="11088523" r:id="rId19"/>
    <p:sldId id="330" r:id="rId20"/>
    <p:sldId id="329" r:id="rId21"/>
    <p:sldId id="11088527" r:id="rId22"/>
    <p:sldId id="331" r:id="rId23"/>
    <p:sldId id="332" r:id="rId24"/>
    <p:sldId id="11088528" r:id="rId25"/>
    <p:sldId id="11088531" r:id="rId26"/>
    <p:sldId id="328" r:id="rId27"/>
    <p:sldId id="11088538" r:id="rId28"/>
    <p:sldId id="11088529" r:id="rId29"/>
    <p:sldId id="335" r:id="rId30"/>
    <p:sldId id="333" r:id="rId31"/>
    <p:sldId id="334" r:id="rId32"/>
    <p:sldId id="293" r:id="rId33"/>
    <p:sldId id="259" r:id="rId34"/>
    <p:sldId id="324" r:id="rId35"/>
    <p:sldId id="11088519" r:id="rId36"/>
    <p:sldId id="11088520" r:id="rId37"/>
    <p:sldId id="11088537" r:id="rId38"/>
    <p:sldId id="11088521" r:id="rId39"/>
    <p:sldId id="431" r:id="rId40"/>
    <p:sldId id="11088522" r:id="rId41"/>
    <p:sldId id="11088524" r:id="rId42"/>
    <p:sldId id="11088525" r:id="rId43"/>
    <p:sldId id="11088526" r:id="rId44"/>
    <p:sldId id="11088533" r:id="rId45"/>
    <p:sldId id="496" r:id="rId46"/>
    <p:sldId id="436" r:id="rId47"/>
    <p:sldId id="11088534" r:id="rId48"/>
    <p:sldId id="11088535" r:id="rId49"/>
    <p:sldId id="303" r:id="rId50"/>
    <p:sldId id="287" r:id="rId51"/>
    <p:sldId id="272" r:id="rId52"/>
    <p:sldId id="277" r:id="rId53"/>
    <p:sldId id="278" r:id="rId54"/>
    <p:sldId id="279" r:id="rId55"/>
    <p:sldId id="280" r:id="rId56"/>
    <p:sldId id="281" r:id="rId57"/>
    <p:sldId id="282" r:id="rId58"/>
    <p:sldId id="11088536" r:id="rId59"/>
  </p:sldIdLst>
  <p:sldSz cx="12192000" cy="6858000"/>
  <p:notesSz cx="6858000" cy="9144000"/>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836"/>
    <p:restoredTop sz="96341"/>
  </p:normalViewPr>
  <p:slideViewPr>
    <p:cSldViewPr showGuides="1">
      <p:cViewPr varScale="1">
        <p:scale>
          <a:sx n="111" d="100"/>
          <a:sy n="111" d="100"/>
        </p:scale>
        <p:origin x="174" y="102"/>
      </p:cViewPr>
      <p:guideLst>
        <p:guide orient="horz" pos="2160"/>
        <p:guide pos="3888"/>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39" Type="http://schemas.openxmlformats.org/officeDocument/2006/relationships/slide" Target="slides/slide27.xml"/><Relationship Id="rId21" Type="http://schemas.openxmlformats.org/officeDocument/2006/relationships/slide" Target="slides/slide9.xml"/><Relationship Id="rId34" Type="http://schemas.openxmlformats.org/officeDocument/2006/relationships/slide" Target="slides/slide22.xml"/><Relationship Id="rId42" Type="http://schemas.openxmlformats.org/officeDocument/2006/relationships/slide" Target="slides/slide30.xml"/><Relationship Id="rId47" Type="http://schemas.openxmlformats.org/officeDocument/2006/relationships/slide" Target="slides/slide35.xml"/><Relationship Id="rId50" Type="http://schemas.openxmlformats.org/officeDocument/2006/relationships/slide" Target="slides/slide38.xml"/><Relationship Id="rId55" Type="http://schemas.openxmlformats.org/officeDocument/2006/relationships/slide" Target="slides/slide43.xml"/><Relationship Id="rId63" Type="http://schemas.openxmlformats.org/officeDocument/2006/relationships/theme" Target="theme/theme1.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4.xml"/><Relationship Id="rId29" Type="http://schemas.openxmlformats.org/officeDocument/2006/relationships/slide" Target="slides/slide17.xml"/><Relationship Id="rId11" Type="http://schemas.openxmlformats.org/officeDocument/2006/relationships/slideMaster" Target="slideMasters/slideMaster11.xml"/><Relationship Id="rId24" Type="http://schemas.openxmlformats.org/officeDocument/2006/relationships/slide" Target="slides/slide12.xml"/><Relationship Id="rId32" Type="http://schemas.openxmlformats.org/officeDocument/2006/relationships/slide" Target="slides/slide20.xml"/><Relationship Id="rId37" Type="http://schemas.openxmlformats.org/officeDocument/2006/relationships/slide" Target="slides/slide25.xml"/><Relationship Id="rId40" Type="http://schemas.openxmlformats.org/officeDocument/2006/relationships/slide" Target="slides/slide28.xml"/><Relationship Id="rId45" Type="http://schemas.openxmlformats.org/officeDocument/2006/relationships/slide" Target="slides/slide33.xml"/><Relationship Id="rId53" Type="http://schemas.openxmlformats.org/officeDocument/2006/relationships/slide" Target="slides/slide41.xml"/><Relationship Id="rId58" Type="http://schemas.openxmlformats.org/officeDocument/2006/relationships/slide" Target="slides/slide46.xml"/><Relationship Id="rId5" Type="http://schemas.openxmlformats.org/officeDocument/2006/relationships/slideMaster" Target="slideMasters/slideMaster5.xml"/><Relationship Id="rId61" Type="http://schemas.openxmlformats.org/officeDocument/2006/relationships/presProps" Target="presProps.xml"/><Relationship Id="rId19" Type="http://schemas.openxmlformats.org/officeDocument/2006/relationships/slide" Target="slides/slide7.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slide" Target="slides/slide18.xml"/><Relationship Id="rId35" Type="http://schemas.openxmlformats.org/officeDocument/2006/relationships/slide" Target="slides/slide23.xml"/><Relationship Id="rId43" Type="http://schemas.openxmlformats.org/officeDocument/2006/relationships/slide" Target="slides/slide31.xml"/><Relationship Id="rId48" Type="http://schemas.openxmlformats.org/officeDocument/2006/relationships/slide" Target="slides/slide36.xml"/><Relationship Id="rId56" Type="http://schemas.openxmlformats.org/officeDocument/2006/relationships/slide" Target="slides/slide44.xml"/><Relationship Id="rId64" Type="http://schemas.openxmlformats.org/officeDocument/2006/relationships/tableStyles" Target="tableStyles.xml"/><Relationship Id="rId8" Type="http://schemas.openxmlformats.org/officeDocument/2006/relationships/slideMaster" Target="slideMasters/slideMaster8.xml"/><Relationship Id="rId51" Type="http://schemas.openxmlformats.org/officeDocument/2006/relationships/slide" Target="slides/slide39.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slide" Target="slides/slide21.xml"/><Relationship Id="rId38" Type="http://schemas.openxmlformats.org/officeDocument/2006/relationships/slide" Target="slides/slide26.xml"/><Relationship Id="rId46" Type="http://schemas.openxmlformats.org/officeDocument/2006/relationships/slide" Target="slides/slide34.xml"/><Relationship Id="rId59" Type="http://schemas.openxmlformats.org/officeDocument/2006/relationships/slide" Target="slides/slide47.xml"/><Relationship Id="rId20" Type="http://schemas.openxmlformats.org/officeDocument/2006/relationships/slide" Target="slides/slide8.xml"/><Relationship Id="rId41" Type="http://schemas.openxmlformats.org/officeDocument/2006/relationships/slide" Target="slides/slide29.xml"/><Relationship Id="rId54" Type="http://schemas.openxmlformats.org/officeDocument/2006/relationships/slide" Target="slides/slide42.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openxmlformats.org/officeDocument/2006/relationships/slide" Target="slides/slide24.xml"/><Relationship Id="rId49" Type="http://schemas.openxmlformats.org/officeDocument/2006/relationships/slide" Target="slides/slide37.xml"/><Relationship Id="rId57" Type="http://schemas.openxmlformats.org/officeDocument/2006/relationships/slide" Target="slides/slide45.xml"/><Relationship Id="rId10" Type="http://schemas.openxmlformats.org/officeDocument/2006/relationships/slideMaster" Target="slideMasters/slideMaster10.xml"/><Relationship Id="rId31" Type="http://schemas.openxmlformats.org/officeDocument/2006/relationships/slide" Target="slides/slide19.xml"/><Relationship Id="rId44" Type="http://schemas.openxmlformats.org/officeDocument/2006/relationships/slide" Target="slides/slide32.xml"/><Relationship Id="rId52" Type="http://schemas.openxmlformats.org/officeDocument/2006/relationships/slide" Target="slides/slide40.xml"/><Relationship Id="rId60"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F93E234C-C7C3-D847-8D64-2AD58F1B25AD}"/>
              </a:ext>
            </a:extLst>
          </p:cNvPr>
          <p:cNvSpPr>
            <a:spLocks noGrp="1" noChangeArrowheads="1"/>
          </p:cNvSpPr>
          <p:nvPr>
            <p:ph type="hdr" sz="quarter"/>
          </p:nvPr>
        </p:nvSpPr>
        <p:spPr bwMode="auto">
          <a:xfrm>
            <a:off x="0"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200">
                <a:latin typeface="Arial" panose="020B0604020202020204" pitchFamily="34" charset="0"/>
              </a:defRPr>
            </a:lvl1pPr>
          </a:lstStyle>
          <a:p>
            <a:pPr>
              <a:defRPr/>
            </a:pPr>
            <a:endParaRPr lang="en-US" altLang="en-VN"/>
          </a:p>
        </p:txBody>
      </p:sp>
      <p:sp>
        <p:nvSpPr>
          <p:cNvPr id="2051" name="Rectangle 3">
            <a:extLst>
              <a:ext uri="{FF2B5EF4-FFF2-40B4-BE49-F238E27FC236}">
                <a16:creationId xmlns:a16="http://schemas.microsoft.com/office/drawing/2014/main" id="{01A5A235-BF79-D348-B811-8328CED3540C}"/>
              </a:ext>
            </a:extLst>
          </p:cNvPr>
          <p:cNvSpPr>
            <a:spLocks noGrp="1" noChangeArrowheads="1"/>
          </p:cNvSpPr>
          <p:nvPr>
            <p:ph type="dt" idx="1"/>
          </p:nvPr>
        </p:nvSpPr>
        <p:spPr bwMode="auto">
          <a:xfrm>
            <a:off x="3884613" y="0"/>
            <a:ext cx="2971800" cy="45720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200">
                <a:latin typeface="Arial" panose="020B0604020202020204" pitchFamily="34" charset="0"/>
              </a:defRPr>
            </a:lvl1pPr>
          </a:lstStyle>
          <a:p>
            <a:pPr>
              <a:defRPr/>
            </a:pPr>
            <a:endParaRPr lang="en-US" altLang="en-VN"/>
          </a:p>
        </p:txBody>
      </p:sp>
      <p:sp>
        <p:nvSpPr>
          <p:cNvPr id="56324" name="Rectangle 4">
            <a:extLst>
              <a:ext uri="{FF2B5EF4-FFF2-40B4-BE49-F238E27FC236}">
                <a16:creationId xmlns:a16="http://schemas.microsoft.com/office/drawing/2014/main" id="{0DCA0FA8-4D32-3B4E-9B96-9A56DFF92658}"/>
              </a:ext>
            </a:extLst>
          </p:cNvPr>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3" name="Rectangle 5">
            <a:extLst>
              <a:ext uri="{FF2B5EF4-FFF2-40B4-BE49-F238E27FC236}">
                <a16:creationId xmlns:a16="http://schemas.microsoft.com/office/drawing/2014/main" id="{22089074-9216-044C-8008-EA5D10DEC554}"/>
              </a:ext>
            </a:extLst>
          </p:cNvPr>
          <p:cNvSpPr>
            <a:spLocks noGrp="1" noChangeArrowheads="1"/>
          </p:cNvSpPr>
          <p:nvPr>
            <p:ph type="body" sz="quarter" idx="3"/>
          </p:nvPr>
        </p:nvSpPr>
        <p:spPr bwMode="auto">
          <a:xfrm>
            <a:off x="685800" y="4343400"/>
            <a:ext cx="54864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altLang="en-VN" noProof="0"/>
              <a:t>Click to edit Master text styles</a:t>
            </a:r>
          </a:p>
          <a:p>
            <a:pPr lvl="1"/>
            <a:r>
              <a:rPr lang="en-US" altLang="en-VN" noProof="0"/>
              <a:t>Second level</a:t>
            </a:r>
          </a:p>
          <a:p>
            <a:pPr lvl="2"/>
            <a:r>
              <a:rPr lang="en-US" altLang="en-VN" noProof="0"/>
              <a:t>Third level</a:t>
            </a:r>
          </a:p>
          <a:p>
            <a:pPr lvl="3"/>
            <a:r>
              <a:rPr lang="en-US" altLang="en-VN" noProof="0"/>
              <a:t>Fourth level</a:t>
            </a:r>
          </a:p>
          <a:p>
            <a:pPr lvl="4"/>
            <a:r>
              <a:rPr lang="en-US" altLang="en-VN" noProof="0"/>
              <a:t>Fifth level</a:t>
            </a:r>
          </a:p>
        </p:txBody>
      </p:sp>
      <p:sp>
        <p:nvSpPr>
          <p:cNvPr id="2054" name="Rectangle 6">
            <a:extLst>
              <a:ext uri="{FF2B5EF4-FFF2-40B4-BE49-F238E27FC236}">
                <a16:creationId xmlns:a16="http://schemas.microsoft.com/office/drawing/2014/main" id="{F2423965-980D-8542-8D94-47C10B6043D4}"/>
              </a:ext>
            </a:extLst>
          </p:cNvPr>
          <p:cNvSpPr>
            <a:spLocks noGrp="1" noChangeArrowheads="1"/>
          </p:cNvSpPr>
          <p:nvPr>
            <p:ph type="ftr" sz="quarter" idx="4"/>
          </p:nvPr>
        </p:nvSpPr>
        <p:spPr bwMode="auto">
          <a:xfrm>
            <a:off x="0"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1" hangingPunct="1">
              <a:defRPr sz="1200">
                <a:latin typeface="Arial" panose="020B0604020202020204" pitchFamily="34" charset="0"/>
              </a:defRPr>
            </a:lvl1pPr>
          </a:lstStyle>
          <a:p>
            <a:pPr>
              <a:defRPr/>
            </a:pPr>
            <a:endParaRPr lang="en-US" altLang="en-VN"/>
          </a:p>
        </p:txBody>
      </p:sp>
      <p:sp>
        <p:nvSpPr>
          <p:cNvPr id="2055" name="Rectangle 7">
            <a:extLst>
              <a:ext uri="{FF2B5EF4-FFF2-40B4-BE49-F238E27FC236}">
                <a16:creationId xmlns:a16="http://schemas.microsoft.com/office/drawing/2014/main" id="{87D22CD3-0BB3-4449-A31E-FDB402E5132D}"/>
              </a:ext>
            </a:extLst>
          </p:cNvPr>
          <p:cNvSpPr>
            <a:spLocks noGrp="1" noChangeArrowheads="1"/>
          </p:cNvSpPr>
          <p:nvPr>
            <p:ph type="sldNum" sz="quarter" idx="5"/>
          </p:nvPr>
        </p:nvSpPr>
        <p:spPr bwMode="auto">
          <a:xfrm>
            <a:off x="3884613" y="8685213"/>
            <a:ext cx="2971800" cy="457200"/>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1" hangingPunct="1">
              <a:defRPr sz="1200">
                <a:latin typeface="Arial" panose="020B0604020202020204" pitchFamily="34" charset="0"/>
              </a:defRPr>
            </a:lvl1pPr>
          </a:lstStyle>
          <a:p>
            <a:pPr>
              <a:defRPr/>
            </a:pPr>
            <a:fld id="{415B18B4-20CE-5D42-8896-61713E6F77B3}" type="slidenum">
              <a:rPr lang="en-US" altLang="en-VN"/>
              <a:pPr>
                <a:defRPr/>
              </a:pPr>
              <a:t>‹#›</a:t>
            </a:fld>
            <a:endParaRPr lang="en-US" altLang="en-V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CF7384D0-E8C0-4FB2-93D8-B1A58490B2C5}" type="slidenum">
              <a:rPr kumimoji="0" lang="zh-CN" altLang="en-US" sz="1200" b="0" i="0" u="none" strike="noStrike" kern="1200" cap="none" spc="0" normalizeH="0" baseline="0" noProof="0" smtClean="0">
                <a:ln>
                  <a:noFill/>
                </a:ln>
                <a:solidFill>
                  <a:prstClr val="black"/>
                </a:solidFill>
                <a:effectLst/>
                <a:uLnTx/>
                <a:uFillTx/>
                <a:latin typeface="Arial"/>
                <a:ea typeface="字魂59号-创粗黑" panose="00000500000000000000" pitchFamily="2" charset="-122"/>
                <a:cs typeface="Arial"/>
                <a:sym typeface="Arial"/>
              </a:rPr>
              <a:pPr marL="0" marR="0" lvl="0" indent="0" algn="r" defTabSz="6858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Arial"/>
              <a:ea typeface="字魂59号-创粗黑" panose="00000500000000000000" pitchFamily="2" charset="-122"/>
              <a:cs typeface="Arial"/>
              <a:sym typeface="Arial"/>
            </a:endParaRPr>
          </a:p>
        </p:txBody>
      </p:sp>
    </p:spTree>
    <p:extLst>
      <p:ext uri="{BB962C8B-B14F-4D97-AF65-F5344CB8AC3E}">
        <p14:creationId xmlns:p14="http://schemas.microsoft.com/office/powerpoint/2010/main" val="41360988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12641" name="Google Shape;67;g35f391192_04:notes">
            <a:extLst>
              <a:ext uri="{FF2B5EF4-FFF2-40B4-BE49-F238E27FC236}">
                <a16:creationId xmlns:a16="http://schemas.microsoft.com/office/drawing/2014/main" id="{055A5309-55EA-514D-89CE-53AFB9890F02}"/>
              </a:ext>
            </a:extLst>
          </p:cNvPr>
          <p:cNvSpPr>
            <a:spLocks noGrp="1" noRot="1" noChangeAspect="1" noTextEdit="1"/>
          </p:cNvSpPr>
          <p:nvPr>
            <p:ph type="sldImg" idx="2"/>
          </p:nvPr>
        </p:nvSpPr>
        <p:spPr>
          <a:xfrm>
            <a:off x="381000" y="685800"/>
            <a:ext cx="6096000" cy="34290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a:ln>
            <a:round/>
          </a:ln>
        </p:spPr>
      </p:sp>
      <p:sp>
        <p:nvSpPr>
          <p:cNvPr id="112642" name="Google Shape;68;g35f391192_04:notes">
            <a:extLst>
              <a:ext uri="{FF2B5EF4-FFF2-40B4-BE49-F238E27FC236}">
                <a16:creationId xmlns:a16="http://schemas.microsoft.com/office/drawing/2014/main" id="{811169DE-BAD8-EF4A-9170-0C8A0996F4D4}"/>
              </a:ext>
            </a:extLst>
          </p:cNvPr>
          <p:cNvSpPr txBox="1">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p>
            <a:pPr>
              <a:spcBef>
                <a:spcPct val="0"/>
              </a:spcBef>
            </a:pPr>
            <a:endParaRPr lang="en-VN" altLang="en-VN"/>
          </a:p>
        </p:txBody>
      </p:sp>
    </p:spTree>
    <p:extLst>
      <p:ext uri="{BB962C8B-B14F-4D97-AF65-F5344CB8AC3E}">
        <p14:creationId xmlns:p14="http://schemas.microsoft.com/office/powerpoint/2010/main" val="2242475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62465" name="Google Shape;353;g6cf04e3d7e_0_377:notes">
            <a:extLst>
              <a:ext uri="{FF2B5EF4-FFF2-40B4-BE49-F238E27FC236}">
                <a16:creationId xmlns:a16="http://schemas.microsoft.com/office/drawing/2014/main" id="{1CC1CF21-A9D5-3F4F-84AD-634572000546}"/>
              </a:ext>
            </a:extLst>
          </p:cNvPr>
          <p:cNvSpPr>
            <a:spLocks noGrp="1" noRot="1" noChangeAspect="1" noTextEdit="1"/>
          </p:cNvSpPr>
          <p:nvPr>
            <p:ph type="sldImg" idx="2"/>
          </p:nvPr>
        </p:nvSpPr>
        <p:spPr>
          <a:xfrm>
            <a:off x="381000" y="685800"/>
            <a:ext cx="6096000" cy="3429000"/>
          </a:xfrm>
          <a:custGeom>
            <a:avLst/>
            <a:gdLst>
              <a:gd name="T0" fmla="*/ 0 w 120000"/>
              <a:gd name="T1" fmla="*/ 0 h 120000"/>
              <a:gd name="T2" fmla="*/ 4572000 w 120000"/>
              <a:gd name="T3" fmla="*/ 0 h 120000"/>
              <a:gd name="T4" fmla="*/ 4572000 w 120000"/>
              <a:gd name="T5" fmla="*/ 3429000 h 120000"/>
              <a:gd name="T6" fmla="*/ 0 w 120000"/>
              <a:gd name="T7" fmla="*/ 3429000 h 120000"/>
              <a:gd name="T8" fmla="*/ 0 w 120000"/>
              <a:gd name="T9" fmla="*/ 0 h 12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0000" h="120000" extrusionOk="0">
                <a:moveTo>
                  <a:pt x="0" y="0"/>
                </a:moveTo>
                <a:lnTo>
                  <a:pt x="120000" y="0"/>
                </a:lnTo>
                <a:lnTo>
                  <a:pt x="120000" y="120000"/>
                </a:lnTo>
                <a:lnTo>
                  <a:pt x="0" y="120000"/>
                </a:lnTo>
                <a:lnTo>
                  <a:pt x="0" y="0"/>
                </a:lnTo>
                <a:close/>
              </a:path>
            </a:pathLst>
          </a:custGeom>
          <a:noFill/>
          <a:ln>
            <a:round/>
          </a:ln>
        </p:spPr>
      </p:sp>
      <p:sp>
        <p:nvSpPr>
          <p:cNvPr id="62466" name="Google Shape;354;g6cf04e3d7e_0_377:notes">
            <a:extLst>
              <a:ext uri="{FF2B5EF4-FFF2-40B4-BE49-F238E27FC236}">
                <a16:creationId xmlns:a16="http://schemas.microsoft.com/office/drawing/2014/main" id="{93E922C5-AA1C-B647-A8B6-27B795A1CBD3}"/>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p>
            <a:pPr>
              <a:spcBef>
                <a:spcPct val="0"/>
              </a:spcBef>
            </a:pPr>
            <a:endParaRPr lang="en-VN" altLang="en-VN" dirty="0"/>
          </a:p>
        </p:txBody>
      </p:sp>
    </p:spTree>
    <p:extLst>
      <p:ext uri="{BB962C8B-B14F-4D97-AF65-F5344CB8AC3E}">
        <p14:creationId xmlns:p14="http://schemas.microsoft.com/office/powerpoint/2010/main" val="36017748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12641" name="Google Shape;67;g35f391192_04:notes">
            <a:extLst>
              <a:ext uri="{FF2B5EF4-FFF2-40B4-BE49-F238E27FC236}">
                <a16:creationId xmlns:a16="http://schemas.microsoft.com/office/drawing/2014/main" id="{055A5309-55EA-514D-89CE-53AFB9890F02}"/>
              </a:ext>
            </a:extLst>
          </p:cNvPr>
          <p:cNvSpPr>
            <a:spLocks noGrp="1" noRot="1" noChangeAspect="1" noTextEdit="1"/>
          </p:cNvSpPr>
          <p:nvPr>
            <p:ph type="sldImg" idx="2"/>
          </p:nvPr>
        </p:nvSpPr>
        <p:spPr>
          <a:xfrm>
            <a:off x="381000" y="685800"/>
            <a:ext cx="6096000" cy="34290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a:ln>
            <a:round/>
          </a:ln>
        </p:spPr>
      </p:sp>
      <p:sp>
        <p:nvSpPr>
          <p:cNvPr id="112642" name="Google Shape;68;g35f391192_04:notes">
            <a:extLst>
              <a:ext uri="{FF2B5EF4-FFF2-40B4-BE49-F238E27FC236}">
                <a16:creationId xmlns:a16="http://schemas.microsoft.com/office/drawing/2014/main" id="{811169DE-BAD8-EF4A-9170-0C8A0996F4D4}"/>
              </a:ext>
            </a:extLst>
          </p:cNvPr>
          <p:cNvSpPr txBox="1">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p>
            <a:pPr>
              <a:spcBef>
                <a:spcPct val="0"/>
              </a:spcBef>
            </a:pPr>
            <a:endParaRPr lang="en-VN" altLang="en-V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12641" name="Google Shape;67;g35f391192_04:notes">
            <a:extLst>
              <a:ext uri="{FF2B5EF4-FFF2-40B4-BE49-F238E27FC236}">
                <a16:creationId xmlns:a16="http://schemas.microsoft.com/office/drawing/2014/main" id="{055A5309-55EA-514D-89CE-53AFB9890F02}"/>
              </a:ext>
            </a:extLst>
          </p:cNvPr>
          <p:cNvSpPr>
            <a:spLocks noGrp="1" noRot="1" noChangeAspect="1" noTextEdit="1"/>
          </p:cNvSpPr>
          <p:nvPr>
            <p:ph type="sldImg" idx="2"/>
          </p:nvPr>
        </p:nvSpPr>
        <p:spPr>
          <a:xfrm>
            <a:off x="381000" y="685800"/>
            <a:ext cx="6096000" cy="34290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a:ln>
            <a:round/>
          </a:ln>
        </p:spPr>
      </p:sp>
      <p:sp>
        <p:nvSpPr>
          <p:cNvPr id="112642" name="Google Shape;68;g35f391192_04:notes">
            <a:extLst>
              <a:ext uri="{FF2B5EF4-FFF2-40B4-BE49-F238E27FC236}">
                <a16:creationId xmlns:a16="http://schemas.microsoft.com/office/drawing/2014/main" id="{811169DE-BAD8-EF4A-9170-0C8A0996F4D4}"/>
              </a:ext>
            </a:extLst>
          </p:cNvPr>
          <p:cNvSpPr txBox="1">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p>
            <a:pPr>
              <a:spcBef>
                <a:spcPct val="0"/>
              </a:spcBef>
            </a:pPr>
            <a:endParaRPr lang="en-VN" altLang="en-VN"/>
          </a:p>
        </p:txBody>
      </p:sp>
    </p:spTree>
    <p:extLst>
      <p:ext uri="{BB962C8B-B14F-4D97-AF65-F5344CB8AC3E}">
        <p14:creationId xmlns:p14="http://schemas.microsoft.com/office/powerpoint/2010/main" val="14620562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12641" name="Google Shape;67;g35f391192_04:notes">
            <a:extLst>
              <a:ext uri="{FF2B5EF4-FFF2-40B4-BE49-F238E27FC236}">
                <a16:creationId xmlns:a16="http://schemas.microsoft.com/office/drawing/2014/main" id="{055A5309-55EA-514D-89CE-53AFB9890F02}"/>
              </a:ext>
            </a:extLst>
          </p:cNvPr>
          <p:cNvSpPr>
            <a:spLocks noGrp="1" noRot="1" noChangeAspect="1" noTextEdit="1"/>
          </p:cNvSpPr>
          <p:nvPr>
            <p:ph type="sldImg" idx="2"/>
          </p:nvPr>
        </p:nvSpPr>
        <p:spPr>
          <a:xfrm>
            <a:off x="381000" y="685800"/>
            <a:ext cx="6096000" cy="34290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a:ln>
            <a:round/>
          </a:ln>
        </p:spPr>
      </p:sp>
      <p:sp>
        <p:nvSpPr>
          <p:cNvPr id="112642" name="Google Shape;68;g35f391192_04:notes">
            <a:extLst>
              <a:ext uri="{FF2B5EF4-FFF2-40B4-BE49-F238E27FC236}">
                <a16:creationId xmlns:a16="http://schemas.microsoft.com/office/drawing/2014/main" id="{811169DE-BAD8-EF4A-9170-0C8A0996F4D4}"/>
              </a:ext>
            </a:extLst>
          </p:cNvPr>
          <p:cNvSpPr txBox="1">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91425" rIns="91425" bIns="91425"/>
          <a:lstStyle/>
          <a:p>
            <a:pPr>
              <a:spcBef>
                <a:spcPct val="0"/>
              </a:spcBef>
            </a:pPr>
            <a:endParaRPr lang="en-VN" altLang="en-VN"/>
          </a:p>
        </p:txBody>
      </p:sp>
    </p:spTree>
    <p:extLst>
      <p:ext uri="{BB962C8B-B14F-4D97-AF65-F5344CB8AC3E}">
        <p14:creationId xmlns:p14="http://schemas.microsoft.com/office/powerpoint/2010/main" val="32931806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0"/>
        <p:cNvGrpSpPr/>
        <p:nvPr/>
      </p:nvGrpSpPr>
      <p:grpSpPr>
        <a:xfrm>
          <a:off x="0" y="0"/>
          <a:ext cx="0" cy="0"/>
          <a:chOff x="0" y="0"/>
          <a:chExt cx="0" cy="0"/>
        </a:xfrm>
      </p:grpSpPr>
      <p:sp>
        <p:nvSpPr>
          <p:cNvPr id="5791" name="Google Shape;5791;gcc9050bdf8_0_3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92" name="Google Shape;5792;gcc9050bdf8_0_3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574217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0"/>
        <p:cNvGrpSpPr/>
        <p:nvPr/>
      </p:nvGrpSpPr>
      <p:grpSpPr>
        <a:xfrm>
          <a:off x="0" y="0"/>
          <a:ext cx="0" cy="0"/>
          <a:chOff x="0" y="0"/>
          <a:chExt cx="0" cy="0"/>
        </a:xfrm>
      </p:grpSpPr>
      <p:sp>
        <p:nvSpPr>
          <p:cNvPr id="5791" name="Google Shape;5791;gcc9050bdf8_0_3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92" name="Google Shape;5792;gcc9050bdf8_0_3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0"/>
        <p:cNvGrpSpPr/>
        <p:nvPr/>
      </p:nvGrpSpPr>
      <p:grpSpPr>
        <a:xfrm>
          <a:off x="0" y="0"/>
          <a:ext cx="0" cy="0"/>
          <a:chOff x="0" y="0"/>
          <a:chExt cx="0" cy="0"/>
        </a:xfrm>
      </p:grpSpPr>
      <p:sp>
        <p:nvSpPr>
          <p:cNvPr id="5791" name="Google Shape;5791;gcc9050bdf8_0_3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92" name="Google Shape;5792;gcc9050bdf8_0_3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884296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5.xml"/><Relationship Id="rId4" Type="http://schemas.openxmlformats.org/officeDocument/2006/relationships/hyperlink" Target="http://bit.ly/2TtBDfr" TargetMode="Externa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accent1"/>
        </a:solidFill>
        <a:effectLst/>
      </p:bgPr>
    </p:bg>
    <p:spTree>
      <p:nvGrpSpPr>
        <p:cNvPr id="1" name="Shape 8"/>
        <p:cNvGrpSpPr/>
        <p:nvPr/>
      </p:nvGrpSpPr>
      <p:grpSpPr>
        <a:xfrm>
          <a:off x="0" y="0"/>
          <a:ext cx="0" cy="0"/>
          <a:chOff x="0" y="0"/>
          <a:chExt cx="0" cy="0"/>
        </a:xfrm>
      </p:grpSpPr>
      <p:sp>
        <p:nvSpPr>
          <p:cNvPr id="5" name="Google Shape;9;p2">
            <a:extLst>
              <a:ext uri="{FF2B5EF4-FFF2-40B4-BE49-F238E27FC236}">
                <a16:creationId xmlns:a16="http://schemas.microsoft.com/office/drawing/2014/main" id="{2F6DAEE5-50A8-3E4C-B790-9DA8C37F3A18}"/>
              </a:ext>
            </a:extLst>
          </p:cNvPr>
          <p:cNvSpPr>
            <a:spLocks/>
          </p:cNvSpPr>
          <p:nvPr/>
        </p:nvSpPr>
        <p:spPr bwMode="auto">
          <a:xfrm>
            <a:off x="-387350" y="1147763"/>
            <a:ext cx="4258735" cy="4316412"/>
          </a:xfrm>
          <a:custGeom>
            <a:avLst/>
            <a:gdLst>
              <a:gd name="T0" fmla="*/ 262523 w 100485"/>
              <a:gd name="T1" fmla="*/ 0 h 101847"/>
              <a:gd name="T2" fmla="*/ 237476 w 100485"/>
              <a:gd name="T3" fmla="*/ 3984 h 101847"/>
              <a:gd name="T4" fmla="*/ 0 w 100485"/>
              <a:gd name="T5" fmla="*/ 3508200 h 101847"/>
              <a:gd name="T6" fmla="*/ 1849838 w 100485"/>
              <a:gd name="T7" fmla="*/ 4316370 h 101847"/>
              <a:gd name="T8" fmla="*/ 1868242 w 100485"/>
              <a:gd name="T9" fmla="*/ 4315225 h 101847"/>
              <a:gd name="T10" fmla="*/ 3194019 w 100485"/>
              <a:gd name="T11" fmla="*/ 4120398 h 101847"/>
              <a:gd name="T12" fmla="*/ 2777237 w 100485"/>
              <a:gd name="T13" fmla="*/ 3560965 h 101847"/>
              <a:gd name="T14" fmla="*/ 2121548 w 100485"/>
              <a:gd name="T15" fmla="*/ 3170421 h 101847"/>
              <a:gd name="T16" fmla="*/ 2224440 w 100485"/>
              <a:gd name="T17" fmla="*/ 2608995 h 101847"/>
              <a:gd name="T18" fmla="*/ 2050346 w 100485"/>
              <a:gd name="T19" fmla="*/ 2357759 h 101847"/>
              <a:gd name="T20" fmla="*/ 2050346 w 100485"/>
              <a:gd name="T21" fmla="*/ 2009426 h 101847"/>
              <a:gd name="T22" fmla="*/ 1936138 w 100485"/>
              <a:gd name="T23" fmla="*/ 1418376 h 101847"/>
              <a:gd name="T24" fmla="*/ 1724823 w 100485"/>
              <a:gd name="T25" fmla="*/ 1227999 h 101847"/>
              <a:gd name="T26" fmla="*/ 1709915 w 100485"/>
              <a:gd name="T27" fmla="*/ 1228381 h 101847"/>
              <a:gd name="T28" fmla="*/ 1351873 w 100485"/>
              <a:gd name="T29" fmla="*/ 1350227 h 101847"/>
              <a:gd name="T30" fmla="*/ 1274537 w 100485"/>
              <a:gd name="T31" fmla="*/ 1312804 h 101847"/>
              <a:gd name="T32" fmla="*/ 915733 w 100485"/>
              <a:gd name="T33" fmla="*/ 1087251 h 101847"/>
              <a:gd name="T34" fmla="*/ 862872 w 100485"/>
              <a:gd name="T35" fmla="*/ 1101660 h 101847"/>
              <a:gd name="T36" fmla="*/ 767895 w 100485"/>
              <a:gd name="T37" fmla="*/ 913826 h 101847"/>
              <a:gd name="T38" fmla="*/ 506643 w 100485"/>
              <a:gd name="T39" fmla="*/ 595076 h 101847"/>
              <a:gd name="T40" fmla="*/ 262523 w 100485"/>
              <a:gd name="T41" fmla="*/ 0 h 1018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rgbClr val="FAD278"/>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6" name="Google Shape;10;p2">
            <a:extLst>
              <a:ext uri="{FF2B5EF4-FFF2-40B4-BE49-F238E27FC236}">
                <a16:creationId xmlns:a16="http://schemas.microsoft.com/office/drawing/2014/main" id="{F260B50D-DD76-8245-86AA-121C578EC560}"/>
              </a:ext>
            </a:extLst>
          </p:cNvPr>
          <p:cNvSpPr/>
          <p:nvPr/>
        </p:nvSpPr>
        <p:spPr>
          <a:xfrm>
            <a:off x="-520700" y="-249238"/>
            <a:ext cx="5251451" cy="5749926"/>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6"/>
          </a:solidFill>
          <a:ln>
            <a:noFill/>
          </a:ln>
        </p:spPr>
        <p:txBody>
          <a:bodyPr spcFirstLastPara="1" lIns="91425" tIns="91425" rIns="91425" bIns="91425" anchor="ctr"/>
          <a:lstStyle/>
          <a:p>
            <a:pPr>
              <a:spcBef>
                <a:spcPts val="0"/>
              </a:spcBef>
              <a:spcAft>
                <a:spcPts val="0"/>
              </a:spcAft>
              <a:defRPr/>
            </a:pPr>
            <a:endParaRPr/>
          </a:p>
        </p:txBody>
      </p:sp>
      <p:sp>
        <p:nvSpPr>
          <p:cNvPr id="7" name="Google Shape;11;p2">
            <a:extLst>
              <a:ext uri="{FF2B5EF4-FFF2-40B4-BE49-F238E27FC236}">
                <a16:creationId xmlns:a16="http://schemas.microsoft.com/office/drawing/2014/main" id="{9D23097F-F190-E64F-BEFE-A5DC24E74F4A}"/>
              </a:ext>
            </a:extLst>
          </p:cNvPr>
          <p:cNvSpPr>
            <a:spLocks/>
          </p:cNvSpPr>
          <p:nvPr/>
        </p:nvSpPr>
        <p:spPr bwMode="auto">
          <a:xfrm>
            <a:off x="8877300" y="1835150"/>
            <a:ext cx="3632200" cy="3983038"/>
          </a:xfrm>
          <a:custGeom>
            <a:avLst/>
            <a:gdLst>
              <a:gd name="T0" fmla="*/ 2620526 w 92905"/>
              <a:gd name="T1" fmla="*/ 39 h 101858"/>
              <a:gd name="T2" fmla="*/ 2539158 w 92905"/>
              <a:gd name="T3" fmla="*/ 75979 h 101858"/>
              <a:gd name="T4" fmla="*/ 2315227 w 92905"/>
              <a:gd name="T5" fmla="*/ 283737 h 101858"/>
              <a:gd name="T6" fmla="*/ 2203247 w 92905"/>
              <a:gd name="T7" fmla="*/ 446566 h 101858"/>
              <a:gd name="T8" fmla="*/ 2116483 w 92905"/>
              <a:gd name="T9" fmla="*/ 515545 h 101858"/>
              <a:gd name="T10" fmla="*/ 2018255 w 92905"/>
              <a:gd name="T11" fmla="*/ 485044 h 101858"/>
              <a:gd name="T12" fmla="*/ 1882524 w 92905"/>
              <a:gd name="T13" fmla="*/ 446527 h 101858"/>
              <a:gd name="T14" fmla="*/ 1672608 w 92905"/>
              <a:gd name="T15" fmla="*/ 556448 h 101858"/>
              <a:gd name="T16" fmla="*/ 1516821 w 92905"/>
              <a:gd name="T17" fmla="*/ 829119 h 101858"/>
              <a:gd name="T18" fmla="*/ 1326933 w 92905"/>
              <a:gd name="T19" fmla="*/ 855123 h 101858"/>
              <a:gd name="T20" fmla="*/ 1210114 w 92905"/>
              <a:gd name="T21" fmla="*/ 1179723 h 101858"/>
              <a:gd name="T22" fmla="*/ 986183 w 92905"/>
              <a:gd name="T23" fmla="*/ 1329061 h 101858"/>
              <a:gd name="T24" fmla="*/ 922906 w 92905"/>
              <a:gd name="T25" fmla="*/ 1452394 h 101858"/>
              <a:gd name="T26" fmla="*/ 815764 w 92905"/>
              <a:gd name="T27" fmla="*/ 1523837 h 101858"/>
              <a:gd name="T28" fmla="*/ 635669 w 92905"/>
              <a:gd name="T29" fmla="*/ 1624451 h 101858"/>
              <a:gd name="T30" fmla="*/ 650242 w 92905"/>
              <a:gd name="T31" fmla="*/ 1877649 h 101858"/>
              <a:gd name="T32" fmla="*/ 726860 w 92905"/>
              <a:gd name="T33" fmla="*/ 1999183 h 101858"/>
              <a:gd name="T34" fmla="*/ 708681 w 92905"/>
              <a:gd name="T35" fmla="*/ 1997737 h 101858"/>
              <a:gd name="T36" fmla="*/ 698154 w 92905"/>
              <a:gd name="T37" fmla="*/ 1997033 h 101858"/>
              <a:gd name="T38" fmla="*/ 586966 w 92905"/>
              <a:gd name="T39" fmla="*/ 2153565 h 101858"/>
              <a:gd name="T40" fmla="*/ 573067 w 92905"/>
              <a:gd name="T41" fmla="*/ 2151024 h 101858"/>
              <a:gd name="T42" fmla="*/ 552864 w 92905"/>
              <a:gd name="T43" fmla="*/ 2283429 h 101858"/>
              <a:gd name="T44" fmla="*/ 365761 w 92905"/>
              <a:gd name="T45" fmla="*/ 2471675 h 101858"/>
              <a:gd name="T46" fmla="*/ 350836 w 92905"/>
              <a:gd name="T47" fmla="*/ 2788455 h 101858"/>
              <a:gd name="T48" fmla="*/ 131421 w 92905"/>
              <a:gd name="T49" fmla="*/ 3077550 h 101858"/>
              <a:gd name="T50" fmla="*/ 343535 w 92905"/>
              <a:gd name="T51" fmla="*/ 3639472 h 101858"/>
              <a:gd name="T52" fmla="*/ 1521513 w 92905"/>
              <a:gd name="T53" fmla="*/ 3982999 h 101858"/>
              <a:gd name="T54" fmla="*/ 2539158 w 92905"/>
              <a:gd name="T55" fmla="*/ 3922701 h 101858"/>
              <a:gd name="T56" fmla="*/ 2724150 w 92905"/>
              <a:gd name="T57" fmla="*/ 140891 h 101858"/>
              <a:gd name="T58" fmla="*/ 2620526 w 92905"/>
              <a:gd name="T59" fmla="*/ 39 h 1018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92905" h="101858" extrusionOk="0">
                <a:moveTo>
                  <a:pt x="89371" y="1"/>
                </a:moveTo>
                <a:cubicBezTo>
                  <a:pt x="88352" y="1"/>
                  <a:pt x="87320" y="555"/>
                  <a:pt x="86596" y="1943"/>
                </a:cubicBezTo>
                <a:cubicBezTo>
                  <a:pt x="84603" y="5762"/>
                  <a:pt x="81782" y="6093"/>
                  <a:pt x="78959" y="7256"/>
                </a:cubicBezTo>
                <a:cubicBezTo>
                  <a:pt x="76136" y="8419"/>
                  <a:pt x="75804" y="10079"/>
                  <a:pt x="75140" y="11420"/>
                </a:cubicBezTo>
                <a:cubicBezTo>
                  <a:pt x="74699" y="12309"/>
                  <a:pt x="73891" y="13184"/>
                  <a:pt x="72181" y="13184"/>
                </a:cubicBezTo>
                <a:cubicBezTo>
                  <a:pt x="71318" y="13184"/>
                  <a:pt x="70224" y="12961"/>
                  <a:pt x="68831" y="12404"/>
                </a:cubicBezTo>
                <a:cubicBezTo>
                  <a:pt x="67230" y="11763"/>
                  <a:pt x="65703" y="11419"/>
                  <a:pt x="64202" y="11419"/>
                </a:cubicBezTo>
                <a:cubicBezTo>
                  <a:pt x="61813" y="11419"/>
                  <a:pt x="59490" y="12292"/>
                  <a:pt x="57043" y="14230"/>
                </a:cubicBezTo>
                <a:cubicBezTo>
                  <a:pt x="53057" y="17384"/>
                  <a:pt x="56710" y="20871"/>
                  <a:pt x="51730" y="21203"/>
                </a:cubicBezTo>
                <a:cubicBezTo>
                  <a:pt x="46749" y="21536"/>
                  <a:pt x="45254" y="21868"/>
                  <a:pt x="45254" y="21868"/>
                </a:cubicBezTo>
                <a:cubicBezTo>
                  <a:pt x="39278" y="22365"/>
                  <a:pt x="41105" y="26848"/>
                  <a:pt x="41270" y="30169"/>
                </a:cubicBezTo>
                <a:cubicBezTo>
                  <a:pt x="41436" y="33489"/>
                  <a:pt x="35791" y="33323"/>
                  <a:pt x="33633" y="33988"/>
                </a:cubicBezTo>
                <a:cubicBezTo>
                  <a:pt x="31475" y="34652"/>
                  <a:pt x="32969" y="36644"/>
                  <a:pt x="31475" y="37142"/>
                </a:cubicBezTo>
                <a:cubicBezTo>
                  <a:pt x="29980" y="37640"/>
                  <a:pt x="28984" y="38304"/>
                  <a:pt x="27821" y="38969"/>
                </a:cubicBezTo>
                <a:cubicBezTo>
                  <a:pt x="26659" y="39633"/>
                  <a:pt x="23505" y="38969"/>
                  <a:pt x="21679" y="41542"/>
                </a:cubicBezTo>
                <a:cubicBezTo>
                  <a:pt x="19852" y="44115"/>
                  <a:pt x="21346" y="46605"/>
                  <a:pt x="22176" y="48017"/>
                </a:cubicBezTo>
                <a:cubicBezTo>
                  <a:pt x="22945" y="49323"/>
                  <a:pt x="26838" y="51125"/>
                  <a:pt x="24789" y="51125"/>
                </a:cubicBezTo>
                <a:cubicBezTo>
                  <a:pt x="24623" y="51125"/>
                  <a:pt x="24418" y="51113"/>
                  <a:pt x="24169" y="51088"/>
                </a:cubicBezTo>
                <a:cubicBezTo>
                  <a:pt x="24046" y="51076"/>
                  <a:pt x="23927" y="51070"/>
                  <a:pt x="23810" y="51070"/>
                </a:cubicBezTo>
                <a:cubicBezTo>
                  <a:pt x="20788" y="51070"/>
                  <a:pt x="20018" y="55073"/>
                  <a:pt x="20018" y="55073"/>
                </a:cubicBezTo>
                <a:cubicBezTo>
                  <a:pt x="19841" y="55029"/>
                  <a:pt x="19684" y="55008"/>
                  <a:pt x="19544" y="55008"/>
                </a:cubicBezTo>
                <a:cubicBezTo>
                  <a:pt x="18113" y="55008"/>
                  <a:pt x="18552" y="57183"/>
                  <a:pt x="18855" y="58394"/>
                </a:cubicBezTo>
                <a:cubicBezTo>
                  <a:pt x="19188" y="59721"/>
                  <a:pt x="16198" y="60385"/>
                  <a:pt x="12474" y="63208"/>
                </a:cubicBezTo>
                <a:cubicBezTo>
                  <a:pt x="8749" y="66031"/>
                  <a:pt x="10069" y="69105"/>
                  <a:pt x="11965" y="71309"/>
                </a:cubicBezTo>
                <a:cubicBezTo>
                  <a:pt x="13861" y="73514"/>
                  <a:pt x="8963" y="74967"/>
                  <a:pt x="4482" y="78702"/>
                </a:cubicBezTo>
                <a:cubicBezTo>
                  <a:pt x="1" y="82435"/>
                  <a:pt x="11716" y="93072"/>
                  <a:pt x="11716" y="93072"/>
                </a:cubicBezTo>
                <a:cubicBezTo>
                  <a:pt x="13421" y="100139"/>
                  <a:pt x="33124" y="101857"/>
                  <a:pt x="51890" y="101857"/>
                </a:cubicBezTo>
                <a:cubicBezTo>
                  <a:pt x="69664" y="101857"/>
                  <a:pt x="86596" y="100315"/>
                  <a:pt x="86596" y="100315"/>
                </a:cubicBezTo>
                <a:cubicBezTo>
                  <a:pt x="86596" y="100315"/>
                  <a:pt x="92905" y="6591"/>
                  <a:pt x="92905" y="3603"/>
                </a:cubicBezTo>
                <a:cubicBezTo>
                  <a:pt x="92905" y="1701"/>
                  <a:pt x="91156" y="1"/>
                  <a:pt x="89371" y="1"/>
                </a:cubicBezTo>
                <a:close/>
              </a:path>
            </a:pathLst>
          </a:custGeom>
          <a:solidFill>
            <a:srgbClr val="FAD278"/>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grpSp>
        <p:nvGrpSpPr>
          <p:cNvPr id="8" name="Google Shape;12;p2">
            <a:extLst>
              <a:ext uri="{FF2B5EF4-FFF2-40B4-BE49-F238E27FC236}">
                <a16:creationId xmlns:a16="http://schemas.microsoft.com/office/drawing/2014/main" id="{D5BC7A8D-9364-D449-94A8-9039BCD0F55F}"/>
              </a:ext>
            </a:extLst>
          </p:cNvPr>
          <p:cNvGrpSpPr>
            <a:grpSpLocks/>
          </p:cNvGrpSpPr>
          <p:nvPr/>
        </p:nvGrpSpPr>
        <p:grpSpPr bwMode="auto">
          <a:xfrm>
            <a:off x="-387350" y="3716338"/>
            <a:ext cx="7558617" cy="2506662"/>
            <a:chOff x="1156025" y="3122250"/>
            <a:chExt cx="4047000" cy="1341675"/>
          </a:xfrm>
        </p:grpSpPr>
        <p:sp>
          <p:nvSpPr>
            <p:cNvPr id="9" name="Google Shape;13;p2">
              <a:extLst>
                <a:ext uri="{FF2B5EF4-FFF2-40B4-BE49-F238E27FC236}">
                  <a16:creationId xmlns:a16="http://schemas.microsoft.com/office/drawing/2014/main" id="{7783AE10-DCA0-F24F-8983-06B41CF929F1}"/>
                </a:ext>
              </a:extLst>
            </p:cNvPr>
            <p:cNvSpPr>
              <a:spLocks/>
            </p:cNvSpPr>
            <p:nvPr/>
          </p:nvSpPr>
          <p:spPr bwMode="auto">
            <a:xfrm>
              <a:off x="2625400" y="3426850"/>
              <a:ext cx="2577625" cy="1002875"/>
            </a:xfrm>
            <a:custGeom>
              <a:avLst/>
              <a:gdLst>
                <a:gd name="T0" fmla="*/ 1370500 w 103105"/>
                <a:gd name="T1" fmla="*/ 0 h 40115"/>
                <a:gd name="T2" fmla="*/ 1289750 w 103105"/>
                <a:gd name="T3" fmla="*/ 28500 h 40115"/>
                <a:gd name="T4" fmla="*/ 986850 w 103105"/>
                <a:gd name="T5" fmla="*/ 96975 h 40115"/>
                <a:gd name="T6" fmla="*/ 591475 w 103105"/>
                <a:gd name="T7" fmla="*/ 230875 h 40115"/>
                <a:gd name="T8" fmla="*/ 533650 w 103105"/>
                <a:gd name="T9" fmla="*/ 225600 h 40115"/>
                <a:gd name="T10" fmla="*/ 501200 w 103105"/>
                <a:gd name="T11" fmla="*/ 227750 h 40115"/>
                <a:gd name="T12" fmla="*/ 389125 w 103105"/>
                <a:gd name="T13" fmla="*/ 252675 h 40115"/>
                <a:gd name="T14" fmla="*/ 25 w 103105"/>
                <a:gd name="T15" fmla="*/ 168600 h 40115"/>
                <a:gd name="T16" fmla="*/ 25 w 103105"/>
                <a:gd name="T17" fmla="*/ 168600 h 40115"/>
                <a:gd name="T18" fmla="*/ 49800 w 103105"/>
                <a:gd name="T19" fmla="*/ 1002875 h 40115"/>
                <a:gd name="T20" fmla="*/ 2514950 w 103105"/>
                <a:gd name="T21" fmla="*/ 1002875 h 40115"/>
                <a:gd name="T22" fmla="*/ 2514950 w 103105"/>
                <a:gd name="T23" fmla="*/ 834650 h 40115"/>
                <a:gd name="T24" fmla="*/ 2362800 w 103105"/>
                <a:gd name="T25" fmla="*/ 725825 h 40115"/>
                <a:gd name="T26" fmla="*/ 2182225 w 103105"/>
                <a:gd name="T27" fmla="*/ 454975 h 40115"/>
                <a:gd name="T28" fmla="*/ 2023475 w 103105"/>
                <a:gd name="T29" fmla="*/ 277700 h 40115"/>
                <a:gd name="T30" fmla="*/ 1988150 w 103105"/>
                <a:gd name="T31" fmla="*/ 270075 h 40115"/>
                <a:gd name="T32" fmla="*/ 1920750 w 103105"/>
                <a:gd name="T33" fmla="*/ 277525 h 40115"/>
                <a:gd name="T34" fmla="*/ 1918450 w 103105"/>
                <a:gd name="T35" fmla="*/ 277700 h 40115"/>
                <a:gd name="T36" fmla="*/ 1771325 w 103105"/>
                <a:gd name="T37" fmla="*/ 215275 h 40115"/>
                <a:gd name="T38" fmla="*/ 1609450 w 103105"/>
                <a:gd name="T39" fmla="*/ 126300 h 40115"/>
                <a:gd name="T40" fmla="*/ 1547200 w 103105"/>
                <a:gd name="T41" fmla="*/ 109450 h 40115"/>
                <a:gd name="T42" fmla="*/ 1419575 w 103105"/>
                <a:gd name="T43" fmla="*/ 40975 h 40115"/>
                <a:gd name="T44" fmla="*/ 1375975 w 103105"/>
                <a:gd name="T45" fmla="*/ 475 h 40115"/>
                <a:gd name="T46" fmla="*/ 1370500 w 103105"/>
                <a:gd name="T47" fmla="*/ 0 h 4011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03105" h="40115" extrusionOk="0">
                  <a:moveTo>
                    <a:pt x="54820" y="0"/>
                  </a:moveTo>
                  <a:cubicBezTo>
                    <a:pt x="54111" y="0"/>
                    <a:pt x="52785" y="470"/>
                    <a:pt x="51590" y="1140"/>
                  </a:cubicBezTo>
                  <a:cubicBezTo>
                    <a:pt x="50258" y="1887"/>
                    <a:pt x="42835" y="2759"/>
                    <a:pt x="39474" y="3879"/>
                  </a:cubicBezTo>
                  <a:cubicBezTo>
                    <a:pt x="36112" y="5000"/>
                    <a:pt x="23659" y="9235"/>
                    <a:pt x="23659" y="9235"/>
                  </a:cubicBezTo>
                  <a:cubicBezTo>
                    <a:pt x="23659" y="9235"/>
                    <a:pt x="22607" y="9024"/>
                    <a:pt x="21346" y="9024"/>
                  </a:cubicBezTo>
                  <a:cubicBezTo>
                    <a:pt x="20926" y="9024"/>
                    <a:pt x="20483" y="9048"/>
                    <a:pt x="20048" y="9110"/>
                  </a:cubicBezTo>
                  <a:cubicBezTo>
                    <a:pt x="18304" y="9360"/>
                    <a:pt x="15565" y="10107"/>
                    <a:pt x="15565" y="10107"/>
                  </a:cubicBezTo>
                  <a:cubicBezTo>
                    <a:pt x="13573" y="10107"/>
                    <a:pt x="1" y="6744"/>
                    <a:pt x="1" y="6744"/>
                  </a:cubicBezTo>
                  <a:lnTo>
                    <a:pt x="1992" y="40115"/>
                  </a:lnTo>
                  <a:lnTo>
                    <a:pt x="100598" y="40115"/>
                  </a:lnTo>
                  <a:cubicBezTo>
                    <a:pt x="100598" y="40115"/>
                    <a:pt x="103104" y="34262"/>
                    <a:pt x="100598" y="33386"/>
                  </a:cubicBezTo>
                  <a:cubicBezTo>
                    <a:pt x="98092" y="32509"/>
                    <a:pt x="94512" y="29033"/>
                    <a:pt x="94512" y="29033"/>
                  </a:cubicBezTo>
                  <a:cubicBezTo>
                    <a:pt x="94512" y="29033"/>
                    <a:pt x="88410" y="18698"/>
                    <a:pt x="87289" y="18199"/>
                  </a:cubicBezTo>
                  <a:cubicBezTo>
                    <a:pt x="86170" y="17701"/>
                    <a:pt x="81686" y="11724"/>
                    <a:pt x="80939" y="11108"/>
                  </a:cubicBezTo>
                  <a:cubicBezTo>
                    <a:pt x="80662" y="10880"/>
                    <a:pt x="80127" y="10803"/>
                    <a:pt x="79526" y="10803"/>
                  </a:cubicBezTo>
                  <a:cubicBezTo>
                    <a:pt x="78507" y="10803"/>
                    <a:pt x="77299" y="11023"/>
                    <a:pt x="76830" y="11101"/>
                  </a:cubicBezTo>
                  <a:cubicBezTo>
                    <a:pt x="76803" y="11106"/>
                    <a:pt x="76772" y="11108"/>
                    <a:pt x="76738" y="11108"/>
                  </a:cubicBezTo>
                  <a:cubicBezTo>
                    <a:pt x="75847" y="11108"/>
                    <a:pt x="72771" y="9570"/>
                    <a:pt x="70853" y="8611"/>
                  </a:cubicBezTo>
                  <a:cubicBezTo>
                    <a:pt x="68862" y="7614"/>
                    <a:pt x="64378" y="5052"/>
                    <a:pt x="64378" y="5052"/>
                  </a:cubicBezTo>
                  <a:cubicBezTo>
                    <a:pt x="64378" y="5052"/>
                    <a:pt x="63009" y="4502"/>
                    <a:pt x="61888" y="4378"/>
                  </a:cubicBezTo>
                  <a:cubicBezTo>
                    <a:pt x="60767" y="4253"/>
                    <a:pt x="56783" y="1639"/>
                    <a:pt x="56783" y="1639"/>
                  </a:cubicBezTo>
                  <a:cubicBezTo>
                    <a:pt x="56783" y="1639"/>
                    <a:pt x="55662" y="144"/>
                    <a:pt x="55039" y="19"/>
                  </a:cubicBezTo>
                  <a:cubicBezTo>
                    <a:pt x="54975" y="7"/>
                    <a:pt x="54902" y="0"/>
                    <a:pt x="5482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10" name="Google Shape;14;p2">
              <a:extLst>
                <a:ext uri="{FF2B5EF4-FFF2-40B4-BE49-F238E27FC236}">
                  <a16:creationId xmlns:a16="http://schemas.microsoft.com/office/drawing/2014/main" id="{3A66F4A3-3458-0F44-B810-D743544562C3}"/>
                </a:ext>
              </a:extLst>
            </p:cNvPr>
            <p:cNvSpPr/>
            <p:nvPr/>
          </p:nvSpPr>
          <p:spPr>
            <a:xfrm>
              <a:off x="1156025" y="3122250"/>
              <a:ext cx="2769776" cy="1341675"/>
            </a:xfrm>
            <a:custGeom>
              <a:avLst/>
              <a:gdLst/>
              <a:ahLst/>
              <a:cxnLst/>
              <a:rect l="l" t="t" r="r" b="b"/>
              <a:pathLst>
                <a:path w="110789" h="53667" extrusionOk="0">
                  <a:moveTo>
                    <a:pt x="1" y="0"/>
                  </a:moveTo>
                  <a:lnTo>
                    <a:pt x="3864" y="53172"/>
                  </a:lnTo>
                  <a:cubicBezTo>
                    <a:pt x="3864" y="53172"/>
                    <a:pt x="36750" y="53667"/>
                    <a:pt x="65973" y="53667"/>
                  </a:cubicBezTo>
                  <a:cubicBezTo>
                    <a:pt x="89575" y="53667"/>
                    <a:pt x="110788" y="53344"/>
                    <a:pt x="110357" y="52176"/>
                  </a:cubicBezTo>
                  <a:cubicBezTo>
                    <a:pt x="109393" y="49561"/>
                    <a:pt x="103105" y="44829"/>
                    <a:pt x="102482" y="44704"/>
                  </a:cubicBezTo>
                  <a:cubicBezTo>
                    <a:pt x="101858" y="44580"/>
                    <a:pt x="99367" y="42463"/>
                    <a:pt x="98372" y="41343"/>
                  </a:cubicBezTo>
                  <a:cubicBezTo>
                    <a:pt x="97376" y="40222"/>
                    <a:pt x="92768" y="36611"/>
                    <a:pt x="90651" y="36113"/>
                  </a:cubicBezTo>
                  <a:cubicBezTo>
                    <a:pt x="88535" y="35615"/>
                    <a:pt x="86043" y="32626"/>
                    <a:pt x="86043" y="32626"/>
                  </a:cubicBezTo>
                  <a:cubicBezTo>
                    <a:pt x="86043" y="32626"/>
                    <a:pt x="82558" y="29390"/>
                    <a:pt x="79196" y="28143"/>
                  </a:cubicBezTo>
                  <a:cubicBezTo>
                    <a:pt x="75834" y="26897"/>
                    <a:pt x="63257" y="17932"/>
                    <a:pt x="62261" y="17060"/>
                  </a:cubicBezTo>
                  <a:cubicBezTo>
                    <a:pt x="61264" y="16189"/>
                    <a:pt x="55786" y="8842"/>
                    <a:pt x="55038" y="7971"/>
                  </a:cubicBezTo>
                  <a:cubicBezTo>
                    <a:pt x="54790" y="7680"/>
                    <a:pt x="54458" y="7584"/>
                    <a:pt x="54126" y="7584"/>
                  </a:cubicBezTo>
                  <a:cubicBezTo>
                    <a:pt x="53462" y="7584"/>
                    <a:pt x="52798" y="7971"/>
                    <a:pt x="52798" y="7971"/>
                  </a:cubicBezTo>
                  <a:cubicBezTo>
                    <a:pt x="52798" y="7971"/>
                    <a:pt x="51801" y="6476"/>
                    <a:pt x="50929" y="6102"/>
                  </a:cubicBezTo>
                  <a:cubicBezTo>
                    <a:pt x="50057" y="5729"/>
                    <a:pt x="50929" y="4235"/>
                    <a:pt x="50929" y="4235"/>
                  </a:cubicBezTo>
                  <a:cubicBezTo>
                    <a:pt x="50929" y="4235"/>
                    <a:pt x="50307" y="3363"/>
                    <a:pt x="49560" y="3238"/>
                  </a:cubicBezTo>
                  <a:cubicBezTo>
                    <a:pt x="49521" y="3232"/>
                    <a:pt x="49475" y="3228"/>
                    <a:pt x="49423" y="3228"/>
                  </a:cubicBezTo>
                  <a:cubicBezTo>
                    <a:pt x="48482" y="3228"/>
                    <a:pt x="45575" y="4235"/>
                    <a:pt x="45575" y="4235"/>
                  </a:cubicBezTo>
                  <a:cubicBezTo>
                    <a:pt x="45575" y="4235"/>
                    <a:pt x="42835" y="2989"/>
                    <a:pt x="39598" y="1744"/>
                  </a:cubicBezTo>
                  <a:cubicBezTo>
                    <a:pt x="38620" y="1368"/>
                    <a:pt x="36531" y="1242"/>
                    <a:pt x="33911" y="1242"/>
                  </a:cubicBezTo>
                  <a:cubicBezTo>
                    <a:pt x="28543" y="1242"/>
                    <a:pt x="20949" y="1772"/>
                    <a:pt x="16144" y="1772"/>
                  </a:cubicBezTo>
                  <a:cubicBezTo>
                    <a:pt x="15528" y="1772"/>
                    <a:pt x="14958" y="1764"/>
                    <a:pt x="14444" y="1744"/>
                  </a:cubicBezTo>
                  <a:cubicBezTo>
                    <a:pt x="7969" y="1496"/>
                    <a:pt x="1" y="0"/>
                    <a:pt x="1" y="0"/>
                  </a:cubicBezTo>
                  <a:close/>
                </a:path>
              </a:pathLst>
            </a:custGeom>
            <a:solidFill>
              <a:schemeClr val="accent3"/>
            </a:solidFill>
            <a:ln>
              <a:noFill/>
            </a:ln>
          </p:spPr>
          <p:txBody>
            <a:bodyPr spcFirstLastPara="1" lIns="91425" tIns="91425" rIns="91425" bIns="91425" anchor="ctr"/>
            <a:lstStyle/>
            <a:p>
              <a:pPr>
                <a:spcBef>
                  <a:spcPts val="0"/>
                </a:spcBef>
                <a:spcAft>
                  <a:spcPts val="0"/>
                </a:spcAft>
                <a:defRPr/>
              </a:pPr>
              <a:endParaRPr/>
            </a:p>
          </p:txBody>
        </p:sp>
      </p:grpSp>
      <p:sp>
        <p:nvSpPr>
          <p:cNvPr id="11" name="Google Shape;15;p2">
            <a:extLst>
              <a:ext uri="{FF2B5EF4-FFF2-40B4-BE49-F238E27FC236}">
                <a16:creationId xmlns:a16="http://schemas.microsoft.com/office/drawing/2014/main" id="{2EC1FCEC-0286-8442-A712-2D991F44381E}"/>
              </a:ext>
            </a:extLst>
          </p:cNvPr>
          <p:cNvSpPr>
            <a:spLocks/>
          </p:cNvSpPr>
          <p:nvPr/>
        </p:nvSpPr>
        <p:spPr bwMode="auto">
          <a:xfrm>
            <a:off x="-55034" y="5214938"/>
            <a:ext cx="12302067" cy="2398712"/>
          </a:xfrm>
          <a:custGeom>
            <a:avLst/>
            <a:gdLst>
              <a:gd name="T0" fmla="*/ 8091929 w 203922"/>
              <a:gd name="T1" fmla="*/ 186393 h 59880"/>
              <a:gd name="T2" fmla="*/ 7679064 w 203922"/>
              <a:gd name="T3" fmla="*/ 406715 h 59880"/>
              <a:gd name="T4" fmla="*/ 7201995 w 203922"/>
              <a:gd name="T5" fmla="*/ 453344 h 59880"/>
              <a:gd name="T6" fmla="*/ 6837679 w 203922"/>
              <a:gd name="T7" fmla="*/ 432553 h 59880"/>
              <a:gd name="T8" fmla="*/ 6596113 w 203922"/>
              <a:gd name="T9" fmla="*/ 407637 h 59880"/>
              <a:gd name="T10" fmla="*/ 6377351 w 203922"/>
              <a:gd name="T11" fmla="*/ 438081 h 59880"/>
              <a:gd name="T12" fmla="*/ 6052670 w 203922"/>
              <a:gd name="T13" fmla="*/ 360207 h 59880"/>
              <a:gd name="T14" fmla="*/ 5940008 w 203922"/>
              <a:gd name="T15" fmla="*/ 350233 h 59880"/>
              <a:gd name="T16" fmla="*/ 5820560 w 203922"/>
              <a:gd name="T17" fmla="*/ 270236 h 59880"/>
              <a:gd name="T18" fmla="*/ 5585239 w 203922"/>
              <a:gd name="T19" fmla="*/ 482186 h 59880"/>
              <a:gd name="T20" fmla="*/ 5371816 w 203922"/>
              <a:gd name="T21" fmla="*/ 420095 h 59880"/>
              <a:gd name="T22" fmla="*/ 5254132 w 203922"/>
              <a:gd name="T23" fmla="*/ 474254 h 59880"/>
              <a:gd name="T24" fmla="*/ 5016367 w 203922"/>
              <a:gd name="T25" fmla="*/ 446694 h 59880"/>
              <a:gd name="T26" fmla="*/ 4950444 w 203922"/>
              <a:gd name="T27" fmla="*/ 420095 h 59880"/>
              <a:gd name="T28" fmla="*/ 4985917 w 203922"/>
              <a:gd name="T29" fmla="*/ 353598 h 59880"/>
              <a:gd name="T30" fmla="*/ 4845656 w 203922"/>
              <a:gd name="T31" fmla="*/ 455827 h 59880"/>
              <a:gd name="T32" fmla="*/ 4801858 w 203922"/>
              <a:gd name="T33" fmla="*/ 396781 h 59880"/>
              <a:gd name="T34" fmla="*/ 4650738 w 203922"/>
              <a:gd name="T35" fmla="*/ 463318 h 59880"/>
              <a:gd name="T36" fmla="*/ 4737202 w 203922"/>
              <a:gd name="T37" fmla="*/ 370102 h 59880"/>
              <a:gd name="T38" fmla="*/ 4320401 w 203922"/>
              <a:gd name="T39" fmla="*/ 497168 h 59880"/>
              <a:gd name="T40" fmla="*/ 4031916 w 203922"/>
              <a:gd name="T41" fmla="*/ 453344 h 59880"/>
              <a:gd name="T42" fmla="*/ 3878669 w 203922"/>
              <a:gd name="T43" fmla="*/ 496567 h 59880"/>
              <a:gd name="T44" fmla="*/ 3519103 w 203922"/>
              <a:gd name="T45" fmla="*/ 482466 h 59880"/>
              <a:gd name="T46" fmla="*/ 3434675 w 203922"/>
              <a:gd name="T47" fmla="*/ 513191 h 59880"/>
              <a:gd name="T48" fmla="*/ 3220438 w 203922"/>
              <a:gd name="T49" fmla="*/ 516516 h 59880"/>
              <a:gd name="T50" fmla="*/ 3006472 w 203922"/>
              <a:gd name="T51" fmla="*/ 440044 h 59880"/>
              <a:gd name="T52" fmla="*/ 2848701 w 203922"/>
              <a:gd name="T53" fmla="*/ 370182 h 59880"/>
              <a:gd name="T54" fmla="*/ 2571663 w 203922"/>
              <a:gd name="T55" fmla="*/ 542675 h 59880"/>
              <a:gd name="T56" fmla="*/ 2347155 w 203922"/>
              <a:gd name="T57" fmla="*/ 500533 h 59880"/>
              <a:gd name="T58" fmla="*/ 2239742 w 203922"/>
              <a:gd name="T59" fmla="*/ 520522 h 59880"/>
              <a:gd name="T60" fmla="*/ 2130022 w 203922"/>
              <a:gd name="T61" fmla="*/ 531739 h 59880"/>
              <a:gd name="T62" fmla="*/ 1819547 w 203922"/>
              <a:gd name="T63" fmla="*/ 529776 h 59880"/>
              <a:gd name="T64" fmla="*/ 1736929 w 203922"/>
              <a:gd name="T65" fmla="*/ 549044 h 59880"/>
              <a:gd name="T66" fmla="*/ 1504096 w 203922"/>
              <a:gd name="T67" fmla="*/ 560300 h 59880"/>
              <a:gd name="T68" fmla="*/ 1218642 w 203922"/>
              <a:gd name="T69" fmla="*/ 579729 h 59880"/>
              <a:gd name="T70" fmla="*/ 1147109 w 203922"/>
              <a:gd name="T71" fmla="*/ 559059 h 59880"/>
              <a:gd name="T72" fmla="*/ 1012096 w 203922"/>
              <a:gd name="T73" fmla="*/ 532339 h 59880"/>
              <a:gd name="T74" fmla="*/ 865591 w 203922"/>
              <a:gd name="T75" fmla="*/ 532339 h 59880"/>
              <a:gd name="T76" fmla="*/ 733067 w 203922"/>
              <a:gd name="T77" fmla="*/ 594831 h 59880"/>
              <a:gd name="T78" fmla="*/ 492633 w 203922"/>
              <a:gd name="T79" fmla="*/ 538228 h 59880"/>
              <a:gd name="T80" fmla="*/ 392459 w 203922"/>
              <a:gd name="T81" fmla="*/ 532339 h 59880"/>
              <a:gd name="T82" fmla="*/ 197632 w 203922"/>
              <a:gd name="T83" fmla="*/ 590785 h 59880"/>
              <a:gd name="T84" fmla="*/ 0 w 203922"/>
              <a:gd name="T85" fmla="*/ 2398672 h 59880"/>
              <a:gd name="T86" fmla="*/ 9226505 w 203922"/>
              <a:gd name="T87" fmla="*/ 316944 h 59880"/>
              <a:gd name="T88" fmla="*/ 8460272 w 203922"/>
              <a:gd name="T89" fmla="*/ 1042 h 598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03922" h="59880" extrusionOk="0">
                <a:moveTo>
                  <a:pt x="186768" y="1"/>
                </a:moveTo>
                <a:cubicBezTo>
                  <a:pt x="184950" y="1"/>
                  <a:pt x="180597" y="4494"/>
                  <a:pt x="178845" y="4653"/>
                </a:cubicBezTo>
                <a:cubicBezTo>
                  <a:pt x="177018" y="4820"/>
                  <a:pt x="174611" y="8140"/>
                  <a:pt x="173698" y="8721"/>
                </a:cubicBezTo>
                <a:cubicBezTo>
                  <a:pt x="172785" y="9302"/>
                  <a:pt x="169720" y="10153"/>
                  <a:pt x="169720" y="10153"/>
                </a:cubicBezTo>
                <a:cubicBezTo>
                  <a:pt x="169332" y="10098"/>
                  <a:pt x="168907" y="10074"/>
                  <a:pt x="168454" y="10074"/>
                </a:cubicBezTo>
                <a:cubicBezTo>
                  <a:pt x="165508" y="10074"/>
                  <a:pt x="161407" y="11101"/>
                  <a:pt x="159176" y="11317"/>
                </a:cubicBezTo>
                <a:cubicBezTo>
                  <a:pt x="158688" y="11364"/>
                  <a:pt x="158142" y="11384"/>
                  <a:pt x="157569" y="11384"/>
                </a:cubicBezTo>
                <a:cubicBezTo>
                  <a:pt x="155128" y="11384"/>
                  <a:pt x="152200" y="11016"/>
                  <a:pt x="151124" y="10798"/>
                </a:cubicBezTo>
                <a:cubicBezTo>
                  <a:pt x="149797" y="10528"/>
                  <a:pt x="147721" y="10736"/>
                  <a:pt x="146559" y="10320"/>
                </a:cubicBezTo>
                <a:cubicBezTo>
                  <a:pt x="146272" y="10217"/>
                  <a:pt x="146020" y="10176"/>
                  <a:pt x="145785" y="10176"/>
                </a:cubicBezTo>
                <a:cubicBezTo>
                  <a:pt x="145069" y="10176"/>
                  <a:pt x="144508" y="10563"/>
                  <a:pt x="143570" y="10798"/>
                </a:cubicBezTo>
                <a:cubicBezTo>
                  <a:pt x="143155" y="10901"/>
                  <a:pt x="142131" y="10936"/>
                  <a:pt x="140950" y="10936"/>
                </a:cubicBezTo>
                <a:cubicBezTo>
                  <a:pt x="138589" y="10936"/>
                  <a:pt x="135601" y="10798"/>
                  <a:pt x="135601" y="10798"/>
                </a:cubicBezTo>
                <a:cubicBezTo>
                  <a:pt x="135601" y="10798"/>
                  <a:pt x="134604" y="9489"/>
                  <a:pt x="133774" y="8992"/>
                </a:cubicBezTo>
                <a:cubicBezTo>
                  <a:pt x="133359" y="8743"/>
                  <a:pt x="132737" y="8681"/>
                  <a:pt x="132218" y="8681"/>
                </a:cubicBezTo>
                <a:cubicBezTo>
                  <a:pt x="131699" y="8681"/>
                  <a:pt x="131284" y="8743"/>
                  <a:pt x="131284" y="8743"/>
                </a:cubicBezTo>
                <a:cubicBezTo>
                  <a:pt x="131284" y="8743"/>
                  <a:pt x="129872" y="6917"/>
                  <a:pt x="128707" y="6750"/>
                </a:cubicBezTo>
                <a:cubicBezTo>
                  <a:pt x="128686" y="6747"/>
                  <a:pt x="128665" y="6746"/>
                  <a:pt x="128644" y="6746"/>
                </a:cubicBezTo>
                <a:cubicBezTo>
                  <a:pt x="127460" y="6746"/>
                  <a:pt x="125208" y="11243"/>
                  <a:pt x="124311" y="11837"/>
                </a:cubicBezTo>
                <a:cubicBezTo>
                  <a:pt x="124092" y="11982"/>
                  <a:pt x="123784" y="12037"/>
                  <a:pt x="123443" y="12037"/>
                </a:cubicBezTo>
                <a:cubicBezTo>
                  <a:pt x="122359" y="12037"/>
                  <a:pt x="120935" y="11482"/>
                  <a:pt x="120935" y="11482"/>
                </a:cubicBezTo>
                <a:cubicBezTo>
                  <a:pt x="120935" y="11482"/>
                  <a:pt x="119661" y="10654"/>
                  <a:pt x="118726" y="10487"/>
                </a:cubicBezTo>
                <a:cubicBezTo>
                  <a:pt x="118677" y="10479"/>
                  <a:pt x="118629" y="10475"/>
                  <a:pt x="118582" y="10475"/>
                </a:cubicBezTo>
                <a:cubicBezTo>
                  <a:pt x="117732" y="10475"/>
                  <a:pt x="117194" y="11817"/>
                  <a:pt x="116125" y="11839"/>
                </a:cubicBezTo>
                <a:cubicBezTo>
                  <a:pt x="116107" y="11840"/>
                  <a:pt x="116088" y="11840"/>
                  <a:pt x="116069" y="11840"/>
                </a:cubicBezTo>
                <a:cubicBezTo>
                  <a:pt x="114866" y="11840"/>
                  <a:pt x="110870" y="11151"/>
                  <a:pt x="110870" y="11151"/>
                </a:cubicBezTo>
                <a:lnTo>
                  <a:pt x="112098" y="9989"/>
                </a:lnTo>
                <a:cubicBezTo>
                  <a:pt x="111426" y="9989"/>
                  <a:pt x="109413" y="10487"/>
                  <a:pt x="109413" y="10487"/>
                </a:cubicBezTo>
                <a:cubicBezTo>
                  <a:pt x="109956" y="10072"/>
                  <a:pt x="110197" y="8827"/>
                  <a:pt x="110197" y="8827"/>
                </a:cubicBezTo>
                <a:cubicBezTo>
                  <a:pt x="109118" y="8992"/>
                  <a:pt x="107380" y="11482"/>
                  <a:pt x="107380" y="11482"/>
                </a:cubicBezTo>
                <a:cubicBezTo>
                  <a:pt x="107337" y="11409"/>
                  <a:pt x="107235" y="11379"/>
                  <a:pt x="107097" y="11379"/>
                </a:cubicBezTo>
                <a:cubicBezTo>
                  <a:pt x="106443" y="11379"/>
                  <a:pt x="104967" y="12044"/>
                  <a:pt x="104967" y="12044"/>
                </a:cubicBezTo>
                <a:lnTo>
                  <a:pt x="106129" y="9905"/>
                </a:lnTo>
                <a:cubicBezTo>
                  <a:pt x="106118" y="9903"/>
                  <a:pt x="106105" y="9902"/>
                  <a:pt x="106091" y="9902"/>
                </a:cubicBezTo>
                <a:cubicBezTo>
                  <a:pt x="105501" y="9902"/>
                  <a:pt x="102789" y="11566"/>
                  <a:pt x="102789" y="11566"/>
                </a:cubicBezTo>
                <a:cubicBezTo>
                  <a:pt x="103019" y="11067"/>
                  <a:pt x="104700" y="9239"/>
                  <a:pt x="104700" y="9239"/>
                </a:cubicBezTo>
                <a:cubicBezTo>
                  <a:pt x="103770" y="9485"/>
                  <a:pt x="101328" y="12044"/>
                  <a:pt x="101328" y="12044"/>
                </a:cubicBezTo>
                <a:cubicBezTo>
                  <a:pt x="100574" y="12357"/>
                  <a:pt x="97730" y="12411"/>
                  <a:pt x="95488" y="12411"/>
                </a:cubicBezTo>
                <a:cubicBezTo>
                  <a:pt x="94313" y="12411"/>
                  <a:pt x="93304" y="12396"/>
                  <a:pt x="92847" y="12396"/>
                </a:cubicBezTo>
                <a:cubicBezTo>
                  <a:pt x="91519" y="12396"/>
                  <a:pt x="90107" y="11401"/>
                  <a:pt x="89112" y="11317"/>
                </a:cubicBezTo>
                <a:cubicBezTo>
                  <a:pt x="89068" y="11313"/>
                  <a:pt x="89025" y="11311"/>
                  <a:pt x="88981" y="11311"/>
                </a:cubicBezTo>
                <a:cubicBezTo>
                  <a:pt x="88020" y="11311"/>
                  <a:pt x="86979" y="12158"/>
                  <a:pt x="85725" y="12396"/>
                </a:cubicBezTo>
                <a:cubicBezTo>
                  <a:pt x="84414" y="12644"/>
                  <a:pt x="79541" y="13060"/>
                  <a:pt x="79541" y="13060"/>
                </a:cubicBezTo>
                <a:cubicBezTo>
                  <a:pt x="79541" y="13060"/>
                  <a:pt x="78237" y="12147"/>
                  <a:pt x="77778" y="12044"/>
                </a:cubicBezTo>
                <a:cubicBezTo>
                  <a:pt x="77747" y="12037"/>
                  <a:pt x="77715" y="12034"/>
                  <a:pt x="77682" y="12034"/>
                </a:cubicBezTo>
                <a:cubicBezTo>
                  <a:pt x="77220" y="12034"/>
                  <a:pt x="76531" y="12656"/>
                  <a:pt x="75912" y="12811"/>
                </a:cubicBezTo>
                <a:cubicBezTo>
                  <a:pt x="75581" y="12894"/>
                  <a:pt x="74404" y="12915"/>
                  <a:pt x="73307" y="12915"/>
                </a:cubicBezTo>
                <a:cubicBezTo>
                  <a:pt x="72202" y="12915"/>
                  <a:pt x="71177" y="12894"/>
                  <a:pt x="71177" y="12894"/>
                </a:cubicBezTo>
                <a:cubicBezTo>
                  <a:pt x="71177" y="12894"/>
                  <a:pt x="70102" y="11399"/>
                  <a:pt x="69686" y="11317"/>
                </a:cubicBezTo>
                <a:cubicBezTo>
                  <a:pt x="69271" y="11234"/>
                  <a:pt x="66448" y="10985"/>
                  <a:pt x="66448" y="10985"/>
                </a:cubicBezTo>
                <a:cubicBezTo>
                  <a:pt x="66448" y="10985"/>
                  <a:pt x="64781" y="9239"/>
                  <a:pt x="63077" y="9239"/>
                </a:cubicBezTo>
                <a:cubicBezTo>
                  <a:pt x="63039" y="9239"/>
                  <a:pt x="63000" y="9239"/>
                  <a:pt x="62961" y="9241"/>
                </a:cubicBezTo>
                <a:cubicBezTo>
                  <a:pt x="61218" y="9324"/>
                  <a:pt x="58645" y="13672"/>
                  <a:pt x="58645" y="13672"/>
                </a:cubicBezTo>
                <a:cubicBezTo>
                  <a:pt x="58259" y="13579"/>
                  <a:pt x="57584" y="13547"/>
                  <a:pt x="56838" y="13547"/>
                </a:cubicBezTo>
                <a:cubicBezTo>
                  <a:pt x="55179" y="13547"/>
                  <a:pt x="53166" y="13706"/>
                  <a:pt x="53166" y="13706"/>
                </a:cubicBezTo>
                <a:cubicBezTo>
                  <a:pt x="52935" y="12776"/>
                  <a:pt x="52417" y="12495"/>
                  <a:pt x="51876" y="12495"/>
                </a:cubicBezTo>
                <a:cubicBezTo>
                  <a:pt x="51053" y="12495"/>
                  <a:pt x="50177" y="13143"/>
                  <a:pt x="50177" y="13143"/>
                </a:cubicBezTo>
                <a:cubicBezTo>
                  <a:pt x="49981" y="13034"/>
                  <a:pt x="49745" y="12994"/>
                  <a:pt x="49502" y="12994"/>
                </a:cubicBezTo>
                <a:cubicBezTo>
                  <a:pt x="48824" y="12994"/>
                  <a:pt x="48102" y="13309"/>
                  <a:pt x="48102" y="13309"/>
                </a:cubicBezTo>
                <a:cubicBezTo>
                  <a:pt x="47823" y="13284"/>
                  <a:pt x="47473" y="13274"/>
                  <a:pt x="47077" y="13274"/>
                </a:cubicBezTo>
                <a:cubicBezTo>
                  <a:pt x="45690" y="13274"/>
                  <a:pt x="43732" y="13396"/>
                  <a:pt x="42215" y="13396"/>
                </a:cubicBezTo>
                <a:cubicBezTo>
                  <a:pt x="41335" y="13396"/>
                  <a:pt x="40603" y="13355"/>
                  <a:pt x="40215" y="13225"/>
                </a:cubicBezTo>
                <a:cubicBezTo>
                  <a:pt x="39981" y="13148"/>
                  <a:pt x="39770" y="13116"/>
                  <a:pt x="39582" y="13116"/>
                </a:cubicBezTo>
                <a:cubicBezTo>
                  <a:pt x="38772" y="13116"/>
                  <a:pt x="38389" y="13706"/>
                  <a:pt x="38389" y="13706"/>
                </a:cubicBezTo>
                <a:cubicBezTo>
                  <a:pt x="38389" y="13706"/>
                  <a:pt x="37061" y="12562"/>
                  <a:pt x="35816" y="12562"/>
                </a:cubicBezTo>
                <a:cubicBezTo>
                  <a:pt x="34570" y="12562"/>
                  <a:pt x="33243" y="13987"/>
                  <a:pt x="33243" y="13987"/>
                </a:cubicBezTo>
                <a:cubicBezTo>
                  <a:pt x="33074" y="13971"/>
                  <a:pt x="32869" y="13963"/>
                  <a:pt x="32638" y="13963"/>
                </a:cubicBezTo>
                <a:cubicBezTo>
                  <a:pt x="30707" y="13963"/>
                  <a:pt x="26934" y="14472"/>
                  <a:pt x="26934" y="14472"/>
                </a:cubicBezTo>
                <a:cubicBezTo>
                  <a:pt x="26934" y="14472"/>
                  <a:pt x="26934" y="14056"/>
                  <a:pt x="26435" y="13987"/>
                </a:cubicBezTo>
                <a:cubicBezTo>
                  <a:pt x="26269" y="13964"/>
                  <a:pt x="25845" y="13956"/>
                  <a:pt x="25353" y="13956"/>
                </a:cubicBezTo>
                <a:cubicBezTo>
                  <a:pt x="24369" y="13956"/>
                  <a:pt x="23115" y="13987"/>
                  <a:pt x="23115" y="13987"/>
                </a:cubicBezTo>
                <a:cubicBezTo>
                  <a:pt x="23115" y="13987"/>
                  <a:pt x="23282" y="13392"/>
                  <a:pt x="22369" y="13289"/>
                </a:cubicBezTo>
                <a:cubicBezTo>
                  <a:pt x="21812" y="13226"/>
                  <a:pt x="21225" y="13124"/>
                  <a:pt x="20552" y="13124"/>
                </a:cubicBezTo>
                <a:cubicBezTo>
                  <a:pt x="20119" y="13124"/>
                  <a:pt x="19650" y="13166"/>
                  <a:pt x="19131" y="13289"/>
                </a:cubicBezTo>
                <a:cubicBezTo>
                  <a:pt x="17802" y="13601"/>
                  <a:pt x="17719" y="14305"/>
                  <a:pt x="16889" y="14748"/>
                </a:cubicBezTo>
                <a:cubicBezTo>
                  <a:pt x="16757" y="14819"/>
                  <a:pt x="16515" y="14849"/>
                  <a:pt x="16202" y="14849"/>
                </a:cubicBezTo>
                <a:cubicBezTo>
                  <a:pt x="14550" y="14849"/>
                  <a:pt x="10912" y="14019"/>
                  <a:pt x="10912" y="14019"/>
                </a:cubicBezTo>
                <a:cubicBezTo>
                  <a:pt x="11159" y="13587"/>
                  <a:pt x="11097" y="13436"/>
                  <a:pt x="10888" y="13436"/>
                </a:cubicBezTo>
                <a:cubicBezTo>
                  <a:pt x="10395" y="13436"/>
                  <a:pt x="9086" y="14278"/>
                  <a:pt x="9086" y="14278"/>
                </a:cubicBezTo>
                <a:cubicBezTo>
                  <a:pt x="9364" y="13546"/>
                  <a:pt x="9140" y="13289"/>
                  <a:pt x="8674" y="13289"/>
                </a:cubicBezTo>
                <a:cubicBezTo>
                  <a:pt x="7750" y="13289"/>
                  <a:pt x="5874" y="14305"/>
                  <a:pt x="5101" y="14636"/>
                </a:cubicBezTo>
                <a:cubicBezTo>
                  <a:pt x="4917" y="14715"/>
                  <a:pt x="4664" y="14748"/>
                  <a:pt x="4368" y="14748"/>
                </a:cubicBezTo>
                <a:cubicBezTo>
                  <a:pt x="2792" y="14748"/>
                  <a:pt x="0" y="13807"/>
                  <a:pt x="0" y="13807"/>
                </a:cubicBezTo>
                <a:lnTo>
                  <a:pt x="0" y="59879"/>
                </a:lnTo>
                <a:lnTo>
                  <a:pt x="203921" y="59879"/>
                </a:lnTo>
                <a:lnTo>
                  <a:pt x="203921" y="7912"/>
                </a:lnTo>
                <a:cubicBezTo>
                  <a:pt x="203921" y="7912"/>
                  <a:pt x="200020" y="7414"/>
                  <a:pt x="197862" y="6998"/>
                </a:cubicBezTo>
                <a:cubicBezTo>
                  <a:pt x="195702" y="6584"/>
                  <a:pt x="188646" y="440"/>
                  <a:pt x="186986" y="26"/>
                </a:cubicBezTo>
                <a:cubicBezTo>
                  <a:pt x="186919" y="9"/>
                  <a:pt x="186846" y="1"/>
                  <a:pt x="186768"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16" name="Google Shape;16;p2"/>
          <p:cNvSpPr txBox="1">
            <a:spLocks noGrp="1"/>
          </p:cNvSpPr>
          <p:nvPr>
            <p:ph type="ctrTitle"/>
          </p:nvPr>
        </p:nvSpPr>
        <p:spPr>
          <a:xfrm>
            <a:off x="6153767" y="970333"/>
            <a:ext cx="4593200" cy="1437600"/>
          </a:xfrm>
          <a:prstGeom prst="rect">
            <a:avLst/>
          </a:prstGeom>
        </p:spPr>
        <p:txBody>
          <a:bodyPr spcFirstLastPara="1" anchor="b">
            <a:noAutofit/>
          </a:bodyPr>
          <a:lstStyle>
            <a:lvl1pPr lvl="0" algn="r">
              <a:spcBef>
                <a:spcPts val="0"/>
              </a:spcBef>
              <a:spcAft>
                <a:spcPts val="0"/>
              </a:spcAft>
              <a:buClr>
                <a:schemeClr val="accent4"/>
              </a:buClr>
              <a:buSzPts val="7200"/>
              <a:buNone/>
              <a:defRPr sz="7200">
                <a:solidFill>
                  <a:schemeClr val="accent4"/>
                </a:solidFill>
              </a:defRPr>
            </a:lvl1pPr>
            <a:lvl2pPr lvl="1" algn="ctr">
              <a:spcBef>
                <a:spcPts val="0"/>
              </a:spcBef>
              <a:spcAft>
                <a:spcPts val="0"/>
              </a:spcAft>
              <a:buClr>
                <a:schemeClr val="accent4"/>
              </a:buClr>
              <a:buSzPts val="5200"/>
              <a:buNone/>
              <a:defRPr sz="5200">
                <a:solidFill>
                  <a:schemeClr val="accent4"/>
                </a:solidFill>
              </a:defRPr>
            </a:lvl2pPr>
            <a:lvl3pPr lvl="2" algn="ctr">
              <a:spcBef>
                <a:spcPts val="0"/>
              </a:spcBef>
              <a:spcAft>
                <a:spcPts val="0"/>
              </a:spcAft>
              <a:buClr>
                <a:schemeClr val="accent4"/>
              </a:buClr>
              <a:buSzPts val="5200"/>
              <a:buNone/>
              <a:defRPr sz="5200">
                <a:solidFill>
                  <a:schemeClr val="accent4"/>
                </a:solidFill>
              </a:defRPr>
            </a:lvl3pPr>
            <a:lvl4pPr lvl="3" algn="ctr">
              <a:spcBef>
                <a:spcPts val="0"/>
              </a:spcBef>
              <a:spcAft>
                <a:spcPts val="0"/>
              </a:spcAft>
              <a:buClr>
                <a:schemeClr val="accent4"/>
              </a:buClr>
              <a:buSzPts val="5200"/>
              <a:buNone/>
              <a:defRPr sz="5200">
                <a:solidFill>
                  <a:schemeClr val="accent4"/>
                </a:solidFill>
              </a:defRPr>
            </a:lvl4pPr>
            <a:lvl5pPr lvl="4" algn="ctr">
              <a:spcBef>
                <a:spcPts val="0"/>
              </a:spcBef>
              <a:spcAft>
                <a:spcPts val="0"/>
              </a:spcAft>
              <a:buClr>
                <a:schemeClr val="accent4"/>
              </a:buClr>
              <a:buSzPts val="5200"/>
              <a:buNone/>
              <a:defRPr sz="5200">
                <a:solidFill>
                  <a:schemeClr val="accent4"/>
                </a:solidFill>
              </a:defRPr>
            </a:lvl5pPr>
            <a:lvl6pPr lvl="5" algn="ctr">
              <a:spcBef>
                <a:spcPts val="0"/>
              </a:spcBef>
              <a:spcAft>
                <a:spcPts val="0"/>
              </a:spcAft>
              <a:buClr>
                <a:schemeClr val="accent4"/>
              </a:buClr>
              <a:buSzPts val="5200"/>
              <a:buNone/>
              <a:defRPr sz="5200">
                <a:solidFill>
                  <a:schemeClr val="accent4"/>
                </a:solidFill>
              </a:defRPr>
            </a:lvl6pPr>
            <a:lvl7pPr lvl="6" algn="ctr">
              <a:spcBef>
                <a:spcPts val="0"/>
              </a:spcBef>
              <a:spcAft>
                <a:spcPts val="0"/>
              </a:spcAft>
              <a:buClr>
                <a:schemeClr val="accent4"/>
              </a:buClr>
              <a:buSzPts val="5200"/>
              <a:buNone/>
              <a:defRPr sz="5200">
                <a:solidFill>
                  <a:schemeClr val="accent4"/>
                </a:solidFill>
              </a:defRPr>
            </a:lvl7pPr>
            <a:lvl8pPr lvl="7" algn="ctr">
              <a:spcBef>
                <a:spcPts val="0"/>
              </a:spcBef>
              <a:spcAft>
                <a:spcPts val="0"/>
              </a:spcAft>
              <a:buClr>
                <a:schemeClr val="accent4"/>
              </a:buClr>
              <a:buSzPts val="5200"/>
              <a:buNone/>
              <a:defRPr sz="5200">
                <a:solidFill>
                  <a:schemeClr val="accent4"/>
                </a:solidFill>
              </a:defRPr>
            </a:lvl8pPr>
            <a:lvl9pPr lvl="8" algn="ctr">
              <a:spcBef>
                <a:spcPts val="0"/>
              </a:spcBef>
              <a:spcAft>
                <a:spcPts val="0"/>
              </a:spcAft>
              <a:buClr>
                <a:schemeClr val="accent4"/>
              </a:buClr>
              <a:buSzPts val="5200"/>
              <a:buNone/>
              <a:defRPr sz="5200">
                <a:solidFill>
                  <a:schemeClr val="accent4"/>
                </a:solidFill>
              </a:defRPr>
            </a:lvl9pPr>
          </a:lstStyle>
          <a:p>
            <a:endParaRPr/>
          </a:p>
        </p:txBody>
      </p:sp>
      <p:sp>
        <p:nvSpPr>
          <p:cNvPr id="17" name="Google Shape;17;p2"/>
          <p:cNvSpPr txBox="1">
            <a:spLocks noGrp="1"/>
          </p:cNvSpPr>
          <p:nvPr>
            <p:ph type="subTitle" idx="1"/>
          </p:nvPr>
        </p:nvSpPr>
        <p:spPr>
          <a:xfrm>
            <a:off x="6793000" y="3297700"/>
            <a:ext cx="3953600" cy="1056800"/>
          </a:xfrm>
          <a:prstGeom prst="rect">
            <a:avLst/>
          </a:prstGeom>
        </p:spPr>
        <p:txBody>
          <a:bodyPr spcFirstLastPara="1">
            <a:noAutofit/>
          </a:bodyPr>
          <a:lstStyle>
            <a:lvl1pPr lvl="0" algn="r">
              <a:lnSpc>
                <a:spcPct val="100000"/>
              </a:lnSpc>
              <a:spcBef>
                <a:spcPts val="0"/>
              </a:spcBef>
              <a:spcAft>
                <a:spcPts val="0"/>
              </a:spcAft>
              <a:buClr>
                <a:schemeClr val="accent4"/>
              </a:buClr>
              <a:buSzPts val="2400"/>
              <a:buNone/>
              <a:defRPr sz="2400">
                <a:solidFill>
                  <a:schemeClr val="accent4"/>
                </a:solidFill>
              </a:defRPr>
            </a:lvl1pPr>
            <a:lvl2pPr lvl="1" algn="ctr">
              <a:lnSpc>
                <a:spcPct val="100000"/>
              </a:lnSpc>
              <a:spcBef>
                <a:spcPts val="0"/>
              </a:spcBef>
              <a:spcAft>
                <a:spcPts val="0"/>
              </a:spcAft>
              <a:buClr>
                <a:schemeClr val="accent4"/>
              </a:buClr>
              <a:buSzPts val="2400"/>
              <a:buNone/>
              <a:defRPr sz="2400">
                <a:solidFill>
                  <a:schemeClr val="accent4"/>
                </a:solidFill>
              </a:defRPr>
            </a:lvl2pPr>
            <a:lvl3pPr lvl="2" algn="ctr">
              <a:lnSpc>
                <a:spcPct val="100000"/>
              </a:lnSpc>
              <a:spcBef>
                <a:spcPts val="0"/>
              </a:spcBef>
              <a:spcAft>
                <a:spcPts val="0"/>
              </a:spcAft>
              <a:buClr>
                <a:schemeClr val="accent4"/>
              </a:buClr>
              <a:buSzPts val="2400"/>
              <a:buNone/>
              <a:defRPr sz="2400">
                <a:solidFill>
                  <a:schemeClr val="accent4"/>
                </a:solidFill>
              </a:defRPr>
            </a:lvl3pPr>
            <a:lvl4pPr lvl="3" algn="ctr">
              <a:lnSpc>
                <a:spcPct val="100000"/>
              </a:lnSpc>
              <a:spcBef>
                <a:spcPts val="0"/>
              </a:spcBef>
              <a:spcAft>
                <a:spcPts val="0"/>
              </a:spcAft>
              <a:buClr>
                <a:schemeClr val="accent4"/>
              </a:buClr>
              <a:buSzPts val="2400"/>
              <a:buNone/>
              <a:defRPr sz="2400">
                <a:solidFill>
                  <a:schemeClr val="accent4"/>
                </a:solidFill>
              </a:defRPr>
            </a:lvl4pPr>
            <a:lvl5pPr lvl="4" algn="ctr">
              <a:lnSpc>
                <a:spcPct val="100000"/>
              </a:lnSpc>
              <a:spcBef>
                <a:spcPts val="0"/>
              </a:spcBef>
              <a:spcAft>
                <a:spcPts val="0"/>
              </a:spcAft>
              <a:buClr>
                <a:schemeClr val="accent4"/>
              </a:buClr>
              <a:buSzPts val="2400"/>
              <a:buNone/>
              <a:defRPr sz="2400">
                <a:solidFill>
                  <a:schemeClr val="accent4"/>
                </a:solidFill>
              </a:defRPr>
            </a:lvl5pPr>
            <a:lvl6pPr lvl="5" algn="ctr">
              <a:lnSpc>
                <a:spcPct val="100000"/>
              </a:lnSpc>
              <a:spcBef>
                <a:spcPts val="0"/>
              </a:spcBef>
              <a:spcAft>
                <a:spcPts val="0"/>
              </a:spcAft>
              <a:buClr>
                <a:schemeClr val="accent4"/>
              </a:buClr>
              <a:buSzPts val="2400"/>
              <a:buNone/>
              <a:defRPr sz="2400">
                <a:solidFill>
                  <a:schemeClr val="accent4"/>
                </a:solidFill>
              </a:defRPr>
            </a:lvl6pPr>
            <a:lvl7pPr lvl="6" algn="ctr">
              <a:lnSpc>
                <a:spcPct val="100000"/>
              </a:lnSpc>
              <a:spcBef>
                <a:spcPts val="0"/>
              </a:spcBef>
              <a:spcAft>
                <a:spcPts val="0"/>
              </a:spcAft>
              <a:buClr>
                <a:schemeClr val="accent4"/>
              </a:buClr>
              <a:buSzPts val="2400"/>
              <a:buNone/>
              <a:defRPr sz="2400">
                <a:solidFill>
                  <a:schemeClr val="accent4"/>
                </a:solidFill>
              </a:defRPr>
            </a:lvl7pPr>
            <a:lvl8pPr lvl="7" algn="ctr">
              <a:lnSpc>
                <a:spcPct val="100000"/>
              </a:lnSpc>
              <a:spcBef>
                <a:spcPts val="0"/>
              </a:spcBef>
              <a:spcAft>
                <a:spcPts val="0"/>
              </a:spcAft>
              <a:buClr>
                <a:schemeClr val="accent4"/>
              </a:buClr>
              <a:buSzPts val="2400"/>
              <a:buNone/>
              <a:defRPr sz="2400">
                <a:solidFill>
                  <a:schemeClr val="accent4"/>
                </a:solidFill>
              </a:defRPr>
            </a:lvl8pPr>
            <a:lvl9pPr lvl="8" algn="ctr">
              <a:lnSpc>
                <a:spcPct val="100000"/>
              </a:lnSpc>
              <a:spcBef>
                <a:spcPts val="0"/>
              </a:spcBef>
              <a:spcAft>
                <a:spcPts val="0"/>
              </a:spcAft>
              <a:buClr>
                <a:schemeClr val="accent4"/>
              </a:buClr>
              <a:buSzPts val="2400"/>
              <a:buNone/>
              <a:defRPr sz="2400">
                <a:solidFill>
                  <a:schemeClr val="accent4"/>
                </a:solidFill>
              </a:defRPr>
            </a:lvl9pPr>
          </a:lstStyle>
          <a:p>
            <a:endParaRPr/>
          </a:p>
        </p:txBody>
      </p:sp>
      <p:sp>
        <p:nvSpPr>
          <p:cNvPr id="18" name="Google Shape;18;p2"/>
          <p:cNvSpPr txBox="1">
            <a:spLocks noGrp="1"/>
          </p:cNvSpPr>
          <p:nvPr>
            <p:ph type="ctrTitle" idx="2"/>
          </p:nvPr>
        </p:nvSpPr>
        <p:spPr>
          <a:xfrm>
            <a:off x="5211200" y="2347700"/>
            <a:ext cx="5535600" cy="950000"/>
          </a:xfrm>
          <a:prstGeom prst="rect">
            <a:avLst/>
          </a:prstGeom>
        </p:spPr>
        <p:txBody>
          <a:bodyPr spcFirstLastPara="1" anchor="b">
            <a:noAutofit/>
          </a:bodyPr>
          <a:lstStyle>
            <a:lvl1pPr lvl="0" algn="r" rtl="0">
              <a:spcBef>
                <a:spcPts val="0"/>
              </a:spcBef>
              <a:spcAft>
                <a:spcPts val="0"/>
              </a:spcAft>
              <a:buClr>
                <a:schemeClr val="accent4"/>
              </a:buClr>
              <a:buSzPts val="4800"/>
              <a:buNone/>
              <a:defRPr sz="4800">
                <a:solidFill>
                  <a:schemeClr val="accent4"/>
                </a:solidFill>
              </a:defRPr>
            </a:lvl1pPr>
            <a:lvl2pPr lvl="1" algn="ctr" rtl="0">
              <a:spcBef>
                <a:spcPts val="0"/>
              </a:spcBef>
              <a:spcAft>
                <a:spcPts val="0"/>
              </a:spcAft>
              <a:buClr>
                <a:schemeClr val="accent4"/>
              </a:buClr>
              <a:buSzPts val="4800"/>
              <a:buNone/>
              <a:defRPr sz="4800">
                <a:solidFill>
                  <a:schemeClr val="accent4"/>
                </a:solidFill>
              </a:defRPr>
            </a:lvl2pPr>
            <a:lvl3pPr lvl="2" algn="ctr" rtl="0">
              <a:spcBef>
                <a:spcPts val="0"/>
              </a:spcBef>
              <a:spcAft>
                <a:spcPts val="0"/>
              </a:spcAft>
              <a:buClr>
                <a:schemeClr val="accent4"/>
              </a:buClr>
              <a:buSzPts val="4800"/>
              <a:buNone/>
              <a:defRPr sz="4800">
                <a:solidFill>
                  <a:schemeClr val="accent4"/>
                </a:solidFill>
              </a:defRPr>
            </a:lvl3pPr>
            <a:lvl4pPr lvl="3" algn="ctr" rtl="0">
              <a:spcBef>
                <a:spcPts val="0"/>
              </a:spcBef>
              <a:spcAft>
                <a:spcPts val="0"/>
              </a:spcAft>
              <a:buClr>
                <a:schemeClr val="accent4"/>
              </a:buClr>
              <a:buSzPts val="4800"/>
              <a:buNone/>
              <a:defRPr sz="4800">
                <a:solidFill>
                  <a:schemeClr val="accent4"/>
                </a:solidFill>
              </a:defRPr>
            </a:lvl4pPr>
            <a:lvl5pPr lvl="4" algn="ctr" rtl="0">
              <a:spcBef>
                <a:spcPts val="0"/>
              </a:spcBef>
              <a:spcAft>
                <a:spcPts val="0"/>
              </a:spcAft>
              <a:buClr>
                <a:schemeClr val="accent4"/>
              </a:buClr>
              <a:buSzPts val="4800"/>
              <a:buNone/>
              <a:defRPr sz="4800">
                <a:solidFill>
                  <a:schemeClr val="accent4"/>
                </a:solidFill>
              </a:defRPr>
            </a:lvl5pPr>
            <a:lvl6pPr lvl="5" algn="ctr" rtl="0">
              <a:spcBef>
                <a:spcPts val="0"/>
              </a:spcBef>
              <a:spcAft>
                <a:spcPts val="0"/>
              </a:spcAft>
              <a:buClr>
                <a:schemeClr val="accent4"/>
              </a:buClr>
              <a:buSzPts val="4800"/>
              <a:buNone/>
              <a:defRPr sz="4800">
                <a:solidFill>
                  <a:schemeClr val="accent4"/>
                </a:solidFill>
              </a:defRPr>
            </a:lvl6pPr>
            <a:lvl7pPr lvl="6" algn="ctr" rtl="0">
              <a:spcBef>
                <a:spcPts val="0"/>
              </a:spcBef>
              <a:spcAft>
                <a:spcPts val="0"/>
              </a:spcAft>
              <a:buClr>
                <a:schemeClr val="accent4"/>
              </a:buClr>
              <a:buSzPts val="4800"/>
              <a:buNone/>
              <a:defRPr sz="4800">
                <a:solidFill>
                  <a:schemeClr val="accent4"/>
                </a:solidFill>
              </a:defRPr>
            </a:lvl7pPr>
            <a:lvl8pPr lvl="7" algn="ctr" rtl="0">
              <a:spcBef>
                <a:spcPts val="0"/>
              </a:spcBef>
              <a:spcAft>
                <a:spcPts val="0"/>
              </a:spcAft>
              <a:buClr>
                <a:schemeClr val="accent4"/>
              </a:buClr>
              <a:buSzPts val="4800"/>
              <a:buNone/>
              <a:defRPr sz="4800">
                <a:solidFill>
                  <a:schemeClr val="accent4"/>
                </a:solidFill>
              </a:defRPr>
            </a:lvl8pPr>
            <a:lvl9pPr lvl="8" algn="ctr" rtl="0">
              <a:spcBef>
                <a:spcPts val="0"/>
              </a:spcBef>
              <a:spcAft>
                <a:spcPts val="0"/>
              </a:spcAft>
              <a:buClr>
                <a:schemeClr val="accent4"/>
              </a:buClr>
              <a:buSzPts val="4800"/>
              <a:buNone/>
              <a:defRPr sz="4800">
                <a:solidFill>
                  <a:schemeClr val="accent4"/>
                </a:solidFill>
              </a:defRPr>
            </a:lvl9pPr>
          </a:lstStyle>
          <a:p>
            <a:endParaRPr/>
          </a:p>
        </p:txBody>
      </p:sp>
    </p:spTree>
    <p:extLst>
      <p:ext uri="{BB962C8B-B14F-4D97-AF65-F5344CB8AC3E}">
        <p14:creationId xmlns:p14="http://schemas.microsoft.com/office/powerpoint/2010/main" val="35881895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rgbClr val="004249"/>
        </a:solidFill>
        <a:effectLst/>
      </p:bgPr>
    </p:bg>
    <p:spTree>
      <p:nvGrpSpPr>
        <p:cNvPr id="1" name="Shape 61"/>
        <p:cNvGrpSpPr/>
        <p:nvPr/>
      </p:nvGrpSpPr>
      <p:grpSpPr>
        <a:xfrm>
          <a:off x="0" y="0"/>
          <a:ext cx="0" cy="0"/>
          <a:chOff x="0" y="0"/>
          <a:chExt cx="0" cy="0"/>
        </a:xfrm>
      </p:grpSpPr>
      <p:sp>
        <p:nvSpPr>
          <p:cNvPr id="12" name="Google Shape;62;p13">
            <a:extLst>
              <a:ext uri="{FF2B5EF4-FFF2-40B4-BE49-F238E27FC236}">
                <a16:creationId xmlns:a16="http://schemas.microsoft.com/office/drawing/2014/main" id="{CC4F08B8-AE21-324C-89A6-FF0EAE87C5F5}"/>
              </a:ext>
            </a:extLst>
          </p:cNvPr>
          <p:cNvSpPr>
            <a:spLocks/>
          </p:cNvSpPr>
          <p:nvPr/>
        </p:nvSpPr>
        <p:spPr bwMode="auto">
          <a:xfrm rot="142657" flipH="1">
            <a:off x="7848600" y="2281238"/>
            <a:ext cx="5369984" cy="5441950"/>
          </a:xfrm>
          <a:custGeom>
            <a:avLst/>
            <a:gdLst>
              <a:gd name="T0" fmla="*/ 331025 w 100485"/>
              <a:gd name="T1" fmla="*/ 0 h 101847"/>
              <a:gd name="T2" fmla="*/ 299441 w 100485"/>
              <a:gd name="T3" fmla="*/ 5023 h 101847"/>
              <a:gd name="T4" fmla="*/ 0 w 100485"/>
              <a:gd name="T5" fmla="*/ 4422990 h 101847"/>
              <a:gd name="T6" fmla="*/ 2332524 w 100485"/>
              <a:gd name="T7" fmla="*/ 5441897 h 101847"/>
              <a:gd name="T8" fmla="*/ 2355731 w 100485"/>
              <a:gd name="T9" fmla="*/ 5440454 h 101847"/>
              <a:gd name="T10" fmla="*/ 4027448 w 100485"/>
              <a:gd name="T11" fmla="*/ 5194824 h 101847"/>
              <a:gd name="T12" fmla="*/ 3501913 w 100485"/>
              <a:gd name="T13" fmla="*/ 4489514 h 101847"/>
              <a:gd name="T14" fmla="*/ 2675132 w 100485"/>
              <a:gd name="T15" fmla="*/ 3997132 h 101847"/>
              <a:gd name="T16" fmla="*/ 2804873 w 100485"/>
              <a:gd name="T17" fmla="*/ 3289311 h 101847"/>
              <a:gd name="T18" fmla="*/ 2585352 w 100485"/>
              <a:gd name="T19" fmla="*/ 2972562 h 101847"/>
              <a:gd name="T20" fmla="*/ 2585352 w 100485"/>
              <a:gd name="T21" fmla="*/ 2533400 h 101847"/>
              <a:gd name="T22" fmla="*/ 2441343 w 100485"/>
              <a:gd name="T23" fmla="*/ 1788229 h 101847"/>
              <a:gd name="T24" fmla="*/ 2174888 w 100485"/>
              <a:gd name="T25" fmla="*/ 1548210 h 101847"/>
              <a:gd name="T26" fmla="*/ 2156090 w 100485"/>
              <a:gd name="T27" fmla="*/ 1548690 h 101847"/>
              <a:gd name="T28" fmla="*/ 1704623 w 100485"/>
              <a:gd name="T29" fmla="*/ 1702309 h 101847"/>
              <a:gd name="T30" fmla="*/ 1607107 w 100485"/>
              <a:gd name="T31" fmla="*/ 1655128 h 101847"/>
              <a:gd name="T32" fmla="*/ 1154679 w 100485"/>
              <a:gd name="T33" fmla="*/ 1370760 h 101847"/>
              <a:gd name="T34" fmla="*/ 1088025 w 100485"/>
              <a:gd name="T35" fmla="*/ 1388927 h 101847"/>
              <a:gd name="T36" fmla="*/ 968264 w 100485"/>
              <a:gd name="T37" fmla="*/ 1152114 h 101847"/>
              <a:gd name="T38" fmla="*/ 638843 w 100485"/>
              <a:gd name="T39" fmla="*/ 750247 h 101847"/>
              <a:gd name="T40" fmla="*/ 331025 w 100485"/>
              <a:gd name="T41" fmla="*/ 0 h 1018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13" name="Google Shape;63;p13">
            <a:extLst>
              <a:ext uri="{FF2B5EF4-FFF2-40B4-BE49-F238E27FC236}">
                <a16:creationId xmlns:a16="http://schemas.microsoft.com/office/drawing/2014/main" id="{ED463B8C-0B50-B842-9A19-D4DE00358372}"/>
              </a:ext>
            </a:extLst>
          </p:cNvPr>
          <p:cNvSpPr>
            <a:spLocks/>
          </p:cNvSpPr>
          <p:nvPr/>
        </p:nvSpPr>
        <p:spPr bwMode="auto">
          <a:xfrm rot="1223448">
            <a:off x="-3596217" y="-498475"/>
            <a:ext cx="6618817" cy="7248525"/>
          </a:xfrm>
          <a:custGeom>
            <a:avLst/>
            <a:gdLst>
              <a:gd name="T0" fmla="*/ 1550274 w 123892"/>
              <a:gd name="T1" fmla="*/ 0 h 135659"/>
              <a:gd name="T2" fmla="*/ 858178 w 123892"/>
              <a:gd name="T3" fmla="*/ 49157 h 135659"/>
              <a:gd name="T4" fmla="*/ 665250 w 123892"/>
              <a:gd name="T5" fmla="*/ 69782 h 135659"/>
              <a:gd name="T6" fmla="*/ 39948 w 123892"/>
              <a:gd name="T7" fmla="*/ 0 h 135659"/>
              <a:gd name="T8" fmla="*/ 39948 w 123892"/>
              <a:gd name="T9" fmla="*/ 0 h 135659"/>
              <a:gd name="T10" fmla="*/ 389221 w 123892"/>
              <a:gd name="T11" fmla="*/ 1260139 h 135659"/>
              <a:gd name="T12" fmla="*/ 1167543 w 123892"/>
              <a:gd name="T13" fmla="*/ 1632774 h 135659"/>
              <a:gd name="T14" fmla="*/ 1307221 w 123892"/>
              <a:gd name="T15" fmla="*/ 2018606 h 135659"/>
              <a:gd name="T16" fmla="*/ 1566702 w 123892"/>
              <a:gd name="T17" fmla="*/ 2471067 h 135659"/>
              <a:gd name="T18" fmla="*/ 1417007 w 123892"/>
              <a:gd name="T19" fmla="*/ 3202925 h 135659"/>
              <a:gd name="T20" fmla="*/ 1743281 w 123892"/>
              <a:gd name="T21" fmla="*/ 3570002 h 135659"/>
              <a:gd name="T22" fmla="*/ 1876027 w 123892"/>
              <a:gd name="T23" fmla="*/ 3535592 h 135659"/>
              <a:gd name="T24" fmla="*/ 2108863 w 123892"/>
              <a:gd name="T25" fmla="*/ 3470993 h 135659"/>
              <a:gd name="T26" fmla="*/ 2250984 w 123892"/>
              <a:gd name="T27" fmla="*/ 3575506 h 135659"/>
              <a:gd name="T28" fmla="*/ 2000038 w 123892"/>
              <a:gd name="T29" fmla="*/ 4471720 h 135659"/>
              <a:gd name="T30" fmla="*/ 2446436 w 123892"/>
              <a:gd name="T31" fmla="*/ 4936204 h 135659"/>
              <a:gd name="T32" fmla="*/ 2376557 w 123892"/>
              <a:gd name="T33" fmla="*/ 5614897 h 135659"/>
              <a:gd name="T34" fmla="*/ 2905536 w 123892"/>
              <a:gd name="T35" fmla="*/ 6013178 h 135659"/>
              <a:gd name="T36" fmla="*/ 2754159 w 123892"/>
              <a:gd name="T37" fmla="*/ 6596174 h 135659"/>
              <a:gd name="T38" fmla="*/ 3303492 w 123892"/>
              <a:gd name="T39" fmla="*/ 7248472 h 135659"/>
              <a:gd name="T40" fmla="*/ 3311265 w 123892"/>
              <a:gd name="T41" fmla="*/ 7248204 h 135659"/>
              <a:gd name="T42" fmla="*/ 4627982 w 123892"/>
              <a:gd name="T43" fmla="*/ 6769187 h 135659"/>
              <a:gd name="T44" fmla="*/ 4847715 w 123892"/>
              <a:gd name="T45" fmla="*/ 6396553 h 135659"/>
              <a:gd name="T46" fmla="*/ 4797149 w 123892"/>
              <a:gd name="T47" fmla="*/ 5744522 h 135659"/>
              <a:gd name="T48" fmla="*/ 4400996 w 123892"/>
              <a:gd name="T49" fmla="*/ 5328715 h 135659"/>
              <a:gd name="T50" fmla="*/ 3963894 w 123892"/>
              <a:gd name="T51" fmla="*/ 5123697 h 135659"/>
              <a:gd name="T52" fmla="*/ 3735306 w 123892"/>
              <a:gd name="T53" fmla="*/ 5145711 h 135659"/>
              <a:gd name="T54" fmla="*/ 3457674 w 123892"/>
              <a:gd name="T55" fmla="*/ 5190433 h 135659"/>
              <a:gd name="T56" fmla="*/ 3311265 w 123892"/>
              <a:gd name="T57" fmla="*/ 4946142 h 135659"/>
              <a:gd name="T58" fmla="*/ 3508160 w 123892"/>
              <a:gd name="T59" fmla="*/ 4453767 h 135659"/>
              <a:gd name="T60" fmla="*/ 3457714 w 123892"/>
              <a:gd name="T61" fmla="*/ 3961391 h 135659"/>
              <a:gd name="T62" fmla="*/ 3571107 w 123892"/>
              <a:gd name="T63" fmla="*/ 3522288 h 135659"/>
              <a:gd name="T64" fmla="*/ 3355621 w 123892"/>
              <a:gd name="T65" fmla="*/ 2870258 h 135659"/>
              <a:gd name="T66" fmla="*/ 3457714 w 123892"/>
              <a:gd name="T67" fmla="*/ 2258141 h 135659"/>
              <a:gd name="T68" fmla="*/ 3097422 w 123892"/>
              <a:gd name="T69" fmla="*/ 1685885 h 135659"/>
              <a:gd name="T70" fmla="*/ 3068212 w 123892"/>
              <a:gd name="T71" fmla="*/ 1087126 h 135659"/>
              <a:gd name="T72" fmla="*/ 2933744 w 123892"/>
              <a:gd name="T73" fmla="*/ 208865 h 135659"/>
              <a:gd name="T74" fmla="*/ 1550274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64" name="Google Shape;64;p13"/>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65" name="Google Shape;65;p13"/>
          <p:cNvSpPr txBox="1">
            <a:spLocks noGrp="1"/>
          </p:cNvSpPr>
          <p:nvPr>
            <p:ph type="title" idx="2"/>
          </p:nvPr>
        </p:nvSpPr>
        <p:spPr>
          <a:xfrm>
            <a:off x="1307400" y="3414067"/>
            <a:ext cx="3004400" cy="1116800"/>
          </a:xfrm>
          <a:prstGeom prst="rect">
            <a:avLst/>
          </a:prstGeom>
        </p:spPr>
        <p:txBody>
          <a:bodyPr spcFirstLastPara="1" anchor="b">
            <a:noAutofit/>
          </a:bodyPr>
          <a:lstStyle>
            <a:lvl1pPr lvl="0" algn="ctr" rtl="0">
              <a:spcBef>
                <a:spcPts val="0"/>
              </a:spcBef>
              <a:spcAft>
                <a:spcPts val="0"/>
              </a:spcAft>
              <a:buClr>
                <a:schemeClr val="dk2"/>
              </a:buClr>
              <a:buSzPts val="2000"/>
              <a:buNone/>
              <a:defRPr sz="2000">
                <a:solidFill>
                  <a:schemeClr val="dk2"/>
                </a:solidFill>
              </a:defRPr>
            </a:lvl1pPr>
            <a:lvl2pPr lvl="1" algn="ctr" rtl="0">
              <a:spcBef>
                <a:spcPts val="0"/>
              </a:spcBef>
              <a:spcAft>
                <a:spcPts val="0"/>
              </a:spcAft>
              <a:buClr>
                <a:schemeClr val="dk2"/>
              </a:buClr>
              <a:buSzPts val="4200"/>
              <a:buNone/>
              <a:defRPr sz="4200">
                <a:solidFill>
                  <a:schemeClr val="dk2"/>
                </a:solidFill>
              </a:defRPr>
            </a:lvl2pPr>
            <a:lvl3pPr lvl="2" algn="ctr" rtl="0">
              <a:spcBef>
                <a:spcPts val="0"/>
              </a:spcBef>
              <a:spcAft>
                <a:spcPts val="0"/>
              </a:spcAft>
              <a:buClr>
                <a:schemeClr val="dk2"/>
              </a:buClr>
              <a:buSzPts val="4200"/>
              <a:buNone/>
              <a:defRPr sz="4200">
                <a:solidFill>
                  <a:schemeClr val="dk2"/>
                </a:solidFill>
              </a:defRPr>
            </a:lvl3pPr>
            <a:lvl4pPr lvl="3" algn="ctr" rtl="0">
              <a:spcBef>
                <a:spcPts val="0"/>
              </a:spcBef>
              <a:spcAft>
                <a:spcPts val="0"/>
              </a:spcAft>
              <a:buClr>
                <a:schemeClr val="dk2"/>
              </a:buClr>
              <a:buSzPts val="4200"/>
              <a:buNone/>
              <a:defRPr sz="4200">
                <a:solidFill>
                  <a:schemeClr val="dk2"/>
                </a:solidFill>
              </a:defRPr>
            </a:lvl4pPr>
            <a:lvl5pPr lvl="4" algn="ctr" rtl="0">
              <a:spcBef>
                <a:spcPts val="0"/>
              </a:spcBef>
              <a:spcAft>
                <a:spcPts val="0"/>
              </a:spcAft>
              <a:buClr>
                <a:schemeClr val="dk2"/>
              </a:buClr>
              <a:buSzPts val="4200"/>
              <a:buNone/>
              <a:defRPr sz="4200">
                <a:solidFill>
                  <a:schemeClr val="dk2"/>
                </a:solidFill>
              </a:defRPr>
            </a:lvl5pPr>
            <a:lvl6pPr lvl="5" algn="ctr" rtl="0">
              <a:spcBef>
                <a:spcPts val="0"/>
              </a:spcBef>
              <a:spcAft>
                <a:spcPts val="0"/>
              </a:spcAft>
              <a:buClr>
                <a:schemeClr val="dk2"/>
              </a:buClr>
              <a:buSzPts val="4200"/>
              <a:buNone/>
              <a:defRPr sz="4200">
                <a:solidFill>
                  <a:schemeClr val="dk2"/>
                </a:solidFill>
              </a:defRPr>
            </a:lvl6pPr>
            <a:lvl7pPr lvl="6" algn="ctr" rtl="0">
              <a:spcBef>
                <a:spcPts val="0"/>
              </a:spcBef>
              <a:spcAft>
                <a:spcPts val="0"/>
              </a:spcAft>
              <a:buClr>
                <a:schemeClr val="dk2"/>
              </a:buClr>
              <a:buSzPts val="4200"/>
              <a:buNone/>
              <a:defRPr sz="4200">
                <a:solidFill>
                  <a:schemeClr val="dk2"/>
                </a:solidFill>
              </a:defRPr>
            </a:lvl7pPr>
            <a:lvl8pPr lvl="7" algn="ctr" rtl="0">
              <a:spcBef>
                <a:spcPts val="0"/>
              </a:spcBef>
              <a:spcAft>
                <a:spcPts val="0"/>
              </a:spcAft>
              <a:buClr>
                <a:schemeClr val="dk2"/>
              </a:buClr>
              <a:buSzPts val="4200"/>
              <a:buNone/>
              <a:defRPr sz="4200">
                <a:solidFill>
                  <a:schemeClr val="dk2"/>
                </a:solidFill>
              </a:defRPr>
            </a:lvl8pPr>
            <a:lvl9pPr lvl="8" algn="ctr" rtl="0">
              <a:spcBef>
                <a:spcPts val="0"/>
              </a:spcBef>
              <a:spcAft>
                <a:spcPts val="0"/>
              </a:spcAft>
              <a:buClr>
                <a:schemeClr val="dk2"/>
              </a:buClr>
              <a:buSzPts val="4200"/>
              <a:buNone/>
              <a:defRPr sz="4200">
                <a:solidFill>
                  <a:schemeClr val="dk2"/>
                </a:solidFill>
              </a:defRPr>
            </a:lvl9pPr>
          </a:lstStyle>
          <a:p>
            <a:endParaRPr/>
          </a:p>
        </p:txBody>
      </p:sp>
      <p:sp>
        <p:nvSpPr>
          <p:cNvPr id="66" name="Google Shape;66;p13"/>
          <p:cNvSpPr txBox="1">
            <a:spLocks noGrp="1"/>
          </p:cNvSpPr>
          <p:nvPr>
            <p:ph type="subTitle" idx="1"/>
          </p:nvPr>
        </p:nvSpPr>
        <p:spPr>
          <a:xfrm>
            <a:off x="1534800" y="4444267"/>
            <a:ext cx="2549600" cy="1116800"/>
          </a:xfrm>
          <a:prstGeom prst="rect">
            <a:avLst/>
          </a:prstGeom>
        </p:spPr>
        <p:txBody>
          <a:bodyPr spcFirstLastPara="1">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67" name="Google Shape;67;p13"/>
          <p:cNvSpPr txBox="1">
            <a:spLocks noGrp="1"/>
          </p:cNvSpPr>
          <p:nvPr>
            <p:ph type="title" idx="3"/>
          </p:nvPr>
        </p:nvSpPr>
        <p:spPr>
          <a:xfrm>
            <a:off x="4593800" y="3414067"/>
            <a:ext cx="3004400" cy="1116800"/>
          </a:xfrm>
          <a:prstGeom prst="rect">
            <a:avLst/>
          </a:prstGeom>
        </p:spPr>
        <p:txBody>
          <a:bodyPr spcFirstLastPara="1" anchor="b">
            <a:noAutofit/>
          </a:bodyPr>
          <a:lstStyle>
            <a:lvl1pPr lvl="0" algn="ctr" rtl="0">
              <a:spcBef>
                <a:spcPts val="0"/>
              </a:spcBef>
              <a:spcAft>
                <a:spcPts val="0"/>
              </a:spcAft>
              <a:buClr>
                <a:schemeClr val="dk2"/>
              </a:buClr>
              <a:buSzPts val="2000"/>
              <a:buNone/>
              <a:defRPr sz="2000">
                <a:solidFill>
                  <a:schemeClr val="dk2"/>
                </a:solidFill>
              </a:defRPr>
            </a:lvl1pPr>
            <a:lvl2pPr lvl="1" algn="ctr" rtl="0">
              <a:spcBef>
                <a:spcPts val="0"/>
              </a:spcBef>
              <a:spcAft>
                <a:spcPts val="0"/>
              </a:spcAft>
              <a:buClr>
                <a:schemeClr val="dk2"/>
              </a:buClr>
              <a:buSzPts val="4200"/>
              <a:buNone/>
              <a:defRPr sz="4200">
                <a:solidFill>
                  <a:schemeClr val="dk2"/>
                </a:solidFill>
              </a:defRPr>
            </a:lvl2pPr>
            <a:lvl3pPr lvl="2" algn="ctr" rtl="0">
              <a:spcBef>
                <a:spcPts val="0"/>
              </a:spcBef>
              <a:spcAft>
                <a:spcPts val="0"/>
              </a:spcAft>
              <a:buClr>
                <a:schemeClr val="dk2"/>
              </a:buClr>
              <a:buSzPts val="4200"/>
              <a:buNone/>
              <a:defRPr sz="4200">
                <a:solidFill>
                  <a:schemeClr val="dk2"/>
                </a:solidFill>
              </a:defRPr>
            </a:lvl3pPr>
            <a:lvl4pPr lvl="3" algn="ctr" rtl="0">
              <a:spcBef>
                <a:spcPts val="0"/>
              </a:spcBef>
              <a:spcAft>
                <a:spcPts val="0"/>
              </a:spcAft>
              <a:buClr>
                <a:schemeClr val="dk2"/>
              </a:buClr>
              <a:buSzPts val="4200"/>
              <a:buNone/>
              <a:defRPr sz="4200">
                <a:solidFill>
                  <a:schemeClr val="dk2"/>
                </a:solidFill>
              </a:defRPr>
            </a:lvl4pPr>
            <a:lvl5pPr lvl="4" algn="ctr" rtl="0">
              <a:spcBef>
                <a:spcPts val="0"/>
              </a:spcBef>
              <a:spcAft>
                <a:spcPts val="0"/>
              </a:spcAft>
              <a:buClr>
                <a:schemeClr val="dk2"/>
              </a:buClr>
              <a:buSzPts val="4200"/>
              <a:buNone/>
              <a:defRPr sz="4200">
                <a:solidFill>
                  <a:schemeClr val="dk2"/>
                </a:solidFill>
              </a:defRPr>
            </a:lvl5pPr>
            <a:lvl6pPr lvl="5" algn="ctr" rtl="0">
              <a:spcBef>
                <a:spcPts val="0"/>
              </a:spcBef>
              <a:spcAft>
                <a:spcPts val="0"/>
              </a:spcAft>
              <a:buClr>
                <a:schemeClr val="dk2"/>
              </a:buClr>
              <a:buSzPts val="4200"/>
              <a:buNone/>
              <a:defRPr sz="4200">
                <a:solidFill>
                  <a:schemeClr val="dk2"/>
                </a:solidFill>
              </a:defRPr>
            </a:lvl6pPr>
            <a:lvl7pPr lvl="6" algn="ctr" rtl="0">
              <a:spcBef>
                <a:spcPts val="0"/>
              </a:spcBef>
              <a:spcAft>
                <a:spcPts val="0"/>
              </a:spcAft>
              <a:buClr>
                <a:schemeClr val="dk2"/>
              </a:buClr>
              <a:buSzPts val="4200"/>
              <a:buNone/>
              <a:defRPr sz="4200">
                <a:solidFill>
                  <a:schemeClr val="dk2"/>
                </a:solidFill>
              </a:defRPr>
            </a:lvl7pPr>
            <a:lvl8pPr lvl="7" algn="ctr" rtl="0">
              <a:spcBef>
                <a:spcPts val="0"/>
              </a:spcBef>
              <a:spcAft>
                <a:spcPts val="0"/>
              </a:spcAft>
              <a:buClr>
                <a:schemeClr val="dk2"/>
              </a:buClr>
              <a:buSzPts val="4200"/>
              <a:buNone/>
              <a:defRPr sz="4200">
                <a:solidFill>
                  <a:schemeClr val="dk2"/>
                </a:solidFill>
              </a:defRPr>
            </a:lvl8pPr>
            <a:lvl9pPr lvl="8" algn="ctr" rtl="0">
              <a:spcBef>
                <a:spcPts val="0"/>
              </a:spcBef>
              <a:spcAft>
                <a:spcPts val="0"/>
              </a:spcAft>
              <a:buClr>
                <a:schemeClr val="dk2"/>
              </a:buClr>
              <a:buSzPts val="4200"/>
              <a:buNone/>
              <a:defRPr sz="4200">
                <a:solidFill>
                  <a:schemeClr val="dk2"/>
                </a:solidFill>
              </a:defRPr>
            </a:lvl9pPr>
          </a:lstStyle>
          <a:p>
            <a:endParaRPr/>
          </a:p>
        </p:txBody>
      </p:sp>
      <p:sp>
        <p:nvSpPr>
          <p:cNvPr id="68" name="Google Shape;68;p13"/>
          <p:cNvSpPr txBox="1">
            <a:spLocks noGrp="1"/>
          </p:cNvSpPr>
          <p:nvPr>
            <p:ph type="subTitle" idx="4"/>
          </p:nvPr>
        </p:nvSpPr>
        <p:spPr>
          <a:xfrm>
            <a:off x="4821200" y="4444267"/>
            <a:ext cx="2549600" cy="1116800"/>
          </a:xfrm>
          <a:prstGeom prst="rect">
            <a:avLst/>
          </a:prstGeom>
        </p:spPr>
        <p:txBody>
          <a:bodyPr spcFirstLastPara="1">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69" name="Google Shape;69;p13"/>
          <p:cNvSpPr txBox="1">
            <a:spLocks noGrp="1"/>
          </p:cNvSpPr>
          <p:nvPr>
            <p:ph type="title" idx="5"/>
          </p:nvPr>
        </p:nvSpPr>
        <p:spPr>
          <a:xfrm>
            <a:off x="7880200" y="3414067"/>
            <a:ext cx="3004400" cy="1116800"/>
          </a:xfrm>
          <a:prstGeom prst="rect">
            <a:avLst/>
          </a:prstGeom>
        </p:spPr>
        <p:txBody>
          <a:bodyPr spcFirstLastPara="1" anchor="b">
            <a:noAutofit/>
          </a:bodyPr>
          <a:lstStyle>
            <a:lvl1pPr lvl="0" algn="ctr" rtl="0">
              <a:spcBef>
                <a:spcPts val="0"/>
              </a:spcBef>
              <a:spcAft>
                <a:spcPts val="0"/>
              </a:spcAft>
              <a:buClr>
                <a:schemeClr val="dk2"/>
              </a:buClr>
              <a:buSzPts val="2000"/>
              <a:buNone/>
              <a:defRPr sz="2000">
                <a:solidFill>
                  <a:schemeClr val="dk2"/>
                </a:solidFill>
              </a:defRPr>
            </a:lvl1pPr>
            <a:lvl2pPr lvl="1" algn="ctr" rtl="0">
              <a:spcBef>
                <a:spcPts val="0"/>
              </a:spcBef>
              <a:spcAft>
                <a:spcPts val="0"/>
              </a:spcAft>
              <a:buClr>
                <a:schemeClr val="dk2"/>
              </a:buClr>
              <a:buSzPts val="4200"/>
              <a:buNone/>
              <a:defRPr sz="4200">
                <a:solidFill>
                  <a:schemeClr val="dk2"/>
                </a:solidFill>
              </a:defRPr>
            </a:lvl2pPr>
            <a:lvl3pPr lvl="2" algn="ctr" rtl="0">
              <a:spcBef>
                <a:spcPts val="0"/>
              </a:spcBef>
              <a:spcAft>
                <a:spcPts val="0"/>
              </a:spcAft>
              <a:buClr>
                <a:schemeClr val="dk2"/>
              </a:buClr>
              <a:buSzPts val="4200"/>
              <a:buNone/>
              <a:defRPr sz="4200">
                <a:solidFill>
                  <a:schemeClr val="dk2"/>
                </a:solidFill>
              </a:defRPr>
            </a:lvl3pPr>
            <a:lvl4pPr lvl="3" algn="ctr" rtl="0">
              <a:spcBef>
                <a:spcPts val="0"/>
              </a:spcBef>
              <a:spcAft>
                <a:spcPts val="0"/>
              </a:spcAft>
              <a:buClr>
                <a:schemeClr val="dk2"/>
              </a:buClr>
              <a:buSzPts val="4200"/>
              <a:buNone/>
              <a:defRPr sz="4200">
                <a:solidFill>
                  <a:schemeClr val="dk2"/>
                </a:solidFill>
              </a:defRPr>
            </a:lvl4pPr>
            <a:lvl5pPr lvl="4" algn="ctr" rtl="0">
              <a:spcBef>
                <a:spcPts val="0"/>
              </a:spcBef>
              <a:spcAft>
                <a:spcPts val="0"/>
              </a:spcAft>
              <a:buClr>
                <a:schemeClr val="dk2"/>
              </a:buClr>
              <a:buSzPts val="4200"/>
              <a:buNone/>
              <a:defRPr sz="4200">
                <a:solidFill>
                  <a:schemeClr val="dk2"/>
                </a:solidFill>
              </a:defRPr>
            </a:lvl5pPr>
            <a:lvl6pPr lvl="5" algn="ctr" rtl="0">
              <a:spcBef>
                <a:spcPts val="0"/>
              </a:spcBef>
              <a:spcAft>
                <a:spcPts val="0"/>
              </a:spcAft>
              <a:buClr>
                <a:schemeClr val="dk2"/>
              </a:buClr>
              <a:buSzPts val="4200"/>
              <a:buNone/>
              <a:defRPr sz="4200">
                <a:solidFill>
                  <a:schemeClr val="dk2"/>
                </a:solidFill>
              </a:defRPr>
            </a:lvl6pPr>
            <a:lvl7pPr lvl="6" algn="ctr" rtl="0">
              <a:spcBef>
                <a:spcPts val="0"/>
              </a:spcBef>
              <a:spcAft>
                <a:spcPts val="0"/>
              </a:spcAft>
              <a:buClr>
                <a:schemeClr val="dk2"/>
              </a:buClr>
              <a:buSzPts val="4200"/>
              <a:buNone/>
              <a:defRPr sz="4200">
                <a:solidFill>
                  <a:schemeClr val="dk2"/>
                </a:solidFill>
              </a:defRPr>
            </a:lvl7pPr>
            <a:lvl8pPr lvl="7" algn="ctr" rtl="0">
              <a:spcBef>
                <a:spcPts val="0"/>
              </a:spcBef>
              <a:spcAft>
                <a:spcPts val="0"/>
              </a:spcAft>
              <a:buClr>
                <a:schemeClr val="dk2"/>
              </a:buClr>
              <a:buSzPts val="4200"/>
              <a:buNone/>
              <a:defRPr sz="4200">
                <a:solidFill>
                  <a:schemeClr val="dk2"/>
                </a:solidFill>
              </a:defRPr>
            </a:lvl8pPr>
            <a:lvl9pPr lvl="8" algn="ctr" rtl="0">
              <a:spcBef>
                <a:spcPts val="0"/>
              </a:spcBef>
              <a:spcAft>
                <a:spcPts val="0"/>
              </a:spcAft>
              <a:buClr>
                <a:schemeClr val="dk2"/>
              </a:buClr>
              <a:buSzPts val="4200"/>
              <a:buNone/>
              <a:defRPr sz="4200">
                <a:solidFill>
                  <a:schemeClr val="dk2"/>
                </a:solidFill>
              </a:defRPr>
            </a:lvl9pPr>
          </a:lstStyle>
          <a:p>
            <a:endParaRPr/>
          </a:p>
        </p:txBody>
      </p:sp>
      <p:sp>
        <p:nvSpPr>
          <p:cNvPr id="70" name="Google Shape;70;p13"/>
          <p:cNvSpPr txBox="1">
            <a:spLocks noGrp="1"/>
          </p:cNvSpPr>
          <p:nvPr>
            <p:ph type="subTitle" idx="6"/>
          </p:nvPr>
        </p:nvSpPr>
        <p:spPr>
          <a:xfrm>
            <a:off x="8107600" y="4444267"/>
            <a:ext cx="2549600" cy="1116800"/>
          </a:xfrm>
          <a:prstGeom prst="rect">
            <a:avLst/>
          </a:prstGeom>
        </p:spPr>
        <p:txBody>
          <a:bodyPr spcFirstLastPara="1">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71" name="Google Shape;71;p13"/>
          <p:cNvSpPr txBox="1">
            <a:spLocks noGrp="1"/>
          </p:cNvSpPr>
          <p:nvPr>
            <p:ph type="title" idx="7"/>
          </p:nvPr>
        </p:nvSpPr>
        <p:spPr>
          <a:xfrm>
            <a:off x="1617800" y="2570467"/>
            <a:ext cx="2383600" cy="960400"/>
          </a:xfrm>
          <a:prstGeom prst="rect">
            <a:avLst/>
          </a:prstGeom>
        </p:spPr>
        <p:txBody>
          <a:bodyPr spcFirstLastPara="1" anchor="b">
            <a:noAutofit/>
          </a:bodyPr>
          <a:lstStyle>
            <a:lvl1pPr lvl="0" algn="ctr" rtl="0">
              <a:spcBef>
                <a:spcPts val="0"/>
              </a:spcBef>
              <a:spcAft>
                <a:spcPts val="0"/>
              </a:spcAft>
              <a:buClr>
                <a:schemeClr val="accent6"/>
              </a:buClr>
              <a:buSzPts val="4800"/>
              <a:buNone/>
              <a:defRPr sz="4800">
                <a:solidFill>
                  <a:schemeClr val="accent6"/>
                </a:solidFill>
              </a:defRPr>
            </a:lvl1pPr>
            <a:lvl2pPr lvl="1" algn="ctr" rtl="0">
              <a:spcBef>
                <a:spcPts val="0"/>
              </a:spcBef>
              <a:spcAft>
                <a:spcPts val="0"/>
              </a:spcAft>
              <a:buClr>
                <a:schemeClr val="accent6"/>
              </a:buClr>
              <a:buSzPts val="4800"/>
              <a:buNone/>
              <a:defRPr sz="4800">
                <a:solidFill>
                  <a:schemeClr val="accent6"/>
                </a:solidFill>
              </a:defRPr>
            </a:lvl2pPr>
            <a:lvl3pPr lvl="2" algn="ctr" rtl="0">
              <a:spcBef>
                <a:spcPts val="0"/>
              </a:spcBef>
              <a:spcAft>
                <a:spcPts val="0"/>
              </a:spcAft>
              <a:buClr>
                <a:schemeClr val="accent6"/>
              </a:buClr>
              <a:buSzPts val="4800"/>
              <a:buNone/>
              <a:defRPr sz="4800">
                <a:solidFill>
                  <a:schemeClr val="accent6"/>
                </a:solidFill>
              </a:defRPr>
            </a:lvl3pPr>
            <a:lvl4pPr lvl="3" algn="ctr" rtl="0">
              <a:spcBef>
                <a:spcPts val="0"/>
              </a:spcBef>
              <a:spcAft>
                <a:spcPts val="0"/>
              </a:spcAft>
              <a:buClr>
                <a:schemeClr val="accent6"/>
              </a:buClr>
              <a:buSzPts val="4800"/>
              <a:buNone/>
              <a:defRPr sz="4800">
                <a:solidFill>
                  <a:schemeClr val="accent6"/>
                </a:solidFill>
              </a:defRPr>
            </a:lvl4pPr>
            <a:lvl5pPr lvl="4" algn="ctr" rtl="0">
              <a:spcBef>
                <a:spcPts val="0"/>
              </a:spcBef>
              <a:spcAft>
                <a:spcPts val="0"/>
              </a:spcAft>
              <a:buClr>
                <a:schemeClr val="accent6"/>
              </a:buClr>
              <a:buSzPts val="4800"/>
              <a:buNone/>
              <a:defRPr sz="4800">
                <a:solidFill>
                  <a:schemeClr val="accent6"/>
                </a:solidFill>
              </a:defRPr>
            </a:lvl5pPr>
            <a:lvl6pPr lvl="5" algn="ctr" rtl="0">
              <a:spcBef>
                <a:spcPts val="0"/>
              </a:spcBef>
              <a:spcAft>
                <a:spcPts val="0"/>
              </a:spcAft>
              <a:buClr>
                <a:schemeClr val="accent6"/>
              </a:buClr>
              <a:buSzPts val="4800"/>
              <a:buNone/>
              <a:defRPr sz="4800">
                <a:solidFill>
                  <a:schemeClr val="accent6"/>
                </a:solidFill>
              </a:defRPr>
            </a:lvl6pPr>
            <a:lvl7pPr lvl="6" algn="ctr" rtl="0">
              <a:spcBef>
                <a:spcPts val="0"/>
              </a:spcBef>
              <a:spcAft>
                <a:spcPts val="0"/>
              </a:spcAft>
              <a:buClr>
                <a:schemeClr val="accent6"/>
              </a:buClr>
              <a:buSzPts val="4800"/>
              <a:buNone/>
              <a:defRPr sz="4800">
                <a:solidFill>
                  <a:schemeClr val="accent6"/>
                </a:solidFill>
              </a:defRPr>
            </a:lvl7pPr>
            <a:lvl8pPr lvl="7" algn="ctr" rtl="0">
              <a:spcBef>
                <a:spcPts val="0"/>
              </a:spcBef>
              <a:spcAft>
                <a:spcPts val="0"/>
              </a:spcAft>
              <a:buClr>
                <a:schemeClr val="accent6"/>
              </a:buClr>
              <a:buSzPts val="4800"/>
              <a:buNone/>
              <a:defRPr sz="4800">
                <a:solidFill>
                  <a:schemeClr val="accent6"/>
                </a:solidFill>
              </a:defRPr>
            </a:lvl8pPr>
            <a:lvl9pPr lvl="8" algn="ctr" rtl="0">
              <a:spcBef>
                <a:spcPts val="0"/>
              </a:spcBef>
              <a:spcAft>
                <a:spcPts val="0"/>
              </a:spcAft>
              <a:buClr>
                <a:schemeClr val="accent6"/>
              </a:buClr>
              <a:buSzPts val="4800"/>
              <a:buNone/>
              <a:defRPr sz="4800">
                <a:solidFill>
                  <a:schemeClr val="accent6"/>
                </a:solidFill>
              </a:defRPr>
            </a:lvl9pPr>
          </a:lstStyle>
          <a:p>
            <a:r>
              <a:rPr lang="en-US"/>
              <a:t>Click to edit Master title style</a:t>
            </a:r>
            <a:endParaRPr/>
          </a:p>
        </p:txBody>
      </p:sp>
      <p:sp>
        <p:nvSpPr>
          <p:cNvPr id="72" name="Google Shape;72;p13"/>
          <p:cNvSpPr txBox="1">
            <a:spLocks noGrp="1"/>
          </p:cNvSpPr>
          <p:nvPr>
            <p:ph type="title" idx="8"/>
          </p:nvPr>
        </p:nvSpPr>
        <p:spPr>
          <a:xfrm>
            <a:off x="4904200" y="2570467"/>
            <a:ext cx="2383600" cy="960400"/>
          </a:xfrm>
          <a:prstGeom prst="rect">
            <a:avLst/>
          </a:prstGeom>
        </p:spPr>
        <p:txBody>
          <a:bodyPr spcFirstLastPara="1" anchor="b">
            <a:noAutofit/>
          </a:bodyPr>
          <a:lstStyle>
            <a:lvl1pPr lvl="0" algn="ctr" rtl="0">
              <a:spcBef>
                <a:spcPts val="0"/>
              </a:spcBef>
              <a:spcAft>
                <a:spcPts val="0"/>
              </a:spcAft>
              <a:buClr>
                <a:schemeClr val="accent6"/>
              </a:buClr>
              <a:buSzPts val="4800"/>
              <a:buNone/>
              <a:defRPr sz="4800">
                <a:solidFill>
                  <a:schemeClr val="accent6"/>
                </a:solidFill>
              </a:defRPr>
            </a:lvl1pPr>
            <a:lvl2pPr lvl="1" algn="ctr" rtl="0">
              <a:spcBef>
                <a:spcPts val="0"/>
              </a:spcBef>
              <a:spcAft>
                <a:spcPts val="0"/>
              </a:spcAft>
              <a:buClr>
                <a:schemeClr val="accent6"/>
              </a:buClr>
              <a:buSzPts val="4800"/>
              <a:buNone/>
              <a:defRPr sz="4800">
                <a:solidFill>
                  <a:schemeClr val="accent6"/>
                </a:solidFill>
              </a:defRPr>
            </a:lvl2pPr>
            <a:lvl3pPr lvl="2" algn="ctr" rtl="0">
              <a:spcBef>
                <a:spcPts val="0"/>
              </a:spcBef>
              <a:spcAft>
                <a:spcPts val="0"/>
              </a:spcAft>
              <a:buClr>
                <a:schemeClr val="accent6"/>
              </a:buClr>
              <a:buSzPts val="4800"/>
              <a:buNone/>
              <a:defRPr sz="4800">
                <a:solidFill>
                  <a:schemeClr val="accent6"/>
                </a:solidFill>
              </a:defRPr>
            </a:lvl3pPr>
            <a:lvl4pPr lvl="3" algn="ctr" rtl="0">
              <a:spcBef>
                <a:spcPts val="0"/>
              </a:spcBef>
              <a:spcAft>
                <a:spcPts val="0"/>
              </a:spcAft>
              <a:buClr>
                <a:schemeClr val="accent6"/>
              </a:buClr>
              <a:buSzPts val="4800"/>
              <a:buNone/>
              <a:defRPr sz="4800">
                <a:solidFill>
                  <a:schemeClr val="accent6"/>
                </a:solidFill>
              </a:defRPr>
            </a:lvl4pPr>
            <a:lvl5pPr lvl="4" algn="ctr" rtl="0">
              <a:spcBef>
                <a:spcPts val="0"/>
              </a:spcBef>
              <a:spcAft>
                <a:spcPts val="0"/>
              </a:spcAft>
              <a:buClr>
                <a:schemeClr val="accent6"/>
              </a:buClr>
              <a:buSzPts val="4800"/>
              <a:buNone/>
              <a:defRPr sz="4800">
                <a:solidFill>
                  <a:schemeClr val="accent6"/>
                </a:solidFill>
              </a:defRPr>
            </a:lvl5pPr>
            <a:lvl6pPr lvl="5" algn="ctr" rtl="0">
              <a:spcBef>
                <a:spcPts val="0"/>
              </a:spcBef>
              <a:spcAft>
                <a:spcPts val="0"/>
              </a:spcAft>
              <a:buClr>
                <a:schemeClr val="accent6"/>
              </a:buClr>
              <a:buSzPts val="4800"/>
              <a:buNone/>
              <a:defRPr sz="4800">
                <a:solidFill>
                  <a:schemeClr val="accent6"/>
                </a:solidFill>
              </a:defRPr>
            </a:lvl6pPr>
            <a:lvl7pPr lvl="6" algn="ctr" rtl="0">
              <a:spcBef>
                <a:spcPts val="0"/>
              </a:spcBef>
              <a:spcAft>
                <a:spcPts val="0"/>
              </a:spcAft>
              <a:buClr>
                <a:schemeClr val="accent6"/>
              </a:buClr>
              <a:buSzPts val="4800"/>
              <a:buNone/>
              <a:defRPr sz="4800">
                <a:solidFill>
                  <a:schemeClr val="accent6"/>
                </a:solidFill>
              </a:defRPr>
            </a:lvl7pPr>
            <a:lvl8pPr lvl="7" algn="ctr" rtl="0">
              <a:spcBef>
                <a:spcPts val="0"/>
              </a:spcBef>
              <a:spcAft>
                <a:spcPts val="0"/>
              </a:spcAft>
              <a:buClr>
                <a:schemeClr val="accent6"/>
              </a:buClr>
              <a:buSzPts val="4800"/>
              <a:buNone/>
              <a:defRPr sz="4800">
                <a:solidFill>
                  <a:schemeClr val="accent6"/>
                </a:solidFill>
              </a:defRPr>
            </a:lvl8pPr>
            <a:lvl9pPr lvl="8" algn="ctr" rtl="0">
              <a:spcBef>
                <a:spcPts val="0"/>
              </a:spcBef>
              <a:spcAft>
                <a:spcPts val="0"/>
              </a:spcAft>
              <a:buClr>
                <a:schemeClr val="accent6"/>
              </a:buClr>
              <a:buSzPts val="4800"/>
              <a:buNone/>
              <a:defRPr sz="4800">
                <a:solidFill>
                  <a:schemeClr val="accent6"/>
                </a:solidFill>
              </a:defRPr>
            </a:lvl9pPr>
          </a:lstStyle>
          <a:p>
            <a:r>
              <a:rPr lang="en-US"/>
              <a:t>Click to edit Master title style</a:t>
            </a:r>
            <a:endParaRPr/>
          </a:p>
        </p:txBody>
      </p:sp>
      <p:sp>
        <p:nvSpPr>
          <p:cNvPr id="73" name="Google Shape;73;p13"/>
          <p:cNvSpPr txBox="1">
            <a:spLocks noGrp="1"/>
          </p:cNvSpPr>
          <p:nvPr>
            <p:ph type="title" idx="9"/>
          </p:nvPr>
        </p:nvSpPr>
        <p:spPr>
          <a:xfrm>
            <a:off x="8190600" y="2570467"/>
            <a:ext cx="2383600" cy="960400"/>
          </a:xfrm>
          <a:prstGeom prst="rect">
            <a:avLst/>
          </a:prstGeom>
        </p:spPr>
        <p:txBody>
          <a:bodyPr spcFirstLastPara="1" anchor="b">
            <a:noAutofit/>
          </a:bodyPr>
          <a:lstStyle>
            <a:lvl1pPr lvl="0" algn="ctr" rtl="0">
              <a:spcBef>
                <a:spcPts val="0"/>
              </a:spcBef>
              <a:spcAft>
                <a:spcPts val="0"/>
              </a:spcAft>
              <a:buClr>
                <a:schemeClr val="accent6"/>
              </a:buClr>
              <a:buSzPts val="4800"/>
              <a:buNone/>
              <a:defRPr sz="4800">
                <a:solidFill>
                  <a:schemeClr val="accent6"/>
                </a:solidFill>
              </a:defRPr>
            </a:lvl1pPr>
            <a:lvl2pPr lvl="1" algn="ctr" rtl="0">
              <a:spcBef>
                <a:spcPts val="0"/>
              </a:spcBef>
              <a:spcAft>
                <a:spcPts val="0"/>
              </a:spcAft>
              <a:buClr>
                <a:schemeClr val="accent6"/>
              </a:buClr>
              <a:buSzPts val="4800"/>
              <a:buNone/>
              <a:defRPr sz="4800">
                <a:solidFill>
                  <a:schemeClr val="accent6"/>
                </a:solidFill>
              </a:defRPr>
            </a:lvl2pPr>
            <a:lvl3pPr lvl="2" algn="ctr" rtl="0">
              <a:spcBef>
                <a:spcPts val="0"/>
              </a:spcBef>
              <a:spcAft>
                <a:spcPts val="0"/>
              </a:spcAft>
              <a:buClr>
                <a:schemeClr val="accent6"/>
              </a:buClr>
              <a:buSzPts val="4800"/>
              <a:buNone/>
              <a:defRPr sz="4800">
                <a:solidFill>
                  <a:schemeClr val="accent6"/>
                </a:solidFill>
              </a:defRPr>
            </a:lvl3pPr>
            <a:lvl4pPr lvl="3" algn="ctr" rtl="0">
              <a:spcBef>
                <a:spcPts val="0"/>
              </a:spcBef>
              <a:spcAft>
                <a:spcPts val="0"/>
              </a:spcAft>
              <a:buClr>
                <a:schemeClr val="accent6"/>
              </a:buClr>
              <a:buSzPts val="4800"/>
              <a:buNone/>
              <a:defRPr sz="4800">
                <a:solidFill>
                  <a:schemeClr val="accent6"/>
                </a:solidFill>
              </a:defRPr>
            </a:lvl4pPr>
            <a:lvl5pPr lvl="4" algn="ctr" rtl="0">
              <a:spcBef>
                <a:spcPts val="0"/>
              </a:spcBef>
              <a:spcAft>
                <a:spcPts val="0"/>
              </a:spcAft>
              <a:buClr>
                <a:schemeClr val="accent6"/>
              </a:buClr>
              <a:buSzPts val="4800"/>
              <a:buNone/>
              <a:defRPr sz="4800">
                <a:solidFill>
                  <a:schemeClr val="accent6"/>
                </a:solidFill>
              </a:defRPr>
            </a:lvl5pPr>
            <a:lvl6pPr lvl="5" algn="ctr" rtl="0">
              <a:spcBef>
                <a:spcPts val="0"/>
              </a:spcBef>
              <a:spcAft>
                <a:spcPts val="0"/>
              </a:spcAft>
              <a:buClr>
                <a:schemeClr val="accent6"/>
              </a:buClr>
              <a:buSzPts val="4800"/>
              <a:buNone/>
              <a:defRPr sz="4800">
                <a:solidFill>
                  <a:schemeClr val="accent6"/>
                </a:solidFill>
              </a:defRPr>
            </a:lvl6pPr>
            <a:lvl7pPr lvl="6" algn="ctr" rtl="0">
              <a:spcBef>
                <a:spcPts val="0"/>
              </a:spcBef>
              <a:spcAft>
                <a:spcPts val="0"/>
              </a:spcAft>
              <a:buClr>
                <a:schemeClr val="accent6"/>
              </a:buClr>
              <a:buSzPts val="4800"/>
              <a:buNone/>
              <a:defRPr sz="4800">
                <a:solidFill>
                  <a:schemeClr val="accent6"/>
                </a:solidFill>
              </a:defRPr>
            </a:lvl7pPr>
            <a:lvl8pPr lvl="7" algn="ctr" rtl="0">
              <a:spcBef>
                <a:spcPts val="0"/>
              </a:spcBef>
              <a:spcAft>
                <a:spcPts val="0"/>
              </a:spcAft>
              <a:buClr>
                <a:schemeClr val="accent6"/>
              </a:buClr>
              <a:buSzPts val="4800"/>
              <a:buNone/>
              <a:defRPr sz="4800">
                <a:solidFill>
                  <a:schemeClr val="accent6"/>
                </a:solidFill>
              </a:defRPr>
            </a:lvl8pPr>
            <a:lvl9pPr lvl="8" algn="ctr" rtl="0">
              <a:spcBef>
                <a:spcPts val="0"/>
              </a:spcBef>
              <a:spcAft>
                <a:spcPts val="0"/>
              </a:spcAft>
              <a:buClr>
                <a:schemeClr val="accent6"/>
              </a:buClr>
              <a:buSzPts val="4800"/>
              <a:buNone/>
              <a:defRPr sz="4800">
                <a:solidFill>
                  <a:schemeClr val="accent6"/>
                </a:solidFill>
              </a:defRPr>
            </a:lvl9pPr>
          </a:lstStyle>
          <a:p>
            <a:r>
              <a:rPr lang="en-US"/>
              <a:t>Click to edit Master title style</a:t>
            </a:r>
            <a:endParaRPr/>
          </a:p>
        </p:txBody>
      </p:sp>
    </p:spTree>
    <p:extLst>
      <p:ext uri="{BB962C8B-B14F-4D97-AF65-F5344CB8AC3E}">
        <p14:creationId xmlns:p14="http://schemas.microsoft.com/office/powerpoint/2010/main" val="418903660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ltLang="en-VN"/>
          </a:p>
        </p:txBody>
      </p:sp>
      <p:sp>
        <p:nvSpPr>
          <p:cNvPr id="3" name="Footer Placeholder 2"/>
          <p:cNvSpPr>
            <a:spLocks noGrp="1"/>
          </p:cNvSpPr>
          <p:nvPr>
            <p:ph type="ftr" sz="quarter" idx="11"/>
          </p:nvPr>
        </p:nvSpPr>
        <p:spPr/>
        <p:txBody>
          <a:bodyPr/>
          <a:lstStyle/>
          <a:p>
            <a:pPr>
              <a:defRPr/>
            </a:pPr>
            <a:endParaRPr lang="en-US" altLang="en-VN"/>
          </a:p>
        </p:txBody>
      </p:sp>
      <p:sp>
        <p:nvSpPr>
          <p:cNvPr id="4" name="Slide Number Placeholder 3"/>
          <p:cNvSpPr>
            <a:spLocks noGrp="1"/>
          </p:cNvSpPr>
          <p:nvPr>
            <p:ph type="sldNum" sz="quarter" idx="12"/>
          </p:nvPr>
        </p:nvSpPr>
        <p:spPr/>
        <p:txBody>
          <a:bodyPr/>
          <a:lstStyle/>
          <a:p>
            <a:pPr>
              <a:defRPr/>
            </a:pPr>
            <a:fld id="{2D4B77C1-A1A7-9448-8B9A-18BF5731A8B2}" type="slidenum">
              <a:rPr lang="en-US" altLang="en-VN" smtClean="0"/>
              <a:pPr>
                <a:defRPr/>
              </a:pPr>
              <a:t>‹#›</a:t>
            </a:fld>
            <a:endParaRPr lang="en-US" altLang="en-VN"/>
          </a:p>
        </p:txBody>
      </p:sp>
    </p:spTree>
    <p:extLst>
      <p:ext uri="{BB962C8B-B14F-4D97-AF65-F5344CB8AC3E}">
        <p14:creationId xmlns:p14="http://schemas.microsoft.com/office/powerpoint/2010/main" val="3636560747"/>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VN"/>
          </a:p>
        </p:txBody>
      </p:sp>
      <p:sp>
        <p:nvSpPr>
          <p:cNvPr id="6" name="Footer Placeholder 5"/>
          <p:cNvSpPr>
            <a:spLocks noGrp="1"/>
          </p:cNvSpPr>
          <p:nvPr>
            <p:ph type="ftr" sz="quarter" idx="11"/>
          </p:nvPr>
        </p:nvSpPr>
        <p:spPr/>
        <p:txBody>
          <a:bodyPr/>
          <a:lstStyle/>
          <a:p>
            <a:pPr>
              <a:defRPr/>
            </a:pPr>
            <a:endParaRPr lang="en-US" altLang="en-VN"/>
          </a:p>
        </p:txBody>
      </p:sp>
      <p:sp>
        <p:nvSpPr>
          <p:cNvPr id="7" name="Slide Number Placeholder 6"/>
          <p:cNvSpPr>
            <a:spLocks noGrp="1"/>
          </p:cNvSpPr>
          <p:nvPr>
            <p:ph type="sldNum" sz="quarter" idx="12"/>
          </p:nvPr>
        </p:nvSpPr>
        <p:spPr/>
        <p:txBody>
          <a:bodyPr/>
          <a:lstStyle/>
          <a:p>
            <a:pPr>
              <a:defRPr/>
            </a:pPr>
            <a:fld id="{6BF1B3B6-50D3-5449-838E-6DE8C8F3A3F1}" type="slidenum">
              <a:rPr lang="en-US" altLang="en-VN" smtClean="0"/>
              <a:pPr>
                <a:defRPr/>
              </a:pPr>
              <a:t>‹#›</a:t>
            </a:fld>
            <a:endParaRPr lang="en-US" altLang="en-VN"/>
          </a:p>
        </p:txBody>
      </p:sp>
    </p:spTree>
    <p:extLst>
      <p:ext uri="{BB962C8B-B14F-4D97-AF65-F5344CB8AC3E}">
        <p14:creationId xmlns:p14="http://schemas.microsoft.com/office/powerpoint/2010/main" val="4210485304"/>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ltLang="en-VN"/>
          </a:p>
        </p:txBody>
      </p:sp>
      <p:sp>
        <p:nvSpPr>
          <p:cNvPr id="6" name="Footer Placeholder 5"/>
          <p:cNvSpPr>
            <a:spLocks noGrp="1"/>
          </p:cNvSpPr>
          <p:nvPr>
            <p:ph type="ftr" sz="quarter" idx="11"/>
          </p:nvPr>
        </p:nvSpPr>
        <p:spPr/>
        <p:txBody>
          <a:bodyPr/>
          <a:lstStyle/>
          <a:p>
            <a:pPr>
              <a:defRPr/>
            </a:pPr>
            <a:endParaRPr lang="en-US" altLang="en-VN"/>
          </a:p>
        </p:txBody>
      </p:sp>
      <p:sp>
        <p:nvSpPr>
          <p:cNvPr id="7" name="Slide Number Placeholder 6"/>
          <p:cNvSpPr>
            <a:spLocks noGrp="1"/>
          </p:cNvSpPr>
          <p:nvPr>
            <p:ph type="sldNum" sz="quarter" idx="12"/>
          </p:nvPr>
        </p:nvSpPr>
        <p:spPr/>
        <p:txBody>
          <a:bodyPr/>
          <a:lstStyle/>
          <a:p>
            <a:pPr>
              <a:defRPr/>
            </a:pPr>
            <a:fld id="{EEC6204F-7C66-7747-A13F-F486FA74F38E}" type="slidenum">
              <a:rPr lang="en-US" altLang="en-VN" smtClean="0"/>
              <a:pPr>
                <a:defRPr/>
              </a:pPr>
              <a:t>‹#›</a:t>
            </a:fld>
            <a:endParaRPr lang="en-US" altLang="en-VN"/>
          </a:p>
        </p:txBody>
      </p:sp>
    </p:spTree>
    <p:extLst>
      <p:ext uri="{BB962C8B-B14F-4D97-AF65-F5344CB8AC3E}">
        <p14:creationId xmlns:p14="http://schemas.microsoft.com/office/powerpoint/2010/main" val="316596247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en-VN"/>
          </a:p>
        </p:txBody>
      </p:sp>
      <p:sp>
        <p:nvSpPr>
          <p:cNvPr id="5" name="Footer Placeholder 4"/>
          <p:cNvSpPr>
            <a:spLocks noGrp="1"/>
          </p:cNvSpPr>
          <p:nvPr>
            <p:ph type="ftr" sz="quarter" idx="11"/>
          </p:nvPr>
        </p:nvSpPr>
        <p:spPr/>
        <p:txBody>
          <a:bodyPr/>
          <a:lstStyle/>
          <a:p>
            <a:pPr>
              <a:defRPr/>
            </a:pPr>
            <a:endParaRPr lang="en-US" altLang="en-VN"/>
          </a:p>
        </p:txBody>
      </p:sp>
      <p:sp>
        <p:nvSpPr>
          <p:cNvPr id="6" name="Slide Number Placeholder 5"/>
          <p:cNvSpPr>
            <a:spLocks noGrp="1"/>
          </p:cNvSpPr>
          <p:nvPr>
            <p:ph type="sldNum" sz="quarter" idx="12"/>
          </p:nvPr>
        </p:nvSpPr>
        <p:spPr/>
        <p:txBody>
          <a:bodyPr/>
          <a:lstStyle/>
          <a:p>
            <a:pPr>
              <a:defRPr/>
            </a:pPr>
            <a:fld id="{D67A5487-306D-D040-B3EC-06346E2C9650}" type="slidenum">
              <a:rPr lang="en-US" altLang="en-VN" smtClean="0"/>
              <a:pPr>
                <a:defRPr/>
              </a:pPr>
              <a:t>‹#›</a:t>
            </a:fld>
            <a:endParaRPr lang="en-US" altLang="en-VN"/>
          </a:p>
        </p:txBody>
      </p:sp>
    </p:spTree>
    <p:extLst>
      <p:ext uri="{BB962C8B-B14F-4D97-AF65-F5344CB8AC3E}">
        <p14:creationId xmlns:p14="http://schemas.microsoft.com/office/powerpoint/2010/main" val="160806747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en-VN"/>
          </a:p>
        </p:txBody>
      </p:sp>
      <p:sp>
        <p:nvSpPr>
          <p:cNvPr id="5" name="Footer Placeholder 4"/>
          <p:cNvSpPr>
            <a:spLocks noGrp="1"/>
          </p:cNvSpPr>
          <p:nvPr>
            <p:ph type="ftr" sz="quarter" idx="11"/>
          </p:nvPr>
        </p:nvSpPr>
        <p:spPr/>
        <p:txBody>
          <a:bodyPr/>
          <a:lstStyle/>
          <a:p>
            <a:pPr>
              <a:defRPr/>
            </a:pPr>
            <a:endParaRPr lang="en-US" altLang="en-VN"/>
          </a:p>
        </p:txBody>
      </p:sp>
      <p:sp>
        <p:nvSpPr>
          <p:cNvPr id="6" name="Slide Number Placeholder 5"/>
          <p:cNvSpPr>
            <a:spLocks noGrp="1"/>
          </p:cNvSpPr>
          <p:nvPr>
            <p:ph type="sldNum" sz="quarter" idx="12"/>
          </p:nvPr>
        </p:nvSpPr>
        <p:spPr/>
        <p:txBody>
          <a:bodyPr/>
          <a:lstStyle/>
          <a:p>
            <a:pPr>
              <a:defRPr/>
            </a:pPr>
            <a:fld id="{D95BF3CD-9B0A-674E-A2AA-679DD34F3453}" type="slidenum">
              <a:rPr lang="en-US" altLang="en-VN" smtClean="0"/>
              <a:pPr>
                <a:defRPr/>
              </a:pPr>
              <a:t>‹#›</a:t>
            </a:fld>
            <a:endParaRPr lang="en-US" altLang="en-VN"/>
          </a:p>
        </p:txBody>
      </p:sp>
    </p:spTree>
    <p:extLst>
      <p:ext uri="{BB962C8B-B14F-4D97-AF65-F5344CB8AC3E}">
        <p14:creationId xmlns:p14="http://schemas.microsoft.com/office/powerpoint/2010/main" val="5851295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9"/>
        <p:cNvGrpSpPr/>
        <p:nvPr/>
      </p:nvGrpSpPr>
      <p:grpSpPr>
        <a:xfrm>
          <a:off x="0" y="0"/>
          <a:ext cx="0" cy="0"/>
          <a:chOff x="0" y="0"/>
          <a:chExt cx="0" cy="0"/>
        </a:xfrm>
      </p:grpSpPr>
      <p:sp>
        <p:nvSpPr>
          <p:cNvPr id="10" name="Google Shape;10;p2"/>
          <p:cNvSpPr/>
          <p:nvPr/>
        </p:nvSpPr>
        <p:spPr>
          <a:xfrm>
            <a:off x="-100" y="1"/>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 name="Google Shape;11;p2"/>
          <p:cNvSpPr/>
          <p:nvPr/>
        </p:nvSpPr>
        <p:spPr>
          <a:xfrm>
            <a:off x="443193" y="226821"/>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2" name="Google Shape;12;p2"/>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3" name="Google Shape;13;p2"/>
          <p:cNvSpPr/>
          <p:nvPr/>
        </p:nvSpPr>
        <p:spPr>
          <a:xfrm flipH="1">
            <a:off x="7722865" y="1238057"/>
            <a:ext cx="11381967" cy="4381900"/>
          </a:xfrm>
          <a:custGeom>
            <a:avLst/>
            <a:gdLst/>
            <a:ahLst/>
            <a:cxnLst/>
            <a:rect l="l" t="t" r="r" b="b"/>
            <a:pathLst>
              <a:path w="341459" h="131457" extrusionOk="0">
                <a:moveTo>
                  <a:pt x="1956" y="131457"/>
                </a:moveTo>
                <a:cubicBezTo>
                  <a:pt x="-8832" y="107188"/>
                  <a:pt x="27441" y="73739"/>
                  <a:pt x="53858" y="71006"/>
                </a:cubicBezTo>
                <a:cubicBezTo>
                  <a:pt x="72175" y="69111"/>
                  <a:pt x="89827" y="78983"/>
                  <a:pt x="107592" y="83829"/>
                </a:cubicBezTo>
                <a:cubicBezTo>
                  <a:pt x="119024" y="86947"/>
                  <a:pt x="131185" y="87670"/>
                  <a:pt x="143008" y="86882"/>
                </a:cubicBezTo>
                <a:cubicBezTo>
                  <a:pt x="165931" y="85354"/>
                  <a:pt x="187005" y="69324"/>
                  <a:pt x="202849" y="52687"/>
                </a:cubicBezTo>
                <a:cubicBezTo>
                  <a:pt x="216151" y="38720"/>
                  <a:pt x="226877" y="21520"/>
                  <a:pt x="243150" y="11165"/>
                </a:cubicBezTo>
                <a:cubicBezTo>
                  <a:pt x="257231" y="2205"/>
                  <a:pt x="275323" y="-521"/>
                  <a:pt x="291999" y="174"/>
                </a:cubicBezTo>
                <a:cubicBezTo>
                  <a:pt x="308471" y="861"/>
                  <a:pt x="326713" y="7548"/>
                  <a:pt x="341459" y="174"/>
                </a:cubicBezTo>
              </a:path>
            </a:pathLst>
          </a:custGeom>
          <a:noFill/>
          <a:ln w="19050" cap="flat" cmpd="sng">
            <a:solidFill>
              <a:schemeClr val="dk2"/>
            </a:solidFill>
            <a:prstDash val="dash"/>
            <a:round/>
            <a:headEnd type="none" w="med" len="med"/>
            <a:tailEnd type="stealth" w="med" len="med"/>
          </a:ln>
        </p:spPr>
      </p:sp>
      <p:sp>
        <p:nvSpPr>
          <p:cNvPr id="14" name="Google Shape;14;p2"/>
          <p:cNvSpPr txBox="1">
            <a:spLocks noGrp="1"/>
          </p:cNvSpPr>
          <p:nvPr>
            <p:ph type="ctrTitle"/>
          </p:nvPr>
        </p:nvSpPr>
        <p:spPr>
          <a:xfrm>
            <a:off x="914400" y="1334567"/>
            <a:ext cx="7681200" cy="2395200"/>
          </a:xfrm>
          <a:prstGeom prst="rect">
            <a:avLst/>
          </a:prstGeom>
        </p:spPr>
        <p:txBody>
          <a:bodyPr spcFirstLastPara="1" wrap="square" lIns="91425" tIns="91425" rIns="91425" bIns="91425" anchor="b" anchorCtr="0">
            <a:noAutofit/>
          </a:bodyPr>
          <a:lstStyle>
            <a:lvl1pPr lvl="0">
              <a:spcBef>
                <a:spcPts val="0"/>
              </a:spcBef>
              <a:spcAft>
                <a:spcPts val="0"/>
              </a:spcAft>
              <a:buSzPts val="5200"/>
              <a:buNone/>
              <a:defRPr sz="6933"/>
            </a:lvl1pPr>
            <a:lvl2pPr lvl="1">
              <a:spcBef>
                <a:spcPts val="0"/>
              </a:spcBef>
              <a:spcAft>
                <a:spcPts val="0"/>
              </a:spcAft>
              <a:buSzPts val="5200"/>
              <a:buNone/>
              <a:defRPr sz="6933"/>
            </a:lvl2pPr>
            <a:lvl3pPr lvl="2">
              <a:spcBef>
                <a:spcPts val="0"/>
              </a:spcBef>
              <a:spcAft>
                <a:spcPts val="0"/>
              </a:spcAft>
              <a:buSzPts val="5200"/>
              <a:buNone/>
              <a:defRPr sz="6933"/>
            </a:lvl3pPr>
            <a:lvl4pPr lvl="3">
              <a:spcBef>
                <a:spcPts val="0"/>
              </a:spcBef>
              <a:spcAft>
                <a:spcPts val="0"/>
              </a:spcAft>
              <a:buSzPts val="5200"/>
              <a:buNone/>
              <a:defRPr sz="6933"/>
            </a:lvl4pPr>
            <a:lvl5pPr lvl="4">
              <a:spcBef>
                <a:spcPts val="0"/>
              </a:spcBef>
              <a:spcAft>
                <a:spcPts val="0"/>
              </a:spcAft>
              <a:buSzPts val="5200"/>
              <a:buNone/>
              <a:defRPr sz="6933"/>
            </a:lvl5pPr>
            <a:lvl6pPr lvl="5">
              <a:spcBef>
                <a:spcPts val="0"/>
              </a:spcBef>
              <a:spcAft>
                <a:spcPts val="0"/>
              </a:spcAft>
              <a:buSzPts val="5200"/>
              <a:buNone/>
              <a:defRPr sz="6933"/>
            </a:lvl6pPr>
            <a:lvl7pPr lvl="6">
              <a:spcBef>
                <a:spcPts val="0"/>
              </a:spcBef>
              <a:spcAft>
                <a:spcPts val="0"/>
              </a:spcAft>
              <a:buSzPts val="5200"/>
              <a:buNone/>
              <a:defRPr sz="6933"/>
            </a:lvl7pPr>
            <a:lvl8pPr lvl="7">
              <a:spcBef>
                <a:spcPts val="0"/>
              </a:spcBef>
              <a:spcAft>
                <a:spcPts val="0"/>
              </a:spcAft>
              <a:buSzPts val="5200"/>
              <a:buNone/>
              <a:defRPr sz="6933"/>
            </a:lvl8pPr>
            <a:lvl9pPr lvl="8">
              <a:spcBef>
                <a:spcPts val="0"/>
              </a:spcBef>
              <a:spcAft>
                <a:spcPts val="0"/>
              </a:spcAft>
              <a:buSzPts val="5200"/>
              <a:buNone/>
              <a:defRPr sz="6933"/>
            </a:lvl9pPr>
          </a:lstStyle>
          <a:p>
            <a:endParaRPr/>
          </a:p>
        </p:txBody>
      </p:sp>
      <p:sp>
        <p:nvSpPr>
          <p:cNvPr id="15" name="Google Shape;15;p2"/>
          <p:cNvSpPr txBox="1">
            <a:spLocks noGrp="1"/>
          </p:cNvSpPr>
          <p:nvPr>
            <p:ph type="subTitle" idx="1"/>
          </p:nvPr>
        </p:nvSpPr>
        <p:spPr>
          <a:xfrm>
            <a:off x="914400" y="3778833"/>
            <a:ext cx="5181600" cy="10568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400"/>
              <a:buNone/>
              <a:defRPr sz="1867"/>
            </a:lvl1pPr>
            <a:lvl2pPr lvl="1">
              <a:lnSpc>
                <a:spcPct val="100000"/>
              </a:lnSpc>
              <a:spcBef>
                <a:spcPts val="0"/>
              </a:spcBef>
              <a:spcAft>
                <a:spcPts val="0"/>
              </a:spcAft>
              <a:buSzPts val="1400"/>
              <a:buNone/>
              <a:defRPr/>
            </a:lvl2pPr>
            <a:lvl3pPr lvl="2">
              <a:lnSpc>
                <a:spcPct val="100000"/>
              </a:lnSpc>
              <a:spcBef>
                <a:spcPts val="0"/>
              </a:spcBef>
              <a:spcAft>
                <a:spcPts val="0"/>
              </a:spcAft>
              <a:buSzPts val="1400"/>
              <a:buNone/>
              <a:defRPr/>
            </a:lvl3pPr>
            <a:lvl4pPr lvl="3">
              <a:lnSpc>
                <a:spcPct val="100000"/>
              </a:lnSpc>
              <a:spcBef>
                <a:spcPts val="0"/>
              </a:spcBef>
              <a:spcAft>
                <a:spcPts val="0"/>
              </a:spcAft>
              <a:buSzPts val="1400"/>
              <a:buNone/>
              <a:defRPr/>
            </a:lvl4pPr>
            <a:lvl5pPr lvl="4">
              <a:lnSpc>
                <a:spcPct val="100000"/>
              </a:lnSpc>
              <a:spcBef>
                <a:spcPts val="0"/>
              </a:spcBef>
              <a:spcAft>
                <a:spcPts val="0"/>
              </a:spcAft>
              <a:buSzPts val="1400"/>
              <a:buNone/>
              <a:defRPr/>
            </a:lvl5pPr>
            <a:lvl6pPr lvl="5">
              <a:lnSpc>
                <a:spcPct val="100000"/>
              </a:lnSpc>
              <a:spcBef>
                <a:spcPts val="0"/>
              </a:spcBef>
              <a:spcAft>
                <a:spcPts val="0"/>
              </a:spcAft>
              <a:buSzPts val="1400"/>
              <a:buNone/>
              <a:defRPr/>
            </a:lvl6pPr>
            <a:lvl7pPr lvl="6">
              <a:lnSpc>
                <a:spcPct val="100000"/>
              </a:lnSpc>
              <a:spcBef>
                <a:spcPts val="0"/>
              </a:spcBef>
              <a:spcAft>
                <a:spcPts val="0"/>
              </a:spcAft>
              <a:buSzPts val="1400"/>
              <a:buNone/>
              <a:defRPr/>
            </a:lvl7pPr>
            <a:lvl8pPr lvl="7">
              <a:lnSpc>
                <a:spcPct val="100000"/>
              </a:lnSpc>
              <a:spcBef>
                <a:spcPts val="0"/>
              </a:spcBef>
              <a:spcAft>
                <a:spcPts val="0"/>
              </a:spcAft>
              <a:buSzPts val="1400"/>
              <a:buNone/>
              <a:defRPr/>
            </a:lvl8pPr>
            <a:lvl9pPr lvl="8">
              <a:lnSpc>
                <a:spcPct val="100000"/>
              </a:lnSpc>
              <a:spcBef>
                <a:spcPts val="0"/>
              </a:spcBef>
              <a:spcAft>
                <a:spcPts val="0"/>
              </a:spcAft>
              <a:buSzPts val="1400"/>
              <a:buNone/>
              <a:defRPr/>
            </a:lvl9pPr>
          </a:lstStyle>
          <a:p>
            <a:endParaRPr/>
          </a:p>
        </p:txBody>
      </p:sp>
      <p:sp>
        <p:nvSpPr>
          <p:cNvPr id="16" name="Google Shape;16;p2"/>
          <p:cNvSpPr/>
          <p:nvPr/>
        </p:nvSpPr>
        <p:spPr>
          <a:xfrm>
            <a:off x="-3305286" y="4317707"/>
            <a:ext cx="11381967" cy="4381900"/>
          </a:xfrm>
          <a:custGeom>
            <a:avLst/>
            <a:gdLst/>
            <a:ahLst/>
            <a:cxnLst/>
            <a:rect l="l" t="t" r="r" b="b"/>
            <a:pathLst>
              <a:path w="341459" h="131457" extrusionOk="0">
                <a:moveTo>
                  <a:pt x="1956" y="131457"/>
                </a:moveTo>
                <a:cubicBezTo>
                  <a:pt x="-8832" y="107188"/>
                  <a:pt x="27441" y="73739"/>
                  <a:pt x="53858" y="71006"/>
                </a:cubicBezTo>
                <a:cubicBezTo>
                  <a:pt x="72175" y="69111"/>
                  <a:pt x="89827" y="78983"/>
                  <a:pt x="107592" y="83829"/>
                </a:cubicBezTo>
                <a:cubicBezTo>
                  <a:pt x="119024" y="86947"/>
                  <a:pt x="131185" y="87670"/>
                  <a:pt x="143008" y="86882"/>
                </a:cubicBezTo>
                <a:cubicBezTo>
                  <a:pt x="165931" y="85354"/>
                  <a:pt x="187005" y="69324"/>
                  <a:pt x="202849" y="52687"/>
                </a:cubicBezTo>
                <a:cubicBezTo>
                  <a:pt x="216151" y="38720"/>
                  <a:pt x="226877" y="21520"/>
                  <a:pt x="243150" y="11165"/>
                </a:cubicBezTo>
                <a:cubicBezTo>
                  <a:pt x="257231" y="2205"/>
                  <a:pt x="275323" y="-521"/>
                  <a:pt x="291999" y="174"/>
                </a:cubicBezTo>
                <a:cubicBezTo>
                  <a:pt x="308471" y="861"/>
                  <a:pt x="326713" y="7548"/>
                  <a:pt x="341459" y="174"/>
                </a:cubicBezTo>
              </a:path>
            </a:pathLst>
          </a:custGeom>
          <a:noFill/>
          <a:ln w="19050" cap="flat" cmpd="sng">
            <a:solidFill>
              <a:schemeClr val="dk2"/>
            </a:solidFill>
            <a:prstDash val="dash"/>
            <a:round/>
            <a:headEnd type="none" w="med" len="med"/>
            <a:tailEnd type="stealth" w="med" len="med"/>
          </a:ln>
        </p:spPr>
      </p:sp>
      <p:grpSp>
        <p:nvGrpSpPr>
          <p:cNvPr id="17" name="Google Shape;17;p2"/>
          <p:cNvGrpSpPr/>
          <p:nvPr/>
        </p:nvGrpSpPr>
        <p:grpSpPr>
          <a:xfrm>
            <a:off x="5361916" y="2921777"/>
            <a:ext cx="7133392" cy="3936484"/>
            <a:chOff x="2845275" y="2257250"/>
            <a:chExt cx="2385750" cy="1316550"/>
          </a:xfrm>
        </p:grpSpPr>
        <p:sp>
          <p:nvSpPr>
            <p:cNvPr id="18" name="Google Shape;18;p2"/>
            <p:cNvSpPr/>
            <p:nvPr/>
          </p:nvSpPr>
          <p:spPr>
            <a:xfrm>
              <a:off x="4670500" y="2258150"/>
              <a:ext cx="116425" cy="34975"/>
            </a:xfrm>
            <a:custGeom>
              <a:avLst/>
              <a:gdLst/>
              <a:ahLst/>
              <a:cxnLst/>
              <a:rect l="l" t="t" r="r" b="b"/>
              <a:pathLst>
                <a:path w="4657" h="1399" extrusionOk="0">
                  <a:moveTo>
                    <a:pt x="1179" y="0"/>
                  </a:moveTo>
                  <a:cubicBezTo>
                    <a:pt x="1005" y="0"/>
                    <a:pt x="830" y="13"/>
                    <a:pt x="656" y="36"/>
                  </a:cubicBezTo>
                  <a:cubicBezTo>
                    <a:pt x="608" y="36"/>
                    <a:pt x="584" y="48"/>
                    <a:pt x="537" y="84"/>
                  </a:cubicBezTo>
                  <a:cubicBezTo>
                    <a:pt x="489" y="84"/>
                    <a:pt x="430" y="107"/>
                    <a:pt x="394" y="107"/>
                  </a:cubicBezTo>
                  <a:cubicBezTo>
                    <a:pt x="346" y="131"/>
                    <a:pt x="311" y="155"/>
                    <a:pt x="275" y="155"/>
                  </a:cubicBezTo>
                  <a:cubicBezTo>
                    <a:pt x="180" y="155"/>
                    <a:pt x="72" y="191"/>
                    <a:pt x="1" y="262"/>
                  </a:cubicBezTo>
                  <a:lnTo>
                    <a:pt x="1" y="1179"/>
                  </a:lnTo>
                  <a:cubicBezTo>
                    <a:pt x="336" y="993"/>
                    <a:pt x="731" y="900"/>
                    <a:pt x="1126" y="900"/>
                  </a:cubicBezTo>
                  <a:cubicBezTo>
                    <a:pt x="1363" y="900"/>
                    <a:pt x="1599" y="933"/>
                    <a:pt x="1823" y="1000"/>
                  </a:cubicBezTo>
                  <a:cubicBezTo>
                    <a:pt x="2073" y="1084"/>
                    <a:pt x="2263" y="1203"/>
                    <a:pt x="2513" y="1274"/>
                  </a:cubicBezTo>
                  <a:cubicBezTo>
                    <a:pt x="2771" y="1336"/>
                    <a:pt x="3056" y="1398"/>
                    <a:pt x="3320" y="1398"/>
                  </a:cubicBezTo>
                  <a:cubicBezTo>
                    <a:pt x="3361" y="1398"/>
                    <a:pt x="3402" y="1397"/>
                    <a:pt x="3442" y="1393"/>
                  </a:cubicBezTo>
                  <a:cubicBezTo>
                    <a:pt x="3668" y="1393"/>
                    <a:pt x="3918" y="1393"/>
                    <a:pt x="4144" y="1346"/>
                  </a:cubicBezTo>
                  <a:cubicBezTo>
                    <a:pt x="4228" y="1322"/>
                    <a:pt x="4299" y="1298"/>
                    <a:pt x="4406" y="1274"/>
                  </a:cubicBezTo>
                  <a:cubicBezTo>
                    <a:pt x="4513" y="1239"/>
                    <a:pt x="4585" y="1203"/>
                    <a:pt x="4656" y="1167"/>
                  </a:cubicBezTo>
                  <a:lnTo>
                    <a:pt x="4656" y="250"/>
                  </a:lnTo>
                  <a:cubicBezTo>
                    <a:pt x="4327" y="426"/>
                    <a:pt x="3964" y="499"/>
                    <a:pt x="3596" y="499"/>
                  </a:cubicBezTo>
                  <a:cubicBezTo>
                    <a:pt x="3139" y="499"/>
                    <a:pt x="2673" y="386"/>
                    <a:pt x="2251" y="215"/>
                  </a:cubicBezTo>
                  <a:cubicBezTo>
                    <a:pt x="1918" y="60"/>
                    <a:pt x="1552" y="0"/>
                    <a:pt x="1179" y="0"/>
                  </a:cubicBezTo>
                  <a:close/>
                </a:path>
              </a:pathLst>
            </a:custGeom>
            <a:solidFill>
              <a:srgbClr val="A011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 name="Google Shape;19;p2"/>
            <p:cNvSpPr/>
            <p:nvPr/>
          </p:nvSpPr>
          <p:spPr>
            <a:xfrm>
              <a:off x="4670225" y="2312425"/>
              <a:ext cx="116700" cy="35975"/>
            </a:xfrm>
            <a:custGeom>
              <a:avLst/>
              <a:gdLst/>
              <a:ahLst/>
              <a:cxnLst/>
              <a:rect l="l" t="t" r="r" b="b"/>
              <a:pathLst>
                <a:path w="4668" h="1439" extrusionOk="0">
                  <a:moveTo>
                    <a:pt x="1233" y="1"/>
                  </a:moveTo>
                  <a:cubicBezTo>
                    <a:pt x="814" y="1"/>
                    <a:pt x="393" y="86"/>
                    <a:pt x="0" y="234"/>
                  </a:cubicBezTo>
                  <a:lnTo>
                    <a:pt x="0" y="1187"/>
                  </a:lnTo>
                  <a:cubicBezTo>
                    <a:pt x="354" y="1017"/>
                    <a:pt x="741" y="925"/>
                    <a:pt x="1125" y="925"/>
                  </a:cubicBezTo>
                  <a:cubicBezTo>
                    <a:pt x="1361" y="925"/>
                    <a:pt x="1595" y="960"/>
                    <a:pt x="1822" y="1032"/>
                  </a:cubicBezTo>
                  <a:cubicBezTo>
                    <a:pt x="2274" y="1187"/>
                    <a:pt x="2691" y="1389"/>
                    <a:pt x="3167" y="1437"/>
                  </a:cubicBezTo>
                  <a:cubicBezTo>
                    <a:pt x="3225" y="1438"/>
                    <a:pt x="3282" y="1439"/>
                    <a:pt x="3339" y="1439"/>
                  </a:cubicBezTo>
                  <a:cubicBezTo>
                    <a:pt x="3808" y="1439"/>
                    <a:pt x="4242" y="1389"/>
                    <a:pt x="4667" y="1187"/>
                  </a:cubicBezTo>
                  <a:lnTo>
                    <a:pt x="4667" y="234"/>
                  </a:lnTo>
                  <a:cubicBezTo>
                    <a:pt x="4349" y="424"/>
                    <a:pt x="4001" y="499"/>
                    <a:pt x="3646" y="499"/>
                  </a:cubicBezTo>
                  <a:cubicBezTo>
                    <a:pt x="3178" y="499"/>
                    <a:pt x="2701" y="368"/>
                    <a:pt x="2274" y="199"/>
                  </a:cubicBezTo>
                  <a:cubicBezTo>
                    <a:pt x="1941" y="62"/>
                    <a:pt x="1588" y="1"/>
                    <a:pt x="1233" y="1"/>
                  </a:cubicBezTo>
                  <a:close/>
                </a:path>
              </a:pathLst>
            </a:custGeom>
            <a:solidFill>
              <a:srgbClr val="A011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 name="Google Shape;20;p2"/>
            <p:cNvSpPr/>
            <p:nvPr/>
          </p:nvSpPr>
          <p:spPr>
            <a:xfrm>
              <a:off x="4670500" y="2281250"/>
              <a:ext cx="117600" cy="42900"/>
            </a:xfrm>
            <a:custGeom>
              <a:avLst/>
              <a:gdLst/>
              <a:ahLst/>
              <a:cxnLst/>
              <a:rect l="l" t="t" r="r" b="b"/>
              <a:pathLst>
                <a:path w="4704" h="1716" extrusionOk="0">
                  <a:moveTo>
                    <a:pt x="1160" y="0"/>
                  </a:moveTo>
                  <a:cubicBezTo>
                    <a:pt x="765" y="0"/>
                    <a:pt x="374" y="71"/>
                    <a:pt x="1" y="243"/>
                  </a:cubicBezTo>
                  <a:lnTo>
                    <a:pt x="1" y="1469"/>
                  </a:lnTo>
                  <a:cubicBezTo>
                    <a:pt x="37" y="1446"/>
                    <a:pt x="84" y="1446"/>
                    <a:pt x="108" y="1422"/>
                  </a:cubicBezTo>
                  <a:cubicBezTo>
                    <a:pt x="156" y="1422"/>
                    <a:pt x="180" y="1386"/>
                    <a:pt x="227" y="1386"/>
                  </a:cubicBezTo>
                  <a:cubicBezTo>
                    <a:pt x="263" y="1374"/>
                    <a:pt x="299" y="1350"/>
                    <a:pt x="334" y="1350"/>
                  </a:cubicBezTo>
                  <a:cubicBezTo>
                    <a:pt x="406" y="1315"/>
                    <a:pt x="477" y="1303"/>
                    <a:pt x="561" y="1267"/>
                  </a:cubicBezTo>
                  <a:cubicBezTo>
                    <a:pt x="729" y="1230"/>
                    <a:pt x="895" y="1211"/>
                    <a:pt x="1060" y="1211"/>
                  </a:cubicBezTo>
                  <a:cubicBezTo>
                    <a:pt x="1314" y="1211"/>
                    <a:pt x="1565" y="1256"/>
                    <a:pt x="1811" y="1350"/>
                  </a:cubicBezTo>
                  <a:cubicBezTo>
                    <a:pt x="2376" y="1536"/>
                    <a:pt x="2953" y="1716"/>
                    <a:pt x="3542" y="1716"/>
                  </a:cubicBezTo>
                  <a:cubicBezTo>
                    <a:pt x="3785" y="1716"/>
                    <a:pt x="4029" y="1685"/>
                    <a:pt x="4275" y="1612"/>
                  </a:cubicBezTo>
                  <a:cubicBezTo>
                    <a:pt x="4323" y="1600"/>
                    <a:pt x="4347" y="1565"/>
                    <a:pt x="4394" y="1565"/>
                  </a:cubicBezTo>
                  <a:cubicBezTo>
                    <a:pt x="4478" y="1565"/>
                    <a:pt x="4585" y="1541"/>
                    <a:pt x="4656" y="1469"/>
                  </a:cubicBezTo>
                  <a:cubicBezTo>
                    <a:pt x="4633" y="1065"/>
                    <a:pt x="4704" y="648"/>
                    <a:pt x="4656" y="243"/>
                  </a:cubicBezTo>
                  <a:lnTo>
                    <a:pt x="4656" y="243"/>
                  </a:lnTo>
                  <a:cubicBezTo>
                    <a:pt x="4333" y="412"/>
                    <a:pt x="3978" y="506"/>
                    <a:pt x="3623" y="506"/>
                  </a:cubicBezTo>
                  <a:cubicBezTo>
                    <a:pt x="3375" y="506"/>
                    <a:pt x="3129" y="460"/>
                    <a:pt x="2894" y="362"/>
                  </a:cubicBezTo>
                  <a:cubicBezTo>
                    <a:pt x="2339" y="156"/>
                    <a:pt x="1746" y="0"/>
                    <a:pt x="1160" y="0"/>
                  </a:cubicBezTo>
                  <a:close/>
                </a:path>
              </a:pathLst>
            </a:custGeom>
            <a:solidFill>
              <a:srgbClr val="FFD6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 name="Google Shape;21;p2"/>
            <p:cNvSpPr/>
            <p:nvPr/>
          </p:nvSpPr>
          <p:spPr>
            <a:xfrm>
              <a:off x="4668725" y="2257250"/>
              <a:ext cx="3900" cy="187550"/>
            </a:xfrm>
            <a:custGeom>
              <a:avLst/>
              <a:gdLst/>
              <a:ahLst/>
              <a:cxnLst/>
              <a:rect l="l" t="t" r="r" b="b"/>
              <a:pathLst>
                <a:path w="156" h="7502" extrusionOk="0">
                  <a:moveTo>
                    <a:pt x="72" y="1"/>
                  </a:moveTo>
                  <a:cubicBezTo>
                    <a:pt x="36" y="1"/>
                    <a:pt x="1" y="13"/>
                    <a:pt x="1" y="48"/>
                  </a:cubicBezTo>
                  <a:lnTo>
                    <a:pt x="1" y="7502"/>
                  </a:lnTo>
                  <a:lnTo>
                    <a:pt x="155" y="7502"/>
                  </a:lnTo>
                  <a:lnTo>
                    <a:pt x="155" y="48"/>
                  </a:lnTo>
                  <a:cubicBezTo>
                    <a:pt x="155" y="13"/>
                    <a:pt x="120" y="1"/>
                    <a:pt x="72" y="1"/>
                  </a:cubicBez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 name="Google Shape;22;p2"/>
            <p:cNvSpPr/>
            <p:nvPr/>
          </p:nvSpPr>
          <p:spPr>
            <a:xfrm>
              <a:off x="4669925" y="2257250"/>
              <a:ext cx="2700" cy="187550"/>
            </a:xfrm>
            <a:custGeom>
              <a:avLst/>
              <a:gdLst/>
              <a:ahLst/>
              <a:cxnLst/>
              <a:rect l="l" t="t" r="r" b="b"/>
              <a:pathLst>
                <a:path w="108" h="7502" extrusionOk="0">
                  <a:moveTo>
                    <a:pt x="0" y="1"/>
                  </a:moveTo>
                  <a:cubicBezTo>
                    <a:pt x="24" y="1"/>
                    <a:pt x="36" y="13"/>
                    <a:pt x="36" y="48"/>
                  </a:cubicBezTo>
                  <a:lnTo>
                    <a:pt x="36" y="7502"/>
                  </a:lnTo>
                  <a:lnTo>
                    <a:pt x="107" y="7502"/>
                  </a:lnTo>
                  <a:lnTo>
                    <a:pt x="107" y="48"/>
                  </a:lnTo>
                  <a:cubicBezTo>
                    <a:pt x="107" y="13"/>
                    <a:pt x="72" y="1"/>
                    <a:pt x="24" y="1"/>
                  </a:cubicBez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 name="Google Shape;23;p2"/>
            <p:cNvSpPr/>
            <p:nvPr/>
          </p:nvSpPr>
          <p:spPr>
            <a:xfrm>
              <a:off x="4668725" y="2443875"/>
              <a:ext cx="3900" cy="1525"/>
            </a:xfrm>
            <a:custGeom>
              <a:avLst/>
              <a:gdLst/>
              <a:ahLst/>
              <a:cxnLst/>
              <a:rect l="l" t="t" r="r" b="b"/>
              <a:pathLst>
                <a:path w="156" h="61" extrusionOk="0">
                  <a:moveTo>
                    <a:pt x="72" y="1"/>
                  </a:moveTo>
                  <a:cubicBezTo>
                    <a:pt x="36" y="1"/>
                    <a:pt x="1" y="25"/>
                    <a:pt x="1" y="37"/>
                  </a:cubicBezTo>
                  <a:cubicBezTo>
                    <a:pt x="1" y="48"/>
                    <a:pt x="36" y="60"/>
                    <a:pt x="72" y="60"/>
                  </a:cubicBezTo>
                  <a:cubicBezTo>
                    <a:pt x="120" y="60"/>
                    <a:pt x="155" y="48"/>
                    <a:pt x="155" y="37"/>
                  </a:cubicBezTo>
                  <a:cubicBezTo>
                    <a:pt x="155" y="25"/>
                    <a:pt x="120" y="1"/>
                    <a:pt x="72" y="1"/>
                  </a:cubicBez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 name="Google Shape;24;p2"/>
            <p:cNvSpPr/>
            <p:nvPr/>
          </p:nvSpPr>
          <p:spPr>
            <a:xfrm>
              <a:off x="4669625" y="2258450"/>
              <a:ext cx="900" cy="15500"/>
            </a:xfrm>
            <a:custGeom>
              <a:avLst/>
              <a:gdLst/>
              <a:ahLst/>
              <a:cxnLst/>
              <a:rect l="l" t="t" r="r" b="b"/>
              <a:pathLst>
                <a:path w="36" h="620" extrusionOk="0">
                  <a:moveTo>
                    <a:pt x="24" y="0"/>
                  </a:moveTo>
                  <a:cubicBezTo>
                    <a:pt x="24" y="0"/>
                    <a:pt x="12" y="0"/>
                    <a:pt x="12" y="12"/>
                  </a:cubicBezTo>
                  <a:cubicBezTo>
                    <a:pt x="0" y="24"/>
                    <a:pt x="0" y="60"/>
                    <a:pt x="0" y="84"/>
                  </a:cubicBezTo>
                  <a:lnTo>
                    <a:pt x="0" y="131"/>
                  </a:lnTo>
                  <a:lnTo>
                    <a:pt x="0" y="191"/>
                  </a:lnTo>
                  <a:lnTo>
                    <a:pt x="0" y="310"/>
                  </a:lnTo>
                  <a:cubicBezTo>
                    <a:pt x="0" y="476"/>
                    <a:pt x="0" y="619"/>
                    <a:pt x="12" y="619"/>
                  </a:cubicBezTo>
                  <a:cubicBezTo>
                    <a:pt x="12" y="619"/>
                    <a:pt x="24" y="476"/>
                    <a:pt x="24" y="310"/>
                  </a:cubicBezTo>
                  <a:lnTo>
                    <a:pt x="24" y="191"/>
                  </a:lnTo>
                  <a:lnTo>
                    <a:pt x="24" y="131"/>
                  </a:lnTo>
                  <a:lnTo>
                    <a:pt x="24" y="84"/>
                  </a:lnTo>
                  <a:lnTo>
                    <a:pt x="24" y="24"/>
                  </a:lnTo>
                  <a:cubicBezTo>
                    <a:pt x="24" y="12"/>
                    <a:pt x="36" y="0"/>
                    <a:pt x="36" y="0"/>
                  </a:cubicBezTo>
                  <a:close/>
                </a:path>
              </a:pathLst>
            </a:custGeom>
            <a:solidFill>
              <a:srgbClr val="E6F3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 name="Google Shape;25;p2"/>
            <p:cNvSpPr/>
            <p:nvPr/>
          </p:nvSpPr>
          <p:spPr>
            <a:xfrm>
              <a:off x="4669025" y="2275400"/>
              <a:ext cx="1225" cy="2725"/>
            </a:xfrm>
            <a:custGeom>
              <a:avLst/>
              <a:gdLst/>
              <a:ahLst/>
              <a:cxnLst/>
              <a:rect l="l" t="t" r="r" b="b"/>
              <a:pathLst>
                <a:path w="49" h="109" extrusionOk="0">
                  <a:moveTo>
                    <a:pt x="24" y="1"/>
                  </a:moveTo>
                  <a:cubicBezTo>
                    <a:pt x="24" y="1"/>
                    <a:pt x="0" y="13"/>
                    <a:pt x="0" y="49"/>
                  </a:cubicBezTo>
                  <a:cubicBezTo>
                    <a:pt x="0" y="72"/>
                    <a:pt x="0" y="108"/>
                    <a:pt x="24" y="108"/>
                  </a:cubicBezTo>
                  <a:cubicBezTo>
                    <a:pt x="36" y="108"/>
                    <a:pt x="48" y="72"/>
                    <a:pt x="36" y="60"/>
                  </a:cubicBezTo>
                  <a:cubicBezTo>
                    <a:pt x="36" y="37"/>
                    <a:pt x="36" y="1"/>
                    <a:pt x="24" y="1"/>
                  </a:cubicBezTo>
                  <a:close/>
                </a:path>
              </a:pathLst>
            </a:custGeom>
            <a:solidFill>
              <a:srgbClr val="E6F3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 name="Google Shape;26;p2"/>
            <p:cNvSpPr/>
            <p:nvPr/>
          </p:nvSpPr>
          <p:spPr>
            <a:xfrm>
              <a:off x="3367075" y="2258150"/>
              <a:ext cx="116700" cy="34975"/>
            </a:xfrm>
            <a:custGeom>
              <a:avLst/>
              <a:gdLst/>
              <a:ahLst/>
              <a:cxnLst/>
              <a:rect l="l" t="t" r="r" b="b"/>
              <a:pathLst>
                <a:path w="4668" h="1399" extrusionOk="0">
                  <a:moveTo>
                    <a:pt x="1184" y="0"/>
                  </a:moveTo>
                  <a:cubicBezTo>
                    <a:pt x="1010" y="0"/>
                    <a:pt x="833" y="13"/>
                    <a:pt x="655" y="36"/>
                  </a:cubicBezTo>
                  <a:cubicBezTo>
                    <a:pt x="620" y="36"/>
                    <a:pt x="584" y="48"/>
                    <a:pt x="536" y="84"/>
                  </a:cubicBezTo>
                  <a:cubicBezTo>
                    <a:pt x="501" y="84"/>
                    <a:pt x="441" y="107"/>
                    <a:pt x="393" y="107"/>
                  </a:cubicBezTo>
                  <a:cubicBezTo>
                    <a:pt x="346" y="131"/>
                    <a:pt x="322" y="155"/>
                    <a:pt x="274" y="155"/>
                  </a:cubicBezTo>
                  <a:cubicBezTo>
                    <a:pt x="179" y="155"/>
                    <a:pt x="84" y="191"/>
                    <a:pt x="1" y="262"/>
                  </a:cubicBezTo>
                  <a:lnTo>
                    <a:pt x="1" y="1179"/>
                  </a:lnTo>
                  <a:cubicBezTo>
                    <a:pt x="335" y="993"/>
                    <a:pt x="731" y="900"/>
                    <a:pt x="1125" y="900"/>
                  </a:cubicBezTo>
                  <a:cubicBezTo>
                    <a:pt x="1362" y="900"/>
                    <a:pt x="1599" y="933"/>
                    <a:pt x="1822" y="1000"/>
                  </a:cubicBezTo>
                  <a:cubicBezTo>
                    <a:pt x="2072" y="1084"/>
                    <a:pt x="2263" y="1203"/>
                    <a:pt x="2525" y="1274"/>
                  </a:cubicBezTo>
                  <a:cubicBezTo>
                    <a:pt x="2782" y="1336"/>
                    <a:pt x="3058" y="1398"/>
                    <a:pt x="3321" y="1398"/>
                  </a:cubicBezTo>
                  <a:cubicBezTo>
                    <a:pt x="3361" y="1398"/>
                    <a:pt x="3402" y="1397"/>
                    <a:pt x="3441" y="1393"/>
                  </a:cubicBezTo>
                  <a:cubicBezTo>
                    <a:pt x="3668" y="1393"/>
                    <a:pt x="3918" y="1393"/>
                    <a:pt x="4144" y="1346"/>
                  </a:cubicBezTo>
                  <a:cubicBezTo>
                    <a:pt x="4227" y="1322"/>
                    <a:pt x="4311" y="1298"/>
                    <a:pt x="4406" y="1274"/>
                  </a:cubicBezTo>
                  <a:cubicBezTo>
                    <a:pt x="4513" y="1239"/>
                    <a:pt x="4596" y="1203"/>
                    <a:pt x="4668" y="1167"/>
                  </a:cubicBezTo>
                  <a:lnTo>
                    <a:pt x="4668" y="250"/>
                  </a:lnTo>
                  <a:cubicBezTo>
                    <a:pt x="4333" y="426"/>
                    <a:pt x="3967" y="499"/>
                    <a:pt x="3598" y="499"/>
                  </a:cubicBezTo>
                  <a:cubicBezTo>
                    <a:pt x="3139" y="499"/>
                    <a:pt x="2673" y="386"/>
                    <a:pt x="2251" y="215"/>
                  </a:cubicBezTo>
                  <a:cubicBezTo>
                    <a:pt x="1918" y="60"/>
                    <a:pt x="1557" y="0"/>
                    <a:pt x="1184" y="0"/>
                  </a:cubicBezTo>
                  <a:close/>
                </a:path>
              </a:pathLst>
            </a:custGeom>
            <a:solidFill>
              <a:srgbClr val="A011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 name="Google Shape;27;p2"/>
            <p:cNvSpPr/>
            <p:nvPr/>
          </p:nvSpPr>
          <p:spPr>
            <a:xfrm>
              <a:off x="3366775" y="2312425"/>
              <a:ext cx="117000" cy="35975"/>
            </a:xfrm>
            <a:custGeom>
              <a:avLst/>
              <a:gdLst/>
              <a:ahLst/>
              <a:cxnLst/>
              <a:rect l="l" t="t" r="r" b="b"/>
              <a:pathLst>
                <a:path w="4680" h="1439" extrusionOk="0">
                  <a:moveTo>
                    <a:pt x="1233" y="1"/>
                  </a:moveTo>
                  <a:cubicBezTo>
                    <a:pt x="815" y="1"/>
                    <a:pt x="394" y="86"/>
                    <a:pt x="1" y="234"/>
                  </a:cubicBezTo>
                  <a:lnTo>
                    <a:pt x="1" y="1187"/>
                  </a:lnTo>
                  <a:cubicBezTo>
                    <a:pt x="355" y="1017"/>
                    <a:pt x="741" y="925"/>
                    <a:pt x="1126" y="925"/>
                  </a:cubicBezTo>
                  <a:cubicBezTo>
                    <a:pt x="1361" y="925"/>
                    <a:pt x="1596" y="960"/>
                    <a:pt x="1822" y="1032"/>
                  </a:cubicBezTo>
                  <a:cubicBezTo>
                    <a:pt x="2287" y="1187"/>
                    <a:pt x="2691" y="1389"/>
                    <a:pt x="3180" y="1437"/>
                  </a:cubicBezTo>
                  <a:cubicBezTo>
                    <a:pt x="3237" y="1438"/>
                    <a:pt x="3294" y="1439"/>
                    <a:pt x="3351" y="1439"/>
                  </a:cubicBezTo>
                  <a:cubicBezTo>
                    <a:pt x="3820" y="1439"/>
                    <a:pt x="4255" y="1389"/>
                    <a:pt x="4680" y="1187"/>
                  </a:cubicBezTo>
                  <a:lnTo>
                    <a:pt x="4680" y="234"/>
                  </a:lnTo>
                  <a:cubicBezTo>
                    <a:pt x="4357" y="424"/>
                    <a:pt x="4005" y="499"/>
                    <a:pt x="3649" y="499"/>
                  </a:cubicBezTo>
                  <a:cubicBezTo>
                    <a:pt x="3179" y="499"/>
                    <a:pt x="2702" y="368"/>
                    <a:pt x="2275" y="199"/>
                  </a:cubicBezTo>
                  <a:cubicBezTo>
                    <a:pt x="1942" y="62"/>
                    <a:pt x="1588" y="1"/>
                    <a:pt x="1233" y="1"/>
                  </a:cubicBezTo>
                  <a:close/>
                </a:path>
              </a:pathLst>
            </a:custGeom>
            <a:solidFill>
              <a:srgbClr val="A0112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 name="Google Shape;28;p2"/>
            <p:cNvSpPr/>
            <p:nvPr/>
          </p:nvSpPr>
          <p:spPr>
            <a:xfrm>
              <a:off x="3367375" y="2281250"/>
              <a:ext cx="117300" cy="42900"/>
            </a:xfrm>
            <a:custGeom>
              <a:avLst/>
              <a:gdLst/>
              <a:ahLst/>
              <a:cxnLst/>
              <a:rect l="l" t="t" r="r" b="b"/>
              <a:pathLst>
                <a:path w="4692" h="1716" extrusionOk="0">
                  <a:moveTo>
                    <a:pt x="1153" y="0"/>
                  </a:moveTo>
                  <a:cubicBezTo>
                    <a:pt x="759" y="0"/>
                    <a:pt x="369" y="71"/>
                    <a:pt x="0" y="243"/>
                  </a:cubicBezTo>
                  <a:lnTo>
                    <a:pt x="0" y="1469"/>
                  </a:lnTo>
                  <a:cubicBezTo>
                    <a:pt x="24" y="1446"/>
                    <a:pt x="72" y="1446"/>
                    <a:pt x="96" y="1422"/>
                  </a:cubicBezTo>
                  <a:cubicBezTo>
                    <a:pt x="143" y="1422"/>
                    <a:pt x="179" y="1386"/>
                    <a:pt x="215" y="1386"/>
                  </a:cubicBezTo>
                  <a:cubicBezTo>
                    <a:pt x="250" y="1374"/>
                    <a:pt x="298" y="1350"/>
                    <a:pt x="322" y="1350"/>
                  </a:cubicBezTo>
                  <a:cubicBezTo>
                    <a:pt x="393" y="1315"/>
                    <a:pt x="477" y="1303"/>
                    <a:pt x="548" y="1267"/>
                  </a:cubicBezTo>
                  <a:cubicBezTo>
                    <a:pt x="716" y="1230"/>
                    <a:pt x="883" y="1211"/>
                    <a:pt x="1047" y="1211"/>
                  </a:cubicBezTo>
                  <a:cubicBezTo>
                    <a:pt x="1302" y="1211"/>
                    <a:pt x="1552" y="1256"/>
                    <a:pt x="1798" y="1350"/>
                  </a:cubicBezTo>
                  <a:cubicBezTo>
                    <a:pt x="2363" y="1536"/>
                    <a:pt x="2941" y="1716"/>
                    <a:pt x="3530" y="1716"/>
                  </a:cubicBezTo>
                  <a:cubicBezTo>
                    <a:pt x="3772" y="1716"/>
                    <a:pt x="4016" y="1685"/>
                    <a:pt x="4263" y="1612"/>
                  </a:cubicBezTo>
                  <a:cubicBezTo>
                    <a:pt x="4310" y="1600"/>
                    <a:pt x="4346" y="1565"/>
                    <a:pt x="4382" y="1565"/>
                  </a:cubicBezTo>
                  <a:cubicBezTo>
                    <a:pt x="4477" y="1565"/>
                    <a:pt x="4584" y="1541"/>
                    <a:pt x="4656" y="1469"/>
                  </a:cubicBezTo>
                  <a:cubicBezTo>
                    <a:pt x="4620" y="1065"/>
                    <a:pt x="4691" y="648"/>
                    <a:pt x="4656" y="243"/>
                  </a:cubicBezTo>
                  <a:lnTo>
                    <a:pt x="4656" y="243"/>
                  </a:lnTo>
                  <a:cubicBezTo>
                    <a:pt x="4333" y="412"/>
                    <a:pt x="3973" y="506"/>
                    <a:pt x="3615" y="506"/>
                  </a:cubicBezTo>
                  <a:cubicBezTo>
                    <a:pt x="3365" y="506"/>
                    <a:pt x="3116" y="460"/>
                    <a:pt x="2882" y="362"/>
                  </a:cubicBezTo>
                  <a:cubicBezTo>
                    <a:pt x="2334" y="156"/>
                    <a:pt x="1739" y="0"/>
                    <a:pt x="1153" y="0"/>
                  </a:cubicBezTo>
                  <a:close/>
                </a:path>
              </a:pathLst>
            </a:custGeom>
            <a:solidFill>
              <a:srgbClr val="FFD62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 name="Google Shape;29;p2"/>
            <p:cNvSpPr/>
            <p:nvPr/>
          </p:nvSpPr>
          <p:spPr>
            <a:xfrm>
              <a:off x="3365300" y="2257250"/>
              <a:ext cx="3875" cy="187550"/>
            </a:xfrm>
            <a:custGeom>
              <a:avLst/>
              <a:gdLst/>
              <a:ahLst/>
              <a:cxnLst/>
              <a:rect l="l" t="t" r="r" b="b"/>
              <a:pathLst>
                <a:path w="155" h="7502" extrusionOk="0">
                  <a:moveTo>
                    <a:pt x="83" y="1"/>
                  </a:moveTo>
                  <a:cubicBezTo>
                    <a:pt x="36" y="1"/>
                    <a:pt x="0" y="13"/>
                    <a:pt x="0" y="48"/>
                  </a:cubicBezTo>
                  <a:lnTo>
                    <a:pt x="0" y="7502"/>
                  </a:lnTo>
                  <a:lnTo>
                    <a:pt x="155" y="7502"/>
                  </a:lnTo>
                  <a:lnTo>
                    <a:pt x="155" y="48"/>
                  </a:lnTo>
                  <a:cubicBezTo>
                    <a:pt x="155" y="13"/>
                    <a:pt x="119" y="1"/>
                    <a:pt x="83" y="1"/>
                  </a:cubicBez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 name="Google Shape;30;p2"/>
            <p:cNvSpPr/>
            <p:nvPr/>
          </p:nvSpPr>
          <p:spPr>
            <a:xfrm>
              <a:off x="3366475" y="2257250"/>
              <a:ext cx="2700" cy="187550"/>
            </a:xfrm>
            <a:custGeom>
              <a:avLst/>
              <a:gdLst/>
              <a:ahLst/>
              <a:cxnLst/>
              <a:rect l="l" t="t" r="r" b="b"/>
              <a:pathLst>
                <a:path w="108" h="7502" extrusionOk="0">
                  <a:moveTo>
                    <a:pt x="1" y="1"/>
                  </a:moveTo>
                  <a:cubicBezTo>
                    <a:pt x="36" y="1"/>
                    <a:pt x="48" y="13"/>
                    <a:pt x="48" y="48"/>
                  </a:cubicBezTo>
                  <a:lnTo>
                    <a:pt x="48" y="7502"/>
                  </a:lnTo>
                  <a:lnTo>
                    <a:pt x="108" y="7502"/>
                  </a:lnTo>
                  <a:lnTo>
                    <a:pt x="108" y="48"/>
                  </a:lnTo>
                  <a:cubicBezTo>
                    <a:pt x="108" y="13"/>
                    <a:pt x="72" y="1"/>
                    <a:pt x="36" y="1"/>
                  </a:cubicBez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 name="Google Shape;31;p2"/>
            <p:cNvSpPr/>
            <p:nvPr/>
          </p:nvSpPr>
          <p:spPr>
            <a:xfrm>
              <a:off x="3365300" y="2443875"/>
              <a:ext cx="3875" cy="1525"/>
            </a:xfrm>
            <a:custGeom>
              <a:avLst/>
              <a:gdLst/>
              <a:ahLst/>
              <a:cxnLst/>
              <a:rect l="l" t="t" r="r" b="b"/>
              <a:pathLst>
                <a:path w="155" h="61" extrusionOk="0">
                  <a:moveTo>
                    <a:pt x="83" y="1"/>
                  </a:moveTo>
                  <a:cubicBezTo>
                    <a:pt x="36" y="1"/>
                    <a:pt x="0" y="25"/>
                    <a:pt x="0" y="37"/>
                  </a:cubicBezTo>
                  <a:cubicBezTo>
                    <a:pt x="0" y="48"/>
                    <a:pt x="36" y="60"/>
                    <a:pt x="83" y="60"/>
                  </a:cubicBezTo>
                  <a:cubicBezTo>
                    <a:pt x="119" y="60"/>
                    <a:pt x="155" y="48"/>
                    <a:pt x="155" y="37"/>
                  </a:cubicBezTo>
                  <a:cubicBezTo>
                    <a:pt x="155" y="25"/>
                    <a:pt x="119" y="1"/>
                    <a:pt x="83" y="1"/>
                  </a:cubicBez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 name="Google Shape;32;p2"/>
            <p:cNvSpPr/>
            <p:nvPr/>
          </p:nvSpPr>
          <p:spPr>
            <a:xfrm>
              <a:off x="3366175" y="2258450"/>
              <a:ext cx="1225" cy="15500"/>
            </a:xfrm>
            <a:custGeom>
              <a:avLst/>
              <a:gdLst/>
              <a:ahLst/>
              <a:cxnLst/>
              <a:rect l="l" t="t" r="r" b="b"/>
              <a:pathLst>
                <a:path w="49" h="620" extrusionOk="0">
                  <a:moveTo>
                    <a:pt x="25" y="0"/>
                  </a:moveTo>
                  <a:cubicBezTo>
                    <a:pt x="25" y="0"/>
                    <a:pt x="13" y="0"/>
                    <a:pt x="13" y="12"/>
                  </a:cubicBezTo>
                  <a:cubicBezTo>
                    <a:pt x="1" y="24"/>
                    <a:pt x="1" y="60"/>
                    <a:pt x="1" y="84"/>
                  </a:cubicBezTo>
                  <a:lnTo>
                    <a:pt x="1" y="131"/>
                  </a:lnTo>
                  <a:lnTo>
                    <a:pt x="1" y="191"/>
                  </a:lnTo>
                  <a:lnTo>
                    <a:pt x="1" y="310"/>
                  </a:lnTo>
                  <a:cubicBezTo>
                    <a:pt x="1" y="476"/>
                    <a:pt x="1" y="619"/>
                    <a:pt x="13" y="619"/>
                  </a:cubicBezTo>
                  <a:cubicBezTo>
                    <a:pt x="13" y="619"/>
                    <a:pt x="25" y="476"/>
                    <a:pt x="25" y="310"/>
                  </a:cubicBezTo>
                  <a:lnTo>
                    <a:pt x="25" y="191"/>
                  </a:lnTo>
                  <a:lnTo>
                    <a:pt x="25" y="131"/>
                  </a:lnTo>
                  <a:lnTo>
                    <a:pt x="25" y="84"/>
                  </a:lnTo>
                  <a:lnTo>
                    <a:pt x="25" y="24"/>
                  </a:lnTo>
                  <a:cubicBezTo>
                    <a:pt x="25" y="12"/>
                    <a:pt x="48" y="0"/>
                    <a:pt x="48" y="0"/>
                  </a:cubicBezTo>
                  <a:close/>
                </a:path>
              </a:pathLst>
            </a:custGeom>
            <a:solidFill>
              <a:srgbClr val="E6F3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 name="Google Shape;33;p2"/>
            <p:cNvSpPr/>
            <p:nvPr/>
          </p:nvSpPr>
          <p:spPr>
            <a:xfrm>
              <a:off x="3365875" y="2275400"/>
              <a:ext cx="925" cy="2725"/>
            </a:xfrm>
            <a:custGeom>
              <a:avLst/>
              <a:gdLst/>
              <a:ahLst/>
              <a:cxnLst/>
              <a:rect l="l" t="t" r="r" b="b"/>
              <a:pathLst>
                <a:path w="37" h="109" extrusionOk="0">
                  <a:moveTo>
                    <a:pt x="13" y="1"/>
                  </a:moveTo>
                  <a:cubicBezTo>
                    <a:pt x="13" y="1"/>
                    <a:pt x="1" y="13"/>
                    <a:pt x="1" y="49"/>
                  </a:cubicBezTo>
                  <a:cubicBezTo>
                    <a:pt x="1" y="72"/>
                    <a:pt x="1" y="108"/>
                    <a:pt x="13" y="108"/>
                  </a:cubicBezTo>
                  <a:cubicBezTo>
                    <a:pt x="25" y="108"/>
                    <a:pt x="37" y="72"/>
                    <a:pt x="25" y="60"/>
                  </a:cubicBezTo>
                  <a:cubicBezTo>
                    <a:pt x="25" y="37"/>
                    <a:pt x="25" y="1"/>
                    <a:pt x="13" y="1"/>
                  </a:cubicBezTo>
                  <a:close/>
                </a:path>
              </a:pathLst>
            </a:custGeom>
            <a:solidFill>
              <a:srgbClr val="E6F3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 name="Google Shape;34;p2"/>
            <p:cNvSpPr/>
            <p:nvPr/>
          </p:nvSpPr>
          <p:spPr>
            <a:xfrm>
              <a:off x="2845275" y="2562950"/>
              <a:ext cx="567075" cy="232500"/>
            </a:xfrm>
            <a:custGeom>
              <a:avLst/>
              <a:gdLst/>
              <a:ahLst/>
              <a:cxnLst/>
              <a:rect l="l" t="t" r="r" b="b"/>
              <a:pathLst>
                <a:path w="22683" h="9300" extrusionOk="0">
                  <a:moveTo>
                    <a:pt x="12586" y="0"/>
                  </a:moveTo>
                  <a:cubicBezTo>
                    <a:pt x="11419" y="0"/>
                    <a:pt x="10431" y="810"/>
                    <a:pt x="10145" y="1893"/>
                  </a:cubicBezTo>
                  <a:cubicBezTo>
                    <a:pt x="9609" y="1060"/>
                    <a:pt x="8692" y="512"/>
                    <a:pt x="7633" y="512"/>
                  </a:cubicBezTo>
                  <a:cubicBezTo>
                    <a:pt x="5978" y="512"/>
                    <a:pt x="4632" y="1846"/>
                    <a:pt x="4632" y="3513"/>
                  </a:cubicBezTo>
                  <a:cubicBezTo>
                    <a:pt x="4632" y="3608"/>
                    <a:pt x="4632" y="3691"/>
                    <a:pt x="4644" y="3798"/>
                  </a:cubicBezTo>
                  <a:cubicBezTo>
                    <a:pt x="4168" y="3489"/>
                    <a:pt x="3620" y="3310"/>
                    <a:pt x="3001" y="3310"/>
                  </a:cubicBezTo>
                  <a:cubicBezTo>
                    <a:pt x="1358" y="3310"/>
                    <a:pt x="1" y="4644"/>
                    <a:pt x="1" y="6311"/>
                  </a:cubicBezTo>
                  <a:cubicBezTo>
                    <a:pt x="1" y="7906"/>
                    <a:pt x="1239" y="9204"/>
                    <a:pt x="2799" y="9299"/>
                  </a:cubicBezTo>
                  <a:lnTo>
                    <a:pt x="19789" y="9299"/>
                  </a:lnTo>
                  <a:cubicBezTo>
                    <a:pt x="21396" y="9251"/>
                    <a:pt x="22682" y="7942"/>
                    <a:pt x="22682" y="6311"/>
                  </a:cubicBezTo>
                  <a:cubicBezTo>
                    <a:pt x="22682" y="4668"/>
                    <a:pt x="21337" y="3310"/>
                    <a:pt x="19670" y="3310"/>
                  </a:cubicBezTo>
                  <a:cubicBezTo>
                    <a:pt x="19075" y="3310"/>
                    <a:pt x="18527" y="3489"/>
                    <a:pt x="18063" y="3775"/>
                  </a:cubicBezTo>
                  <a:cubicBezTo>
                    <a:pt x="17932" y="2905"/>
                    <a:pt x="17193" y="2239"/>
                    <a:pt x="16277" y="2239"/>
                  </a:cubicBezTo>
                  <a:cubicBezTo>
                    <a:pt x="15824" y="2239"/>
                    <a:pt x="15419" y="2405"/>
                    <a:pt x="15086" y="2679"/>
                  </a:cubicBezTo>
                  <a:cubicBezTo>
                    <a:pt x="15086" y="2620"/>
                    <a:pt x="15110" y="2584"/>
                    <a:pt x="15110" y="2524"/>
                  </a:cubicBezTo>
                  <a:cubicBezTo>
                    <a:pt x="15110" y="1119"/>
                    <a:pt x="13979" y="0"/>
                    <a:pt x="1258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 name="Google Shape;35;p2"/>
            <p:cNvSpPr/>
            <p:nvPr/>
          </p:nvSpPr>
          <p:spPr>
            <a:xfrm>
              <a:off x="4552650" y="2916850"/>
              <a:ext cx="632825" cy="230725"/>
            </a:xfrm>
            <a:custGeom>
              <a:avLst/>
              <a:gdLst/>
              <a:ahLst/>
              <a:cxnLst/>
              <a:rect l="l" t="t" r="r" b="b"/>
              <a:pathLst>
                <a:path w="25313" h="9229" extrusionOk="0">
                  <a:moveTo>
                    <a:pt x="12847" y="1"/>
                  </a:moveTo>
                  <a:cubicBezTo>
                    <a:pt x="11466" y="1"/>
                    <a:pt x="10347" y="1120"/>
                    <a:pt x="10347" y="2501"/>
                  </a:cubicBezTo>
                  <a:cubicBezTo>
                    <a:pt x="10347" y="2561"/>
                    <a:pt x="10359" y="2608"/>
                    <a:pt x="10359" y="2668"/>
                  </a:cubicBezTo>
                  <a:cubicBezTo>
                    <a:pt x="10049" y="2382"/>
                    <a:pt x="9632" y="2215"/>
                    <a:pt x="9180" y="2215"/>
                  </a:cubicBezTo>
                  <a:cubicBezTo>
                    <a:pt x="8287" y="2215"/>
                    <a:pt x="7549" y="2870"/>
                    <a:pt x="7418" y="3739"/>
                  </a:cubicBezTo>
                  <a:cubicBezTo>
                    <a:pt x="6953" y="3454"/>
                    <a:pt x="6406" y="3275"/>
                    <a:pt x="5822" y="3275"/>
                  </a:cubicBezTo>
                  <a:cubicBezTo>
                    <a:pt x="4465" y="3275"/>
                    <a:pt x="3322" y="4180"/>
                    <a:pt x="2965" y="5418"/>
                  </a:cubicBezTo>
                  <a:lnTo>
                    <a:pt x="1929" y="5418"/>
                  </a:lnTo>
                  <a:cubicBezTo>
                    <a:pt x="893" y="5418"/>
                    <a:pt x="48" y="6252"/>
                    <a:pt x="0" y="7287"/>
                  </a:cubicBezTo>
                  <a:cubicBezTo>
                    <a:pt x="0" y="8335"/>
                    <a:pt x="845" y="9180"/>
                    <a:pt x="1893" y="9180"/>
                  </a:cubicBezTo>
                  <a:lnTo>
                    <a:pt x="5298" y="9180"/>
                  </a:lnTo>
                  <a:cubicBezTo>
                    <a:pt x="5417" y="9216"/>
                    <a:pt x="5537" y="9228"/>
                    <a:pt x="5656" y="9228"/>
                  </a:cubicBezTo>
                  <a:lnTo>
                    <a:pt x="22539" y="9228"/>
                  </a:lnTo>
                  <a:cubicBezTo>
                    <a:pt x="24086" y="9121"/>
                    <a:pt x="25313" y="7823"/>
                    <a:pt x="25313" y="6252"/>
                  </a:cubicBezTo>
                  <a:cubicBezTo>
                    <a:pt x="25313" y="4609"/>
                    <a:pt x="23991" y="3275"/>
                    <a:pt x="22336" y="3275"/>
                  </a:cubicBezTo>
                  <a:cubicBezTo>
                    <a:pt x="21741" y="3275"/>
                    <a:pt x="21181" y="3454"/>
                    <a:pt x="20717" y="3751"/>
                  </a:cubicBezTo>
                  <a:cubicBezTo>
                    <a:pt x="20729" y="3668"/>
                    <a:pt x="20729" y="3573"/>
                    <a:pt x="20729" y="3477"/>
                  </a:cubicBezTo>
                  <a:cubicBezTo>
                    <a:pt x="20729" y="1846"/>
                    <a:pt x="19407" y="501"/>
                    <a:pt x="17752" y="501"/>
                  </a:cubicBezTo>
                  <a:cubicBezTo>
                    <a:pt x="16716" y="501"/>
                    <a:pt x="15788" y="1060"/>
                    <a:pt x="15252" y="1882"/>
                  </a:cubicBezTo>
                  <a:cubicBezTo>
                    <a:pt x="14990" y="799"/>
                    <a:pt x="14002" y="1"/>
                    <a:pt x="12847"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 name="Google Shape;36;p2"/>
            <p:cNvSpPr/>
            <p:nvPr/>
          </p:nvSpPr>
          <p:spPr>
            <a:xfrm>
              <a:off x="3890050" y="2555800"/>
              <a:ext cx="275375" cy="1016825"/>
            </a:xfrm>
            <a:custGeom>
              <a:avLst/>
              <a:gdLst/>
              <a:ahLst/>
              <a:cxnLst/>
              <a:rect l="l" t="t" r="r" b="b"/>
              <a:pathLst>
                <a:path w="11015" h="40673" extrusionOk="0">
                  <a:moveTo>
                    <a:pt x="1" y="1"/>
                  </a:moveTo>
                  <a:lnTo>
                    <a:pt x="1" y="40672"/>
                  </a:lnTo>
                  <a:lnTo>
                    <a:pt x="11014" y="40672"/>
                  </a:lnTo>
                  <a:lnTo>
                    <a:pt x="11014" y="1"/>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 name="Google Shape;37;p2"/>
            <p:cNvSpPr/>
            <p:nvPr/>
          </p:nvSpPr>
          <p:spPr>
            <a:xfrm>
              <a:off x="3872500" y="2468300"/>
              <a:ext cx="310775" cy="122650"/>
            </a:xfrm>
            <a:custGeom>
              <a:avLst/>
              <a:gdLst/>
              <a:ahLst/>
              <a:cxnLst/>
              <a:rect l="l" t="t" r="r" b="b"/>
              <a:pathLst>
                <a:path w="12431" h="4906" extrusionOk="0">
                  <a:moveTo>
                    <a:pt x="5465" y="0"/>
                  </a:moveTo>
                  <a:lnTo>
                    <a:pt x="5465" y="2334"/>
                  </a:lnTo>
                  <a:lnTo>
                    <a:pt x="4108" y="2334"/>
                  </a:lnTo>
                  <a:lnTo>
                    <a:pt x="4108" y="12"/>
                  </a:lnTo>
                  <a:lnTo>
                    <a:pt x="2751" y="12"/>
                  </a:lnTo>
                  <a:lnTo>
                    <a:pt x="2751" y="2334"/>
                  </a:lnTo>
                  <a:lnTo>
                    <a:pt x="1370" y="2334"/>
                  </a:lnTo>
                  <a:lnTo>
                    <a:pt x="1370" y="12"/>
                  </a:lnTo>
                  <a:lnTo>
                    <a:pt x="0" y="12"/>
                  </a:lnTo>
                  <a:lnTo>
                    <a:pt x="0" y="4905"/>
                  </a:lnTo>
                  <a:lnTo>
                    <a:pt x="12430" y="4905"/>
                  </a:lnTo>
                  <a:lnTo>
                    <a:pt x="12430" y="12"/>
                  </a:lnTo>
                  <a:lnTo>
                    <a:pt x="11073" y="12"/>
                  </a:lnTo>
                  <a:lnTo>
                    <a:pt x="11073" y="2334"/>
                  </a:lnTo>
                  <a:lnTo>
                    <a:pt x="9680" y="2334"/>
                  </a:lnTo>
                  <a:lnTo>
                    <a:pt x="9680" y="12"/>
                  </a:lnTo>
                  <a:lnTo>
                    <a:pt x="8323" y="12"/>
                  </a:lnTo>
                  <a:lnTo>
                    <a:pt x="8323" y="2334"/>
                  </a:lnTo>
                  <a:lnTo>
                    <a:pt x="6835" y="2334"/>
                  </a:lnTo>
                  <a:lnTo>
                    <a:pt x="6835"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 name="Google Shape;38;p2"/>
            <p:cNvSpPr/>
            <p:nvPr/>
          </p:nvSpPr>
          <p:spPr>
            <a:xfrm>
              <a:off x="3994825" y="2647775"/>
              <a:ext cx="58975" cy="89925"/>
            </a:xfrm>
            <a:custGeom>
              <a:avLst/>
              <a:gdLst/>
              <a:ahLst/>
              <a:cxnLst/>
              <a:rect l="l" t="t" r="r" b="b"/>
              <a:pathLst>
                <a:path w="2359" h="3597" extrusionOk="0">
                  <a:moveTo>
                    <a:pt x="1180" y="1"/>
                  </a:moveTo>
                  <a:cubicBezTo>
                    <a:pt x="525" y="1"/>
                    <a:pt x="1" y="524"/>
                    <a:pt x="1" y="1179"/>
                  </a:cubicBezTo>
                  <a:lnTo>
                    <a:pt x="1" y="3596"/>
                  </a:lnTo>
                  <a:lnTo>
                    <a:pt x="2346" y="3596"/>
                  </a:lnTo>
                  <a:lnTo>
                    <a:pt x="2346" y="1179"/>
                  </a:lnTo>
                  <a:lnTo>
                    <a:pt x="2358" y="1179"/>
                  </a:lnTo>
                  <a:cubicBezTo>
                    <a:pt x="2358" y="536"/>
                    <a:pt x="1834" y="1"/>
                    <a:pt x="1180" y="1"/>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 name="Google Shape;39;p2"/>
            <p:cNvSpPr/>
            <p:nvPr/>
          </p:nvSpPr>
          <p:spPr>
            <a:xfrm>
              <a:off x="3979350" y="2733200"/>
              <a:ext cx="88425" cy="14025"/>
            </a:xfrm>
            <a:custGeom>
              <a:avLst/>
              <a:gdLst/>
              <a:ahLst/>
              <a:cxnLst/>
              <a:rect l="l" t="t" r="r" b="b"/>
              <a:pathLst>
                <a:path w="3537" h="561" extrusionOk="0">
                  <a:moveTo>
                    <a:pt x="275" y="1"/>
                  </a:moveTo>
                  <a:cubicBezTo>
                    <a:pt x="120" y="1"/>
                    <a:pt x="1" y="132"/>
                    <a:pt x="1" y="274"/>
                  </a:cubicBezTo>
                  <a:cubicBezTo>
                    <a:pt x="1" y="441"/>
                    <a:pt x="132" y="560"/>
                    <a:pt x="275" y="560"/>
                  </a:cubicBezTo>
                  <a:lnTo>
                    <a:pt x="3251" y="560"/>
                  </a:lnTo>
                  <a:cubicBezTo>
                    <a:pt x="3418" y="560"/>
                    <a:pt x="3537" y="429"/>
                    <a:pt x="3537" y="274"/>
                  </a:cubicBezTo>
                  <a:cubicBezTo>
                    <a:pt x="3537" y="132"/>
                    <a:pt x="3418" y="1"/>
                    <a:pt x="3251" y="1"/>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 name="Google Shape;40;p2"/>
            <p:cNvSpPr/>
            <p:nvPr/>
          </p:nvSpPr>
          <p:spPr>
            <a:xfrm>
              <a:off x="3994825" y="2804050"/>
              <a:ext cx="58975" cy="89925"/>
            </a:xfrm>
            <a:custGeom>
              <a:avLst/>
              <a:gdLst/>
              <a:ahLst/>
              <a:cxnLst/>
              <a:rect l="l" t="t" r="r" b="b"/>
              <a:pathLst>
                <a:path w="2359" h="3597" extrusionOk="0">
                  <a:moveTo>
                    <a:pt x="1180" y="0"/>
                  </a:moveTo>
                  <a:cubicBezTo>
                    <a:pt x="525" y="0"/>
                    <a:pt x="1" y="524"/>
                    <a:pt x="1" y="1179"/>
                  </a:cubicBezTo>
                  <a:lnTo>
                    <a:pt x="1" y="3596"/>
                  </a:lnTo>
                  <a:lnTo>
                    <a:pt x="2346" y="3596"/>
                  </a:lnTo>
                  <a:lnTo>
                    <a:pt x="2346" y="1179"/>
                  </a:lnTo>
                  <a:lnTo>
                    <a:pt x="2358" y="1179"/>
                  </a:lnTo>
                  <a:cubicBezTo>
                    <a:pt x="2358" y="536"/>
                    <a:pt x="1834" y="0"/>
                    <a:pt x="1180"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 name="Google Shape;41;p2"/>
            <p:cNvSpPr/>
            <p:nvPr/>
          </p:nvSpPr>
          <p:spPr>
            <a:xfrm>
              <a:off x="3979350" y="2889775"/>
              <a:ext cx="88425" cy="14000"/>
            </a:xfrm>
            <a:custGeom>
              <a:avLst/>
              <a:gdLst/>
              <a:ahLst/>
              <a:cxnLst/>
              <a:rect l="l" t="t" r="r" b="b"/>
              <a:pathLst>
                <a:path w="3537" h="560" extrusionOk="0">
                  <a:moveTo>
                    <a:pt x="275" y="0"/>
                  </a:moveTo>
                  <a:cubicBezTo>
                    <a:pt x="120" y="0"/>
                    <a:pt x="1" y="131"/>
                    <a:pt x="1" y="286"/>
                  </a:cubicBezTo>
                  <a:cubicBezTo>
                    <a:pt x="1" y="441"/>
                    <a:pt x="132" y="560"/>
                    <a:pt x="275" y="560"/>
                  </a:cubicBezTo>
                  <a:lnTo>
                    <a:pt x="3251" y="560"/>
                  </a:lnTo>
                  <a:cubicBezTo>
                    <a:pt x="3418" y="560"/>
                    <a:pt x="3537" y="429"/>
                    <a:pt x="3537" y="286"/>
                  </a:cubicBezTo>
                  <a:cubicBezTo>
                    <a:pt x="3537" y="119"/>
                    <a:pt x="3418" y="0"/>
                    <a:pt x="3251"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 name="Google Shape;42;p2"/>
            <p:cNvSpPr/>
            <p:nvPr/>
          </p:nvSpPr>
          <p:spPr>
            <a:xfrm>
              <a:off x="3353975" y="2974600"/>
              <a:ext cx="1318050" cy="598025"/>
            </a:xfrm>
            <a:custGeom>
              <a:avLst/>
              <a:gdLst/>
              <a:ahLst/>
              <a:cxnLst/>
              <a:rect l="l" t="t" r="r" b="b"/>
              <a:pathLst>
                <a:path w="52722" h="23921" extrusionOk="0">
                  <a:moveTo>
                    <a:pt x="1" y="1"/>
                  </a:moveTo>
                  <a:lnTo>
                    <a:pt x="1" y="23920"/>
                  </a:lnTo>
                  <a:lnTo>
                    <a:pt x="52722" y="23920"/>
                  </a:lnTo>
                  <a:lnTo>
                    <a:pt x="52722" y="1"/>
                  </a:lnTo>
                  <a:close/>
                </a:path>
              </a:pathLst>
            </a:custGeom>
            <a:solidFill>
              <a:srgbClr val="8892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 name="Google Shape;43;p2"/>
            <p:cNvSpPr/>
            <p:nvPr/>
          </p:nvSpPr>
          <p:spPr>
            <a:xfrm>
              <a:off x="3449225" y="2972225"/>
              <a:ext cx="1162675" cy="40500"/>
            </a:xfrm>
            <a:custGeom>
              <a:avLst/>
              <a:gdLst/>
              <a:ahLst/>
              <a:cxnLst/>
              <a:rect l="l" t="t" r="r" b="b"/>
              <a:pathLst>
                <a:path w="46507" h="1620" extrusionOk="0">
                  <a:moveTo>
                    <a:pt x="1" y="0"/>
                  </a:moveTo>
                  <a:lnTo>
                    <a:pt x="1" y="1620"/>
                  </a:lnTo>
                  <a:lnTo>
                    <a:pt x="46506" y="1620"/>
                  </a:lnTo>
                  <a:lnTo>
                    <a:pt x="46506"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 name="Google Shape;44;p2"/>
            <p:cNvSpPr/>
            <p:nvPr/>
          </p:nvSpPr>
          <p:spPr>
            <a:xfrm>
              <a:off x="3893025" y="3148425"/>
              <a:ext cx="270600" cy="424200"/>
            </a:xfrm>
            <a:custGeom>
              <a:avLst/>
              <a:gdLst/>
              <a:ahLst/>
              <a:cxnLst/>
              <a:rect l="l" t="t" r="r" b="b"/>
              <a:pathLst>
                <a:path w="10824" h="16968" extrusionOk="0">
                  <a:moveTo>
                    <a:pt x="6652" y="1"/>
                  </a:moveTo>
                  <a:cubicBezTo>
                    <a:pt x="6638" y="1"/>
                    <a:pt x="6623" y="1"/>
                    <a:pt x="6609" y="1"/>
                  </a:cubicBezTo>
                  <a:lnTo>
                    <a:pt x="4204" y="1"/>
                  </a:lnTo>
                  <a:cubicBezTo>
                    <a:pt x="1894" y="1"/>
                    <a:pt x="1" y="1882"/>
                    <a:pt x="1" y="4204"/>
                  </a:cubicBezTo>
                  <a:lnTo>
                    <a:pt x="1" y="16967"/>
                  </a:lnTo>
                  <a:lnTo>
                    <a:pt x="10824" y="16967"/>
                  </a:lnTo>
                  <a:lnTo>
                    <a:pt x="10824" y="4204"/>
                  </a:lnTo>
                  <a:cubicBezTo>
                    <a:pt x="10824" y="1885"/>
                    <a:pt x="8954" y="1"/>
                    <a:pt x="6652" y="1"/>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 name="Google Shape;45;p2"/>
            <p:cNvSpPr/>
            <p:nvPr/>
          </p:nvSpPr>
          <p:spPr>
            <a:xfrm>
              <a:off x="3675450" y="2502825"/>
              <a:ext cx="83950" cy="47650"/>
            </a:xfrm>
            <a:custGeom>
              <a:avLst/>
              <a:gdLst/>
              <a:ahLst/>
              <a:cxnLst/>
              <a:rect l="l" t="t" r="r" b="b"/>
              <a:pathLst>
                <a:path w="3358" h="1906" extrusionOk="0">
                  <a:moveTo>
                    <a:pt x="0" y="0"/>
                  </a:moveTo>
                  <a:lnTo>
                    <a:pt x="0" y="1905"/>
                  </a:lnTo>
                  <a:lnTo>
                    <a:pt x="3358" y="1905"/>
                  </a:lnTo>
                  <a:lnTo>
                    <a:pt x="2679" y="977"/>
                  </a:lnTo>
                  <a:lnTo>
                    <a:pt x="3358" y="0"/>
                  </a:lnTo>
                  <a:close/>
                </a:path>
              </a:pathLst>
            </a:custGeom>
            <a:solidFill>
              <a:srgbClr val="8717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 name="Google Shape;46;p2"/>
            <p:cNvSpPr/>
            <p:nvPr/>
          </p:nvSpPr>
          <p:spPr>
            <a:xfrm>
              <a:off x="3671875" y="2493600"/>
              <a:ext cx="4500" cy="283075"/>
            </a:xfrm>
            <a:custGeom>
              <a:avLst/>
              <a:gdLst/>
              <a:ahLst/>
              <a:cxnLst/>
              <a:rect l="l" t="t" r="r" b="b"/>
              <a:pathLst>
                <a:path w="180" h="11323" extrusionOk="0">
                  <a:moveTo>
                    <a:pt x="1" y="0"/>
                  </a:moveTo>
                  <a:lnTo>
                    <a:pt x="1" y="11323"/>
                  </a:lnTo>
                  <a:lnTo>
                    <a:pt x="179" y="11323"/>
                  </a:lnTo>
                  <a:lnTo>
                    <a:pt x="179" y="0"/>
                  </a:ln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 name="Google Shape;47;p2"/>
            <p:cNvSpPr/>
            <p:nvPr/>
          </p:nvSpPr>
          <p:spPr>
            <a:xfrm>
              <a:off x="3668600" y="2489125"/>
              <a:ext cx="11925" cy="11925"/>
            </a:xfrm>
            <a:custGeom>
              <a:avLst/>
              <a:gdLst/>
              <a:ahLst/>
              <a:cxnLst/>
              <a:rect l="l" t="t" r="r" b="b"/>
              <a:pathLst>
                <a:path w="477" h="477" extrusionOk="0">
                  <a:moveTo>
                    <a:pt x="239" y="1"/>
                  </a:moveTo>
                  <a:cubicBezTo>
                    <a:pt x="108" y="1"/>
                    <a:pt x="1" y="96"/>
                    <a:pt x="1" y="239"/>
                  </a:cubicBezTo>
                  <a:cubicBezTo>
                    <a:pt x="1" y="370"/>
                    <a:pt x="108" y="477"/>
                    <a:pt x="239" y="477"/>
                  </a:cubicBezTo>
                  <a:cubicBezTo>
                    <a:pt x="370" y="477"/>
                    <a:pt x="477" y="370"/>
                    <a:pt x="477" y="239"/>
                  </a:cubicBezTo>
                  <a:cubicBezTo>
                    <a:pt x="477" y="96"/>
                    <a:pt x="358" y="1"/>
                    <a:pt x="239" y="1"/>
                  </a:cubicBezTo>
                  <a:close/>
                </a:path>
              </a:pathLst>
            </a:custGeom>
            <a:solidFill>
              <a:srgbClr val="E9B6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 name="Google Shape;48;p2"/>
            <p:cNvSpPr/>
            <p:nvPr/>
          </p:nvSpPr>
          <p:spPr>
            <a:xfrm>
              <a:off x="3575125" y="2793625"/>
              <a:ext cx="202150" cy="778700"/>
            </a:xfrm>
            <a:custGeom>
              <a:avLst/>
              <a:gdLst/>
              <a:ahLst/>
              <a:cxnLst/>
              <a:rect l="l" t="t" r="r" b="b"/>
              <a:pathLst>
                <a:path w="8086" h="31148" extrusionOk="0">
                  <a:moveTo>
                    <a:pt x="1" y="1"/>
                  </a:moveTo>
                  <a:lnTo>
                    <a:pt x="1" y="31147"/>
                  </a:lnTo>
                  <a:lnTo>
                    <a:pt x="8085" y="31147"/>
                  </a:lnTo>
                  <a:lnTo>
                    <a:pt x="8085" y="1"/>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 name="Google Shape;49;p2"/>
            <p:cNvSpPr/>
            <p:nvPr/>
          </p:nvSpPr>
          <p:spPr>
            <a:xfrm>
              <a:off x="3562350" y="2729325"/>
              <a:ext cx="228025" cy="90225"/>
            </a:xfrm>
            <a:custGeom>
              <a:avLst/>
              <a:gdLst/>
              <a:ahLst/>
              <a:cxnLst/>
              <a:rect l="l" t="t" r="r" b="b"/>
              <a:pathLst>
                <a:path w="9121" h="3609" extrusionOk="0">
                  <a:moveTo>
                    <a:pt x="4001" y="1"/>
                  </a:moveTo>
                  <a:lnTo>
                    <a:pt x="4001" y="1715"/>
                  </a:lnTo>
                  <a:lnTo>
                    <a:pt x="3012" y="1715"/>
                  </a:lnTo>
                  <a:lnTo>
                    <a:pt x="3012" y="13"/>
                  </a:lnTo>
                  <a:lnTo>
                    <a:pt x="2024" y="13"/>
                  </a:lnTo>
                  <a:lnTo>
                    <a:pt x="2024" y="1715"/>
                  </a:lnTo>
                  <a:lnTo>
                    <a:pt x="988" y="1715"/>
                  </a:lnTo>
                  <a:lnTo>
                    <a:pt x="988" y="13"/>
                  </a:lnTo>
                  <a:lnTo>
                    <a:pt x="0" y="13"/>
                  </a:lnTo>
                  <a:lnTo>
                    <a:pt x="0" y="3608"/>
                  </a:lnTo>
                  <a:lnTo>
                    <a:pt x="9120" y="3608"/>
                  </a:lnTo>
                  <a:lnTo>
                    <a:pt x="9120" y="13"/>
                  </a:lnTo>
                  <a:lnTo>
                    <a:pt x="8120" y="13"/>
                  </a:lnTo>
                  <a:lnTo>
                    <a:pt x="8120" y="1715"/>
                  </a:lnTo>
                  <a:lnTo>
                    <a:pt x="7096" y="1715"/>
                  </a:lnTo>
                  <a:lnTo>
                    <a:pt x="7096" y="13"/>
                  </a:lnTo>
                  <a:lnTo>
                    <a:pt x="6096" y="13"/>
                  </a:lnTo>
                  <a:lnTo>
                    <a:pt x="6096" y="1715"/>
                  </a:lnTo>
                  <a:lnTo>
                    <a:pt x="5001" y="1715"/>
                  </a:lnTo>
                  <a:lnTo>
                    <a:pt x="5001"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 name="Google Shape;50;p2"/>
            <p:cNvSpPr/>
            <p:nvPr/>
          </p:nvSpPr>
          <p:spPr>
            <a:xfrm>
              <a:off x="3656400" y="2899300"/>
              <a:ext cx="43175" cy="66100"/>
            </a:xfrm>
            <a:custGeom>
              <a:avLst/>
              <a:gdLst/>
              <a:ahLst/>
              <a:cxnLst/>
              <a:rect l="l" t="t" r="r" b="b"/>
              <a:pathLst>
                <a:path w="1727" h="2644" extrusionOk="0">
                  <a:moveTo>
                    <a:pt x="858" y="0"/>
                  </a:moveTo>
                  <a:cubicBezTo>
                    <a:pt x="381" y="0"/>
                    <a:pt x="0" y="393"/>
                    <a:pt x="0" y="869"/>
                  </a:cubicBezTo>
                  <a:lnTo>
                    <a:pt x="0" y="2644"/>
                  </a:lnTo>
                  <a:lnTo>
                    <a:pt x="1715" y="2644"/>
                  </a:lnTo>
                  <a:lnTo>
                    <a:pt x="1715" y="869"/>
                  </a:lnTo>
                  <a:lnTo>
                    <a:pt x="1727" y="869"/>
                  </a:lnTo>
                  <a:cubicBezTo>
                    <a:pt x="1727" y="393"/>
                    <a:pt x="1334" y="0"/>
                    <a:pt x="858"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 name="Google Shape;51;p2"/>
            <p:cNvSpPr/>
            <p:nvPr/>
          </p:nvSpPr>
          <p:spPr>
            <a:xfrm>
              <a:off x="3644800" y="2961800"/>
              <a:ext cx="65200" cy="10450"/>
            </a:xfrm>
            <a:custGeom>
              <a:avLst/>
              <a:gdLst/>
              <a:ahLst/>
              <a:cxnLst/>
              <a:rect l="l" t="t" r="r" b="b"/>
              <a:pathLst>
                <a:path w="2608" h="418" extrusionOk="0">
                  <a:moveTo>
                    <a:pt x="214" y="1"/>
                  </a:moveTo>
                  <a:cubicBezTo>
                    <a:pt x="95" y="1"/>
                    <a:pt x="0" y="96"/>
                    <a:pt x="0" y="215"/>
                  </a:cubicBezTo>
                  <a:cubicBezTo>
                    <a:pt x="0" y="334"/>
                    <a:pt x="95" y="417"/>
                    <a:pt x="214" y="417"/>
                  </a:cubicBezTo>
                  <a:lnTo>
                    <a:pt x="2393" y="417"/>
                  </a:lnTo>
                  <a:cubicBezTo>
                    <a:pt x="2512" y="417"/>
                    <a:pt x="2608" y="334"/>
                    <a:pt x="2608" y="215"/>
                  </a:cubicBezTo>
                  <a:cubicBezTo>
                    <a:pt x="2608" y="108"/>
                    <a:pt x="2500" y="24"/>
                    <a:pt x="2393" y="1"/>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 name="Google Shape;52;p2"/>
            <p:cNvSpPr/>
            <p:nvPr/>
          </p:nvSpPr>
          <p:spPr>
            <a:xfrm>
              <a:off x="3656400" y="3023725"/>
              <a:ext cx="43175" cy="65800"/>
            </a:xfrm>
            <a:custGeom>
              <a:avLst/>
              <a:gdLst/>
              <a:ahLst/>
              <a:cxnLst/>
              <a:rect l="l" t="t" r="r" b="b"/>
              <a:pathLst>
                <a:path w="1727" h="2632" extrusionOk="0">
                  <a:moveTo>
                    <a:pt x="858" y="0"/>
                  </a:moveTo>
                  <a:cubicBezTo>
                    <a:pt x="381" y="0"/>
                    <a:pt x="0" y="381"/>
                    <a:pt x="0" y="857"/>
                  </a:cubicBezTo>
                  <a:lnTo>
                    <a:pt x="0" y="2631"/>
                  </a:lnTo>
                  <a:lnTo>
                    <a:pt x="1715" y="2631"/>
                  </a:lnTo>
                  <a:lnTo>
                    <a:pt x="1715" y="857"/>
                  </a:lnTo>
                  <a:lnTo>
                    <a:pt x="1727" y="857"/>
                  </a:lnTo>
                  <a:cubicBezTo>
                    <a:pt x="1727" y="381"/>
                    <a:pt x="1334" y="0"/>
                    <a:pt x="858"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 name="Google Shape;53;p2"/>
            <p:cNvSpPr/>
            <p:nvPr/>
          </p:nvSpPr>
          <p:spPr>
            <a:xfrm>
              <a:off x="3644800" y="3086225"/>
              <a:ext cx="65200" cy="10450"/>
            </a:xfrm>
            <a:custGeom>
              <a:avLst/>
              <a:gdLst/>
              <a:ahLst/>
              <a:cxnLst/>
              <a:rect l="l" t="t" r="r" b="b"/>
              <a:pathLst>
                <a:path w="2608" h="418" extrusionOk="0">
                  <a:moveTo>
                    <a:pt x="214" y="0"/>
                  </a:moveTo>
                  <a:cubicBezTo>
                    <a:pt x="95" y="0"/>
                    <a:pt x="0" y="84"/>
                    <a:pt x="0" y="203"/>
                  </a:cubicBezTo>
                  <a:cubicBezTo>
                    <a:pt x="0" y="322"/>
                    <a:pt x="95" y="417"/>
                    <a:pt x="214" y="417"/>
                  </a:cubicBezTo>
                  <a:lnTo>
                    <a:pt x="2393" y="417"/>
                  </a:lnTo>
                  <a:cubicBezTo>
                    <a:pt x="2512" y="417"/>
                    <a:pt x="2608" y="322"/>
                    <a:pt x="2608" y="203"/>
                  </a:cubicBezTo>
                  <a:cubicBezTo>
                    <a:pt x="2608" y="84"/>
                    <a:pt x="2500" y="0"/>
                    <a:pt x="2393"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 name="Google Shape;54;p2"/>
            <p:cNvSpPr/>
            <p:nvPr/>
          </p:nvSpPr>
          <p:spPr>
            <a:xfrm>
              <a:off x="3656400" y="3145450"/>
              <a:ext cx="43175" cy="65825"/>
            </a:xfrm>
            <a:custGeom>
              <a:avLst/>
              <a:gdLst/>
              <a:ahLst/>
              <a:cxnLst/>
              <a:rect l="l" t="t" r="r" b="b"/>
              <a:pathLst>
                <a:path w="1727" h="2633" extrusionOk="0">
                  <a:moveTo>
                    <a:pt x="858" y="1"/>
                  </a:moveTo>
                  <a:cubicBezTo>
                    <a:pt x="381" y="1"/>
                    <a:pt x="0" y="382"/>
                    <a:pt x="0" y="858"/>
                  </a:cubicBezTo>
                  <a:lnTo>
                    <a:pt x="0" y="2632"/>
                  </a:lnTo>
                  <a:lnTo>
                    <a:pt x="1715" y="2632"/>
                  </a:lnTo>
                  <a:lnTo>
                    <a:pt x="1715" y="858"/>
                  </a:lnTo>
                  <a:lnTo>
                    <a:pt x="1727" y="858"/>
                  </a:lnTo>
                  <a:cubicBezTo>
                    <a:pt x="1727" y="382"/>
                    <a:pt x="1334" y="1"/>
                    <a:pt x="858" y="1"/>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 name="Google Shape;55;p2"/>
            <p:cNvSpPr/>
            <p:nvPr/>
          </p:nvSpPr>
          <p:spPr>
            <a:xfrm>
              <a:off x="3644800" y="3207975"/>
              <a:ext cx="65200" cy="10425"/>
            </a:xfrm>
            <a:custGeom>
              <a:avLst/>
              <a:gdLst/>
              <a:ahLst/>
              <a:cxnLst/>
              <a:rect l="l" t="t" r="r" b="b"/>
              <a:pathLst>
                <a:path w="2608" h="417" extrusionOk="0">
                  <a:moveTo>
                    <a:pt x="214" y="0"/>
                  </a:moveTo>
                  <a:cubicBezTo>
                    <a:pt x="95" y="0"/>
                    <a:pt x="0" y="83"/>
                    <a:pt x="0" y="202"/>
                  </a:cubicBezTo>
                  <a:cubicBezTo>
                    <a:pt x="0" y="322"/>
                    <a:pt x="95" y="417"/>
                    <a:pt x="214" y="417"/>
                  </a:cubicBezTo>
                  <a:lnTo>
                    <a:pt x="2393" y="417"/>
                  </a:lnTo>
                  <a:cubicBezTo>
                    <a:pt x="2512" y="417"/>
                    <a:pt x="2608" y="322"/>
                    <a:pt x="2608" y="202"/>
                  </a:cubicBezTo>
                  <a:cubicBezTo>
                    <a:pt x="2608" y="83"/>
                    <a:pt x="2500" y="0"/>
                    <a:pt x="2393"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 name="Google Shape;56;p2"/>
            <p:cNvSpPr/>
            <p:nvPr/>
          </p:nvSpPr>
          <p:spPr>
            <a:xfrm>
              <a:off x="4369875" y="2503125"/>
              <a:ext cx="84275" cy="47650"/>
            </a:xfrm>
            <a:custGeom>
              <a:avLst/>
              <a:gdLst/>
              <a:ahLst/>
              <a:cxnLst/>
              <a:rect l="l" t="t" r="r" b="b"/>
              <a:pathLst>
                <a:path w="3371" h="1906" extrusionOk="0">
                  <a:moveTo>
                    <a:pt x="1" y="0"/>
                  </a:moveTo>
                  <a:lnTo>
                    <a:pt x="1" y="1905"/>
                  </a:lnTo>
                  <a:lnTo>
                    <a:pt x="3370" y="1905"/>
                  </a:lnTo>
                  <a:lnTo>
                    <a:pt x="2680" y="988"/>
                  </a:lnTo>
                  <a:lnTo>
                    <a:pt x="3370" y="0"/>
                  </a:lnTo>
                  <a:close/>
                </a:path>
              </a:pathLst>
            </a:custGeom>
            <a:solidFill>
              <a:srgbClr val="8717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 name="Google Shape;57;p2"/>
            <p:cNvSpPr/>
            <p:nvPr/>
          </p:nvSpPr>
          <p:spPr>
            <a:xfrm>
              <a:off x="4366900" y="2493900"/>
              <a:ext cx="4500" cy="283075"/>
            </a:xfrm>
            <a:custGeom>
              <a:avLst/>
              <a:gdLst/>
              <a:ahLst/>
              <a:cxnLst/>
              <a:rect l="l" t="t" r="r" b="b"/>
              <a:pathLst>
                <a:path w="180" h="11323" extrusionOk="0">
                  <a:moveTo>
                    <a:pt x="1" y="0"/>
                  </a:moveTo>
                  <a:lnTo>
                    <a:pt x="1" y="11323"/>
                  </a:lnTo>
                  <a:lnTo>
                    <a:pt x="179" y="11323"/>
                  </a:lnTo>
                  <a:lnTo>
                    <a:pt x="179" y="0"/>
                  </a:ln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 name="Google Shape;58;p2"/>
            <p:cNvSpPr/>
            <p:nvPr/>
          </p:nvSpPr>
          <p:spPr>
            <a:xfrm>
              <a:off x="4363325" y="2489425"/>
              <a:ext cx="11925" cy="11925"/>
            </a:xfrm>
            <a:custGeom>
              <a:avLst/>
              <a:gdLst/>
              <a:ahLst/>
              <a:cxnLst/>
              <a:rect l="l" t="t" r="r" b="b"/>
              <a:pathLst>
                <a:path w="477" h="477" extrusionOk="0">
                  <a:moveTo>
                    <a:pt x="239" y="0"/>
                  </a:moveTo>
                  <a:cubicBezTo>
                    <a:pt x="108" y="0"/>
                    <a:pt x="1" y="108"/>
                    <a:pt x="1" y="239"/>
                  </a:cubicBezTo>
                  <a:cubicBezTo>
                    <a:pt x="1" y="370"/>
                    <a:pt x="108" y="477"/>
                    <a:pt x="239" y="477"/>
                  </a:cubicBezTo>
                  <a:cubicBezTo>
                    <a:pt x="370" y="477"/>
                    <a:pt x="477" y="370"/>
                    <a:pt x="477" y="239"/>
                  </a:cubicBezTo>
                  <a:cubicBezTo>
                    <a:pt x="477" y="108"/>
                    <a:pt x="370" y="0"/>
                    <a:pt x="239" y="0"/>
                  </a:cubicBezTo>
                  <a:close/>
                </a:path>
              </a:pathLst>
            </a:custGeom>
            <a:solidFill>
              <a:srgbClr val="E9B6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 name="Google Shape;59;p2"/>
            <p:cNvSpPr/>
            <p:nvPr/>
          </p:nvSpPr>
          <p:spPr>
            <a:xfrm>
              <a:off x="4266600" y="2793625"/>
              <a:ext cx="201825" cy="778700"/>
            </a:xfrm>
            <a:custGeom>
              <a:avLst/>
              <a:gdLst/>
              <a:ahLst/>
              <a:cxnLst/>
              <a:rect l="l" t="t" r="r" b="b"/>
              <a:pathLst>
                <a:path w="8073" h="31148" extrusionOk="0">
                  <a:moveTo>
                    <a:pt x="0" y="1"/>
                  </a:moveTo>
                  <a:lnTo>
                    <a:pt x="0" y="31147"/>
                  </a:lnTo>
                  <a:lnTo>
                    <a:pt x="8073" y="31147"/>
                  </a:lnTo>
                  <a:lnTo>
                    <a:pt x="8073" y="1"/>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 name="Google Shape;60;p2"/>
            <p:cNvSpPr/>
            <p:nvPr/>
          </p:nvSpPr>
          <p:spPr>
            <a:xfrm>
              <a:off x="4253500" y="2729325"/>
              <a:ext cx="227725" cy="90225"/>
            </a:xfrm>
            <a:custGeom>
              <a:avLst/>
              <a:gdLst/>
              <a:ahLst/>
              <a:cxnLst/>
              <a:rect l="l" t="t" r="r" b="b"/>
              <a:pathLst>
                <a:path w="9109" h="3609" extrusionOk="0">
                  <a:moveTo>
                    <a:pt x="4108" y="1"/>
                  </a:moveTo>
                  <a:lnTo>
                    <a:pt x="4108" y="1715"/>
                  </a:lnTo>
                  <a:lnTo>
                    <a:pt x="3013" y="1715"/>
                  </a:lnTo>
                  <a:lnTo>
                    <a:pt x="3013" y="13"/>
                  </a:lnTo>
                  <a:lnTo>
                    <a:pt x="2012" y="13"/>
                  </a:lnTo>
                  <a:lnTo>
                    <a:pt x="2012" y="1715"/>
                  </a:lnTo>
                  <a:lnTo>
                    <a:pt x="1000" y="1715"/>
                  </a:lnTo>
                  <a:lnTo>
                    <a:pt x="1000" y="13"/>
                  </a:lnTo>
                  <a:lnTo>
                    <a:pt x="0" y="13"/>
                  </a:lnTo>
                  <a:lnTo>
                    <a:pt x="0" y="3608"/>
                  </a:lnTo>
                  <a:lnTo>
                    <a:pt x="9109" y="3608"/>
                  </a:lnTo>
                  <a:lnTo>
                    <a:pt x="9109" y="13"/>
                  </a:lnTo>
                  <a:lnTo>
                    <a:pt x="8108" y="13"/>
                  </a:lnTo>
                  <a:lnTo>
                    <a:pt x="8108" y="1715"/>
                  </a:lnTo>
                  <a:lnTo>
                    <a:pt x="7096" y="1715"/>
                  </a:lnTo>
                  <a:lnTo>
                    <a:pt x="7096" y="13"/>
                  </a:lnTo>
                  <a:lnTo>
                    <a:pt x="6108" y="13"/>
                  </a:lnTo>
                  <a:lnTo>
                    <a:pt x="6108" y="1715"/>
                  </a:lnTo>
                  <a:lnTo>
                    <a:pt x="5108" y="1715"/>
                  </a:lnTo>
                  <a:lnTo>
                    <a:pt x="5108"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 name="Google Shape;61;p2"/>
            <p:cNvSpPr/>
            <p:nvPr/>
          </p:nvSpPr>
          <p:spPr>
            <a:xfrm>
              <a:off x="4344275" y="2899300"/>
              <a:ext cx="43200" cy="66100"/>
            </a:xfrm>
            <a:custGeom>
              <a:avLst/>
              <a:gdLst/>
              <a:ahLst/>
              <a:cxnLst/>
              <a:rect l="l" t="t" r="r" b="b"/>
              <a:pathLst>
                <a:path w="1728" h="2644" extrusionOk="0">
                  <a:moveTo>
                    <a:pt x="858" y="0"/>
                  </a:moveTo>
                  <a:cubicBezTo>
                    <a:pt x="382" y="0"/>
                    <a:pt x="1" y="393"/>
                    <a:pt x="1" y="869"/>
                  </a:cubicBezTo>
                  <a:lnTo>
                    <a:pt x="13" y="869"/>
                  </a:lnTo>
                  <a:lnTo>
                    <a:pt x="13" y="2644"/>
                  </a:lnTo>
                  <a:lnTo>
                    <a:pt x="1727" y="2644"/>
                  </a:lnTo>
                  <a:lnTo>
                    <a:pt x="1727" y="869"/>
                  </a:lnTo>
                  <a:cubicBezTo>
                    <a:pt x="1727" y="393"/>
                    <a:pt x="1334" y="0"/>
                    <a:pt x="858"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 name="Google Shape;62;p2"/>
            <p:cNvSpPr/>
            <p:nvPr/>
          </p:nvSpPr>
          <p:spPr>
            <a:xfrm>
              <a:off x="4333875" y="2961800"/>
              <a:ext cx="65200" cy="10450"/>
            </a:xfrm>
            <a:custGeom>
              <a:avLst/>
              <a:gdLst/>
              <a:ahLst/>
              <a:cxnLst/>
              <a:rect l="l" t="t" r="r" b="b"/>
              <a:pathLst>
                <a:path w="2608" h="418" extrusionOk="0">
                  <a:moveTo>
                    <a:pt x="214" y="1"/>
                  </a:moveTo>
                  <a:cubicBezTo>
                    <a:pt x="95" y="24"/>
                    <a:pt x="0" y="108"/>
                    <a:pt x="0" y="215"/>
                  </a:cubicBezTo>
                  <a:cubicBezTo>
                    <a:pt x="0" y="334"/>
                    <a:pt x="83" y="417"/>
                    <a:pt x="214" y="417"/>
                  </a:cubicBezTo>
                  <a:lnTo>
                    <a:pt x="2393" y="417"/>
                  </a:lnTo>
                  <a:cubicBezTo>
                    <a:pt x="2512" y="417"/>
                    <a:pt x="2607" y="334"/>
                    <a:pt x="2607" y="215"/>
                  </a:cubicBezTo>
                  <a:cubicBezTo>
                    <a:pt x="2607" y="96"/>
                    <a:pt x="2512" y="1"/>
                    <a:pt x="2393" y="1"/>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3" name="Google Shape;63;p2"/>
            <p:cNvSpPr/>
            <p:nvPr/>
          </p:nvSpPr>
          <p:spPr>
            <a:xfrm>
              <a:off x="4344275" y="3023725"/>
              <a:ext cx="43200" cy="65800"/>
            </a:xfrm>
            <a:custGeom>
              <a:avLst/>
              <a:gdLst/>
              <a:ahLst/>
              <a:cxnLst/>
              <a:rect l="l" t="t" r="r" b="b"/>
              <a:pathLst>
                <a:path w="1728" h="2632" extrusionOk="0">
                  <a:moveTo>
                    <a:pt x="858" y="0"/>
                  </a:moveTo>
                  <a:cubicBezTo>
                    <a:pt x="382" y="0"/>
                    <a:pt x="1" y="381"/>
                    <a:pt x="1" y="857"/>
                  </a:cubicBezTo>
                  <a:lnTo>
                    <a:pt x="13" y="857"/>
                  </a:lnTo>
                  <a:lnTo>
                    <a:pt x="13" y="2631"/>
                  </a:lnTo>
                  <a:lnTo>
                    <a:pt x="1727" y="2631"/>
                  </a:lnTo>
                  <a:lnTo>
                    <a:pt x="1727" y="857"/>
                  </a:lnTo>
                  <a:cubicBezTo>
                    <a:pt x="1727" y="381"/>
                    <a:pt x="1334" y="0"/>
                    <a:pt x="858"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4" name="Google Shape;64;p2"/>
            <p:cNvSpPr/>
            <p:nvPr/>
          </p:nvSpPr>
          <p:spPr>
            <a:xfrm>
              <a:off x="4333875" y="3086225"/>
              <a:ext cx="65200" cy="10450"/>
            </a:xfrm>
            <a:custGeom>
              <a:avLst/>
              <a:gdLst/>
              <a:ahLst/>
              <a:cxnLst/>
              <a:rect l="l" t="t" r="r" b="b"/>
              <a:pathLst>
                <a:path w="2608" h="418" extrusionOk="0">
                  <a:moveTo>
                    <a:pt x="214" y="0"/>
                  </a:moveTo>
                  <a:cubicBezTo>
                    <a:pt x="95" y="0"/>
                    <a:pt x="0" y="84"/>
                    <a:pt x="0" y="203"/>
                  </a:cubicBezTo>
                  <a:cubicBezTo>
                    <a:pt x="0" y="322"/>
                    <a:pt x="83" y="417"/>
                    <a:pt x="214" y="417"/>
                  </a:cubicBezTo>
                  <a:lnTo>
                    <a:pt x="2393" y="417"/>
                  </a:lnTo>
                  <a:cubicBezTo>
                    <a:pt x="2512" y="417"/>
                    <a:pt x="2607" y="322"/>
                    <a:pt x="2607" y="203"/>
                  </a:cubicBezTo>
                  <a:cubicBezTo>
                    <a:pt x="2607" y="84"/>
                    <a:pt x="2512" y="0"/>
                    <a:pt x="2393"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 name="Google Shape;65;p2"/>
            <p:cNvSpPr/>
            <p:nvPr/>
          </p:nvSpPr>
          <p:spPr>
            <a:xfrm>
              <a:off x="4580325" y="2689450"/>
              <a:ext cx="182175" cy="882575"/>
            </a:xfrm>
            <a:custGeom>
              <a:avLst/>
              <a:gdLst/>
              <a:ahLst/>
              <a:cxnLst/>
              <a:rect l="l" t="t" r="r" b="b"/>
              <a:pathLst>
                <a:path w="7287" h="35303" extrusionOk="0">
                  <a:moveTo>
                    <a:pt x="0" y="0"/>
                  </a:moveTo>
                  <a:lnTo>
                    <a:pt x="0" y="35302"/>
                  </a:lnTo>
                  <a:lnTo>
                    <a:pt x="7287" y="35302"/>
                  </a:lnTo>
                  <a:lnTo>
                    <a:pt x="7287" y="0"/>
                  </a:ln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 name="Google Shape;66;p2"/>
            <p:cNvSpPr/>
            <p:nvPr/>
          </p:nvSpPr>
          <p:spPr>
            <a:xfrm>
              <a:off x="4648775" y="2785600"/>
              <a:ext cx="43200" cy="65800"/>
            </a:xfrm>
            <a:custGeom>
              <a:avLst/>
              <a:gdLst/>
              <a:ahLst/>
              <a:cxnLst/>
              <a:rect l="l" t="t" r="r" b="b"/>
              <a:pathLst>
                <a:path w="1728" h="2632" extrusionOk="0">
                  <a:moveTo>
                    <a:pt x="858" y="0"/>
                  </a:moveTo>
                  <a:cubicBezTo>
                    <a:pt x="382" y="0"/>
                    <a:pt x="1" y="381"/>
                    <a:pt x="1" y="857"/>
                  </a:cubicBezTo>
                  <a:lnTo>
                    <a:pt x="1" y="2631"/>
                  </a:lnTo>
                  <a:lnTo>
                    <a:pt x="1703" y="2631"/>
                  </a:lnTo>
                  <a:lnTo>
                    <a:pt x="1703" y="857"/>
                  </a:lnTo>
                  <a:lnTo>
                    <a:pt x="1727" y="857"/>
                  </a:lnTo>
                  <a:cubicBezTo>
                    <a:pt x="1727" y="381"/>
                    <a:pt x="1334" y="0"/>
                    <a:pt x="858"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 name="Google Shape;67;p2"/>
            <p:cNvSpPr/>
            <p:nvPr/>
          </p:nvSpPr>
          <p:spPr>
            <a:xfrm>
              <a:off x="4637175" y="2848100"/>
              <a:ext cx="65200" cy="10450"/>
            </a:xfrm>
            <a:custGeom>
              <a:avLst/>
              <a:gdLst/>
              <a:ahLst/>
              <a:cxnLst/>
              <a:rect l="l" t="t" r="r" b="b"/>
              <a:pathLst>
                <a:path w="2608" h="418" extrusionOk="0">
                  <a:moveTo>
                    <a:pt x="203" y="0"/>
                  </a:moveTo>
                  <a:cubicBezTo>
                    <a:pt x="84" y="0"/>
                    <a:pt x="0" y="84"/>
                    <a:pt x="0" y="203"/>
                  </a:cubicBezTo>
                  <a:cubicBezTo>
                    <a:pt x="0" y="322"/>
                    <a:pt x="84" y="417"/>
                    <a:pt x="203" y="417"/>
                  </a:cubicBezTo>
                  <a:lnTo>
                    <a:pt x="2394" y="417"/>
                  </a:lnTo>
                  <a:cubicBezTo>
                    <a:pt x="2513" y="417"/>
                    <a:pt x="2608" y="322"/>
                    <a:pt x="2608" y="203"/>
                  </a:cubicBezTo>
                  <a:cubicBezTo>
                    <a:pt x="2608" y="108"/>
                    <a:pt x="2513" y="0"/>
                    <a:pt x="2394"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 name="Google Shape;68;p2"/>
            <p:cNvSpPr/>
            <p:nvPr/>
          </p:nvSpPr>
          <p:spPr>
            <a:xfrm>
              <a:off x="4648775" y="2988300"/>
              <a:ext cx="43200" cy="65800"/>
            </a:xfrm>
            <a:custGeom>
              <a:avLst/>
              <a:gdLst/>
              <a:ahLst/>
              <a:cxnLst/>
              <a:rect l="l" t="t" r="r" b="b"/>
              <a:pathLst>
                <a:path w="1728" h="2632" extrusionOk="0">
                  <a:moveTo>
                    <a:pt x="858" y="0"/>
                  </a:moveTo>
                  <a:cubicBezTo>
                    <a:pt x="382" y="0"/>
                    <a:pt x="1" y="393"/>
                    <a:pt x="1" y="869"/>
                  </a:cubicBezTo>
                  <a:lnTo>
                    <a:pt x="1" y="2632"/>
                  </a:lnTo>
                  <a:lnTo>
                    <a:pt x="1703" y="2632"/>
                  </a:lnTo>
                  <a:lnTo>
                    <a:pt x="1703" y="869"/>
                  </a:lnTo>
                  <a:lnTo>
                    <a:pt x="1727" y="869"/>
                  </a:lnTo>
                  <a:cubicBezTo>
                    <a:pt x="1727" y="381"/>
                    <a:pt x="1334" y="0"/>
                    <a:pt x="858"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 name="Google Shape;69;p2"/>
            <p:cNvSpPr/>
            <p:nvPr/>
          </p:nvSpPr>
          <p:spPr>
            <a:xfrm>
              <a:off x="4637175" y="3050800"/>
              <a:ext cx="65200" cy="10450"/>
            </a:xfrm>
            <a:custGeom>
              <a:avLst/>
              <a:gdLst/>
              <a:ahLst/>
              <a:cxnLst/>
              <a:rect l="l" t="t" r="r" b="b"/>
              <a:pathLst>
                <a:path w="2608" h="418" extrusionOk="0">
                  <a:moveTo>
                    <a:pt x="203" y="1"/>
                  </a:moveTo>
                  <a:cubicBezTo>
                    <a:pt x="84" y="1"/>
                    <a:pt x="0" y="96"/>
                    <a:pt x="0" y="203"/>
                  </a:cubicBezTo>
                  <a:cubicBezTo>
                    <a:pt x="0" y="322"/>
                    <a:pt x="84" y="417"/>
                    <a:pt x="203" y="417"/>
                  </a:cubicBezTo>
                  <a:lnTo>
                    <a:pt x="2394" y="417"/>
                  </a:lnTo>
                  <a:cubicBezTo>
                    <a:pt x="2513" y="417"/>
                    <a:pt x="2608" y="322"/>
                    <a:pt x="2608" y="203"/>
                  </a:cubicBezTo>
                  <a:cubicBezTo>
                    <a:pt x="2608" y="108"/>
                    <a:pt x="2513" y="1"/>
                    <a:pt x="2394" y="1"/>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 name="Google Shape;70;p2"/>
            <p:cNvSpPr/>
            <p:nvPr/>
          </p:nvSpPr>
          <p:spPr>
            <a:xfrm>
              <a:off x="4568725" y="2423050"/>
              <a:ext cx="205400" cy="296200"/>
            </a:xfrm>
            <a:custGeom>
              <a:avLst/>
              <a:gdLst/>
              <a:ahLst/>
              <a:cxnLst/>
              <a:rect l="l" t="t" r="r" b="b"/>
              <a:pathLst>
                <a:path w="8216" h="11848" extrusionOk="0">
                  <a:moveTo>
                    <a:pt x="4108" y="0"/>
                  </a:moveTo>
                  <a:lnTo>
                    <a:pt x="0" y="11847"/>
                  </a:lnTo>
                  <a:lnTo>
                    <a:pt x="8215" y="11847"/>
                  </a:lnTo>
                  <a:lnTo>
                    <a:pt x="4108" y="0"/>
                  </a:lnTo>
                  <a:close/>
                </a:path>
              </a:pathLst>
            </a:custGeom>
            <a:solidFill>
              <a:srgbClr val="8717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 name="Google Shape;71;p2"/>
            <p:cNvSpPr/>
            <p:nvPr/>
          </p:nvSpPr>
          <p:spPr>
            <a:xfrm>
              <a:off x="4555625" y="2711750"/>
              <a:ext cx="230700" cy="14325"/>
            </a:xfrm>
            <a:custGeom>
              <a:avLst/>
              <a:gdLst/>
              <a:ahLst/>
              <a:cxnLst/>
              <a:rect l="l" t="t" r="r" b="b"/>
              <a:pathLst>
                <a:path w="9228" h="573" extrusionOk="0">
                  <a:moveTo>
                    <a:pt x="8963" y="1"/>
                  </a:moveTo>
                  <a:cubicBezTo>
                    <a:pt x="8956" y="1"/>
                    <a:pt x="8949" y="1"/>
                    <a:pt x="8942" y="1"/>
                  </a:cubicBezTo>
                  <a:lnTo>
                    <a:pt x="286" y="1"/>
                  </a:lnTo>
                  <a:cubicBezTo>
                    <a:pt x="119" y="1"/>
                    <a:pt x="0" y="120"/>
                    <a:pt x="0" y="287"/>
                  </a:cubicBezTo>
                  <a:cubicBezTo>
                    <a:pt x="0" y="442"/>
                    <a:pt x="131" y="573"/>
                    <a:pt x="286" y="573"/>
                  </a:cubicBezTo>
                  <a:lnTo>
                    <a:pt x="8942" y="573"/>
                  </a:lnTo>
                  <a:cubicBezTo>
                    <a:pt x="9108" y="573"/>
                    <a:pt x="9228" y="454"/>
                    <a:pt x="9228" y="287"/>
                  </a:cubicBezTo>
                  <a:cubicBezTo>
                    <a:pt x="9228" y="128"/>
                    <a:pt x="9118" y="1"/>
                    <a:pt x="8963" y="1"/>
                  </a:cubicBezTo>
                  <a:close/>
                </a:path>
              </a:pathLst>
            </a:custGeom>
            <a:solidFill>
              <a:srgbClr val="9F45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 name="Google Shape;72;p2"/>
            <p:cNvSpPr/>
            <p:nvPr/>
          </p:nvSpPr>
          <p:spPr>
            <a:xfrm>
              <a:off x="4661575" y="2418275"/>
              <a:ext cx="18775" cy="17300"/>
            </a:xfrm>
            <a:custGeom>
              <a:avLst/>
              <a:gdLst/>
              <a:ahLst/>
              <a:cxnLst/>
              <a:rect l="l" t="t" r="r" b="b"/>
              <a:pathLst>
                <a:path w="751" h="692" extrusionOk="0">
                  <a:moveTo>
                    <a:pt x="382" y="1"/>
                  </a:moveTo>
                  <a:cubicBezTo>
                    <a:pt x="167" y="1"/>
                    <a:pt x="1" y="156"/>
                    <a:pt x="1" y="346"/>
                  </a:cubicBezTo>
                  <a:cubicBezTo>
                    <a:pt x="1" y="537"/>
                    <a:pt x="167" y="691"/>
                    <a:pt x="382" y="691"/>
                  </a:cubicBezTo>
                  <a:cubicBezTo>
                    <a:pt x="584" y="691"/>
                    <a:pt x="751" y="537"/>
                    <a:pt x="751" y="346"/>
                  </a:cubicBezTo>
                  <a:cubicBezTo>
                    <a:pt x="751" y="156"/>
                    <a:pt x="584" y="1"/>
                    <a:pt x="382" y="1"/>
                  </a:cubicBezTo>
                  <a:close/>
                </a:path>
              </a:pathLst>
            </a:custGeom>
            <a:solidFill>
              <a:srgbClr val="E9B6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 name="Google Shape;73;p2"/>
            <p:cNvSpPr/>
            <p:nvPr/>
          </p:nvSpPr>
          <p:spPr>
            <a:xfrm>
              <a:off x="3276875" y="2689450"/>
              <a:ext cx="182200" cy="884350"/>
            </a:xfrm>
            <a:custGeom>
              <a:avLst/>
              <a:gdLst/>
              <a:ahLst/>
              <a:cxnLst/>
              <a:rect l="l" t="t" r="r" b="b"/>
              <a:pathLst>
                <a:path w="7288" h="35374" extrusionOk="0">
                  <a:moveTo>
                    <a:pt x="1" y="0"/>
                  </a:moveTo>
                  <a:lnTo>
                    <a:pt x="1" y="35374"/>
                  </a:lnTo>
                  <a:lnTo>
                    <a:pt x="7288" y="35374"/>
                  </a:lnTo>
                  <a:lnTo>
                    <a:pt x="7288" y="0"/>
                  </a:lnTo>
                  <a:close/>
                </a:path>
              </a:pathLst>
            </a:custGeom>
            <a:solidFill>
              <a:srgbClr val="8C99A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 name="Google Shape;74;p2"/>
            <p:cNvSpPr/>
            <p:nvPr/>
          </p:nvSpPr>
          <p:spPr>
            <a:xfrm>
              <a:off x="3345650" y="2785600"/>
              <a:ext cx="43175" cy="65800"/>
            </a:xfrm>
            <a:custGeom>
              <a:avLst/>
              <a:gdLst/>
              <a:ahLst/>
              <a:cxnLst/>
              <a:rect l="l" t="t" r="r" b="b"/>
              <a:pathLst>
                <a:path w="1727" h="2632" extrusionOk="0">
                  <a:moveTo>
                    <a:pt x="869" y="0"/>
                  </a:moveTo>
                  <a:cubicBezTo>
                    <a:pt x="393" y="0"/>
                    <a:pt x="0" y="381"/>
                    <a:pt x="0" y="857"/>
                  </a:cubicBezTo>
                  <a:lnTo>
                    <a:pt x="0" y="2631"/>
                  </a:lnTo>
                  <a:lnTo>
                    <a:pt x="1715" y="2631"/>
                  </a:lnTo>
                  <a:lnTo>
                    <a:pt x="1715" y="857"/>
                  </a:lnTo>
                  <a:lnTo>
                    <a:pt x="1727" y="857"/>
                  </a:lnTo>
                  <a:cubicBezTo>
                    <a:pt x="1727" y="381"/>
                    <a:pt x="1346" y="0"/>
                    <a:pt x="869"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 name="Google Shape;75;p2"/>
            <p:cNvSpPr/>
            <p:nvPr/>
          </p:nvSpPr>
          <p:spPr>
            <a:xfrm>
              <a:off x="3333750" y="2848100"/>
              <a:ext cx="65200" cy="10450"/>
            </a:xfrm>
            <a:custGeom>
              <a:avLst/>
              <a:gdLst/>
              <a:ahLst/>
              <a:cxnLst/>
              <a:rect l="l" t="t" r="r" b="b"/>
              <a:pathLst>
                <a:path w="2608" h="418" extrusionOk="0">
                  <a:moveTo>
                    <a:pt x="214" y="0"/>
                  </a:moveTo>
                  <a:cubicBezTo>
                    <a:pt x="95" y="0"/>
                    <a:pt x="0" y="84"/>
                    <a:pt x="0" y="203"/>
                  </a:cubicBezTo>
                  <a:cubicBezTo>
                    <a:pt x="0" y="322"/>
                    <a:pt x="95" y="417"/>
                    <a:pt x="214" y="417"/>
                  </a:cubicBezTo>
                  <a:lnTo>
                    <a:pt x="2393" y="417"/>
                  </a:lnTo>
                  <a:cubicBezTo>
                    <a:pt x="2512" y="417"/>
                    <a:pt x="2607" y="322"/>
                    <a:pt x="2607" y="203"/>
                  </a:cubicBezTo>
                  <a:cubicBezTo>
                    <a:pt x="2607" y="108"/>
                    <a:pt x="2512" y="0"/>
                    <a:pt x="2393"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 name="Google Shape;76;p2"/>
            <p:cNvSpPr/>
            <p:nvPr/>
          </p:nvSpPr>
          <p:spPr>
            <a:xfrm>
              <a:off x="3345650" y="2988300"/>
              <a:ext cx="43175" cy="65800"/>
            </a:xfrm>
            <a:custGeom>
              <a:avLst/>
              <a:gdLst/>
              <a:ahLst/>
              <a:cxnLst/>
              <a:rect l="l" t="t" r="r" b="b"/>
              <a:pathLst>
                <a:path w="1727" h="2632" extrusionOk="0">
                  <a:moveTo>
                    <a:pt x="869" y="0"/>
                  </a:moveTo>
                  <a:cubicBezTo>
                    <a:pt x="393" y="0"/>
                    <a:pt x="0" y="393"/>
                    <a:pt x="0" y="869"/>
                  </a:cubicBezTo>
                  <a:lnTo>
                    <a:pt x="0" y="2632"/>
                  </a:lnTo>
                  <a:lnTo>
                    <a:pt x="1715" y="2632"/>
                  </a:lnTo>
                  <a:lnTo>
                    <a:pt x="1715" y="869"/>
                  </a:lnTo>
                  <a:lnTo>
                    <a:pt x="1727" y="869"/>
                  </a:lnTo>
                  <a:cubicBezTo>
                    <a:pt x="1727" y="381"/>
                    <a:pt x="1346" y="0"/>
                    <a:pt x="869" y="0"/>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 name="Google Shape;77;p2"/>
            <p:cNvSpPr/>
            <p:nvPr/>
          </p:nvSpPr>
          <p:spPr>
            <a:xfrm>
              <a:off x="3333750" y="3050800"/>
              <a:ext cx="65200" cy="10450"/>
            </a:xfrm>
            <a:custGeom>
              <a:avLst/>
              <a:gdLst/>
              <a:ahLst/>
              <a:cxnLst/>
              <a:rect l="l" t="t" r="r" b="b"/>
              <a:pathLst>
                <a:path w="2608" h="418" extrusionOk="0">
                  <a:moveTo>
                    <a:pt x="214" y="1"/>
                  </a:moveTo>
                  <a:cubicBezTo>
                    <a:pt x="95" y="1"/>
                    <a:pt x="0" y="96"/>
                    <a:pt x="0" y="203"/>
                  </a:cubicBezTo>
                  <a:cubicBezTo>
                    <a:pt x="0" y="322"/>
                    <a:pt x="95" y="417"/>
                    <a:pt x="214" y="417"/>
                  </a:cubicBezTo>
                  <a:lnTo>
                    <a:pt x="2393" y="417"/>
                  </a:lnTo>
                  <a:cubicBezTo>
                    <a:pt x="2512" y="417"/>
                    <a:pt x="2607" y="322"/>
                    <a:pt x="2607" y="203"/>
                  </a:cubicBezTo>
                  <a:cubicBezTo>
                    <a:pt x="2607" y="108"/>
                    <a:pt x="2512" y="1"/>
                    <a:pt x="2393" y="1"/>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 name="Google Shape;78;p2"/>
            <p:cNvSpPr/>
            <p:nvPr/>
          </p:nvSpPr>
          <p:spPr>
            <a:xfrm>
              <a:off x="3265275" y="2423050"/>
              <a:ext cx="205400" cy="296200"/>
            </a:xfrm>
            <a:custGeom>
              <a:avLst/>
              <a:gdLst/>
              <a:ahLst/>
              <a:cxnLst/>
              <a:rect l="l" t="t" r="r" b="b"/>
              <a:pathLst>
                <a:path w="8216" h="11848" extrusionOk="0">
                  <a:moveTo>
                    <a:pt x="4108" y="0"/>
                  </a:moveTo>
                  <a:lnTo>
                    <a:pt x="1" y="11847"/>
                  </a:lnTo>
                  <a:lnTo>
                    <a:pt x="8216" y="11847"/>
                  </a:lnTo>
                  <a:lnTo>
                    <a:pt x="4108" y="0"/>
                  </a:lnTo>
                  <a:close/>
                </a:path>
              </a:pathLst>
            </a:custGeom>
            <a:solidFill>
              <a:srgbClr val="87171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 name="Google Shape;79;p2"/>
            <p:cNvSpPr/>
            <p:nvPr/>
          </p:nvSpPr>
          <p:spPr>
            <a:xfrm>
              <a:off x="3252775" y="2711750"/>
              <a:ext cx="230700" cy="14325"/>
            </a:xfrm>
            <a:custGeom>
              <a:avLst/>
              <a:gdLst/>
              <a:ahLst/>
              <a:cxnLst/>
              <a:rect l="l" t="t" r="r" b="b"/>
              <a:pathLst>
                <a:path w="9228" h="573" extrusionOk="0">
                  <a:moveTo>
                    <a:pt x="8960" y="1"/>
                  </a:moveTo>
                  <a:cubicBezTo>
                    <a:pt x="8954" y="1"/>
                    <a:pt x="8948" y="1"/>
                    <a:pt x="8942" y="1"/>
                  </a:cubicBezTo>
                  <a:lnTo>
                    <a:pt x="274" y="1"/>
                  </a:lnTo>
                  <a:cubicBezTo>
                    <a:pt x="120" y="1"/>
                    <a:pt x="1" y="120"/>
                    <a:pt x="1" y="287"/>
                  </a:cubicBezTo>
                  <a:cubicBezTo>
                    <a:pt x="1" y="442"/>
                    <a:pt x="131" y="573"/>
                    <a:pt x="274" y="573"/>
                  </a:cubicBezTo>
                  <a:lnTo>
                    <a:pt x="8942" y="573"/>
                  </a:lnTo>
                  <a:cubicBezTo>
                    <a:pt x="9109" y="573"/>
                    <a:pt x="9228" y="454"/>
                    <a:pt x="9228" y="287"/>
                  </a:cubicBezTo>
                  <a:cubicBezTo>
                    <a:pt x="9228" y="128"/>
                    <a:pt x="9097" y="1"/>
                    <a:pt x="8960" y="1"/>
                  </a:cubicBezTo>
                  <a:close/>
                </a:path>
              </a:pathLst>
            </a:custGeom>
            <a:solidFill>
              <a:srgbClr val="9F454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 name="Google Shape;80;p2"/>
            <p:cNvSpPr/>
            <p:nvPr/>
          </p:nvSpPr>
          <p:spPr>
            <a:xfrm>
              <a:off x="3358450" y="2418275"/>
              <a:ext cx="18475" cy="17300"/>
            </a:xfrm>
            <a:custGeom>
              <a:avLst/>
              <a:gdLst/>
              <a:ahLst/>
              <a:cxnLst/>
              <a:rect l="l" t="t" r="r" b="b"/>
              <a:pathLst>
                <a:path w="739" h="692" extrusionOk="0">
                  <a:moveTo>
                    <a:pt x="369" y="1"/>
                  </a:moveTo>
                  <a:cubicBezTo>
                    <a:pt x="155" y="1"/>
                    <a:pt x="0" y="156"/>
                    <a:pt x="0" y="346"/>
                  </a:cubicBezTo>
                  <a:cubicBezTo>
                    <a:pt x="0" y="537"/>
                    <a:pt x="155" y="691"/>
                    <a:pt x="369" y="691"/>
                  </a:cubicBezTo>
                  <a:cubicBezTo>
                    <a:pt x="572" y="691"/>
                    <a:pt x="738" y="537"/>
                    <a:pt x="738" y="346"/>
                  </a:cubicBezTo>
                  <a:cubicBezTo>
                    <a:pt x="738" y="156"/>
                    <a:pt x="572" y="1"/>
                    <a:pt x="369" y="1"/>
                  </a:cubicBezTo>
                  <a:close/>
                </a:path>
              </a:pathLst>
            </a:custGeom>
            <a:solidFill>
              <a:srgbClr val="E9B6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 name="Google Shape;81;p2"/>
            <p:cNvSpPr/>
            <p:nvPr/>
          </p:nvSpPr>
          <p:spPr>
            <a:xfrm>
              <a:off x="3276000" y="3244575"/>
              <a:ext cx="46750" cy="33650"/>
            </a:xfrm>
            <a:custGeom>
              <a:avLst/>
              <a:gdLst/>
              <a:ahLst/>
              <a:cxnLst/>
              <a:rect l="l" t="t" r="r" b="b"/>
              <a:pathLst>
                <a:path w="1870" h="1346" extrusionOk="0">
                  <a:moveTo>
                    <a:pt x="0" y="1"/>
                  </a:moveTo>
                  <a:lnTo>
                    <a:pt x="0" y="1346"/>
                  </a:lnTo>
                  <a:lnTo>
                    <a:pt x="1869" y="1346"/>
                  </a:lnTo>
                  <a:lnTo>
                    <a:pt x="1869"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 name="Google Shape;82;p2"/>
            <p:cNvSpPr/>
            <p:nvPr/>
          </p:nvSpPr>
          <p:spPr>
            <a:xfrm>
              <a:off x="3294450" y="3291300"/>
              <a:ext cx="46450" cy="33375"/>
            </a:xfrm>
            <a:custGeom>
              <a:avLst/>
              <a:gdLst/>
              <a:ahLst/>
              <a:cxnLst/>
              <a:rect l="l" t="t" r="r" b="b"/>
              <a:pathLst>
                <a:path w="1858" h="1335" extrusionOk="0">
                  <a:moveTo>
                    <a:pt x="0" y="1"/>
                  </a:moveTo>
                  <a:lnTo>
                    <a:pt x="0" y="1334"/>
                  </a:lnTo>
                  <a:lnTo>
                    <a:pt x="1858" y="1334"/>
                  </a:lnTo>
                  <a:lnTo>
                    <a:pt x="1858"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 name="Google Shape;83;p2"/>
            <p:cNvSpPr/>
            <p:nvPr/>
          </p:nvSpPr>
          <p:spPr>
            <a:xfrm>
              <a:off x="3412925" y="3398175"/>
              <a:ext cx="46450" cy="33650"/>
            </a:xfrm>
            <a:custGeom>
              <a:avLst/>
              <a:gdLst/>
              <a:ahLst/>
              <a:cxnLst/>
              <a:rect l="l" t="t" r="r" b="b"/>
              <a:pathLst>
                <a:path w="1858" h="1346" extrusionOk="0">
                  <a:moveTo>
                    <a:pt x="0" y="0"/>
                  </a:moveTo>
                  <a:lnTo>
                    <a:pt x="0" y="1346"/>
                  </a:lnTo>
                  <a:lnTo>
                    <a:pt x="1857" y="1346"/>
                  </a:lnTo>
                  <a:lnTo>
                    <a:pt x="1857"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 name="Google Shape;84;p2"/>
            <p:cNvSpPr/>
            <p:nvPr/>
          </p:nvSpPr>
          <p:spPr>
            <a:xfrm>
              <a:off x="4345775" y="3145450"/>
              <a:ext cx="43175" cy="65825"/>
            </a:xfrm>
            <a:custGeom>
              <a:avLst/>
              <a:gdLst/>
              <a:ahLst/>
              <a:cxnLst/>
              <a:rect l="l" t="t" r="r" b="b"/>
              <a:pathLst>
                <a:path w="1727" h="2633" extrusionOk="0">
                  <a:moveTo>
                    <a:pt x="869" y="1"/>
                  </a:moveTo>
                  <a:cubicBezTo>
                    <a:pt x="381" y="1"/>
                    <a:pt x="0" y="382"/>
                    <a:pt x="0" y="858"/>
                  </a:cubicBezTo>
                  <a:lnTo>
                    <a:pt x="0" y="2632"/>
                  </a:lnTo>
                  <a:lnTo>
                    <a:pt x="1715" y="2632"/>
                  </a:lnTo>
                  <a:lnTo>
                    <a:pt x="1715" y="858"/>
                  </a:lnTo>
                  <a:lnTo>
                    <a:pt x="1727" y="858"/>
                  </a:lnTo>
                  <a:cubicBezTo>
                    <a:pt x="1727" y="382"/>
                    <a:pt x="1346" y="1"/>
                    <a:pt x="869" y="1"/>
                  </a:cubicBezTo>
                  <a:close/>
                </a:path>
              </a:pathLst>
            </a:custGeom>
            <a:solidFill>
              <a:srgbClr val="3B3D3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 name="Google Shape;85;p2"/>
            <p:cNvSpPr/>
            <p:nvPr/>
          </p:nvSpPr>
          <p:spPr>
            <a:xfrm>
              <a:off x="4333875" y="3207975"/>
              <a:ext cx="65200" cy="10425"/>
            </a:xfrm>
            <a:custGeom>
              <a:avLst/>
              <a:gdLst/>
              <a:ahLst/>
              <a:cxnLst/>
              <a:rect l="l" t="t" r="r" b="b"/>
              <a:pathLst>
                <a:path w="2608" h="417" extrusionOk="0">
                  <a:moveTo>
                    <a:pt x="202" y="0"/>
                  </a:moveTo>
                  <a:cubicBezTo>
                    <a:pt x="83" y="0"/>
                    <a:pt x="0" y="83"/>
                    <a:pt x="0" y="202"/>
                  </a:cubicBezTo>
                  <a:cubicBezTo>
                    <a:pt x="0" y="322"/>
                    <a:pt x="83" y="417"/>
                    <a:pt x="202" y="417"/>
                  </a:cubicBezTo>
                  <a:lnTo>
                    <a:pt x="2393" y="417"/>
                  </a:lnTo>
                  <a:cubicBezTo>
                    <a:pt x="2512" y="417"/>
                    <a:pt x="2607" y="322"/>
                    <a:pt x="2607" y="202"/>
                  </a:cubicBezTo>
                  <a:cubicBezTo>
                    <a:pt x="2607" y="83"/>
                    <a:pt x="2512" y="0"/>
                    <a:pt x="2393" y="0"/>
                  </a:cubicBez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 name="Google Shape;86;p2"/>
            <p:cNvSpPr/>
            <p:nvPr/>
          </p:nvSpPr>
          <p:spPr>
            <a:xfrm>
              <a:off x="3777250" y="3067175"/>
              <a:ext cx="46450" cy="33350"/>
            </a:xfrm>
            <a:custGeom>
              <a:avLst/>
              <a:gdLst/>
              <a:ahLst/>
              <a:cxnLst/>
              <a:rect l="l" t="t" r="r" b="b"/>
              <a:pathLst>
                <a:path w="1858" h="1334" extrusionOk="0">
                  <a:moveTo>
                    <a:pt x="0" y="0"/>
                  </a:moveTo>
                  <a:lnTo>
                    <a:pt x="0" y="1334"/>
                  </a:lnTo>
                  <a:lnTo>
                    <a:pt x="1858" y="1334"/>
                  </a:lnTo>
                  <a:lnTo>
                    <a:pt x="1858"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 name="Google Shape;87;p2"/>
            <p:cNvSpPr/>
            <p:nvPr/>
          </p:nvSpPr>
          <p:spPr>
            <a:xfrm>
              <a:off x="3804625" y="3114500"/>
              <a:ext cx="46750" cy="33375"/>
            </a:xfrm>
            <a:custGeom>
              <a:avLst/>
              <a:gdLst/>
              <a:ahLst/>
              <a:cxnLst/>
              <a:rect l="l" t="t" r="r" b="b"/>
              <a:pathLst>
                <a:path w="1870" h="1335" extrusionOk="0">
                  <a:moveTo>
                    <a:pt x="1" y="1"/>
                  </a:moveTo>
                  <a:lnTo>
                    <a:pt x="1" y="1334"/>
                  </a:lnTo>
                  <a:lnTo>
                    <a:pt x="1870" y="1334"/>
                  </a:lnTo>
                  <a:lnTo>
                    <a:pt x="1870"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 name="Google Shape;88;p2"/>
            <p:cNvSpPr/>
            <p:nvPr/>
          </p:nvSpPr>
          <p:spPr>
            <a:xfrm>
              <a:off x="4219275" y="3263925"/>
              <a:ext cx="46450" cy="33650"/>
            </a:xfrm>
            <a:custGeom>
              <a:avLst/>
              <a:gdLst/>
              <a:ahLst/>
              <a:cxnLst/>
              <a:rect l="l" t="t" r="r" b="b"/>
              <a:pathLst>
                <a:path w="1858" h="1346" extrusionOk="0">
                  <a:moveTo>
                    <a:pt x="0" y="0"/>
                  </a:moveTo>
                  <a:lnTo>
                    <a:pt x="0" y="1346"/>
                  </a:lnTo>
                  <a:lnTo>
                    <a:pt x="1857" y="1346"/>
                  </a:lnTo>
                  <a:lnTo>
                    <a:pt x="1857"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 name="Google Shape;89;p2"/>
            <p:cNvSpPr/>
            <p:nvPr/>
          </p:nvSpPr>
          <p:spPr>
            <a:xfrm>
              <a:off x="4218675" y="3076100"/>
              <a:ext cx="46450" cy="33675"/>
            </a:xfrm>
            <a:custGeom>
              <a:avLst/>
              <a:gdLst/>
              <a:ahLst/>
              <a:cxnLst/>
              <a:rect l="l" t="t" r="r" b="b"/>
              <a:pathLst>
                <a:path w="1858" h="1347" extrusionOk="0">
                  <a:moveTo>
                    <a:pt x="0" y="1"/>
                  </a:moveTo>
                  <a:lnTo>
                    <a:pt x="0" y="1346"/>
                  </a:lnTo>
                  <a:lnTo>
                    <a:pt x="1858" y="1346"/>
                  </a:lnTo>
                  <a:lnTo>
                    <a:pt x="1858"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 name="Google Shape;90;p2"/>
            <p:cNvSpPr/>
            <p:nvPr/>
          </p:nvSpPr>
          <p:spPr>
            <a:xfrm>
              <a:off x="4187725" y="3123425"/>
              <a:ext cx="46450" cy="33375"/>
            </a:xfrm>
            <a:custGeom>
              <a:avLst/>
              <a:gdLst/>
              <a:ahLst/>
              <a:cxnLst/>
              <a:rect l="l" t="t" r="r" b="b"/>
              <a:pathLst>
                <a:path w="1858" h="1335" extrusionOk="0">
                  <a:moveTo>
                    <a:pt x="0" y="1"/>
                  </a:moveTo>
                  <a:lnTo>
                    <a:pt x="0" y="1334"/>
                  </a:lnTo>
                  <a:lnTo>
                    <a:pt x="1857" y="1334"/>
                  </a:lnTo>
                  <a:lnTo>
                    <a:pt x="1857"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 name="Google Shape;91;p2"/>
            <p:cNvSpPr/>
            <p:nvPr/>
          </p:nvSpPr>
          <p:spPr>
            <a:xfrm>
              <a:off x="3574550" y="2856725"/>
              <a:ext cx="46450" cy="33375"/>
            </a:xfrm>
            <a:custGeom>
              <a:avLst/>
              <a:gdLst/>
              <a:ahLst/>
              <a:cxnLst/>
              <a:rect l="l" t="t" r="r" b="b"/>
              <a:pathLst>
                <a:path w="1858" h="1335" extrusionOk="0">
                  <a:moveTo>
                    <a:pt x="0" y="1"/>
                  </a:moveTo>
                  <a:lnTo>
                    <a:pt x="0" y="1334"/>
                  </a:lnTo>
                  <a:lnTo>
                    <a:pt x="1858" y="1334"/>
                  </a:lnTo>
                  <a:lnTo>
                    <a:pt x="1858"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 name="Google Shape;92;p2"/>
            <p:cNvSpPr/>
            <p:nvPr/>
          </p:nvSpPr>
          <p:spPr>
            <a:xfrm>
              <a:off x="4421675" y="2864475"/>
              <a:ext cx="46450" cy="33350"/>
            </a:xfrm>
            <a:custGeom>
              <a:avLst/>
              <a:gdLst/>
              <a:ahLst/>
              <a:cxnLst/>
              <a:rect l="l" t="t" r="r" b="b"/>
              <a:pathLst>
                <a:path w="1858" h="1334" extrusionOk="0">
                  <a:moveTo>
                    <a:pt x="0" y="0"/>
                  </a:moveTo>
                  <a:lnTo>
                    <a:pt x="0" y="1334"/>
                  </a:lnTo>
                  <a:lnTo>
                    <a:pt x="1858" y="1334"/>
                  </a:lnTo>
                  <a:lnTo>
                    <a:pt x="1858"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 name="Google Shape;93;p2"/>
            <p:cNvSpPr/>
            <p:nvPr/>
          </p:nvSpPr>
          <p:spPr>
            <a:xfrm>
              <a:off x="3890050" y="2821300"/>
              <a:ext cx="46475" cy="33375"/>
            </a:xfrm>
            <a:custGeom>
              <a:avLst/>
              <a:gdLst/>
              <a:ahLst/>
              <a:cxnLst/>
              <a:rect l="l" t="t" r="r" b="b"/>
              <a:pathLst>
                <a:path w="1859" h="1335" extrusionOk="0">
                  <a:moveTo>
                    <a:pt x="1" y="1"/>
                  </a:moveTo>
                  <a:lnTo>
                    <a:pt x="1" y="1334"/>
                  </a:lnTo>
                  <a:lnTo>
                    <a:pt x="1858" y="1334"/>
                  </a:lnTo>
                  <a:lnTo>
                    <a:pt x="1858" y="1"/>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 name="Google Shape;94;p2"/>
            <p:cNvSpPr/>
            <p:nvPr/>
          </p:nvSpPr>
          <p:spPr>
            <a:xfrm>
              <a:off x="4119250" y="2771900"/>
              <a:ext cx="46450" cy="33350"/>
            </a:xfrm>
            <a:custGeom>
              <a:avLst/>
              <a:gdLst/>
              <a:ahLst/>
              <a:cxnLst/>
              <a:rect l="l" t="t" r="r" b="b"/>
              <a:pathLst>
                <a:path w="1858" h="1334" extrusionOk="0">
                  <a:moveTo>
                    <a:pt x="1" y="0"/>
                  </a:moveTo>
                  <a:lnTo>
                    <a:pt x="1" y="1334"/>
                  </a:lnTo>
                  <a:lnTo>
                    <a:pt x="1858" y="1334"/>
                  </a:lnTo>
                  <a:lnTo>
                    <a:pt x="1858"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 name="Google Shape;95;p2"/>
            <p:cNvSpPr/>
            <p:nvPr/>
          </p:nvSpPr>
          <p:spPr>
            <a:xfrm>
              <a:off x="3890050" y="2617425"/>
              <a:ext cx="46475" cy="33350"/>
            </a:xfrm>
            <a:custGeom>
              <a:avLst/>
              <a:gdLst/>
              <a:ahLst/>
              <a:cxnLst/>
              <a:rect l="l" t="t" r="r" b="b"/>
              <a:pathLst>
                <a:path w="1859" h="1334" extrusionOk="0">
                  <a:moveTo>
                    <a:pt x="1" y="0"/>
                  </a:moveTo>
                  <a:lnTo>
                    <a:pt x="1" y="1334"/>
                  </a:lnTo>
                  <a:lnTo>
                    <a:pt x="1858" y="1334"/>
                  </a:lnTo>
                  <a:lnTo>
                    <a:pt x="1858"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 name="Google Shape;96;p2"/>
            <p:cNvSpPr/>
            <p:nvPr/>
          </p:nvSpPr>
          <p:spPr>
            <a:xfrm>
              <a:off x="3917450" y="2664150"/>
              <a:ext cx="42575" cy="30675"/>
            </a:xfrm>
            <a:custGeom>
              <a:avLst/>
              <a:gdLst/>
              <a:ahLst/>
              <a:cxnLst/>
              <a:rect l="l" t="t" r="r" b="b"/>
              <a:pathLst>
                <a:path w="1703" h="1227" extrusionOk="0">
                  <a:moveTo>
                    <a:pt x="0" y="0"/>
                  </a:moveTo>
                  <a:lnTo>
                    <a:pt x="0" y="1227"/>
                  </a:lnTo>
                  <a:lnTo>
                    <a:pt x="1703" y="1227"/>
                  </a:lnTo>
                  <a:lnTo>
                    <a:pt x="1703" y="0"/>
                  </a:lnTo>
                  <a:close/>
                </a:path>
              </a:pathLst>
            </a:custGeom>
            <a:solidFill>
              <a:srgbClr val="A3ACB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 name="Google Shape;97;p2"/>
            <p:cNvSpPr/>
            <p:nvPr/>
          </p:nvSpPr>
          <p:spPr>
            <a:xfrm>
              <a:off x="4904775" y="2467400"/>
              <a:ext cx="326250" cy="134850"/>
            </a:xfrm>
            <a:custGeom>
              <a:avLst/>
              <a:gdLst/>
              <a:ahLst/>
              <a:cxnLst/>
              <a:rect l="l" t="t" r="r" b="b"/>
              <a:pathLst>
                <a:path w="13050" h="5394" extrusionOk="0">
                  <a:moveTo>
                    <a:pt x="7227" y="0"/>
                  </a:moveTo>
                  <a:cubicBezTo>
                    <a:pt x="6561" y="0"/>
                    <a:pt x="5977" y="465"/>
                    <a:pt x="5834" y="1084"/>
                  </a:cubicBezTo>
                  <a:cubicBezTo>
                    <a:pt x="5513" y="608"/>
                    <a:pt x="4977" y="298"/>
                    <a:pt x="4370" y="298"/>
                  </a:cubicBezTo>
                  <a:cubicBezTo>
                    <a:pt x="3417" y="298"/>
                    <a:pt x="2643" y="1072"/>
                    <a:pt x="2643" y="2036"/>
                  </a:cubicBezTo>
                  <a:cubicBezTo>
                    <a:pt x="2643" y="2096"/>
                    <a:pt x="2643" y="2144"/>
                    <a:pt x="2655" y="2203"/>
                  </a:cubicBezTo>
                  <a:cubicBezTo>
                    <a:pt x="2393" y="2024"/>
                    <a:pt x="2060" y="1917"/>
                    <a:pt x="1727" y="1917"/>
                  </a:cubicBezTo>
                  <a:cubicBezTo>
                    <a:pt x="774" y="1917"/>
                    <a:pt x="0" y="2691"/>
                    <a:pt x="0" y="3668"/>
                  </a:cubicBezTo>
                  <a:cubicBezTo>
                    <a:pt x="0" y="4584"/>
                    <a:pt x="715" y="5334"/>
                    <a:pt x="1619" y="5394"/>
                  </a:cubicBezTo>
                  <a:lnTo>
                    <a:pt x="11442" y="5394"/>
                  </a:lnTo>
                  <a:cubicBezTo>
                    <a:pt x="12299" y="5346"/>
                    <a:pt x="13049" y="4584"/>
                    <a:pt x="13049" y="3644"/>
                  </a:cubicBezTo>
                  <a:cubicBezTo>
                    <a:pt x="13049" y="2691"/>
                    <a:pt x="12276" y="1905"/>
                    <a:pt x="11323" y="1905"/>
                  </a:cubicBezTo>
                  <a:cubicBezTo>
                    <a:pt x="10978" y="1905"/>
                    <a:pt x="10668" y="2013"/>
                    <a:pt x="10394" y="2179"/>
                  </a:cubicBezTo>
                  <a:cubicBezTo>
                    <a:pt x="10323" y="1667"/>
                    <a:pt x="9894" y="1298"/>
                    <a:pt x="9370" y="1298"/>
                  </a:cubicBezTo>
                  <a:cubicBezTo>
                    <a:pt x="9108" y="1298"/>
                    <a:pt x="8870" y="1405"/>
                    <a:pt x="8692" y="1548"/>
                  </a:cubicBezTo>
                  <a:lnTo>
                    <a:pt x="8692" y="1465"/>
                  </a:lnTo>
                  <a:cubicBezTo>
                    <a:pt x="8692" y="655"/>
                    <a:pt x="8037" y="0"/>
                    <a:pt x="7227"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 name="Google Shape;98;p2"/>
            <p:cNvSpPr/>
            <p:nvPr/>
          </p:nvSpPr>
          <p:spPr>
            <a:xfrm>
              <a:off x="4580925" y="2909725"/>
              <a:ext cx="184575" cy="16375"/>
            </a:xfrm>
            <a:custGeom>
              <a:avLst/>
              <a:gdLst/>
              <a:ahLst/>
              <a:cxnLst/>
              <a:rect l="l" t="t" r="r" b="b"/>
              <a:pathLst>
                <a:path w="7383" h="655" extrusionOk="0">
                  <a:moveTo>
                    <a:pt x="0" y="0"/>
                  </a:moveTo>
                  <a:lnTo>
                    <a:pt x="0" y="655"/>
                  </a:lnTo>
                  <a:lnTo>
                    <a:pt x="7382" y="655"/>
                  </a:lnTo>
                  <a:lnTo>
                    <a:pt x="7382" y="0"/>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 name="Google Shape;99;p2"/>
            <p:cNvSpPr/>
            <p:nvPr/>
          </p:nvSpPr>
          <p:spPr>
            <a:xfrm>
              <a:off x="4580925" y="3124025"/>
              <a:ext cx="184575" cy="16400"/>
            </a:xfrm>
            <a:custGeom>
              <a:avLst/>
              <a:gdLst/>
              <a:ahLst/>
              <a:cxnLst/>
              <a:rect l="l" t="t" r="r" b="b"/>
              <a:pathLst>
                <a:path w="7383" h="656" extrusionOk="0">
                  <a:moveTo>
                    <a:pt x="0" y="1"/>
                  </a:moveTo>
                  <a:lnTo>
                    <a:pt x="0" y="655"/>
                  </a:lnTo>
                  <a:lnTo>
                    <a:pt x="7382" y="655"/>
                  </a:lnTo>
                  <a:lnTo>
                    <a:pt x="7382" y="1"/>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 name="Google Shape;100;p2"/>
            <p:cNvSpPr/>
            <p:nvPr/>
          </p:nvSpPr>
          <p:spPr>
            <a:xfrm>
              <a:off x="3276300" y="2904950"/>
              <a:ext cx="182175" cy="17300"/>
            </a:xfrm>
            <a:custGeom>
              <a:avLst/>
              <a:gdLst/>
              <a:ahLst/>
              <a:cxnLst/>
              <a:rect l="l" t="t" r="r" b="b"/>
              <a:pathLst>
                <a:path w="7287" h="692" extrusionOk="0">
                  <a:moveTo>
                    <a:pt x="0" y="1"/>
                  </a:moveTo>
                  <a:lnTo>
                    <a:pt x="0" y="691"/>
                  </a:lnTo>
                  <a:lnTo>
                    <a:pt x="7287" y="691"/>
                  </a:lnTo>
                  <a:lnTo>
                    <a:pt x="7287" y="1"/>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 name="Google Shape;101;p2"/>
            <p:cNvSpPr/>
            <p:nvPr/>
          </p:nvSpPr>
          <p:spPr>
            <a:xfrm>
              <a:off x="3276300" y="3127900"/>
              <a:ext cx="182175" cy="16975"/>
            </a:xfrm>
            <a:custGeom>
              <a:avLst/>
              <a:gdLst/>
              <a:ahLst/>
              <a:cxnLst/>
              <a:rect l="l" t="t" r="r" b="b"/>
              <a:pathLst>
                <a:path w="7287" h="679" extrusionOk="0">
                  <a:moveTo>
                    <a:pt x="0" y="0"/>
                  </a:moveTo>
                  <a:lnTo>
                    <a:pt x="0" y="679"/>
                  </a:lnTo>
                  <a:lnTo>
                    <a:pt x="7287" y="679"/>
                  </a:lnTo>
                  <a:lnTo>
                    <a:pt x="7287" y="0"/>
                  </a:lnTo>
                  <a:close/>
                </a:path>
              </a:pathLst>
            </a:custGeom>
            <a:solidFill>
              <a:srgbClr val="B5C3C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97157515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02"/>
        <p:cNvGrpSpPr/>
        <p:nvPr/>
      </p:nvGrpSpPr>
      <p:grpSpPr>
        <a:xfrm>
          <a:off x="0" y="0"/>
          <a:ext cx="0" cy="0"/>
          <a:chOff x="0" y="0"/>
          <a:chExt cx="0" cy="0"/>
        </a:xfrm>
      </p:grpSpPr>
      <p:sp>
        <p:nvSpPr>
          <p:cNvPr id="103" name="Google Shape;103;p3"/>
          <p:cNvSpPr/>
          <p:nvPr/>
        </p:nvSpPr>
        <p:spPr>
          <a:xfrm>
            <a:off x="-100" y="1"/>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 name="Google Shape;104;p3"/>
          <p:cNvSpPr/>
          <p:nvPr/>
        </p:nvSpPr>
        <p:spPr>
          <a:xfrm>
            <a:off x="443193" y="226821"/>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 name="Google Shape;105;p3"/>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6" name="Google Shape;106;p3"/>
          <p:cNvSpPr txBox="1">
            <a:spLocks noGrp="1"/>
          </p:cNvSpPr>
          <p:nvPr>
            <p:ph type="title"/>
          </p:nvPr>
        </p:nvSpPr>
        <p:spPr>
          <a:xfrm>
            <a:off x="914400" y="3337600"/>
            <a:ext cx="5765200" cy="11224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07" name="Google Shape;107;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108" name="Google Shape;108;p3"/>
          <p:cNvSpPr txBox="1">
            <a:spLocks noGrp="1"/>
          </p:cNvSpPr>
          <p:nvPr>
            <p:ph type="title" idx="2" hasCustomPrompt="1"/>
          </p:nvPr>
        </p:nvSpPr>
        <p:spPr>
          <a:xfrm>
            <a:off x="914400" y="1780000"/>
            <a:ext cx="5765200" cy="1557600"/>
          </a:xfrm>
          <a:prstGeom prst="rect">
            <a:avLst/>
          </a:prstGeom>
        </p:spPr>
        <p:txBody>
          <a:bodyPr spcFirstLastPara="1" wrap="square" lIns="91425" tIns="91425" rIns="91425" bIns="91425" anchor="b" anchorCtr="0">
            <a:noAutofit/>
          </a:bodyPr>
          <a:lstStyle>
            <a:lvl1pPr lvl="0" rtl="0">
              <a:spcBef>
                <a:spcPts val="0"/>
              </a:spcBef>
              <a:spcAft>
                <a:spcPts val="0"/>
              </a:spcAft>
              <a:buSzPts val="7000"/>
              <a:buNone/>
              <a:defRPr sz="9333"/>
            </a:lvl1pPr>
            <a:lvl2pPr lvl="1" algn="ctr" rtl="0">
              <a:spcBef>
                <a:spcPts val="0"/>
              </a:spcBef>
              <a:spcAft>
                <a:spcPts val="0"/>
              </a:spcAft>
              <a:buSzPts val="7000"/>
              <a:buNone/>
              <a:defRPr sz="9333"/>
            </a:lvl2pPr>
            <a:lvl3pPr lvl="2" algn="ctr" rtl="0">
              <a:spcBef>
                <a:spcPts val="0"/>
              </a:spcBef>
              <a:spcAft>
                <a:spcPts val="0"/>
              </a:spcAft>
              <a:buSzPts val="7000"/>
              <a:buNone/>
              <a:defRPr sz="9333"/>
            </a:lvl3pPr>
            <a:lvl4pPr lvl="3" algn="ctr" rtl="0">
              <a:spcBef>
                <a:spcPts val="0"/>
              </a:spcBef>
              <a:spcAft>
                <a:spcPts val="0"/>
              </a:spcAft>
              <a:buSzPts val="7000"/>
              <a:buNone/>
              <a:defRPr sz="9333"/>
            </a:lvl4pPr>
            <a:lvl5pPr lvl="4" algn="ctr" rtl="0">
              <a:spcBef>
                <a:spcPts val="0"/>
              </a:spcBef>
              <a:spcAft>
                <a:spcPts val="0"/>
              </a:spcAft>
              <a:buSzPts val="7000"/>
              <a:buNone/>
              <a:defRPr sz="9333"/>
            </a:lvl5pPr>
            <a:lvl6pPr lvl="5" algn="ctr" rtl="0">
              <a:spcBef>
                <a:spcPts val="0"/>
              </a:spcBef>
              <a:spcAft>
                <a:spcPts val="0"/>
              </a:spcAft>
              <a:buSzPts val="7000"/>
              <a:buNone/>
              <a:defRPr sz="9333"/>
            </a:lvl6pPr>
            <a:lvl7pPr lvl="6" algn="ctr" rtl="0">
              <a:spcBef>
                <a:spcPts val="0"/>
              </a:spcBef>
              <a:spcAft>
                <a:spcPts val="0"/>
              </a:spcAft>
              <a:buSzPts val="7000"/>
              <a:buNone/>
              <a:defRPr sz="9333"/>
            </a:lvl7pPr>
            <a:lvl8pPr lvl="7" algn="ctr" rtl="0">
              <a:spcBef>
                <a:spcPts val="0"/>
              </a:spcBef>
              <a:spcAft>
                <a:spcPts val="0"/>
              </a:spcAft>
              <a:buSzPts val="7000"/>
              <a:buNone/>
              <a:defRPr sz="9333"/>
            </a:lvl8pPr>
            <a:lvl9pPr lvl="8" algn="ctr" rtl="0">
              <a:spcBef>
                <a:spcPts val="0"/>
              </a:spcBef>
              <a:spcAft>
                <a:spcPts val="0"/>
              </a:spcAft>
              <a:buSzPts val="7000"/>
              <a:buNone/>
              <a:defRPr sz="9333"/>
            </a:lvl9pPr>
          </a:lstStyle>
          <a:p>
            <a:r>
              <a:t>xx%</a:t>
            </a:r>
          </a:p>
        </p:txBody>
      </p:sp>
      <p:sp>
        <p:nvSpPr>
          <p:cNvPr id="109" name="Google Shape;109;p3"/>
          <p:cNvSpPr txBox="1">
            <a:spLocks noGrp="1"/>
          </p:cNvSpPr>
          <p:nvPr>
            <p:ph type="subTitle" idx="1"/>
          </p:nvPr>
        </p:nvSpPr>
        <p:spPr>
          <a:xfrm>
            <a:off x="914400" y="4460000"/>
            <a:ext cx="5765200" cy="618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359403768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10"/>
        <p:cNvGrpSpPr/>
        <p:nvPr/>
      </p:nvGrpSpPr>
      <p:grpSpPr>
        <a:xfrm>
          <a:off x="0" y="0"/>
          <a:ext cx="0" cy="0"/>
          <a:chOff x="0" y="0"/>
          <a:chExt cx="0" cy="0"/>
        </a:xfrm>
      </p:grpSpPr>
      <p:sp>
        <p:nvSpPr>
          <p:cNvPr id="111" name="Google Shape;111;p4"/>
          <p:cNvSpPr/>
          <p:nvPr/>
        </p:nvSpPr>
        <p:spPr>
          <a:xfrm>
            <a:off x="-100" y="1"/>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2" name="Google Shape;112;p4"/>
          <p:cNvSpPr/>
          <p:nvPr/>
        </p:nvSpPr>
        <p:spPr>
          <a:xfrm>
            <a:off x="443193" y="226821"/>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3" name="Google Shape;113;p4"/>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4" name="Google Shape;114;p4"/>
          <p:cNvSpPr txBox="1">
            <a:spLocks noGrp="1"/>
          </p:cNvSpPr>
          <p:nvPr>
            <p:ph type="title"/>
          </p:nvPr>
        </p:nvSpPr>
        <p:spPr>
          <a:xfrm>
            <a:off x="914400" y="593367"/>
            <a:ext cx="103632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15" name="Google Shape;115;p4"/>
          <p:cNvSpPr txBox="1">
            <a:spLocks noGrp="1"/>
          </p:cNvSpPr>
          <p:nvPr>
            <p:ph type="body" idx="1"/>
          </p:nvPr>
        </p:nvSpPr>
        <p:spPr>
          <a:xfrm>
            <a:off x="914400" y="1536633"/>
            <a:ext cx="10363200" cy="4555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Clr>
                <a:srgbClr val="434343"/>
              </a:buClr>
              <a:buSzPts val="1200"/>
              <a:buFont typeface="Livvic"/>
              <a:buAutoNum type="arabicPeriod"/>
              <a:defRPr sz="1467"/>
            </a:lvl1pPr>
            <a:lvl2pPr marL="1219170" lvl="1" indent="-406390">
              <a:spcBef>
                <a:spcPts val="0"/>
              </a:spcBef>
              <a:spcAft>
                <a:spcPts val="0"/>
              </a:spcAft>
              <a:buClr>
                <a:srgbClr val="434343"/>
              </a:buClr>
              <a:buSzPts val="1200"/>
              <a:buFont typeface="Roboto Condensed Light"/>
              <a:buAutoNum type="alphaLcPeriod"/>
              <a:defRPr/>
            </a:lvl2pPr>
            <a:lvl3pPr marL="1828754" lvl="2" indent="-406390">
              <a:spcBef>
                <a:spcPts val="0"/>
              </a:spcBef>
              <a:spcAft>
                <a:spcPts val="0"/>
              </a:spcAft>
              <a:buClr>
                <a:srgbClr val="434343"/>
              </a:buClr>
              <a:buSzPts val="1200"/>
              <a:buFont typeface="Roboto Condensed Light"/>
              <a:buAutoNum type="romanLcPeriod"/>
              <a:defRPr/>
            </a:lvl3pPr>
            <a:lvl4pPr marL="2438339" lvl="3" indent="-406390">
              <a:spcBef>
                <a:spcPts val="0"/>
              </a:spcBef>
              <a:spcAft>
                <a:spcPts val="0"/>
              </a:spcAft>
              <a:buClr>
                <a:srgbClr val="434343"/>
              </a:buClr>
              <a:buSzPts val="1200"/>
              <a:buFont typeface="Roboto Condensed Light"/>
              <a:buAutoNum type="arabicPeriod"/>
              <a:defRPr/>
            </a:lvl4pPr>
            <a:lvl5pPr marL="3047924" lvl="4" indent="-406390">
              <a:spcBef>
                <a:spcPts val="0"/>
              </a:spcBef>
              <a:spcAft>
                <a:spcPts val="0"/>
              </a:spcAft>
              <a:buClr>
                <a:srgbClr val="434343"/>
              </a:buClr>
              <a:buSzPts val="1200"/>
              <a:buFont typeface="Roboto Condensed Light"/>
              <a:buAutoNum type="alphaLcPeriod"/>
              <a:defRPr/>
            </a:lvl5pPr>
            <a:lvl6pPr marL="3657509" lvl="5" indent="-406390">
              <a:spcBef>
                <a:spcPts val="0"/>
              </a:spcBef>
              <a:spcAft>
                <a:spcPts val="0"/>
              </a:spcAft>
              <a:buClr>
                <a:srgbClr val="434343"/>
              </a:buClr>
              <a:buSzPts val="1200"/>
              <a:buFont typeface="Roboto Condensed Light"/>
              <a:buAutoNum type="romanLcPeriod"/>
              <a:defRPr/>
            </a:lvl6pPr>
            <a:lvl7pPr marL="4267093" lvl="6" indent="-406390">
              <a:spcBef>
                <a:spcPts val="0"/>
              </a:spcBef>
              <a:spcAft>
                <a:spcPts val="0"/>
              </a:spcAft>
              <a:buClr>
                <a:srgbClr val="434343"/>
              </a:buClr>
              <a:buSzPts val="1200"/>
              <a:buFont typeface="Roboto Condensed Light"/>
              <a:buAutoNum type="arabicPeriod"/>
              <a:defRPr/>
            </a:lvl7pPr>
            <a:lvl8pPr marL="4876678" lvl="7" indent="-406390">
              <a:spcBef>
                <a:spcPts val="0"/>
              </a:spcBef>
              <a:spcAft>
                <a:spcPts val="0"/>
              </a:spcAft>
              <a:buClr>
                <a:srgbClr val="434343"/>
              </a:buClr>
              <a:buSzPts val="1200"/>
              <a:buFont typeface="Roboto Condensed Light"/>
              <a:buAutoNum type="alphaLcPeriod"/>
              <a:defRPr/>
            </a:lvl8pPr>
            <a:lvl9pPr marL="5486263" lvl="8" indent="-406390">
              <a:spcBef>
                <a:spcPts val="0"/>
              </a:spcBef>
              <a:spcAft>
                <a:spcPts val="0"/>
              </a:spcAft>
              <a:buClr>
                <a:srgbClr val="434343"/>
              </a:buClr>
              <a:buSzPts val="1200"/>
              <a:buFont typeface="Roboto Condensed Light"/>
              <a:buAutoNum type="romanLcPeriod"/>
              <a:defRPr/>
            </a:lvl9pPr>
          </a:lstStyle>
          <a:p>
            <a:endParaRPr/>
          </a:p>
        </p:txBody>
      </p:sp>
      <p:sp>
        <p:nvSpPr>
          <p:cNvPr id="116" name="Google Shape;116;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67282365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47"/>
        <p:cNvGrpSpPr/>
        <p:nvPr/>
      </p:nvGrpSpPr>
      <p:grpSpPr>
        <a:xfrm>
          <a:off x="0" y="0"/>
          <a:ext cx="0" cy="0"/>
          <a:chOff x="0" y="0"/>
          <a:chExt cx="0" cy="0"/>
        </a:xfrm>
      </p:grpSpPr>
      <p:sp>
        <p:nvSpPr>
          <p:cNvPr id="148" name="Google Shape;148;p9"/>
          <p:cNvSpPr/>
          <p:nvPr/>
        </p:nvSpPr>
        <p:spPr>
          <a:xfrm>
            <a:off x="-100" y="1"/>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49" name="Google Shape;149;p9"/>
          <p:cNvSpPr/>
          <p:nvPr/>
        </p:nvSpPr>
        <p:spPr>
          <a:xfrm>
            <a:off x="443193" y="226821"/>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0" name="Google Shape;150;p9"/>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151" name="Google Shape;151;p9"/>
          <p:cNvGrpSpPr/>
          <p:nvPr/>
        </p:nvGrpSpPr>
        <p:grpSpPr>
          <a:xfrm>
            <a:off x="885340" y="715134"/>
            <a:ext cx="9938083" cy="5530305"/>
            <a:chOff x="677150" y="1466675"/>
            <a:chExt cx="4997025" cy="2780725"/>
          </a:xfrm>
        </p:grpSpPr>
        <p:sp>
          <p:nvSpPr>
            <p:cNvPr id="152" name="Google Shape;152;p9"/>
            <p:cNvSpPr/>
            <p:nvPr/>
          </p:nvSpPr>
          <p:spPr>
            <a:xfrm>
              <a:off x="932550" y="4033075"/>
              <a:ext cx="186350" cy="152125"/>
            </a:xfrm>
            <a:custGeom>
              <a:avLst/>
              <a:gdLst/>
              <a:ahLst/>
              <a:cxnLst/>
              <a:rect l="l" t="t" r="r" b="b"/>
              <a:pathLst>
                <a:path w="7454" h="6085" extrusionOk="0">
                  <a:moveTo>
                    <a:pt x="7061" y="0"/>
                  </a:moveTo>
                  <a:lnTo>
                    <a:pt x="6692" y="191"/>
                  </a:lnTo>
                  <a:lnTo>
                    <a:pt x="6644" y="191"/>
                  </a:lnTo>
                  <a:lnTo>
                    <a:pt x="6453" y="226"/>
                  </a:lnTo>
                  <a:lnTo>
                    <a:pt x="5799" y="131"/>
                  </a:lnTo>
                  <a:lnTo>
                    <a:pt x="5418" y="274"/>
                  </a:lnTo>
                  <a:lnTo>
                    <a:pt x="5299" y="357"/>
                  </a:lnTo>
                  <a:lnTo>
                    <a:pt x="5096" y="429"/>
                  </a:lnTo>
                  <a:lnTo>
                    <a:pt x="5084" y="453"/>
                  </a:lnTo>
                  <a:lnTo>
                    <a:pt x="5072" y="453"/>
                  </a:lnTo>
                  <a:lnTo>
                    <a:pt x="4858" y="512"/>
                  </a:lnTo>
                  <a:lnTo>
                    <a:pt x="4656" y="715"/>
                  </a:lnTo>
                  <a:lnTo>
                    <a:pt x="4584" y="929"/>
                  </a:lnTo>
                  <a:lnTo>
                    <a:pt x="4346" y="1143"/>
                  </a:lnTo>
                  <a:lnTo>
                    <a:pt x="4227" y="1286"/>
                  </a:lnTo>
                  <a:lnTo>
                    <a:pt x="4191" y="1322"/>
                  </a:lnTo>
                  <a:lnTo>
                    <a:pt x="3751" y="1667"/>
                  </a:lnTo>
                  <a:lnTo>
                    <a:pt x="3703" y="1667"/>
                  </a:lnTo>
                  <a:lnTo>
                    <a:pt x="3298" y="1846"/>
                  </a:lnTo>
                  <a:lnTo>
                    <a:pt x="3179" y="1905"/>
                  </a:lnTo>
                  <a:lnTo>
                    <a:pt x="3155" y="1917"/>
                  </a:lnTo>
                  <a:lnTo>
                    <a:pt x="3036" y="1953"/>
                  </a:lnTo>
                  <a:lnTo>
                    <a:pt x="2632" y="1953"/>
                  </a:lnTo>
                  <a:lnTo>
                    <a:pt x="2084" y="2072"/>
                  </a:lnTo>
                  <a:lnTo>
                    <a:pt x="1465" y="2191"/>
                  </a:lnTo>
                  <a:lnTo>
                    <a:pt x="1393" y="2191"/>
                  </a:lnTo>
                  <a:lnTo>
                    <a:pt x="1215" y="2203"/>
                  </a:lnTo>
                  <a:lnTo>
                    <a:pt x="1203" y="2191"/>
                  </a:lnTo>
                  <a:lnTo>
                    <a:pt x="989" y="2155"/>
                  </a:lnTo>
                  <a:lnTo>
                    <a:pt x="631" y="2096"/>
                  </a:lnTo>
                  <a:lnTo>
                    <a:pt x="369" y="2239"/>
                  </a:lnTo>
                  <a:lnTo>
                    <a:pt x="191" y="2310"/>
                  </a:lnTo>
                  <a:lnTo>
                    <a:pt x="119" y="2322"/>
                  </a:lnTo>
                  <a:lnTo>
                    <a:pt x="0" y="2393"/>
                  </a:lnTo>
                  <a:lnTo>
                    <a:pt x="0" y="2429"/>
                  </a:lnTo>
                  <a:lnTo>
                    <a:pt x="0" y="2548"/>
                  </a:lnTo>
                  <a:lnTo>
                    <a:pt x="155" y="2715"/>
                  </a:lnTo>
                  <a:lnTo>
                    <a:pt x="191" y="2727"/>
                  </a:lnTo>
                  <a:lnTo>
                    <a:pt x="310" y="2834"/>
                  </a:lnTo>
                  <a:lnTo>
                    <a:pt x="322" y="2858"/>
                  </a:lnTo>
                  <a:lnTo>
                    <a:pt x="357" y="2905"/>
                  </a:lnTo>
                  <a:lnTo>
                    <a:pt x="429" y="3024"/>
                  </a:lnTo>
                  <a:lnTo>
                    <a:pt x="441" y="3048"/>
                  </a:lnTo>
                  <a:lnTo>
                    <a:pt x="631" y="3429"/>
                  </a:lnTo>
                  <a:lnTo>
                    <a:pt x="655" y="3703"/>
                  </a:lnTo>
                  <a:lnTo>
                    <a:pt x="679" y="3822"/>
                  </a:lnTo>
                  <a:lnTo>
                    <a:pt x="869" y="4108"/>
                  </a:lnTo>
                  <a:lnTo>
                    <a:pt x="917" y="4120"/>
                  </a:lnTo>
                  <a:lnTo>
                    <a:pt x="1108" y="4417"/>
                  </a:lnTo>
                  <a:lnTo>
                    <a:pt x="1108" y="4465"/>
                  </a:lnTo>
                  <a:lnTo>
                    <a:pt x="1155" y="4536"/>
                  </a:lnTo>
                  <a:lnTo>
                    <a:pt x="1548" y="5013"/>
                  </a:lnTo>
                  <a:lnTo>
                    <a:pt x="1631" y="5156"/>
                  </a:lnTo>
                  <a:lnTo>
                    <a:pt x="1739" y="5346"/>
                  </a:lnTo>
                  <a:lnTo>
                    <a:pt x="1881" y="5548"/>
                  </a:lnTo>
                  <a:lnTo>
                    <a:pt x="2024" y="5989"/>
                  </a:lnTo>
                  <a:lnTo>
                    <a:pt x="2060" y="6060"/>
                  </a:lnTo>
                  <a:lnTo>
                    <a:pt x="2155" y="6084"/>
                  </a:lnTo>
                  <a:lnTo>
                    <a:pt x="2632" y="5989"/>
                  </a:lnTo>
                  <a:lnTo>
                    <a:pt x="2894" y="5846"/>
                  </a:lnTo>
                  <a:lnTo>
                    <a:pt x="3275" y="5751"/>
                  </a:lnTo>
                  <a:lnTo>
                    <a:pt x="3656" y="5596"/>
                  </a:lnTo>
                  <a:lnTo>
                    <a:pt x="3989" y="5227"/>
                  </a:lnTo>
                  <a:lnTo>
                    <a:pt x="4144" y="4989"/>
                  </a:lnTo>
                  <a:lnTo>
                    <a:pt x="4346" y="4703"/>
                  </a:lnTo>
                  <a:lnTo>
                    <a:pt x="4358" y="4703"/>
                  </a:lnTo>
                  <a:lnTo>
                    <a:pt x="4584" y="4501"/>
                  </a:lnTo>
                  <a:lnTo>
                    <a:pt x="4620" y="4346"/>
                  </a:lnTo>
                  <a:lnTo>
                    <a:pt x="4727" y="3929"/>
                  </a:lnTo>
                  <a:lnTo>
                    <a:pt x="4739" y="3905"/>
                  </a:lnTo>
                  <a:lnTo>
                    <a:pt x="4894" y="3501"/>
                  </a:lnTo>
                  <a:lnTo>
                    <a:pt x="4906" y="3465"/>
                  </a:lnTo>
                  <a:lnTo>
                    <a:pt x="5013" y="3262"/>
                  </a:lnTo>
                  <a:lnTo>
                    <a:pt x="5084" y="3108"/>
                  </a:lnTo>
                  <a:lnTo>
                    <a:pt x="5215" y="2905"/>
                  </a:lnTo>
                  <a:lnTo>
                    <a:pt x="5215" y="2608"/>
                  </a:lnTo>
                  <a:lnTo>
                    <a:pt x="5203" y="2512"/>
                  </a:lnTo>
                  <a:lnTo>
                    <a:pt x="5453" y="2072"/>
                  </a:lnTo>
                  <a:lnTo>
                    <a:pt x="5965" y="1596"/>
                  </a:lnTo>
                  <a:lnTo>
                    <a:pt x="6049" y="1500"/>
                  </a:lnTo>
                  <a:lnTo>
                    <a:pt x="6251" y="1310"/>
                  </a:lnTo>
                  <a:lnTo>
                    <a:pt x="7227" y="786"/>
                  </a:lnTo>
                  <a:lnTo>
                    <a:pt x="7239" y="726"/>
                  </a:lnTo>
                  <a:lnTo>
                    <a:pt x="7454" y="357"/>
                  </a:lnTo>
                  <a:lnTo>
                    <a:pt x="7454" y="334"/>
                  </a:lnTo>
                  <a:lnTo>
                    <a:pt x="7323" y="12"/>
                  </a:lnTo>
                  <a:lnTo>
                    <a:pt x="706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3" name="Google Shape;153;p9"/>
            <p:cNvSpPr/>
            <p:nvPr/>
          </p:nvSpPr>
          <p:spPr>
            <a:xfrm>
              <a:off x="1552275" y="3990200"/>
              <a:ext cx="99725" cy="145275"/>
            </a:xfrm>
            <a:custGeom>
              <a:avLst/>
              <a:gdLst/>
              <a:ahLst/>
              <a:cxnLst/>
              <a:rect l="l" t="t" r="r" b="b"/>
              <a:pathLst>
                <a:path w="3989" h="5811" extrusionOk="0">
                  <a:moveTo>
                    <a:pt x="3560" y="1"/>
                  </a:moveTo>
                  <a:lnTo>
                    <a:pt x="2893" y="36"/>
                  </a:lnTo>
                  <a:lnTo>
                    <a:pt x="2417" y="274"/>
                  </a:lnTo>
                  <a:lnTo>
                    <a:pt x="2215" y="596"/>
                  </a:lnTo>
                  <a:lnTo>
                    <a:pt x="2119" y="1072"/>
                  </a:lnTo>
                  <a:lnTo>
                    <a:pt x="2072" y="1191"/>
                  </a:lnTo>
                  <a:lnTo>
                    <a:pt x="2000" y="1632"/>
                  </a:lnTo>
                  <a:lnTo>
                    <a:pt x="1917" y="1715"/>
                  </a:lnTo>
                  <a:lnTo>
                    <a:pt x="1441" y="2549"/>
                  </a:lnTo>
                  <a:lnTo>
                    <a:pt x="1357" y="2715"/>
                  </a:lnTo>
                  <a:lnTo>
                    <a:pt x="1238" y="2918"/>
                  </a:lnTo>
                  <a:lnTo>
                    <a:pt x="881" y="3680"/>
                  </a:lnTo>
                  <a:lnTo>
                    <a:pt x="810" y="3846"/>
                  </a:lnTo>
                  <a:lnTo>
                    <a:pt x="762" y="3870"/>
                  </a:lnTo>
                  <a:lnTo>
                    <a:pt x="750" y="3989"/>
                  </a:lnTo>
                  <a:lnTo>
                    <a:pt x="595" y="4215"/>
                  </a:lnTo>
                  <a:lnTo>
                    <a:pt x="405" y="4632"/>
                  </a:lnTo>
                  <a:lnTo>
                    <a:pt x="405" y="4668"/>
                  </a:lnTo>
                  <a:lnTo>
                    <a:pt x="369" y="5204"/>
                  </a:lnTo>
                  <a:lnTo>
                    <a:pt x="357" y="5263"/>
                  </a:lnTo>
                  <a:lnTo>
                    <a:pt x="238" y="5418"/>
                  </a:lnTo>
                  <a:lnTo>
                    <a:pt x="0" y="5704"/>
                  </a:lnTo>
                  <a:lnTo>
                    <a:pt x="536" y="5811"/>
                  </a:lnTo>
                  <a:lnTo>
                    <a:pt x="822" y="5775"/>
                  </a:lnTo>
                  <a:lnTo>
                    <a:pt x="965" y="5799"/>
                  </a:lnTo>
                  <a:lnTo>
                    <a:pt x="965" y="5573"/>
                  </a:lnTo>
                  <a:lnTo>
                    <a:pt x="1262" y="5418"/>
                  </a:lnTo>
                  <a:lnTo>
                    <a:pt x="2131" y="5085"/>
                  </a:lnTo>
                  <a:lnTo>
                    <a:pt x="3620" y="3573"/>
                  </a:lnTo>
                  <a:lnTo>
                    <a:pt x="3679" y="3501"/>
                  </a:lnTo>
                  <a:lnTo>
                    <a:pt x="3679" y="3239"/>
                  </a:lnTo>
                  <a:lnTo>
                    <a:pt x="3679" y="2953"/>
                  </a:lnTo>
                  <a:lnTo>
                    <a:pt x="3846" y="2430"/>
                  </a:lnTo>
                  <a:lnTo>
                    <a:pt x="3965" y="2001"/>
                  </a:lnTo>
                  <a:lnTo>
                    <a:pt x="3989" y="1810"/>
                  </a:lnTo>
                  <a:lnTo>
                    <a:pt x="3989" y="1715"/>
                  </a:lnTo>
                  <a:lnTo>
                    <a:pt x="3989" y="1525"/>
                  </a:lnTo>
                  <a:lnTo>
                    <a:pt x="3870" y="441"/>
                  </a:lnTo>
                  <a:lnTo>
                    <a:pt x="3798" y="274"/>
                  </a:lnTo>
                  <a:lnTo>
                    <a:pt x="3786" y="274"/>
                  </a:lnTo>
                  <a:lnTo>
                    <a:pt x="3632" y="120"/>
                  </a:lnTo>
                  <a:lnTo>
                    <a:pt x="3560"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4" name="Google Shape;154;p9"/>
            <p:cNvSpPr/>
            <p:nvPr/>
          </p:nvSpPr>
          <p:spPr>
            <a:xfrm>
              <a:off x="1185850" y="4136950"/>
              <a:ext cx="105700" cy="110450"/>
            </a:xfrm>
            <a:custGeom>
              <a:avLst/>
              <a:gdLst/>
              <a:ahLst/>
              <a:cxnLst/>
              <a:rect l="l" t="t" r="r" b="b"/>
              <a:pathLst>
                <a:path w="4228" h="4418" extrusionOk="0">
                  <a:moveTo>
                    <a:pt x="3751" y="0"/>
                  </a:moveTo>
                  <a:lnTo>
                    <a:pt x="3584" y="72"/>
                  </a:lnTo>
                  <a:lnTo>
                    <a:pt x="3584" y="143"/>
                  </a:lnTo>
                  <a:lnTo>
                    <a:pt x="3620" y="262"/>
                  </a:lnTo>
                  <a:lnTo>
                    <a:pt x="3620" y="346"/>
                  </a:lnTo>
                  <a:lnTo>
                    <a:pt x="3060" y="358"/>
                  </a:lnTo>
                  <a:lnTo>
                    <a:pt x="2798" y="262"/>
                  </a:lnTo>
                  <a:lnTo>
                    <a:pt x="2263" y="310"/>
                  </a:lnTo>
                  <a:lnTo>
                    <a:pt x="1620" y="131"/>
                  </a:lnTo>
                  <a:lnTo>
                    <a:pt x="1429" y="108"/>
                  </a:lnTo>
                  <a:lnTo>
                    <a:pt x="1310" y="108"/>
                  </a:lnTo>
                  <a:lnTo>
                    <a:pt x="1096" y="143"/>
                  </a:lnTo>
                  <a:lnTo>
                    <a:pt x="1084" y="143"/>
                  </a:lnTo>
                  <a:lnTo>
                    <a:pt x="1013" y="786"/>
                  </a:lnTo>
                  <a:lnTo>
                    <a:pt x="667" y="1322"/>
                  </a:lnTo>
                  <a:lnTo>
                    <a:pt x="489" y="1489"/>
                  </a:lnTo>
                  <a:lnTo>
                    <a:pt x="262" y="1620"/>
                  </a:lnTo>
                  <a:lnTo>
                    <a:pt x="60" y="1739"/>
                  </a:lnTo>
                  <a:lnTo>
                    <a:pt x="24" y="2084"/>
                  </a:lnTo>
                  <a:lnTo>
                    <a:pt x="1" y="2584"/>
                  </a:lnTo>
                  <a:lnTo>
                    <a:pt x="24" y="2786"/>
                  </a:lnTo>
                  <a:lnTo>
                    <a:pt x="143" y="3048"/>
                  </a:lnTo>
                  <a:lnTo>
                    <a:pt x="227" y="3215"/>
                  </a:lnTo>
                  <a:lnTo>
                    <a:pt x="239" y="3239"/>
                  </a:lnTo>
                  <a:lnTo>
                    <a:pt x="346" y="3465"/>
                  </a:lnTo>
                  <a:lnTo>
                    <a:pt x="501" y="3584"/>
                  </a:lnTo>
                  <a:lnTo>
                    <a:pt x="655" y="3703"/>
                  </a:lnTo>
                  <a:lnTo>
                    <a:pt x="739" y="3858"/>
                  </a:lnTo>
                  <a:lnTo>
                    <a:pt x="989" y="4013"/>
                  </a:lnTo>
                  <a:lnTo>
                    <a:pt x="1382" y="4334"/>
                  </a:lnTo>
                  <a:lnTo>
                    <a:pt x="1429" y="4346"/>
                  </a:lnTo>
                  <a:lnTo>
                    <a:pt x="1786" y="4370"/>
                  </a:lnTo>
                  <a:lnTo>
                    <a:pt x="1953" y="4418"/>
                  </a:lnTo>
                  <a:lnTo>
                    <a:pt x="2560" y="4287"/>
                  </a:lnTo>
                  <a:lnTo>
                    <a:pt x="3179" y="4049"/>
                  </a:lnTo>
                  <a:lnTo>
                    <a:pt x="3465" y="3977"/>
                  </a:lnTo>
                  <a:lnTo>
                    <a:pt x="3620" y="3894"/>
                  </a:lnTo>
                  <a:lnTo>
                    <a:pt x="4180" y="3227"/>
                  </a:lnTo>
                  <a:lnTo>
                    <a:pt x="4227" y="3096"/>
                  </a:lnTo>
                  <a:lnTo>
                    <a:pt x="4120" y="2941"/>
                  </a:lnTo>
                  <a:lnTo>
                    <a:pt x="4180" y="2548"/>
                  </a:lnTo>
                  <a:lnTo>
                    <a:pt x="4227" y="2346"/>
                  </a:lnTo>
                  <a:lnTo>
                    <a:pt x="4227" y="1846"/>
                  </a:lnTo>
                  <a:lnTo>
                    <a:pt x="4168" y="1596"/>
                  </a:lnTo>
                  <a:lnTo>
                    <a:pt x="3894" y="905"/>
                  </a:lnTo>
                  <a:lnTo>
                    <a:pt x="3811" y="596"/>
                  </a:lnTo>
                  <a:lnTo>
                    <a:pt x="3930" y="191"/>
                  </a:lnTo>
                  <a:lnTo>
                    <a:pt x="3751"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5" name="Google Shape;155;p9"/>
            <p:cNvSpPr/>
            <p:nvPr/>
          </p:nvSpPr>
          <p:spPr>
            <a:xfrm>
              <a:off x="1638875" y="3864900"/>
              <a:ext cx="105100" cy="100625"/>
            </a:xfrm>
            <a:custGeom>
              <a:avLst/>
              <a:gdLst/>
              <a:ahLst/>
              <a:cxnLst/>
              <a:rect l="l" t="t" r="r" b="b"/>
              <a:pathLst>
                <a:path w="4204" h="4025" extrusionOk="0">
                  <a:moveTo>
                    <a:pt x="3918" y="0"/>
                  </a:moveTo>
                  <a:lnTo>
                    <a:pt x="3549" y="167"/>
                  </a:lnTo>
                  <a:lnTo>
                    <a:pt x="3442" y="393"/>
                  </a:lnTo>
                  <a:lnTo>
                    <a:pt x="3442" y="417"/>
                  </a:lnTo>
                  <a:lnTo>
                    <a:pt x="3370" y="631"/>
                  </a:lnTo>
                  <a:lnTo>
                    <a:pt x="3239" y="988"/>
                  </a:lnTo>
                  <a:lnTo>
                    <a:pt x="2858" y="1107"/>
                  </a:lnTo>
                  <a:lnTo>
                    <a:pt x="2561" y="1024"/>
                  </a:lnTo>
                  <a:lnTo>
                    <a:pt x="2477" y="1060"/>
                  </a:lnTo>
                  <a:lnTo>
                    <a:pt x="2323" y="1143"/>
                  </a:lnTo>
                  <a:lnTo>
                    <a:pt x="2287" y="1143"/>
                  </a:lnTo>
                  <a:lnTo>
                    <a:pt x="1846" y="1346"/>
                  </a:lnTo>
                  <a:lnTo>
                    <a:pt x="1787" y="1417"/>
                  </a:lnTo>
                  <a:lnTo>
                    <a:pt x="1370" y="1584"/>
                  </a:lnTo>
                  <a:lnTo>
                    <a:pt x="1180" y="1596"/>
                  </a:lnTo>
                  <a:lnTo>
                    <a:pt x="989" y="1667"/>
                  </a:lnTo>
                  <a:lnTo>
                    <a:pt x="953" y="1679"/>
                  </a:lnTo>
                  <a:lnTo>
                    <a:pt x="1001" y="1703"/>
                  </a:lnTo>
                  <a:lnTo>
                    <a:pt x="656" y="2024"/>
                  </a:lnTo>
                  <a:lnTo>
                    <a:pt x="632" y="2072"/>
                  </a:lnTo>
                  <a:lnTo>
                    <a:pt x="465" y="2310"/>
                  </a:lnTo>
                  <a:lnTo>
                    <a:pt x="382" y="2536"/>
                  </a:lnTo>
                  <a:lnTo>
                    <a:pt x="382" y="2953"/>
                  </a:lnTo>
                  <a:lnTo>
                    <a:pt x="382" y="2965"/>
                  </a:lnTo>
                  <a:lnTo>
                    <a:pt x="382" y="2977"/>
                  </a:lnTo>
                  <a:lnTo>
                    <a:pt x="358" y="3143"/>
                  </a:lnTo>
                  <a:lnTo>
                    <a:pt x="96" y="3489"/>
                  </a:lnTo>
                  <a:lnTo>
                    <a:pt x="1" y="3572"/>
                  </a:lnTo>
                  <a:lnTo>
                    <a:pt x="215" y="3929"/>
                  </a:lnTo>
                  <a:lnTo>
                    <a:pt x="572" y="3941"/>
                  </a:lnTo>
                  <a:lnTo>
                    <a:pt x="775" y="3977"/>
                  </a:lnTo>
                  <a:lnTo>
                    <a:pt x="882" y="4024"/>
                  </a:lnTo>
                  <a:lnTo>
                    <a:pt x="1001" y="4001"/>
                  </a:lnTo>
                  <a:lnTo>
                    <a:pt x="1287" y="3560"/>
                  </a:lnTo>
                  <a:lnTo>
                    <a:pt x="1406" y="3405"/>
                  </a:lnTo>
                  <a:lnTo>
                    <a:pt x="1846" y="3286"/>
                  </a:lnTo>
                  <a:lnTo>
                    <a:pt x="1882" y="3310"/>
                  </a:lnTo>
                  <a:lnTo>
                    <a:pt x="2120" y="3310"/>
                  </a:lnTo>
                  <a:lnTo>
                    <a:pt x="2239" y="3262"/>
                  </a:lnTo>
                  <a:lnTo>
                    <a:pt x="2596" y="3012"/>
                  </a:lnTo>
                  <a:lnTo>
                    <a:pt x="2715" y="2929"/>
                  </a:lnTo>
                  <a:lnTo>
                    <a:pt x="3085" y="2893"/>
                  </a:lnTo>
                  <a:lnTo>
                    <a:pt x="3358" y="2679"/>
                  </a:lnTo>
                  <a:lnTo>
                    <a:pt x="3477" y="2608"/>
                  </a:lnTo>
                  <a:lnTo>
                    <a:pt x="3597" y="2536"/>
                  </a:lnTo>
                  <a:lnTo>
                    <a:pt x="3620" y="2489"/>
                  </a:lnTo>
                  <a:lnTo>
                    <a:pt x="3787" y="2215"/>
                  </a:lnTo>
                  <a:lnTo>
                    <a:pt x="3799" y="2179"/>
                  </a:lnTo>
                  <a:lnTo>
                    <a:pt x="3870" y="1703"/>
                  </a:lnTo>
                  <a:lnTo>
                    <a:pt x="3906" y="1655"/>
                  </a:lnTo>
                  <a:lnTo>
                    <a:pt x="3918" y="1429"/>
                  </a:lnTo>
                  <a:lnTo>
                    <a:pt x="3870" y="1262"/>
                  </a:lnTo>
                  <a:lnTo>
                    <a:pt x="3870" y="1107"/>
                  </a:lnTo>
                  <a:lnTo>
                    <a:pt x="3906" y="1012"/>
                  </a:lnTo>
                  <a:lnTo>
                    <a:pt x="4085" y="881"/>
                  </a:lnTo>
                  <a:lnTo>
                    <a:pt x="4108" y="869"/>
                  </a:lnTo>
                  <a:lnTo>
                    <a:pt x="4192" y="631"/>
                  </a:lnTo>
                  <a:lnTo>
                    <a:pt x="4204" y="512"/>
                  </a:lnTo>
                  <a:lnTo>
                    <a:pt x="4156" y="191"/>
                  </a:lnTo>
                  <a:lnTo>
                    <a:pt x="3918"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6" name="Google Shape;156;p9"/>
            <p:cNvSpPr/>
            <p:nvPr/>
          </p:nvSpPr>
          <p:spPr>
            <a:xfrm>
              <a:off x="677150" y="3964900"/>
              <a:ext cx="67600" cy="96175"/>
            </a:xfrm>
            <a:custGeom>
              <a:avLst/>
              <a:gdLst/>
              <a:ahLst/>
              <a:cxnLst/>
              <a:rect l="l" t="t" r="r" b="b"/>
              <a:pathLst>
                <a:path w="2704" h="3847" extrusionOk="0">
                  <a:moveTo>
                    <a:pt x="1001" y="1"/>
                  </a:moveTo>
                  <a:lnTo>
                    <a:pt x="894" y="24"/>
                  </a:lnTo>
                  <a:lnTo>
                    <a:pt x="846" y="60"/>
                  </a:lnTo>
                  <a:lnTo>
                    <a:pt x="763" y="96"/>
                  </a:lnTo>
                  <a:lnTo>
                    <a:pt x="751" y="96"/>
                  </a:lnTo>
                  <a:lnTo>
                    <a:pt x="656" y="120"/>
                  </a:lnTo>
                  <a:lnTo>
                    <a:pt x="596" y="215"/>
                  </a:lnTo>
                  <a:lnTo>
                    <a:pt x="715" y="382"/>
                  </a:lnTo>
                  <a:lnTo>
                    <a:pt x="251" y="739"/>
                  </a:lnTo>
                  <a:lnTo>
                    <a:pt x="120" y="739"/>
                  </a:lnTo>
                  <a:lnTo>
                    <a:pt x="120" y="703"/>
                  </a:lnTo>
                  <a:lnTo>
                    <a:pt x="108" y="703"/>
                  </a:lnTo>
                  <a:lnTo>
                    <a:pt x="1" y="822"/>
                  </a:lnTo>
                  <a:lnTo>
                    <a:pt x="48" y="1001"/>
                  </a:lnTo>
                  <a:lnTo>
                    <a:pt x="48" y="1013"/>
                  </a:lnTo>
                  <a:lnTo>
                    <a:pt x="286" y="1215"/>
                  </a:lnTo>
                  <a:lnTo>
                    <a:pt x="596" y="1894"/>
                  </a:lnTo>
                  <a:lnTo>
                    <a:pt x="644" y="1989"/>
                  </a:lnTo>
                  <a:lnTo>
                    <a:pt x="894" y="2489"/>
                  </a:lnTo>
                  <a:lnTo>
                    <a:pt x="1048" y="2787"/>
                  </a:lnTo>
                  <a:lnTo>
                    <a:pt x="1263" y="3275"/>
                  </a:lnTo>
                  <a:lnTo>
                    <a:pt x="1346" y="3608"/>
                  </a:lnTo>
                  <a:lnTo>
                    <a:pt x="1596" y="3834"/>
                  </a:lnTo>
                  <a:lnTo>
                    <a:pt x="1715" y="3846"/>
                  </a:lnTo>
                  <a:lnTo>
                    <a:pt x="1739" y="3846"/>
                  </a:lnTo>
                  <a:lnTo>
                    <a:pt x="1953" y="3608"/>
                  </a:lnTo>
                  <a:lnTo>
                    <a:pt x="2108" y="3275"/>
                  </a:lnTo>
                  <a:lnTo>
                    <a:pt x="2180" y="3132"/>
                  </a:lnTo>
                  <a:lnTo>
                    <a:pt x="2477" y="2560"/>
                  </a:lnTo>
                  <a:lnTo>
                    <a:pt x="2477" y="2525"/>
                  </a:lnTo>
                  <a:lnTo>
                    <a:pt x="2489" y="2287"/>
                  </a:lnTo>
                  <a:lnTo>
                    <a:pt x="2430" y="2084"/>
                  </a:lnTo>
                  <a:lnTo>
                    <a:pt x="2382" y="1965"/>
                  </a:lnTo>
                  <a:lnTo>
                    <a:pt x="2442" y="1537"/>
                  </a:lnTo>
                  <a:lnTo>
                    <a:pt x="2549" y="1358"/>
                  </a:lnTo>
                  <a:lnTo>
                    <a:pt x="2656" y="1239"/>
                  </a:lnTo>
                  <a:lnTo>
                    <a:pt x="2703" y="1048"/>
                  </a:lnTo>
                  <a:lnTo>
                    <a:pt x="2501" y="810"/>
                  </a:lnTo>
                  <a:lnTo>
                    <a:pt x="2430" y="620"/>
                  </a:lnTo>
                  <a:lnTo>
                    <a:pt x="2239" y="167"/>
                  </a:lnTo>
                  <a:lnTo>
                    <a:pt x="2156" y="96"/>
                  </a:lnTo>
                  <a:lnTo>
                    <a:pt x="1894" y="24"/>
                  </a:lnTo>
                  <a:lnTo>
                    <a:pt x="1763" y="48"/>
                  </a:lnTo>
                  <a:lnTo>
                    <a:pt x="1072" y="24"/>
                  </a:lnTo>
                  <a:lnTo>
                    <a:pt x="1001"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 name="Google Shape;157;p9"/>
            <p:cNvSpPr/>
            <p:nvPr/>
          </p:nvSpPr>
          <p:spPr>
            <a:xfrm>
              <a:off x="840275" y="4134575"/>
              <a:ext cx="50625" cy="44075"/>
            </a:xfrm>
            <a:custGeom>
              <a:avLst/>
              <a:gdLst/>
              <a:ahLst/>
              <a:cxnLst/>
              <a:rect l="l" t="t" r="r" b="b"/>
              <a:pathLst>
                <a:path w="2025" h="1763" extrusionOk="0">
                  <a:moveTo>
                    <a:pt x="1096" y="0"/>
                  </a:moveTo>
                  <a:lnTo>
                    <a:pt x="512" y="322"/>
                  </a:lnTo>
                  <a:lnTo>
                    <a:pt x="12" y="834"/>
                  </a:lnTo>
                  <a:lnTo>
                    <a:pt x="0" y="1119"/>
                  </a:lnTo>
                  <a:lnTo>
                    <a:pt x="12" y="1286"/>
                  </a:lnTo>
                  <a:lnTo>
                    <a:pt x="536" y="1762"/>
                  </a:lnTo>
                  <a:lnTo>
                    <a:pt x="858" y="1727"/>
                  </a:lnTo>
                  <a:lnTo>
                    <a:pt x="929" y="1715"/>
                  </a:lnTo>
                  <a:lnTo>
                    <a:pt x="1334" y="1667"/>
                  </a:lnTo>
                  <a:lnTo>
                    <a:pt x="1393" y="1643"/>
                  </a:lnTo>
                  <a:lnTo>
                    <a:pt x="1691" y="1405"/>
                  </a:lnTo>
                  <a:lnTo>
                    <a:pt x="1846" y="1227"/>
                  </a:lnTo>
                  <a:lnTo>
                    <a:pt x="1858" y="1215"/>
                  </a:lnTo>
                  <a:lnTo>
                    <a:pt x="2001" y="1000"/>
                  </a:lnTo>
                  <a:lnTo>
                    <a:pt x="2024" y="953"/>
                  </a:lnTo>
                  <a:lnTo>
                    <a:pt x="2024" y="691"/>
                  </a:lnTo>
                  <a:lnTo>
                    <a:pt x="2001" y="643"/>
                  </a:lnTo>
                  <a:lnTo>
                    <a:pt x="1751" y="381"/>
                  </a:lnTo>
                  <a:lnTo>
                    <a:pt x="1643" y="322"/>
                  </a:lnTo>
                  <a:lnTo>
                    <a:pt x="1608" y="298"/>
                  </a:lnTo>
                  <a:lnTo>
                    <a:pt x="1489" y="226"/>
                  </a:lnTo>
                  <a:lnTo>
                    <a:pt x="1286" y="95"/>
                  </a:lnTo>
                  <a:lnTo>
                    <a:pt x="1096" y="0"/>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8" name="Google Shape;158;p9"/>
            <p:cNvSpPr/>
            <p:nvPr/>
          </p:nvSpPr>
          <p:spPr>
            <a:xfrm>
              <a:off x="4813975" y="3285125"/>
              <a:ext cx="59575" cy="40050"/>
            </a:xfrm>
            <a:custGeom>
              <a:avLst/>
              <a:gdLst/>
              <a:ahLst/>
              <a:cxnLst/>
              <a:rect l="l" t="t" r="r" b="b"/>
              <a:pathLst>
                <a:path w="2383" h="1602" extrusionOk="0">
                  <a:moveTo>
                    <a:pt x="695" y="168"/>
                  </a:moveTo>
                  <a:lnTo>
                    <a:pt x="695" y="168"/>
                  </a:lnTo>
                  <a:cubicBezTo>
                    <a:pt x="705" y="183"/>
                    <a:pt x="720" y="198"/>
                    <a:pt x="739" y="212"/>
                  </a:cubicBezTo>
                  <a:cubicBezTo>
                    <a:pt x="718" y="202"/>
                    <a:pt x="704" y="186"/>
                    <a:pt x="695" y="168"/>
                  </a:cubicBezTo>
                  <a:close/>
                  <a:moveTo>
                    <a:pt x="1037" y="807"/>
                  </a:moveTo>
                  <a:cubicBezTo>
                    <a:pt x="1049" y="807"/>
                    <a:pt x="1049" y="819"/>
                    <a:pt x="1072" y="843"/>
                  </a:cubicBezTo>
                  <a:lnTo>
                    <a:pt x="1037" y="807"/>
                  </a:lnTo>
                  <a:close/>
                  <a:moveTo>
                    <a:pt x="636" y="1"/>
                  </a:moveTo>
                  <a:cubicBezTo>
                    <a:pt x="620" y="1"/>
                    <a:pt x="599" y="10"/>
                    <a:pt x="572" y="34"/>
                  </a:cubicBezTo>
                  <a:cubicBezTo>
                    <a:pt x="596" y="45"/>
                    <a:pt x="596" y="81"/>
                    <a:pt x="596" y="105"/>
                  </a:cubicBezTo>
                  <a:cubicBezTo>
                    <a:pt x="572" y="105"/>
                    <a:pt x="596" y="81"/>
                    <a:pt x="572" y="69"/>
                  </a:cubicBezTo>
                  <a:cubicBezTo>
                    <a:pt x="572" y="45"/>
                    <a:pt x="560" y="45"/>
                    <a:pt x="548" y="45"/>
                  </a:cubicBezTo>
                  <a:cubicBezTo>
                    <a:pt x="489" y="81"/>
                    <a:pt x="477" y="129"/>
                    <a:pt x="441" y="164"/>
                  </a:cubicBezTo>
                  <a:cubicBezTo>
                    <a:pt x="429" y="188"/>
                    <a:pt x="418" y="212"/>
                    <a:pt x="394" y="224"/>
                  </a:cubicBezTo>
                  <a:cubicBezTo>
                    <a:pt x="382" y="260"/>
                    <a:pt x="358" y="284"/>
                    <a:pt x="322" y="307"/>
                  </a:cubicBezTo>
                  <a:cubicBezTo>
                    <a:pt x="239" y="379"/>
                    <a:pt x="120" y="307"/>
                    <a:pt x="37" y="391"/>
                  </a:cubicBezTo>
                  <a:cubicBezTo>
                    <a:pt x="1" y="438"/>
                    <a:pt x="1" y="498"/>
                    <a:pt x="13" y="557"/>
                  </a:cubicBezTo>
                  <a:cubicBezTo>
                    <a:pt x="144" y="629"/>
                    <a:pt x="144" y="736"/>
                    <a:pt x="84" y="855"/>
                  </a:cubicBezTo>
                  <a:cubicBezTo>
                    <a:pt x="37" y="962"/>
                    <a:pt x="37" y="1057"/>
                    <a:pt x="25" y="1165"/>
                  </a:cubicBezTo>
                  <a:cubicBezTo>
                    <a:pt x="120" y="1260"/>
                    <a:pt x="203" y="1343"/>
                    <a:pt x="334" y="1355"/>
                  </a:cubicBezTo>
                  <a:cubicBezTo>
                    <a:pt x="429" y="1319"/>
                    <a:pt x="548" y="1319"/>
                    <a:pt x="608" y="1212"/>
                  </a:cubicBezTo>
                  <a:cubicBezTo>
                    <a:pt x="620" y="1177"/>
                    <a:pt x="596" y="1153"/>
                    <a:pt x="608" y="1117"/>
                  </a:cubicBezTo>
                  <a:lnTo>
                    <a:pt x="608" y="1117"/>
                  </a:lnTo>
                  <a:cubicBezTo>
                    <a:pt x="656" y="1153"/>
                    <a:pt x="679" y="1165"/>
                    <a:pt x="715" y="1165"/>
                  </a:cubicBezTo>
                  <a:cubicBezTo>
                    <a:pt x="752" y="1152"/>
                    <a:pt x="789" y="1147"/>
                    <a:pt x="824" y="1147"/>
                  </a:cubicBezTo>
                  <a:cubicBezTo>
                    <a:pt x="927" y="1147"/>
                    <a:pt x="1026" y="1189"/>
                    <a:pt x="1132" y="1224"/>
                  </a:cubicBezTo>
                  <a:cubicBezTo>
                    <a:pt x="1229" y="1232"/>
                    <a:pt x="1321" y="1252"/>
                    <a:pt x="1416" y="1252"/>
                  </a:cubicBezTo>
                  <a:cubicBezTo>
                    <a:pt x="1459" y="1252"/>
                    <a:pt x="1503" y="1247"/>
                    <a:pt x="1549" y="1236"/>
                  </a:cubicBezTo>
                  <a:lnTo>
                    <a:pt x="1549" y="1236"/>
                  </a:lnTo>
                  <a:cubicBezTo>
                    <a:pt x="1549" y="1296"/>
                    <a:pt x="1489" y="1319"/>
                    <a:pt x="1465" y="1355"/>
                  </a:cubicBezTo>
                  <a:cubicBezTo>
                    <a:pt x="1465" y="1367"/>
                    <a:pt x="1465" y="1391"/>
                    <a:pt x="1489" y="1391"/>
                  </a:cubicBezTo>
                  <a:cubicBezTo>
                    <a:pt x="1505" y="1389"/>
                    <a:pt x="1522" y="1387"/>
                    <a:pt x="1538" y="1387"/>
                  </a:cubicBezTo>
                  <a:cubicBezTo>
                    <a:pt x="1607" y="1387"/>
                    <a:pt x="1675" y="1412"/>
                    <a:pt x="1703" y="1498"/>
                  </a:cubicBezTo>
                  <a:cubicBezTo>
                    <a:pt x="1703" y="1510"/>
                    <a:pt x="1727" y="1510"/>
                    <a:pt x="1739" y="1510"/>
                  </a:cubicBezTo>
                  <a:cubicBezTo>
                    <a:pt x="1787" y="1510"/>
                    <a:pt x="1846" y="1510"/>
                    <a:pt x="1870" y="1558"/>
                  </a:cubicBezTo>
                  <a:cubicBezTo>
                    <a:pt x="1928" y="1579"/>
                    <a:pt x="1982" y="1601"/>
                    <a:pt x="2037" y="1601"/>
                  </a:cubicBezTo>
                  <a:cubicBezTo>
                    <a:pt x="2072" y="1601"/>
                    <a:pt x="2107" y="1592"/>
                    <a:pt x="2144" y="1569"/>
                  </a:cubicBezTo>
                  <a:cubicBezTo>
                    <a:pt x="2215" y="1534"/>
                    <a:pt x="2287" y="1510"/>
                    <a:pt x="2334" y="1438"/>
                  </a:cubicBezTo>
                  <a:cubicBezTo>
                    <a:pt x="2334" y="1403"/>
                    <a:pt x="2346" y="1391"/>
                    <a:pt x="2346" y="1379"/>
                  </a:cubicBezTo>
                  <a:cubicBezTo>
                    <a:pt x="2382" y="1331"/>
                    <a:pt x="2358" y="1284"/>
                    <a:pt x="2358" y="1236"/>
                  </a:cubicBezTo>
                  <a:cubicBezTo>
                    <a:pt x="2382" y="1105"/>
                    <a:pt x="2323" y="1034"/>
                    <a:pt x="2180" y="1022"/>
                  </a:cubicBezTo>
                  <a:cubicBezTo>
                    <a:pt x="2156" y="1022"/>
                    <a:pt x="2120" y="998"/>
                    <a:pt x="2096" y="986"/>
                  </a:cubicBezTo>
                  <a:cubicBezTo>
                    <a:pt x="2084" y="974"/>
                    <a:pt x="2061" y="962"/>
                    <a:pt x="2049" y="962"/>
                  </a:cubicBezTo>
                  <a:cubicBezTo>
                    <a:pt x="1970" y="941"/>
                    <a:pt x="1896" y="936"/>
                    <a:pt x="1821" y="936"/>
                  </a:cubicBezTo>
                  <a:cubicBezTo>
                    <a:pt x="1771" y="936"/>
                    <a:pt x="1720" y="938"/>
                    <a:pt x="1668" y="938"/>
                  </a:cubicBezTo>
                  <a:cubicBezTo>
                    <a:pt x="1549" y="938"/>
                    <a:pt x="1430" y="926"/>
                    <a:pt x="1334" y="855"/>
                  </a:cubicBezTo>
                  <a:cubicBezTo>
                    <a:pt x="1315" y="852"/>
                    <a:pt x="1296" y="851"/>
                    <a:pt x="1276" y="851"/>
                  </a:cubicBezTo>
                  <a:cubicBezTo>
                    <a:pt x="1241" y="851"/>
                    <a:pt x="1204" y="854"/>
                    <a:pt x="1168" y="854"/>
                  </a:cubicBezTo>
                  <a:cubicBezTo>
                    <a:pt x="1146" y="854"/>
                    <a:pt x="1123" y="853"/>
                    <a:pt x="1102" y="850"/>
                  </a:cubicBezTo>
                  <a:lnTo>
                    <a:pt x="1102" y="850"/>
                  </a:lnTo>
                  <a:cubicBezTo>
                    <a:pt x="1209" y="811"/>
                    <a:pt x="1144" y="733"/>
                    <a:pt x="1144" y="676"/>
                  </a:cubicBezTo>
                  <a:cubicBezTo>
                    <a:pt x="1072" y="676"/>
                    <a:pt x="1096" y="629"/>
                    <a:pt x="1096" y="581"/>
                  </a:cubicBezTo>
                  <a:lnTo>
                    <a:pt x="1096" y="557"/>
                  </a:lnTo>
                  <a:cubicBezTo>
                    <a:pt x="1025" y="367"/>
                    <a:pt x="906" y="224"/>
                    <a:pt x="775" y="81"/>
                  </a:cubicBezTo>
                  <a:cubicBezTo>
                    <a:pt x="752" y="74"/>
                    <a:pt x="735" y="57"/>
                    <a:pt x="719" y="57"/>
                  </a:cubicBezTo>
                  <a:cubicBezTo>
                    <a:pt x="709" y="57"/>
                    <a:pt x="700" y="63"/>
                    <a:pt x="691" y="81"/>
                  </a:cubicBezTo>
                  <a:cubicBezTo>
                    <a:pt x="685" y="97"/>
                    <a:pt x="682" y="110"/>
                    <a:pt x="682" y="123"/>
                  </a:cubicBezTo>
                  <a:lnTo>
                    <a:pt x="682" y="123"/>
                  </a:lnTo>
                  <a:cubicBezTo>
                    <a:pt x="680" y="110"/>
                    <a:pt x="679" y="96"/>
                    <a:pt x="679" y="81"/>
                  </a:cubicBezTo>
                  <a:cubicBezTo>
                    <a:pt x="679" y="41"/>
                    <a:pt x="669" y="1"/>
                    <a:pt x="63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9" name="Google Shape;159;p9"/>
            <p:cNvSpPr/>
            <p:nvPr/>
          </p:nvSpPr>
          <p:spPr>
            <a:xfrm>
              <a:off x="5526875" y="2776075"/>
              <a:ext cx="147300" cy="98700"/>
            </a:xfrm>
            <a:custGeom>
              <a:avLst/>
              <a:gdLst/>
              <a:ahLst/>
              <a:cxnLst/>
              <a:rect l="l" t="t" r="r" b="b"/>
              <a:pathLst>
                <a:path w="5892" h="3948" extrusionOk="0">
                  <a:moveTo>
                    <a:pt x="3155" y="0"/>
                  </a:moveTo>
                  <a:cubicBezTo>
                    <a:pt x="3069" y="33"/>
                    <a:pt x="2972" y="85"/>
                    <a:pt x="2883" y="85"/>
                  </a:cubicBezTo>
                  <a:cubicBezTo>
                    <a:pt x="2875" y="85"/>
                    <a:pt x="2866" y="85"/>
                    <a:pt x="2858" y="83"/>
                  </a:cubicBezTo>
                  <a:cubicBezTo>
                    <a:pt x="2753" y="73"/>
                    <a:pt x="2649" y="69"/>
                    <a:pt x="2544" y="69"/>
                  </a:cubicBezTo>
                  <a:cubicBezTo>
                    <a:pt x="2292" y="69"/>
                    <a:pt x="2042" y="94"/>
                    <a:pt x="1798" y="119"/>
                  </a:cubicBezTo>
                  <a:cubicBezTo>
                    <a:pt x="1679" y="119"/>
                    <a:pt x="1572" y="155"/>
                    <a:pt x="1453" y="155"/>
                  </a:cubicBezTo>
                  <a:cubicBezTo>
                    <a:pt x="1414" y="170"/>
                    <a:pt x="1376" y="177"/>
                    <a:pt x="1337" y="177"/>
                  </a:cubicBezTo>
                  <a:cubicBezTo>
                    <a:pt x="1257" y="177"/>
                    <a:pt x="1176" y="148"/>
                    <a:pt x="1096" y="107"/>
                  </a:cubicBezTo>
                  <a:cubicBezTo>
                    <a:pt x="1050" y="98"/>
                    <a:pt x="1005" y="75"/>
                    <a:pt x="960" y="75"/>
                  </a:cubicBezTo>
                  <a:cubicBezTo>
                    <a:pt x="946" y="75"/>
                    <a:pt x="931" y="78"/>
                    <a:pt x="917" y="83"/>
                  </a:cubicBezTo>
                  <a:cubicBezTo>
                    <a:pt x="750" y="143"/>
                    <a:pt x="572" y="119"/>
                    <a:pt x="429" y="226"/>
                  </a:cubicBezTo>
                  <a:cubicBezTo>
                    <a:pt x="357" y="238"/>
                    <a:pt x="298" y="274"/>
                    <a:pt x="215" y="286"/>
                  </a:cubicBezTo>
                  <a:cubicBezTo>
                    <a:pt x="203" y="334"/>
                    <a:pt x="238" y="357"/>
                    <a:pt x="250" y="393"/>
                  </a:cubicBezTo>
                  <a:cubicBezTo>
                    <a:pt x="274" y="417"/>
                    <a:pt x="334" y="464"/>
                    <a:pt x="298" y="512"/>
                  </a:cubicBezTo>
                  <a:cubicBezTo>
                    <a:pt x="282" y="529"/>
                    <a:pt x="267" y="535"/>
                    <a:pt x="254" y="535"/>
                  </a:cubicBezTo>
                  <a:cubicBezTo>
                    <a:pt x="220" y="535"/>
                    <a:pt x="196" y="490"/>
                    <a:pt x="179" y="464"/>
                  </a:cubicBezTo>
                  <a:cubicBezTo>
                    <a:pt x="153" y="456"/>
                    <a:pt x="133" y="422"/>
                    <a:pt x="102" y="422"/>
                  </a:cubicBezTo>
                  <a:cubicBezTo>
                    <a:pt x="90" y="422"/>
                    <a:pt x="76" y="427"/>
                    <a:pt x="60" y="441"/>
                  </a:cubicBezTo>
                  <a:lnTo>
                    <a:pt x="24" y="464"/>
                  </a:lnTo>
                  <a:cubicBezTo>
                    <a:pt x="24" y="512"/>
                    <a:pt x="12" y="536"/>
                    <a:pt x="0" y="584"/>
                  </a:cubicBezTo>
                  <a:lnTo>
                    <a:pt x="0" y="679"/>
                  </a:lnTo>
                  <a:cubicBezTo>
                    <a:pt x="18" y="661"/>
                    <a:pt x="42" y="652"/>
                    <a:pt x="66" y="652"/>
                  </a:cubicBezTo>
                  <a:cubicBezTo>
                    <a:pt x="90" y="652"/>
                    <a:pt x="113" y="661"/>
                    <a:pt x="131" y="679"/>
                  </a:cubicBezTo>
                  <a:cubicBezTo>
                    <a:pt x="131" y="691"/>
                    <a:pt x="119" y="750"/>
                    <a:pt x="96" y="774"/>
                  </a:cubicBezTo>
                  <a:cubicBezTo>
                    <a:pt x="84" y="810"/>
                    <a:pt x="36" y="857"/>
                    <a:pt x="119" y="881"/>
                  </a:cubicBezTo>
                  <a:cubicBezTo>
                    <a:pt x="24" y="929"/>
                    <a:pt x="250" y="1036"/>
                    <a:pt x="84" y="1048"/>
                  </a:cubicBezTo>
                  <a:cubicBezTo>
                    <a:pt x="72" y="1167"/>
                    <a:pt x="179" y="1155"/>
                    <a:pt x="238" y="1191"/>
                  </a:cubicBezTo>
                  <a:cubicBezTo>
                    <a:pt x="453" y="1250"/>
                    <a:pt x="453" y="1250"/>
                    <a:pt x="334" y="1417"/>
                  </a:cubicBezTo>
                  <a:cubicBezTo>
                    <a:pt x="262" y="1572"/>
                    <a:pt x="274" y="1727"/>
                    <a:pt x="298" y="1893"/>
                  </a:cubicBezTo>
                  <a:cubicBezTo>
                    <a:pt x="274" y="1941"/>
                    <a:pt x="274" y="1988"/>
                    <a:pt x="262" y="2024"/>
                  </a:cubicBezTo>
                  <a:cubicBezTo>
                    <a:pt x="310" y="2131"/>
                    <a:pt x="417" y="2119"/>
                    <a:pt x="488" y="2167"/>
                  </a:cubicBezTo>
                  <a:cubicBezTo>
                    <a:pt x="572" y="2191"/>
                    <a:pt x="655" y="2239"/>
                    <a:pt x="750" y="2239"/>
                  </a:cubicBezTo>
                  <a:cubicBezTo>
                    <a:pt x="798" y="2239"/>
                    <a:pt x="858" y="2239"/>
                    <a:pt x="905" y="2227"/>
                  </a:cubicBezTo>
                  <a:cubicBezTo>
                    <a:pt x="965" y="2203"/>
                    <a:pt x="1012" y="2203"/>
                    <a:pt x="1048" y="2191"/>
                  </a:cubicBezTo>
                  <a:cubicBezTo>
                    <a:pt x="1155" y="2191"/>
                    <a:pt x="1250" y="2167"/>
                    <a:pt x="1334" y="2131"/>
                  </a:cubicBezTo>
                  <a:cubicBezTo>
                    <a:pt x="1381" y="2119"/>
                    <a:pt x="1441" y="2119"/>
                    <a:pt x="1489" y="2108"/>
                  </a:cubicBezTo>
                  <a:cubicBezTo>
                    <a:pt x="1525" y="2094"/>
                    <a:pt x="1566" y="2091"/>
                    <a:pt x="1608" y="2091"/>
                  </a:cubicBezTo>
                  <a:cubicBezTo>
                    <a:pt x="1642" y="2091"/>
                    <a:pt x="1677" y="2093"/>
                    <a:pt x="1712" y="2093"/>
                  </a:cubicBezTo>
                  <a:cubicBezTo>
                    <a:pt x="1745" y="2093"/>
                    <a:pt x="1778" y="2091"/>
                    <a:pt x="1810" y="2084"/>
                  </a:cubicBezTo>
                  <a:cubicBezTo>
                    <a:pt x="1965" y="2084"/>
                    <a:pt x="2096" y="2108"/>
                    <a:pt x="2215" y="2167"/>
                  </a:cubicBezTo>
                  <a:cubicBezTo>
                    <a:pt x="2298" y="2191"/>
                    <a:pt x="2382" y="2227"/>
                    <a:pt x="2453" y="2262"/>
                  </a:cubicBezTo>
                  <a:cubicBezTo>
                    <a:pt x="2798" y="2489"/>
                    <a:pt x="3132" y="2727"/>
                    <a:pt x="3465" y="2953"/>
                  </a:cubicBezTo>
                  <a:cubicBezTo>
                    <a:pt x="3548" y="3001"/>
                    <a:pt x="3655" y="3060"/>
                    <a:pt x="3727" y="3131"/>
                  </a:cubicBezTo>
                  <a:cubicBezTo>
                    <a:pt x="3834" y="3191"/>
                    <a:pt x="3929" y="3251"/>
                    <a:pt x="4025" y="3322"/>
                  </a:cubicBezTo>
                  <a:cubicBezTo>
                    <a:pt x="4144" y="3382"/>
                    <a:pt x="4227" y="3489"/>
                    <a:pt x="4358" y="3501"/>
                  </a:cubicBezTo>
                  <a:cubicBezTo>
                    <a:pt x="4368" y="3499"/>
                    <a:pt x="4377" y="3498"/>
                    <a:pt x="4387" y="3498"/>
                  </a:cubicBezTo>
                  <a:cubicBezTo>
                    <a:pt x="4471" y="3498"/>
                    <a:pt x="4554" y="3558"/>
                    <a:pt x="4631" y="3558"/>
                  </a:cubicBezTo>
                  <a:cubicBezTo>
                    <a:pt x="4648" y="3558"/>
                    <a:pt x="4666" y="3555"/>
                    <a:pt x="4683" y="3547"/>
                  </a:cubicBezTo>
                  <a:lnTo>
                    <a:pt x="4683" y="3547"/>
                  </a:lnTo>
                  <a:cubicBezTo>
                    <a:pt x="4661" y="3562"/>
                    <a:pt x="4634" y="3581"/>
                    <a:pt x="4608" y="3608"/>
                  </a:cubicBezTo>
                  <a:cubicBezTo>
                    <a:pt x="4608" y="3620"/>
                    <a:pt x="4608" y="3620"/>
                    <a:pt x="4620" y="3643"/>
                  </a:cubicBezTo>
                  <a:cubicBezTo>
                    <a:pt x="4656" y="3655"/>
                    <a:pt x="4703" y="3655"/>
                    <a:pt x="4727" y="3667"/>
                  </a:cubicBezTo>
                  <a:cubicBezTo>
                    <a:pt x="4822" y="3715"/>
                    <a:pt x="4965" y="3679"/>
                    <a:pt x="5001" y="3834"/>
                  </a:cubicBezTo>
                  <a:lnTo>
                    <a:pt x="5037" y="3882"/>
                  </a:lnTo>
                  <a:cubicBezTo>
                    <a:pt x="5096" y="3932"/>
                    <a:pt x="5161" y="3947"/>
                    <a:pt x="5228" y="3947"/>
                  </a:cubicBezTo>
                  <a:cubicBezTo>
                    <a:pt x="5255" y="3947"/>
                    <a:pt x="5283" y="3945"/>
                    <a:pt x="5310" y="3941"/>
                  </a:cubicBezTo>
                  <a:cubicBezTo>
                    <a:pt x="5430" y="3905"/>
                    <a:pt x="5560" y="3893"/>
                    <a:pt x="5680" y="3882"/>
                  </a:cubicBezTo>
                  <a:cubicBezTo>
                    <a:pt x="5799" y="3846"/>
                    <a:pt x="5834" y="3739"/>
                    <a:pt x="5834" y="3643"/>
                  </a:cubicBezTo>
                  <a:lnTo>
                    <a:pt x="5834" y="3524"/>
                  </a:lnTo>
                  <a:cubicBezTo>
                    <a:pt x="5811" y="3310"/>
                    <a:pt x="5834" y="3120"/>
                    <a:pt x="5834" y="2905"/>
                  </a:cubicBezTo>
                  <a:cubicBezTo>
                    <a:pt x="5799" y="2846"/>
                    <a:pt x="5811" y="2786"/>
                    <a:pt x="5799" y="2727"/>
                  </a:cubicBezTo>
                  <a:cubicBezTo>
                    <a:pt x="5775" y="2597"/>
                    <a:pt x="5891" y="2468"/>
                    <a:pt x="5790" y="2327"/>
                  </a:cubicBezTo>
                  <a:lnTo>
                    <a:pt x="5790" y="2327"/>
                  </a:lnTo>
                  <a:cubicBezTo>
                    <a:pt x="5793" y="2329"/>
                    <a:pt x="5796" y="2330"/>
                    <a:pt x="5800" y="2330"/>
                  </a:cubicBezTo>
                  <a:cubicBezTo>
                    <a:pt x="5803" y="2330"/>
                    <a:pt x="5807" y="2328"/>
                    <a:pt x="5811" y="2322"/>
                  </a:cubicBezTo>
                  <a:cubicBezTo>
                    <a:pt x="5834" y="2310"/>
                    <a:pt x="5846" y="2298"/>
                    <a:pt x="5846" y="2286"/>
                  </a:cubicBezTo>
                  <a:cubicBezTo>
                    <a:pt x="5846" y="2167"/>
                    <a:pt x="5811" y="2060"/>
                    <a:pt x="5775" y="1953"/>
                  </a:cubicBezTo>
                  <a:cubicBezTo>
                    <a:pt x="5727" y="1917"/>
                    <a:pt x="5668" y="1881"/>
                    <a:pt x="5596" y="1881"/>
                  </a:cubicBezTo>
                  <a:cubicBezTo>
                    <a:pt x="5553" y="1886"/>
                    <a:pt x="5511" y="1893"/>
                    <a:pt x="5472" y="1893"/>
                  </a:cubicBezTo>
                  <a:cubicBezTo>
                    <a:pt x="5416" y="1893"/>
                    <a:pt x="5365" y="1878"/>
                    <a:pt x="5322" y="1822"/>
                  </a:cubicBezTo>
                  <a:cubicBezTo>
                    <a:pt x="5382" y="1810"/>
                    <a:pt x="5441" y="1786"/>
                    <a:pt x="5418" y="1715"/>
                  </a:cubicBezTo>
                  <a:cubicBezTo>
                    <a:pt x="4977" y="1298"/>
                    <a:pt x="4489" y="976"/>
                    <a:pt x="4013" y="595"/>
                  </a:cubicBezTo>
                  <a:cubicBezTo>
                    <a:pt x="3941" y="595"/>
                    <a:pt x="3870" y="584"/>
                    <a:pt x="3834" y="512"/>
                  </a:cubicBezTo>
                  <a:cubicBezTo>
                    <a:pt x="3763" y="393"/>
                    <a:pt x="3655" y="286"/>
                    <a:pt x="3536" y="214"/>
                  </a:cubicBezTo>
                  <a:cubicBezTo>
                    <a:pt x="3417" y="143"/>
                    <a:pt x="3310" y="24"/>
                    <a:pt x="3155"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 name="Google Shape;160;p9"/>
            <p:cNvSpPr/>
            <p:nvPr/>
          </p:nvSpPr>
          <p:spPr>
            <a:xfrm>
              <a:off x="4764500" y="3140575"/>
              <a:ext cx="117375" cy="110700"/>
            </a:xfrm>
            <a:custGeom>
              <a:avLst/>
              <a:gdLst/>
              <a:ahLst/>
              <a:cxnLst/>
              <a:rect l="l" t="t" r="r" b="b"/>
              <a:pathLst>
                <a:path w="4695" h="4428" extrusionOk="0">
                  <a:moveTo>
                    <a:pt x="3688" y="1"/>
                  </a:moveTo>
                  <a:cubicBezTo>
                    <a:pt x="3645" y="1"/>
                    <a:pt x="3599" y="10"/>
                    <a:pt x="3551" y="29"/>
                  </a:cubicBezTo>
                  <a:cubicBezTo>
                    <a:pt x="3448" y="113"/>
                    <a:pt x="3345" y="190"/>
                    <a:pt x="3208" y="190"/>
                  </a:cubicBezTo>
                  <a:cubicBezTo>
                    <a:pt x="3170" y="190"/>
                    <a:pt x="3130" y="185"/>
                    <a:pt x="3087" y="172"/>
                  </a:cubicBezTo>
                  <a:cubicBezTo>
                    <a:pt x="3063" y="172"/>
                    <a:pt x="3016" y="184"/>
                    <a:pt x="2992" y="208"/>
                  </a:cubicBezTo>
                  <a:cubicBezTo>
                    <a:pt x="2813" y="255"/>
                    <a:pt x="2647" y="315"/>
                    <a:pt x="2492" y="446"/>
                  </a:cubicBezTo>
                  <a:cubicBezTo>
                    <a:pt x="2468" y="482"/>
                    <a:pt x="2408" y="529"/>
                    <a:pt x="2468" y="589"/>
                  </a:cubicBezTo>
                  <a:cubicBezTo>
                    <a:pt x="2492" y="636"/>
                    <a:pt x="2468" y="648"/>
                    <a:pt x="2432" y="648"/>
                  </a:cubicBezTo>
                  <a:cubicBezTo>
                    <a:pt x="2397" y="648"/>
                    <a:pt x="2349" y="624"/>
                    <a:pt x="2301" y="624"/>
                  </a:cubicBezTo>
                  <a:cubicBezTo>
                    <a:pt x="2285" y="624"/>
                    <a:pt x="2264" y="630"/>
                    <a:pt x="2248" y="630"/>
                  </a:cubicBezTo>
                  <a:cubicBezTo>
                    <a:pt x="2240" y="630"/>
                    <a:pt x="2234" y="628"/>
                    <a:pt x="2230" y="624"/>
                  </a:cubicBezTo>
                  <a:cubicBezTo>
                    <a:pt x="2186" y="603"/>
                    <a:pt x="2146" y="592"/>
                    <a:pt x="2108" y="592"/>
                  </a:cubicBezTo>
                  <a:cubicBezTo>
                    <a:pt x="2044" y="592"/>
                    <a:pt x="1989" y="624"/>
                    <a:pt x="1944" y="684"/>
                  </a:cubicBezTo>
                  <a:cubicBezTo>
                    <a:pt x="1916" y="712"/>
                    <a:pt x="1892" y="723"/>
                    <a:pt x="1868" y="723"/>
                  </a:cubicBezTo>
                  <a:cubicBezTo>
                    <a:pt x="1851" y="723"/>
                    <a:pt x="1833" y="718"/>
                    <a:pt x="1813" y="708"/>
                  </a:cubicBezTo>
                  <a:cubicBezTo>
                    <a:pt x="1779" y="691"/>
                    <a:pt x="1746" y="674"/>
                    <a:pt x="1716" y="674"/>
                  </a:cubicBezTo>
                  <a:cubicBezTo>
                    <a:pt x="1704" y="674"/>
                    <a:pt x="1693" y="677"/>
                    <a:pt x="1682" y="684"/>
                  </a:cubicBezTo>
                  <a:cubicBezTo>
                    <a:pt x="1646" y="696"/>
                    <a:pt x="1623" y="708"/>
                    <a:pt x="1623" y="755"/>
                  </a:cubicBezTo>
                  <a:cubicBezTo>
                    <a:pt x="1640" y="806"/>
                    <a:pt x="1632" y="821"/>
                    <a:pt x="1606" y="821"/>
                  </a:cubicBezTo>
                  <a:cubicBezTo>
                    <a:pt x="1595" y="821"/>
                    <a:pt x="1580" y="818"/>
                    <a:pt x="1563" y="815"/>
                  </a:cubicBezTo>
                  <a:cubicBezTo>
                    <a:pt x="1539" y="827"/>
                    <a:pt x="1527" y="827"/>
                    <a:pt x="1515" y="839"/>
                  </a:cubicBezTo>
                  <a:cubicBezTo>
                    <a:pt x="1361" y="993"/>
                    <a:pt x="1230" y="1113"/>
                    <a:pt x="1051" y="1220"/>
                  </a:cubicBezTo>
                  <a:cubicBezTo>
                    <a:pt x="980" y="1255"/>
                    <a:pt x="920" y="1315"/>
                    <a:pt x="908" y="1410"/>
                  </a:cubicBezTo>
                  <a:cubicBezTo>
                    <a:pt x="884" y="1458"/>
                    <a:pt x="884" y="1482"/>
                    <a:pt x="884" y="1529"/>
                  </a:cubicBezTo>
                  <a:cubicBezTo>
                    <a:pt x="908" y="1636"/>
                    <a:pt x="884" y="1732"/>
                    <a:pt x="908" y="1827"/>
                  </a:cubicBezTo>
                  <a:cubicBezTo>
                    <a:pt x="932" y="1898"/>
                    <a:pt x="920" y="1958"/>
                    <a:pt x="932" y="2029"/>
                  </a:cubicBezTo>
                  <a:cubicBezTo>
                    <a:pt x="968" y="2089"/>
                    <a:pt x="968" y="2172"/>
                    <a:pt x="980" y="2244"/>
                  </a:cubicBezTo>
                  <a:cubicBezTo>
                    <a:pt x="990" y="2317"/>
                    <a:pt x="973" y="2353"/>
                    <a:pt x="905" y="2353"/>
                  </a:cubicBezTo>
                  <a:cubicBezTo>
                    <a:pt x="895" y="2353"/>
                    <a:pt x="884" y="2352"/>
                    <a:pt x="873" y="2351"/>
                  </a:cubicBezTo>
                  <a:lnTo>
                    <a:pt x="742" y="2351"/>
                  </a:lnTo>
                  <a:cubicBezTo>
                    <a:pt x="730" y="2351"/>
                    <a:pt x="706" y="2363"/>
                    <a:pt x="694" y="2363"/>
                  </a:cubicBezTo>
                  <a:cubicBezTo>
                    <a:pt x="646" y="2375"/>
                    <a:pt x="622" y="2410"/>
                    <a:pt x="587" y="2434"/>
                  </a:cubicBezTo>
                  <a:cubicBezTo>
                    <a:pt x="570" y="2485"/>
                    <a:pt x="529" y="2500"/>
                    <a:pt x="490" y="2500"/>
                  </a:cubicBezTo>
                  <a:cubicBezTo>
                    <a:pt x="473" y="2500"/>
                    <a:pt x="458" y="2497"/>
                    <a:pt x="444" y="2494"/>
                  </a:cubicBezTo>
                  <a:cubicBezTo>
                    <a:pt x="414" y="2488"/>
                    <a:pt x="386" y="2485"/>
                    <a:pt x="359" y="2485"/>
                  </a:cubicBezTo>
                  <a:cubicBezTo>
                    <a:pt x="277" y="2485"/>
                    <a:pt x="206" y="2506"/>
                    <a:pt x="134" y="2506"/>
                  </a:cubicBezTo>
                  <a:cubicBezTo>
                    <a:pt x="111" y="2506"/>
                    <a:pt x="111" y="2506"/>
                    <a:pt x="99" y="2529"/>
                  </a:cubicBezTo>
                  <a:cubicBezTo>
                    <a:pt x="15" y="2613"/>
                    <a:pt x="111" y="2672"/>
                    <a:pt x="134" y="2744"/>
                  </a:cubicBezTo>
                  <a:cubicBezTo>
                    <a:pt x="134" y="2827"/>
                    <a:pt x="87" y="2898"/>
                    <a:pt x="99" y="2970"/>
                  </a:cubicBezTo>
                  <a:cubicBezTo>
                    <a:pt x="111" y="3065"/>
                    <a:pt x="158" y="3137"/>
                    <a:pt x="170" y="3208"/>
                  </a:cubicBezTo>
                  <a:cubicBezTo>
                    <a:pt x="156" y="3194"/>
                    <a:pt x="144" y="3190"/>
                    <a:pt x="132" y="3190"/>
                  </a:cubicBezTo>
                  <a:cubicBezTo>
                    <a:pt x="101" y="3190"/>
                    <a:pt x="73" y="3220"/>
                    <a:pt x="39" y="3220"/>
                  </a:cubicBezTo>
                  <a:cubicBezTo>
                    <a:pt x="27" y="3244"/>
                    <a:pt x="27" y="3268"/>
                    <a:pt x="39" y="3279"/>
                  </a:cubicBezTo>
                  <a:cubicBezTo>
                    <a:pt x="49" y="3297"/>
                    <a:pt x="50" y="3302"/>
                    <a:pt x="45" y="3302"/>
                  </a:cubicBezTo>
                  <a:cubicBezTo>
                    <a:pt x="38" y="3302"/>
                    <a:pt x="19" y="3288"/>
                    <a:pt x="9" y="3288"/>
                  </a:cubicBezTo>
                  <a:cubicBezTo>
                    <a:pt x="3" y="3288"/>
                    <a:pt x="0" y="3292"/>
                    <a:pt x="3" y="3303"/>
                  </a:cubicBezTo>
                  <a:cubicBezTo>
                    <a:pt x="3" y="3375"/>
                    <a:pt x="87" y="3601"/>
                    <a:pt x="99" y="3625"/>
                  </a:cubicBezTo>
                  <a:cubicBezTo>
                    <a:pt x="99" y="3625"/>
                    <a:pt x="93" y="3619"/>
                    <a:pt x="83" y="3619"/>
                  </a:cubicBezTo>
                  <a:cubicBezTo>
                    <a:pt x="77" y="3619"/>
                    <a:pt x="71" y="3621"/>
                    <a:pt x="63" y="3625"/>
                  </a:cubicBezTo>
                  <a:cubicBezTo>
                    <a:pt x="51" y="3649"/>
                    <a:pt x="51" y="3672"/>
                    <a:pt x="51" y="3684"/>
                  </a:cubicBezTo>
                  <a:cubicBezTo>
                    <a:pt x="75" y="3744"/>
                    <a:pt x="87" y="3803"/>
                    <a:pt x="158" y="3815"/>
                  </a:cubicBezTo>
                  <a:cubicBezTo>
                    <a:pt x="194" y="3815"/>
                    <a:pt x="206" y="3839"/>
                    <a:pt x="218" y="3839"/>
                  </a:cubicBezTo>
                  <a:cubicBezTo>
                    <a:pt x="235" y="3836"/>
                    <a:pt x="248" y="3834"/>
                    <a:pt x="260" y="3834"/>
                  </a:cubicBezTo>
                  <a:cubicBezTo>
                    <a:pt x="286" y="3834"/>
                    <a:pt x="300" y="3843"/>
                    <a:pt x="325" y="3851"/>
                  </a:cubicBezTo>
                  <a:cubicBezTo>
                    <a:pt x="337" y="3863"/>
                    <a:pt x="337" y="3887"/>
                    <a:pt x="349" y="3887"/>
                  </a:cubicBezTo>
                  <a:cubicBezTo>
                    <a:pt x="396" y="3899"/>
                    <a:pt x="444" y="3899"/>
                    <a:pt x="444" y="3946"/>
                  </a:cubicBezTo>
                  <a:cubicBezTo>
                    <a:pt x="483" y="3985"/>
                    <a:pt x="511" y="4034"/>
                    <a:pt x="556" y="4034"/>
                  </a:cubicBezTo>
                  <a:cubicBezTo>
                    <a:pt x="580" y="4034"/>
                    <a:pt x="609" y="4019"/>
                    <a:pt x="646" y="3982"/>
                  </a:cubicBezTo>
                  <a:cubicBezTo>
                    <a:pt x="670" y="3946"/>
                    <a:pt x="682" y="3899"/>
                    <a:pt x="706" y="3863"/>
                  </a:cubicBezTo>
                  <a:cubicBezTo>
                    <a:pt x="765" y="3827"/>
                    <a:pt x="825" y="3827"/>
                    <a:pt x="896" y="3803"/>
                  </a:cubicBezTo>
                  <a:cubicBezTo>
                    <a:pt x="896" y="3803"/>
                    <a:pt x="920" y="3791"/>
                    <a:pt x="932" y="3791"/>
                  </a:cubicBezTo>
                  <a:cubicBezTo>
                    <a:pt x="961" y="3769"/>
                    <a:pt x="987" y="3751"/>
                    <a:pt x="1008" y="3751"/>
                  </a:cubicBezTo>
                  <a:cubicBezTo>
                    <a:pt x="1032" y="3751"/>
                    <a:pt x="1051" y="3772"/>
                    <a:pt x="1063" y="3827"/>
                  </a:cubicBezTo>
                  <a:lnTo>
                    <a:pt x="1063" y="3863"/>
                  </a:lnTo>
                  <a:cubicBezTo>
                    <a:pt x="1099" y="3911"/>
                    <a:pt x="1111" y="3958"/>
                    <a:pt x="1111" y="4006"/>
                  </a:cubicBezTo>
                  <a:cubicBezTo>
                    <a:pt x="1123" y="4030"/>
                    <a:pt x="1146" y="4030"/>
                    <a:pt x="1158" y="4041"/>
                  </a:cubicBezTo>
                  <a:lnTo>
                    <a:pt x="1218" y="4041"/>
                  </a:lnTo>
                  <a:cubicBezTo>
                    <a:pt x="1226" y="4038"/>
                    <a:pt x="1235" y="4036"/>
                    <a:pt x="1245" y="4036"/>
                  </a:cubicBezTo>
                  <a:cubicBezTo>
                    <a:pt x="1264" y="4036"/>
                    <a:pt x="1285" y="4041"/>
                    <a:pt x="1301" y="4041"/>
                  </a:cubicBezTo>
                  <a:cubicBezTo>
                    <a:pt x="1325" y="4047"/>
                    <a:pt x="1349" y="4050"/>
                    <a:pt x="1373" y="4050"/>
                  </a:cubicBezTo>
                  <a:cubicBezTo>
                    <a:pt x="1396" y="4050"/>
                    <a:pt x="1420" y="4047"/>
                    <a:pt x="1444" y="4041"/>
                  </a:cubicBezTo>
                  <a:cubicBezTo>
                    <a:pt x="1471" y="4028"/>
                    <a:pt x="1497" y="4022"/>
                    <a:pt x="1523" y="4022"/>
                  </a:cubicBezTo>
                  <a:cubicBezTo>
                    <a:pt x="1586" y="4022"/>
                    <a:pt x="1643" y="4058"/>
                    <a:pt x="1694" y="4101"/>
                  </a:cubicBezTo>
                  <a:cubicBezTo>
                    <a:pt x="1754" y="4149"/>
                    <a:pt x="1813" y="4232"/>
                    <a:pt x="1896" y="4268"/>
                  </a:cubicBezTo>
                  <a:cubicBezTo>
                    <a:pt x="1901" y="4269"/>
                    <a:pt x="1906" y="4270"/>
                    <a:pt x="1912" y="4270"/>
                  </a:cubicBezTo>
                  <a:cubicBezTo>
                    <a:pt x="1926" y="4270"/>
                    <a:pt x="1941" y="4266"/>
                    <a:pt x="1953" y="4266"/>
                  </a:cubicBezTo>
                  <a:cubicBezTo>
                    <a:pt x="1973" y="4266"/>
                    <a:pt x="1982" y="4276"/>
                    <a:pt x="1956" y="4327"/>
                  </a:cubicBezTo>
                  <a:lnTo>
                    <a:pt x="1992" y="4351"/>
                  </a:lnTo>
                  <a:cubicBezTo>
                    <a:pt x="2071" y="4400"/>
                    <a:pt x="2123" y="4427"/>
                    <a:pt x="2160" y="4427"/>
                  </a:cubicBezTo>
                  <a:cubicBezTo>
                    <a:pt x="2212" y="4427"/>
                    <a:pt x="2233" y="4374"/>
                    <a:pt x="2254" y="4256"/>
                  </a:cubicBezTo>
                  <a:cubicBezTo>
                    <a:pt x="2254" y="4232"/>
                    <a:pt x="2277" y="4208"/>
                    <a:pt x="2277" y="4196"/>
                  </a:cubicBezTo>
                  <a:cubicBezTo>
                    <a:pt x="2289" y="4113"/>
                    <a:pt x="2301" y="4041"/>
                    <a:pt x="2337" y="3970"/>
                  </a:cubicBezTo>
                  <a:cubicBezTo>
                    <a:pt x="2349" y="3958"/>
                    <a:pt x="2349" y="3922"/>
                    <a:pt x="2361" y="3899"/>
                  </a:cubicBezTo>
                  <a:cubicBezTo>
                    <a:pt x="2373" y="3815"/>
                    <a:pt x="2432" y="3756"/>
                    <a:pt x="2408" y="3684"/>
                  </a:cubicBezTo>
                  <a:cubicBezTo>
                    <a:pt x="2343" y="3477"/>
                    <a:pt x="2397" y="3360"/>
                    <a:pt x="2562" y="3360"/>
                  </a:cubicBezTo>
                  <a:cubicBezTo>
                    <a:pt x="2578" y="3360"/>
                    <a:pt x="2594" y="3361"/>
                    <a:pt x="2611" y="3363"/>
                  </a:cubicBezTo>
                  <a:cubicBezTo>
                    <a:pt x="2671" y="3325"/>
                    <a:pt x="2721" y="3279"/>
                    <a:pt x="2774" y="3279"/>
                  </a:cubicBezTo>
                  <a:cubicBezTo>
                    <a:pt x="2805" y="3279"/>
                    <a:pt x="2837" y="3295"/>
                    <a:pt x="2873" y="3339"/>
                  </a:cubicBezTo>
                  <a:cubicBezTo>
                    <a:pt x="2883" y="3354"/>
                    <a:pt x="2897" y="3361"/>
                    <a:pt x="2913" y="3361"/>
                  </a:cubicBezTo>
                  <a:cubicBezTo>
                    <a:pt x="2936" y="3361"/>
                    <a:pt x="2964" y="3348"/>
                    <a:pt x="2992" y="3327"/>
                  </a:cubicBezTo>
                  <a:cubicBezTo>
                    <a:pt x="3051" y="3256"/>
                    <a:pt x="3147" y="3208"/>
                    <a:pt x="3230" y="3125"/>
                  </a:cubicBezTo>
                  <a:cubicBezTo>
                    <a:pt x="3240" y="3083"/>
                    <a:pt x="3233" y="3062"/>
                    <a:pt x="3217" y="3053"/>
                  </a:cubicBezTo>
                  <a:lnTo>
                    <a:pt x="3217" y="3053"/>
                  </a:lnTo>
                  <a:cubicBezTo>
                    <a:pt x="3268" y="3033"/>
                    <a:pt x="3291" y="2984"/>
                    <a:pt x="3266" y="2898"/>
                  </a:cubicBezTo>
                  <a:lnTo>
                    <a:pt x="3266" y="2898"/>
                  </a:lnTo>
                  <a:cubicBezTo>
                    <a:pt x="3275" y="2921"/>
                    <a:pt x="3289" y="2928"/>
                    <a:pt x="3305" y="2928"/>
                  </a:cubicBezTo>
                  <a:cubicBezTo>
                    <a:pt x="3330" y="2928"/>
                    <a:pt x="3358" y="2910"/>
                    <a:pt x="3373" y="2910"/>
                  </a:cubicBezTo>
                  <a:cubicBezTo>
                    <a:pt x="3468" y="2898"/>
                    <a:pt x="3504" y="2851"/>
                    <a:pt x="3540" y="2768"/>
                  </a:cubicBezTo>
                  <a:cubicBezTo>
                    <a:pt x="3550" y="2714"/>
                    <a:pt x="3580" y="2670"/>
                    <a:pt x="3637" y="2670"/>
                  </a:cubicBezTo>
                  <a:cubicBezTo>
                    <a:pt x="3644" y="2670"/>
                    <a:pt x="3651" y="2671"/>
                    <a:pt x="3659" y="2672"/>
                  </a:cubicBezTo>
                  <a:cubicBezTo>
                    <a:pt x="3742" y="2648"/>
                    <a:pt x="3766" y="2565"/>
                    <a:pt x="3790" y="2494"/>
                  </a:cubicBezTo>
                  <a:cubicBezTo>
                    <a:pt x="3801" y="2387"/>
                    <a:pt x="3849" y="2315"/>
                    <a:pt x="3956" y="2291"/>
                  </a:cubicBezTo>
                  <a:cubicBezTo>
                    <a:pt x="3980" y="2291"/>
                    <a:pt x="4004" y="2267"/>
                    <a:pt x="4016" y="2244"/>
                  </a:cubicBezTo>
                  <a:cubicBezTo>
                    <a:pt x="4028" y="2184"/>
                    <a:pt x="4087" y="2184"/>
                    <a:pt x="4135" y="2184"/>
                  </a:cubicBezTo>
                  <a:cubicBezTo>
                    <a:pt x="4159" y="2184"/>
                    <a:pt x="4194" y="2172"/>
                    <a:pt x="4218" y="2148"/>
                  </a:cubicBezTo>
                  <a:cubicBezTo>
                    <a:pt x="4361" y="2077"/>
                    <a:pt x="4385" y="1946"/>
                    <a:pt x="4397" y="1815"/>
                  </a:cubicBezTo>
                  <a:cubicBezTo>
                    <a:pt x="4421" y="1732"/>
                    <a:pt x="4444" y="1648"/>
                    <a:pt x="4504" y="1589"/>
                  </a:cubicBezTo>
                  <a:cubicBezTo>
                    <a:pt x="4516" y="1553"/>
                    <a:pt x="4552" y="1541"/>
                    <a:pt x="4563" y="1494"/>
                  </a:cubicBezTo>
                  <a:cubicBezTo>
                    <a:pt x="4563" y="1470"/>
                    <a:pt x="4599" y="1458"/>
                    <a:pt x="4623" y="1458"/>
                  </a:cubicBezTo>
                  <a:cubicBezTo>
                    <a:pt x="4659" y="1458"/>
                    <a:pt x="4683" y="1434"/>
                    <a:pt x="4694" y="1422"/>
                  </a:cubicBezTo>
                  <a:cubicBezTo>
                    <a:pt x="4683" y="1291"/>
                    <a:pt x="4671" y="1160"/>
                    <a:pt x="4683" y="1017"/>
                  </a:cubicBezTo>
                  <a:cubicBezTo>
                    <a:pt x="4683" y="958"/>
                    <a:pt x="4671" y="922"/>
                    <a:pt x="4659" y="863"/>
                  </a:cubicBezTo>
                  <a:cubicBezTo>
                    <a:pt x="4635" y="743"/>
                    <a:pt x="4575" y="636"/>
                    <a:pt x="4623" y="517"/>
                  </a:cubicBezTo>
                  <a:cubicBezTo>
                    <a:pt x="4623" y="482"/>
                    <a:pt x="4623" y="458"/>
                    <a:pt x="4611" y="422"/>
                  </a:cubicBezTo>
                  <a:cubicBezTo>
                    <a:pt x="4516" y="303"/>
                    <a:pt x="4397" y="231"/>
                    <a:pt x="4254" y="220"/>
                  </a:cubicBezTo>
                  <a:cubicBezTo>
                    <a:pt x="4099" y="208"/>
                    <a:pt x="3980" y="160"/>
                    <a:pt x="3861" y="65"/>
                  </a:cubicBezTo>
                  <a:cubicBezTo>
                    <a:pt x="3811" y="22"/>
                    <a:pt x="3752" y="1"/>
                    <a:pt x="3688"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1" name="Google Shape;161;p9"/>
            <p:cNvSpPr/>
            <p:nvPr/>
          </p:nvSpPr>
          <p:spPr>
            <a:xfrm>
              <a:off x="1906475" y="1466675"/>
              <a:ext cx="3163525" cy="2660175"/>
            </a:xfrm>
            <a:custGeom>
              <a:avLst/>
              <a:gdLst/>
              <a:ahLst/>
              <a:cxnLst/>
              <a:rect l="l" t="t" r="r" b="b"/>
              <a:pathLst>
                <a:path w="126541" h="106407" extrusionOk="0">
                  <a:moveTo>
                    <a:pt x="17169" y="1"/>
                  </a:moveTo>
                  <a:lnTo>
                    <a:pt x="16836" y="60"/>
                  </a:lnTo>
                  <a:lnTo>
                    <a:pt x="16526" y="370"/>
                  </a:lnTo>
                  <a:lnTo>
                    <a:pt x="16169" y="572"/>
                  </a:lnTo>
                  <a:lnTo>
                    <a:pt x="15812" y="786"/>
                  </a:lnTo>
                  <a:lnTo>
                    <a:pt x="15610" y="834"/>
                  </a:lnTo>
                  <a:lnTo>
                    <a:pt x="15514" y="667"/>
                  </a:lnTo>
                  <a:lnTo>
                    <a:pt x="15121" y="72"/>
                  </a:lnTo>
                  <a:lnTo>
                    <a:pt x="14455" y="334"/>
                  </a:lnTo>
                  <a:lnTo>
                    <a:pt x="13752" y="906"/>
                  </a:lnTo>
                  <a:lnTo>
                    <a:pt x="13038" y="1394"/>
                  </a:lnTo>
                  <a:lnTo>
                    <a:pt x="12324" y="1739"/>
                  </a:lnTo>
                  <a:lnTo>
                    <a:pt x="11657" y="2156"/>
                  </a:lnTo>
                  <a:lnTo>
                    <a:pt x="11383" y="2334"/>
                  </a:lnTo>
                  <a:lnTo>
                    <a:pt x="11050" y="2358"/>
                  </a:lnTo>
                  <a:lnTo>
                    <a:pt x="10728" y="2596"/>
                  </a:lnTo>
                  <a:lnTo>
                    <a:pt x="10609" y="3049"/>
                  </a:lnTo>
                  <a:lnTo>
                    <a:pt x="10466" y="3251"/>
                  </a:lnTo>
                  <a:lnTo>
                    <a:pt x="10514" y="3549"/>
                  </a:lnTo>
                  <a:lnTo>
                    <a:pt x="10633" y="3608"/>
                  </a:lnTo>
                  <a:lnTo>
                    <a:pt x="10764" y="3584"/>
                  </a:lnTo>
                  <a:lnTo>
                    <a:pt x="10990" y="3525"/>
                  </a:lnTo>
                  <a:lnTo>
                    <a:pt x="11192" y="3608"/>
                  </a:lnTo>
                  <a:lnTo>
                    <a:pt x="10966" y="3834"/>
                  </a:lnTo>
                  <a:lnTo>
                    <a:pt x="10847" y="4073"/>
                  </a:lnTo>
                  <a:lnTo>
                    <a:pt x="11121" y="4263"/>
                  </a:lnTo>
                  <a:lnTo>
                    <a:pt x="11478" y="4346"/>
                  </a:lnTo>
                  <a:lnTo>
                    <a:pt x="11669" y="4323"/>
                  </a:lnTo>
                  <a:lnTo>
                    <a:pt x="11871" y="4299"/>
                  </a:lnTo>
                  <a:lnTo>
                    <a:pt x="11990" y="4358"/>
                  </a:lnTo>
                  <a:lnTo>
                    <a:pt x="12073" y="4466"/>
                  </a:lnTo>
                  <a:lnTo>
                    <a:pt x="11621" y="4835"/>
                  </a:lnTo>
                  <a:lnTo>
                    <a:pt x="11073" y="5001"/>
                  </a:lnTo>
                  <a:lnTo>
                    <a:pt x="10383" y="4727"/>
                  </a:lnTo>
                  <a:lnTo>
                    <a:pt x="9871" y="5454"/>
                  </a:lnTo>
                  <a:lnTo>
                    <a:pt x="9597" y="4739"/>
                  </a:lnTo>
                  <a:lnTo>
                    <a:pt x="9061" y="4942"/>
                  </a:lnTo>
                  <a:lnTo>
                    <a:pt x="8228" y="5335"/>
                  </a:lnTo>
                  <a:lnTo>
                    <a:pt x="7323" y="5454"/>
                  </a:lnTo>
                  <a:lnTo>
                    <a:pt x="6656" y="5537"/>
                  </a:lnTo>
                  <a:lnTo>
                    <a:pt x="6001" y="5478"/>
                  </a:lnTo>
                  <a:lnTo>
                    <a:pt x="5537" y="5073"/>
                  </a:lnTo>
                  <a:lnTo>
                    <a:pt x="5263" y="4442"/>
                  </a:lnTo>
                  <a:lnTo>
                    <a:pt x="4954" y="5085"/>
                  </a:lnTo>
                  <a:lnTo>
                    <a:pt x="4334" y="5335"/>
                  </a:lnTo>
                  <a:lnTo>
                    <a:pt x="3822" y="5561"/>
                  </a:lnTo>
                  <a:lnTo>
                    <a:pt x="3953" y="6085"/>
                  </a:lnTo>
                  <a:lnTo>
                    <a:pt x="2858" y="6573"/>
                  </a:lnTo>
                  <a:lnTo>
                    <a:pt x="1679" y="6644"/>
                  </a:lnTo>
                  <a:lnTo>
                    <a:pt x="1536" y="6692"/>
                  </a:lnTo>
                  <a:lnTo>
                    <a:pt x="1382" y="6799"/>
                  </a:lnTo>
                  <a:lnTo>
                    <a:pt x="1215" y="6978"/>
                  </a:lnTo>
                  <a:lnTo>
                    <a:pt x="1203" y="7216"/>
                  </a:lnTo>
                  <a:lnTo>
                    <a:pt x="1358" y="7394"/>
                  </a:lnTo>
                  <a:lnTo>
                    <a:pt x="1596" y="7383"/>
                  </a:lnTo>
                  <a:lnTo>
                    <a:pt x="1751" y="7347"/>
                  </a:lnTo>
                  <a:lnTo>
                    <a:pt x="1929" y="7442"/>
                  </a:lnTo>
                  <a:lnTo>
                    <a:pt x="1203" y="7883"/>
                  </a:lnTo>
                  <a:lnTo>
                    <a:pt x="429" y="8359"/>
                  </a:lnTo>
                  <a:lnTo>
                    <a:pt x="298" y="8537"/>
                  </a:lnTo>
                  <a:lnTo>
                    <a:pt x="310" y="8776"/>
                  </a:lnTo>
                  <a:lnTo>
                    <a:pt x="524" y="9228"/>
                  </a:lnTo>
                  <a:lnTo>
                    <a:pt x="239" y="9657"/>
                  </a:lnTo>
                  <a:lnTo>
                    <a:pt x="120" y="9847"/>
                  </a:lnTo>
                  <a:lnTo>
                    <a:pt x="60" y="10097"/>
                  </a:lnTo>
                  <a:lnTo>
                    <a:pt x="1" y="10454"/>
                  </a:lnTo>
                  <a:lnTo>
                    <a:pt x="155" y="10740"/>
                  </a:lnTo>
                  <a:lnTo>
                    <a:pt x="393" y="10692"/>
                  </a:lnTo>
                  <a:lnTo>
                    <a:pt x="584" y="10478"/>
                  </a:lnTo>
                  <a:lnTo>
                    <a:pt x="965" y="10264"/>
                  </a:lnTo>
                  <a:lnTo>
                    <a:pt x="1370" y="10300"/>
                  </a:lnTo>
                  <a:lnTo>
                    <a:pt x="1489" y="10538"/>
                  </a:lnTo>
                  <a:lnTo>
                    <a:pt x="1370" y="10800"/>
                  </a:lnTo>
                  <a:lnTo>
                    <a:pt x="1465" y="11097"/>
                  </a:lnTo>
                  <a:lnTo>
                    <a:pt x="1656" y="11347"/>
                  </a:lnTo>
                  <a:lnTo>
                    <a:pt x="1798" y="11526"/>
                  </a:lnTo>
                  <a:lnTo>
                    <a:pt x="1703" y="11740"/>
                  </a:lnTo>
                  <a:lnTo>
                    <a:pt x="1441" y="12097"/>
                  </a:lnTo>
                  <a:lnTo>
                    <a:pt x="1620" y="12502"/>
                  </a:lnTo>
                  <a:lnTo>
                    <a:pt x="2001" y="12586"/>
                  </a:lnTo>
                  <a:lnTo>
                    <a:pt x="2263" y="12300"/>
                  </a:lnTo>
                  <a:lnTo>
                    <a:pt x="2727" y="12181"/>
                  </a:lnTo>
                  <a:lnTo>
                    <a:pt x="3096" y="12466"/>
                  </a:lnTo>
                  <a:lnTo>
                    <a:pt x="3132" y="12752"/>
                  </a:lnTo>
                  <a:lnTo>
                    <a:pt x="2858" y="12895"/>
                  </a:lnTo>
                  <a:lnTo>
                    <a:pt x="2120" y="13812"/>
                  </a:lnTo>
                  <a:cubicBezTo>
                    <a:pt x="2009" y="14651"/>
                    <a:pt x="2082" y="15537"/>
                    <a:pt x="2508" y="15537"/>
                  </a:cubicBezTo>
                  <a:cubicBezTo>
                    <a:pt x="2722" y="15537"/>
                    <a:pt x="3026" y="15311"/>
                    <a:pt x="3441" y="14741"/>
                  </a:cubicBezTo>
                  <a:lnTo>
                    <a:pt x="4180" y="14669"/>
                  </a:lnTo>
                  <a:lnTo>
                    <a:pt x="4227" y="14645"/>
                  </a:lnTo>
                  <a:lnTo>
                    <a:pt x="4287" y="14586"/>
                  </a:lnTo>
                  <a:lnTo>
                    <a:pt x="4501" y="14360"/>
                  </a:lnTo>
                  <a:lnTo>
                    <a:pt x="4763" y="14467"/>
                  </a:lnTo>
                  <a:lnTo>
                    <a:pt x="4918" y="14800"/>
                  </a:lnTo>
                  <a:lnTo>
                    <a:pt x="4704" y="15122"/>
                  </a:lnTo>
                  <a:lnTo>
                    <a:pt x="4453" y="15312"/>
                  </a:lnTo>
                  <a:lnTo>
                    <a:pt x="4358" y="15610"/>
                  </a:lnTo>
                  <a:lnTo>
                    <a:pt x="4299" y="16086"/>
                  </a:lnTo>
                  <a:lnTo>
                    <a:pt x="3918" y="16431"/>
                  </a:lnTo>
                  <a:lnTo>
                    <a:pt x="3572" y="16800"/>
                  </a:lnTo>
                  <a:lnTo>
                    <a:pt x="3572" y="17336"/>
                  </a:lnTo>
                  <a:lnTo>
                    <a:pt x="3918" y="17646"/>
                  </a:lnTo>
                  <a:lnTo>
                    <a:pt x="4406" y="17705"/>
                  </a:lnTo>
                  <a:lnTo>
                    <a:pt x="4823" y="17598"/>
                  </a:lnTo>
                  <a:lnTo>
                    <a:pt x="5275" y="17646"/>
                  </a:lnTo>
                  <a:lnTo>
                    <a:pt x="4930" y="18170"/>
                  </a:lnTo>
                  <a:lnTo>
                    <a:pt x="4358" y="18432"/>
                  </a:lnTo>
                  <a:lnTo>
                    <a:pt x="3870" y="18634"/>
                  </a:lnTo>
                  <a:lnTo>
                    <a:pt x="3703" y="19110"/>
                  </a:lnTo>
                  <a:lnTo>
                    <a:pt x="4025" y="19467"/>
                  </a:lnTo>
                  <a:lnTo>
                    <a:pt x="4561" y="19408"/>
                  </a:lnTo>
                  <a:lnTo>
                    <a:pt x="4870" y="19348"/>
                  </a:lnTo>
                  <a:lnTo>
                    <a:pt x="5108" y="19491"/>
                  </a:lnTo>
                  <a:lnTo>
                    <a:pt x="5013" y="19789"/>
                  </a:lnTo>
                  <a:lnTo>
                    <a:pt x="4704" y="19967"/>
                  </a:lnTo>
                  <a:lnTo>
                    <a:pt x="4537" y="20027"/>
                  </a:lnTo>
                  <a:lnTo>
                    <a:pt x="4382" y="20086"/>
                  </a:lnTo>
                  <a:lnTo>
                    <a:pt x="3608" y="20896"/>
                  </a:lnTo>
                  <a:lnTo>
                    <a:pt x="2906" y="21765"/>
                  </a:lnTo>
                  <a:lnTo>
                    <a:pt x="2846" y="21980"/>
                  </a:lnTo>
                  <a:lnTo>
                    <a:pt x="2906" y="22230"/>
                  </a:lnTo>
                  <a:lnTo>
                    <a:pt x="2965" y="22813"/>
                  </a:lnTo>
                  <a:lnTo>
                    <a:pt x="2858" y="23396"/>
                  </a:lnTo>
                  <a:lnTo>
                    <a:pt x="2858" y="24051"/>
                  </a:lnTo>
                  <a:lnTo>
                    <a:pt x="3525" y="24111"/>
                  </a:lnTo>
                  <a:lnTo>
                    <a:pt x="4418" y="23623"/>
                  </a:lnTo>
                  <a:lnTo>
                    <a:pt x="5073" y="22873"/>
                  </a:lnTo>
                  <a:lnTo>
                    <a:pt x="5406" y="22587"/>
                  </a:lnTo>
                  <a:lnTo>
                    <a:pt x="5823" y="22420"/>
                  </a:lnTo>
                  <a:lnTo>
                    <a:pt x="7740" y="22277"/>
                  </a:lnTo>
                  <a:lnTo>
                    <a:pt x="9597" y="21777"/>
                  </a:lnTo>
                  <a:lnTo>
                    <a:pt x="9978" y="21753"/>
                  </a:lnTo>
                  <a:lnTo>
                    <a:pt x="10157" y="22158"/>
                  </a:lnTo>
                  <a:lnTo>
                    <a:pt x="10252" y="22575"/>
                  </a:lnTo>
                  <a:lnTo>
                    <a:pt x="10669" y="22730"/>
                  </a:lnTo>
                  <a:lnTo>
                    <a:pt x="11109" y="22992"/>
                  </a:lnTo>
                  <a:lnTo>
                    <a:pt x="10990" y="23480"/>
                  </a:lnTo>
                  <a:lnTo>
                    <a:pt x="10764" y="23646"/>
                  </a:lnTo>
                  <a:lnTo>
                    <a:pt x="10514" y="23754"/>
                  </a:lnTo>
                  <a:lnTo>
                    <a:pt x="10026" y="24146"/>
                  </a:lnTo>
                  <a:lnTo>
                    <a:pt x="9716" y="24682"/>
                  </a:lnTo>
                  <a:lnTo>
                    <a:pt x="9787" y="25028"/>
                  </a:lnTo>
                  <a:lnTo>
                    <a:pt x="10145" y="25159"/>
                  </a:lnTo>
                  <a:lnTo>
                    <a:pt x="10228" y="25266"/>
                  </a:lnTo>
                  <a:lnTo>
                    <a:pt x="10180" y="25397"/>
                  </a:lnTo>
                  <a:lnTo>
                    <a:pt x="10061" y="25849"/>
                  </a:lnTo>
                  <a:lnTo>
                    <a:pt x="10311" y="26171"/>
                  </a:lnTo>
                  <a:lnTo>
                    <a:pt x="10847" y="26194"/>
                  </a:lnTo>
                  <a:lnTo>
                    <a:pt x="11359" y="25932"/>
                  </a:lnTo>
                  <a:lnTo>
                    <a:pt x="12300" y="25325"/>
                  </a:lnTo>
                  <a:lnTo>
                    <a:pt x="13407" y="25492"/>
                  </a:lnTo>
                  <a:lnTo>
                    <a:pt x="13705" y="25540"/>
                  </a:lnTo>
                  <a:lnTo>
                    <a:pt x="14002" y="25432"/>
                  </a:lnTo>
                  <a:lnTo>
                    <a:pt x="14479" y="25301"/>
                  </a:lnTo>
                  <a:lnTo>
                    <a:pt x="14895" y="25575"/>
                  </a:lnTo>
                  <a:lnTo>
                    <a:pt x="15705" y="26171"/>
                  </a:lnTo>
                  <a:lnTo>
                    <a:pt x="16717" y="26218"/>
                  </a:lnTo>
                  <a:lnTo>
                    <a:pt x="17026" y="26194"/>
                  </a:lnTo>
                  <a:lnTo>
                    <a:pt x="17312" y="26349"/>
                  </a:lnTo>
                  <a:lnTo>
                    <a:pt x="17967" y="26635"/>
                  </a:lnTo>
                  <a:lnTo>
                    <a:pt x="18598" y="26337"/>
                  </a:lnTo>
                  <a:lnTo>
                    <a:pt x="18931" y="26147"/>
                  </a:lnTo>
                  <a:lnTo>
                    <a:pt x="19301" y="26075"/>
                  </a:lnTo>
                  <a:lnTo>
                    <a:pt x="19932" y="25897"/>
                  </a:lnTo>
                  <a:lnTo>
                    <a:pt x="20098" y="25266"/>
                  </a:lnTo>
                  <a:lnTo>
                    <a:pt x="20229" y="24849"/>
                  </a:lnTo>
                  <a:lnTo>
                    <a:pt x="20479" y="24766"/>
                  </a:lnTo>
                  <a:lnTo>
                    <a:pt x="21503" y="25063"/>
                  </a:lnTo>
                  <a:lnTo>
                    <a:pt x="22527" y="25004"/>
                  </a:lnTo>
                  <a:lnTo>
                    <a:pt x="23468" y="25218"/>
                  </a:lnTo>
                  <a:lnTo>
                    <a:pt x="24230" y="24658"/>
                  </a:lnTo>
                  <a:lnTo>
                    <a:pt x="24337" y="24599"/>
                  </a:lnTo>
                  <a:lnTo>
                    <a:pt x="24480" y="24551"/>
                  </a:lnTo>
                  <a:lnTo>
                    <a:pt x="24611" y="25397"/>
                  </a:lnTo>
                  <a:lnTo>
                    <a:pt x="25468" y="25504"/>
                  </a:lnTo>
                  <a:lnTo>
                    <a:pt x="25778" y="25480"/>
                  </a:lnTo>
                  <a:lnTo>
                    <a:pt x="26087" y="25420"/>
                  </a:lnTo>
                  <a:lnTo>
                    <a:pt x="26373" y="25420"/>
                  </a:lnTo>
                  <a:lnTo>
                    <a:pt x="26480" y="25659"/>
                  </a:lnTo>
                  <a:lnTo>
                    <a:pt x="26563" y="26802"/>
                  </a:lnTo>
                  <a:lnTo>
                    <a:pt x="26361" y="27980"/>
                  </a:lnTo>
                  <a:lnTo>
                    <a:pt x="26337" y="29016"/>
                  </a:lnTo>
                  <a:lnTo>
                    <a:pt x="27135" y="29373"/>
                  </a:lnTo>
                  <a:lnTo>
                    <a:pt x="28468" y="29409"/>
                  </a:lnTo>
                  <a:lnTo>
                    <a:pt x="29492" y="30254"/>
                  </a:lnTo>
                  <a:lnTo>
                    <a:pt x="29719" y="30802"/>
                  </a:lnTo>
                  <a:lnTo>
                    <a:pt x="29457" y="31290"/>
                  </a:lnTo>
                  <a:lnTo>
                    <a:pt x="28897" y="31921"/>
                  </a:lnTo>
                  <a:lnTo>
                    <a:pt x="28564" y="32683"/>
                  </a:lnTo>
                  <a:lnTo>
                    <a:pt x="28445" y="32993"/>
                  </a:lnTo>
                  <a:lnTo>
                    <a:pt x="28230" y="33195"/>
                  </a:lnTo>
                  <a:lnTo>
                    <a:pt x="27564" y="33707"/>
                  </a:lnTo>
                  <a:lnTo>
                    <a:pt x="26992" y="34314"/>
                  </a:lnTo>
                  <a:lnTo>
                    <a:pt x="26694" y="34553"/>
                  </a:lnTo>
                  <a:lnTo>
                    <a:pt x="26361" y="34731"/>
                  </a:lnTo>
                  <a:lnTo>
                    <a:pt x="25111" y="35160"/>
                  </a:lnTo>
                  <a:lnTo>
                    <a:pt x="24111" y="36041"/>
                  </a:lnTo>
                  <a:lnTo>
                    <a:pt x="23801" y="36267"/>
                  </a:lnTo>
                  <a:lnTo>
                    <a:pt x="23515" y="36577"/>
                  </a:lnTo>
                  <a:lnTo>
                    <a:pt x="23099" y="37529"/>
                  </a:lnTo>
                  <a:lnTo>
                    <a:pt x="22099" y="37624"/>
                  </a:lnTo>
                  <a:lnTo>
                    <a:pt x="21789" y="37708"/>
                  </a:lnTo>
                  <a:lnTo>
                    <a:pt x="21849" y="37982"/>
                  </a:lnTo>
                  <a:lnTo>
                    <a:pt x="22265" y="38970"/>
                  </a:lnTo>
                  <a:lnTo>
                    <a:pt x="22682" y="39958"/>
                  </a:lnTo>
                  <a:lnTo>
                    <a:pt x="22789" y="40137"/>
                  </a:lnTo>
                  <a:lnTo>
                    <a:pt x="22741" y="40339"/>
                  </a:lnTo>
                  <a:lnTo>
                    <a:pt x="22503" y="40970"/>
                  </a:lnTo>
                  <a:lnTo>
                    <a:pt x="22563" y="41625"/>
                  </a:lnTo>
                  <a:lnTo>
                    <a:pt x="22741" y="42589"/>
                  </a:lnTo>
                  <a:lnTo>
                    <a:pt x="22551" y="43554"/>
                  </a:lnTo>
                  <a:lnTo>
                    <a:pt x="22515" y="43816"/>
                  </a:lnTo>
                  <a:lnTo>
                    <a:pt x="22646" y="44078"/>
                  </a:lnTo>
                  <a:lnTo>
                    <a:pt x="22801" y="44542"/>
                  </a:lnTo>
                  <a:lnTo>
                    <a:pt x="22527" y="44923"/>
                  </a:lnTo>
                  <a:lnTo>
                    <a:pt x="22230" y="45399"/>
                  </a:lnTo>
                  <a:lnTo>
                    <a:pt x="22265" y="45959"/>
                  </a:lnTo>
                  <a:lnTo>
                    <a:pt x="22349" y="46673"/>
                  </a:lnTo>
                  <a:lnTo>
                    <a:pt x="22075" y="47387"/>
                  </a:lnTo>
                  <a:lnTo>
                    <a:pt x="21563" y="47923"/>
                  </a:lnTo>
                  <a:lnTo>
                    <a:pt x="20896" y="48173"/>
                  </a:lnTo>
                  <a:lnTo>
                    <a:pt x="20658" y="48233"/>
                  </a:lnTo>
                  <a:lnTo>
                    <a:pt x="20432" y="48340"/>
                  </a:lnTo>
                  <a:lnTo>
                    <a:pt x="20063" y="48578"/>
                  </a:lnTo>
                  <a:lnTo>
                    <a:pt x="19944" y="48935"/>
                  </a:lnTo>
                  <a:lnTo>
                    <a:pt x="20039" y="49542"/>
                  </a:lnTo>
                  <a:lnTo>
                    <a:pt x="20372" y="50019"/>
                  </a:lnTo>
                  <a:lnTo>
                    <a:pt x="20729" y="50304"/>
                  </a:lnTo>
                  <a:lnTo>
                    <a:pt x="20920" y="50685"/>
                  </a:lnTo>
                  <a:lnTo>
                    <a:pt x="21027" y="52400"/>
                  </a:lnTo>
                  <a:lnTo>
                    <a:pt x="20301" y="53948"/>
                  </a:lnTo>
                  <a:lnTo>
                    <a:pt x="20015" y="54424"/>
                  </a:lnTo>
                  <a:lnTo>
                    <a:pt x="19836" y="54948"/>
                  </a:lnTo>
                  <a:lnTo>
                    <a:pt x="19372" y="55924"/>
                  </a:lnTo>
                  <a:lnTo>
                    <a:pt x="18277" y="55996"/>
                  </a:lnTo>
                  <a:lnTo>
                    <a:pt x="17515" y="55865"/>
                  </a:lnTo>
                  <a:lnTo>
                    <a:pt x="16776" y="55877"/>
                  </a:lnTo>
                  <a:lnTo>
                    <a:pt x="15622" y="55996"/>
                  </a:lnTo>
                  <a:lnTo>
                    <a:pt x="14526" y="55746"/>
                  </a:lnTo>
                  <a:lnTo>
                    <a:pt x="14312" y="55698"/>
                  </a:lnTo>
                  <a:lnTo>
                    <a:pt x="14157" y="55805"/>
                  </a:lnTo>
                  <a:lnTo>
                    <a:pt x="14109" y="55972"/>
                  </a:lnTo>
                  <a:lnTo>
                    <a:pt x="14181" y="56139"/>
                  </a:lnTo>
                  <a:lnTo>
                    <a:pt x="14526" y="56770"/>
                  </a:lnTo>
                  <a:lnTo>
                    <a:pt x="14955" y="57365"/>
                  </a:lnTo>
                  <a:lnTo>
                    <a:pt x="15205" y="57651"/>
                  </a:lnTo>
                  <a:lnTo>
                    <a:pt x="15241" y="58020"/>
                  </a:lnTo>
                  <a:lnTo>
                    <a:pt x="15252" y="58436"/>
                  </a:lnTo>
                  <a:lnTo>
                    <a:pt x="15586" y="58675"/>
                  </a:lnTo>
                  <a:lnTo>
                    <a:pt x="16003" y="58996"/>
                  </a:lnTo>
                  <a:lnTo>
                    <a:pt x="15943" y="59544"/>
                  </a:lnTo>
                  <a:lnTo>
                    <a:pt x="15836" y="59960"/>
                  </a:lnTo>
                  <a:lnTo>
                    <a:pt x="16003" y="60341"/>
                  </a:lnTo>
                  <a:lnTo>
                    <a:pt x="16491" y="61020"/>
                  </a:lnTo>
                  <a:lnTo>
                    <a:pt x="16634" y="61818"/>
                  </a:lnTo>
                  <a:lnTo>
                    <a:pt x="16788" y="62306"/>
                  </a:lnTo>
                  <a:lnTo>
                    <a:pt x="17169" y="62651"/>
                  </a:lnTo>
                  <a:lnTo>
                    <a:pt x="17431" y="62818"/>
                  </a:lnTo>
                  <a:lnTo>
                    <a:pt x="17550" y="63104"/>
                  </a:lnTo>
                  <a:lnTo>
                    <a:pt x="17765" y="63592"/>
                  </a:lnTo>
                  <a:lnTo>
                    <a:pt x="18312" y="63568"/>
                  </a:lnTo>
                  <a:lnTo>
                    <a:pt x="18848" y="63604"/>
                  </a:lnTo>
                  <a:lnTo>
                    <a:pt x="19348" y="64128"/>
                  </a:lnTo>
                  <a:lnTo>
                    <a:pt x="19467" y="64794"/>
                  </a:lnTo>
                  <a:lnTo>
                    <a:pt x="19146" y="65378"/>
                  </a:lnTo>
                  <a:lnTo>
                    <a:pt x="18562" y="66009"/>
                  </a:lnTo>
                  <a:lnTo>
                    <a:pt x="18622" y="66878"/>
                  </a:lnTo>
                  <a:lnTo>
                    <a:pt x="18622" y="67021"/>
                  </a:lnTo>
                  <a:lnTo>
                    <a:pt x="18467" y="67140"/>
                  </a:lnTo>
                  <a:lnTo>
                    <a:pt x="17503" y="67759"/>
                  </a:lnTo>
                  <a:lnTo>
                    <a:pt x="16610" y="68485"/>
                  </a:lnTo>
                  <a:lnTo>
                    <a:pt x="16086" y="68950"/>
                  </a:lnTo>
                  <a:lnTo>
                    <a:pt x="15907" y="69545"/>
                  </a:lnTo>
                  <a:lnTo>
                    <a:pt x="15848" y="70378"/>
                  </a:lnTo>
                  <a:lnTo>
                    <a:pt x="15514" y="71105"/>
                  </a:lnTo>
                  <a:lnTo>
                    <a:pt x="15229" y="71724"/>
                  </a:lnTo>
                  <a:lnTo>
                    <a:pt x="15300" y="72414"/>
                  </a:lnTo>
                  <a:lnTo>
                    <a:pt x="16288" y="74010"/>
                  </a:lnTo>
                  <a:lnTo>
                    <a:pt x="17038" y="75736"/>
                  </a:lnTo>
                  <a:lnTo>
                    <a:pt x="17431" y="76153"/>
                  </a:lnTo>
                  <a:lnTo>
                    <a:pt x="18027" y="76093"/>
                  </a:lnTo>
                  <a:lnTo>
                    <a:pt x="18789" y="75927"/>
                  </a:lnTo>
                  <a:lnTo>
                    <a:pt x="19039" y="76677"/>
                  </a:lnTo>
                  <a:lnTo>
                    <a:pt x="19039" y="77034"/>
                  </a:lnTo>
                  <a:lnTo>
                    <a:pt x="18801" y="77248"/>
                  </a:lnTo>
                  <a:lnTo>
                    <a:pt x="18586" y="77415"/>
                  </a:lnTo>
                  <a:lnTo>
                    <a:pt x="18503" y="77665"/>
                  </a:lnTo>
                  <a:lnTo>
                    <a:pt x="18134" y="78177"/>
                  </a:lnTo>
                  <a:lnTo>
                    <a:pt x="17479" y="78082"/>
                  </a:lnTo>
                  <a:lnTo>
                    <a:pt x="17086" y="77927"/>
                  </a:lnTo>
                  <a:lnTo>
                    <a:pt x="16741" y="78106"/>
                  </a:lnTo>
                  <a:lnTo>
                    <a:pt x="16467" y="78379"/>
                  </a:lnTo>
                  <a:lnTo>
                    <a:pt x="16086" y="78320"/>
                  </a:lnTo>
                  <a:lnTo>
                    <a:pt x="15657" y="78296"/>
                  </a:lnTo>
                  <a:lnTo>
                    <a:pt x="15407" y="78713"/>
                  </a:lnTo>
                  <a:lnTo>
                    <a:pt x="14943" y="80058"/>
                  </a:lnTo>
                  <a:lnTo>
                    <a:pt x="14026" y="81177"/>
                  </a:lnTo>
                  <a:lnTo>
                    <a:pt x="13288" y="81749"/>
                  </a:lnTo>
                  <a:lnTo>
                    <a:pt x="12835" y="82547"/>
                  </a:lnTo>
                  <a:lnTo>
                    <a:pt x="12550" y="83392"/>
                  </a:lnTo>
                  <a:lnTo>
                    <a:pt x="12085" y="84154"/>
                  </a:lnTo>
                  <a:lnTo>
                    <a:pt x="11978" y="84368"/>
                  </a:lnTo>
                  <a:lnTo>
                    <a:pt x="12038" y="84606"/>
                  </a:lnTo>
                  <a:lnTo>
                    <a:pt x="12574" y="85987"/>
                  </a:lnTo>
                  <a:lnTo>
                    <a:pt x="12514" y="87464"/>
                  </a:lnTo>
                  <a:lnTo>
                    <a:pt x="12562" y="88369"/>
                  </a:lnTo>
                  <a:lnTo>
                    <a:pt x="12895" y="89202"/>
                  </a:lnTo>
                  <a:lnTo>
                    <a:pt x="13228" y="89274"/>
                  </a:lnTo>
                  <a:lnTo>
                    <a:pt x="13609" y="89035"/>
                  </a:lnTo>
                  <a:lnTo>
                    <a:pt x="14871" y="89190"/>
                  </a:lnTo>
                  <a:lnTo>
                    <a:pt x="16134" y="89202"/>
                  </a:lnTo>
                  <a:lnTo>
                    <a:pt x="17146" y="89345"/>
                  </a:lnTo>
                  <a:lnTo>
                    <a:pt x="18027" y="89809"/>
                  </a:lnTo>
                  <a:lnTo>
                    <a:pt x="18848" y="90286"/>
                  </a:lnTo>
                  <a:lnTo>
                    <a:pt x="19682" y="90738"/>
                  </a:lnTo>
                  <a:lnTo>
                    <a:pt x="20634" y="91298"/>
                  </a:lnTo>
                  <a:lnTo>
                    <a:pt x="21503" y="91988"/>
                  </a:lnTo>
                  <a:lnTo>
                    <a:pt x="22980" y="93607"/>
                  </a:lnTo>
                  <a:lnTo>
                    <a:pt x="24277" y="95358"/>
                  </a:lnTo>
                  <a:lnTo>
                    <a:pt x="24087" y="95417"/>
                  </a:lnTo>
                  <a:lnTo>
                    <a:pt x="23884" y="95501"/>
                  </a:lnTo>
                  <a:lnTo>
                    <a:pt x="23325" y="95703"/>
                  </a:lnTo>
                  <a:lnTo>
                    <a:pt x="23099" y="96251"/>
                  </a:lnTo>
                  <a:lnTo>
                    <a:pt x="23456" y="97346"/>
                  </a:lnTo>
                  <a:lnTo>
                    <a:pt x="24218" y="97620"/>
                  </a:lnTo>
                  <a:lnTo>
                    <a:pt x="24861" y="97798"/>
                  </a:lnTo>
                  <a:lnTo>
                    <a:pt x="25373" y="98191"/>
                  </a:lnTo>
                  <a:lnTo>
                    <a:pt x="25528" y="98477"/>
                  </a:lnTo>
                  <a:lnTo>
                    <a:pt x="25254" y="98596"/>
                  </a:lnTo>
                  <a:lnTo>
                    <a:pt x="24682" y="98858"/>
                  </a:lnTo>
                  <a:lnTo>
                    <a:pt x="24801" y="99465"/>
                  </a:lnTo>
                  <a:lnTo>
                    <a:pt x="25004" y="99989"/>
                  </a:lnTo>
                  <a:lnTo>
                    <a:pt x="25230" y="100513"/>
                  </a:lnTo>
                  <a:lnTo>
                    <a:pt x="26182" y="102025"/>
                  </a:lnTo>
                  <a:lnTo>
                    <a:pt x="27087" y="103573"/>
                  </a:lnTo>
                  <a:lnTo>
                    <a:pt x="27278" y="103752"/>
                  </a:lnTo>
                  <a:lnTo>
                    <a:pt x="27575" y="103811"/>
                  </a:lnTo>
                  <a:lnTo>
                    <a:pt x="28468" y="104073"/>
                  </a:lnTo>
                  <a:lnTo>
                    <a:pt x="29147" y="104704"/>
                  </a:lnTo>
                  <a:lnTo>
                    <a:pt x="29445" y="104990"/>
                  </a:lnTo>
                  <a:lnTo>
                    <a:pt x="29778" y="105228"/>
                  </a:lnTo>
                  <a:lnTo>
                    <a:pt x="30671" y="105704"/>
                  </a:lnTo>
                  <a:lnTo>
                    <a:pt x="31588" y="106133"/>
                  </a:lnTo>
                  <a:lnTo>
                    <a:pt x="32517" y="106407"/>
                  </a:lnTo>
                  <a:lnTo>
                    <a:pt x="33469" y="106180"/>
                  </a:lnTo>
                  <a:lnTo>
                    <a:pt x="33814" y="105597"/>
                  </a:lnTo>
                  <a:lnTo>
                    <a:pt x="33695" y="104871"/>
                  </a:lnTo>
                  <a:lnTo>
                    <a:pt x="33826" y="104383"/>
                  </a:lnTo>
                  <a:lnTo>
                    <a:pt x="34338" y="104311"/>
                  </a:lnTo>
                  <a:lnTo>
                    <a:pt x="34779" y="104275"/>
                  </a:lnTo>
                  <a:lnTo>
                    <a:pt x="35005" y="103918"/>
                  </a:lnTo>
                  <a:lnTo>
                    <a:pt x="35898" y="102716"/>
                  </a:lnTo>
                  <a:lnTo>
                    <a:pt x="36767" y="101477"/>
                  </a:lnTo>
                  <a:lnTo>
                    <a:pt x="36827" y="101406"/>
                  </a:lnTo>
                  <a:lnTo>
                    <a:pt x="36910" y="101346"/>
                  </a:lnTo>
                  <a:lnTo>
                    <a:pt x="38684" y="100692"/>
                  </a:lnTo>
                  <a:lnTo>
                    <a:pt x="40470" y="100037"/>
                  </a:lnTo>
                  <a:lnTo>
                    <a:pt x="40910" y="99989"/>
                  </a:lnTo>
                  <a:lnTo>
                    <a:pt x="41410" y="100156"/>
                  </a:lnTo>
                  <a:lnTo>
                    <a:pt x="42315" y="100346"/>
                  </a:lnTo>
                  <a:lnTo>
                    <a:pt x="43149" y="100072"/>
                  </a:lnTo>
                  <a:lnTo>
                    <a:pt x="44387" y="99037"/>
                  </a:lnTo>
                  <a:lnTo>
                    <a:pt x="45482" y="97870"/>
                  </a:lnTo>
                  <a:lnTo>
                    <a:pt x="45852" y="97548"/>
                  </a:lnTo>
                  <a:lnTo>
                    <a:pt x="46304" y="97477"/>
                  </a:lnTo>
                  <a:lnTo>
                    <a:pt x="47447" y="97596"/>
                  </a:lnTo>
                  <a:lnTo>
                    <a:pt x="48578" y="97477"/>
                  </a:lnTo>
                  <a:lnTo>
                    <a:pt x="50162" y="97239"/>
                  </a:lnTo>
                  <a:lnTo>
                    <a:pt x="51745" y="97239"/>
                  </a:lnTo>
                  <a:lnTo>
                    <a:pt x="53031" y="97358"/>
                  </a:lnTo>
                  <a:lnTo>
                    <a:pt x="54353" y="97346"/>
                  </a:lnTo>
                  <a:lnTo>
                    <a:pt x="54603" y="97405"/>
                  </a:lnTo>
                  <a:lnTo>
                    <a:pt x="54841" y="97548"/>
                  </a:lnTo>
                  <a:lnTo>
                    <a:pt x="55972" y="97965"/>
                  </a:lnTo>
                  <a:lnTo>
                    <a:pt x="57162" y="97846"/>
                  </a:lnTo>
                  <a:lnTo>
                    <a:pt x="58294" y="97525"/>
                  </a:lnTo>
                  <a:lnTo>
                    <a:pt x="59472" y="97477"/>
                  </a:lnTo>
                  <a:lnTo>
                    <a:pt x="60639" y="97489"/>
                  </a:lnTo>
                  <a:lnTo>
                    <a:pt x="61794" y="97477"/>
                  </a:lnTo>
                  <a:lnTo>
                    <a:pt x="62306" y="97525"/>
                  </a:lnTo>
                  <a:lnTo>
                    <a:pt x="62782" y="97727"/>
                  </a:lnTo>
                  <a:lnTo>
                    <a:pt x="63413" y="98060"/>
                  </a:lnTo>
                  <a:lnTo>
                    <a:pt x="64104" y="98275"/>
                  </a:lnTo>
                  <a:lnTo>
                    <a:pt x="64997" y="98096"/>
                  </a:lnTo>
                  <a:lnTo>
                    <a:pt x="65735" y="97227"/>
                  </a:lnTo>
                  <a:lnTo>
                    <a:pt x="66485" y="96358"/>
                  </a:lnTo>
                  <a:lnTo>
                    <a:pt x="67580" y="96358"/>
                  </a:lnTo>
                  <a:lnTo>
                    <a:pt x="67854" y="96417"/>
                  </a:lnTo>
                  <a:lnTo>
                    <a:pt x="68116" y="96346"/>
                  </a:lnTo>
                  <a:lnTo>
                    <a:pt x="68688" y="96191"/>
                  </a:lnTo>
                  <a:lnTo>
                    <a:pt x="69247" y="96382"/>
                  </a:lnTo>
                  <a:lnTo>
                    <a:pt x="69771" y="96774"/>
                  </a:lnTo>
                  <a:lnTo>
                    <a:pt x="70188" y="97286"/>
                  </a:lnTo>
                  <a:lnTo>
                    <a:pt x="70914" y="97775"/>
                  </a:lnTo>
                  <a:lnTo>
                    <a:pt x="71605" y="97298"/>
                  </a:lnTo>
                  <a:lnTo>
                    <a:pt x="72391" y="96489"/>
                  </a:lnTo>
                  <a:lnTo>
                    <a:pt x="72903" y="95489"/>
                  </a:lnTo>
                  <a:lnTo>
                    <a:pt x="72962" y="95346"/>
                  </a:lnTo>
                  <a:lnTo>
                    <a:pt x="73057" y="95262"/>
                  </a:lnTo>
                  <a:lnTo>
                    <a:pt x="73795" y="94667"/>
                  </a:lnTo>
                  <a:lnTo>
                    <a:pt x="73986" y="93738"/>
                  </a:lnTo>
                  <a:lnTo>
                    <a:pt x="74117" y="93250"/>
                  </a:lnTo>
                  <a:lnTo>
                    <a:pt x="74427" y="92822"/>
                  </a:lnTo>
                  <a:lnTo>
                    <a:pt x="74700" y="92464"/>
                  </a:lnTo>
                  <a:lnTo>
                    <a:pt x="74748" y="92060"/>
                  </a:lnTo>
                  <a:lnTo>
                    <a:pt x="75200" y="90583"/>
                  </a:lnTo>
                  <a:lnTo>
                    <a:pt x="76308" y="89547"/>
                  </a:lnTo>
                  <a:lnTo>
                    <a:pt x="77582" y="88619"/>
                  </a:lnTo>
                  <a:lnTo>
                    <a:pt x="78796" y="87488"/>
                  </a:lnTo>
                  <a:lnTo>
                    <a:pt x="78868" y="87428"/>
                  </a:lnTo>
                  <a:lnTo>
                    <a:pt x="78975" y="87369"/>
                  </a:lnTo>
                  <a:lnTo>
                    <a:pt x="81201" y="86476"/>
                  </a:lnTo>
                  <a:lnTo>
                    <a:pt x="83582" y="86237"/>
                  </a:lnTo>
                  <a:lnTo>
                    <a:pt x="83856" y="86297"/>
                  </a:lnTo>
                  <a:lnTo>
                    <a:pt x="84071" y="86464"/>
                  </a:lnTo>
                  <a:lnTo>
                    <a:pt x="84428" y="86654"/>
                  </a:lnTo>
                  <a:lnTo>
                    <a:pt x="84785" y="86595"/>
                  </a:lnTo>
                  <a:lnTo>
                    <a:pt x="85499" y="86333"/>
                  </a:lnTo>
                  <a:lnTo>
                    <a:pt x="86249" y="86166"/>
                  </a:lnTo>
                  <a:lnTo>
                    <a:pt x="86690" y="86095"/>
                  </a:lnTo>
                  <a:lnTo>
                    <a:pt x="86976" y="85749"/>
                  </a:lnTo>
                  <a:lnTo>
                    <a:pt x="86773" y="85404"/>
                  </a:lnTo>
                  <a:lnTo>
                    <a:pt x="86368" y="85273"/>
                  </a:lnTo>
                  <a:lnTo>
                    <a:pt x="85821" y="84904"/>
                  </a:lnTo>
                  <a:lnTo>
                    <a:pt x="85523" y="84416"/>
                  </a:lnTo>
                  <a:lnTo>
                    <a:pt x="85678" y="83713"/>
                  </a:lnTo>
                  <a:lnTo>
                    <a:pt x="86011" y="83249"/>
                  </a:lnTo>
                  <a:lnTo>
                    <a:pt x="86535" y="82713"/>
                  </a:lnTo>
                  <a:lnTo>
                    <a:pt x="86571" y="82046"/>
                  </a:lnTo>
                  <a:lnTo>
                    <a:pt x="86690" y="81558"/>
                  </a:lnTo>
                  <a:lnTo>
                    <a:pt x="86976" y="81177"/>
                  </a:lnTo>
                  <a:lnTo>
                    <a:pt x="87333" y="80606"/>
                  </a:lnTo>
                  <a:lnTo>
                    <a:pt x="87452" y="79927"/>
                  </a:lnTo>
                  <a:lnTo>
                    <a:pt x="87619" y="78725"/>
                  </a:lnTo>
                  <a:lnTo>
                    <a:pt x="88559" y="77927"/>
                  </a:lnTo>
                  <a:lnTo>
                    <a:pt x="88857" y="77701"/>
                  </a:lnTo>
                  <a:lnTo>
                    <a:pt x="88869" y="77248"/>
                  </a:lnTo>
                  <a:lnTo>
                    <a:pt x="88821" y="76451"/>
                  </a:lnTo>
                  <a:lnTo>
                    <a:pt x="89416" y="75879"/>
                  </a:lnTo>
                  <a:lnTo>
                    <a:pt x="90059" y="75498"/>
                  </a:lnTo>
                  <a:lnTo>
                    <a:pt x="90369" y="74796"/>
                  </a:lnTo>
                  <a:lnTo>
                    <a:pt x="90679" y="74296"/>
                  </a:lnTo>
                  <a:lnTo>
                    <a:pt x="91262" y="73974"/>
                  </a:lnTo>
                  <a:lnTo>
                    <a:pt x="92286" y="73653"/>
                  </a:lnTo>
                  <a:lnTo>
                    <a:pt x="93322" y="73295"/>
                  </a:lnTo>
                  <a:lnTo>
                    <a:pt x="93715" y="73117"/>
                  </a:lnTo>
                  <a:lnTo>
                    <a:pt x="93893" y="72700"/>
                  </a:lnTo>
                  <a:lnTo>
                    <a:pt x="94167" y="72010"/>
                  </a:lnTo>
                  <a:lnTo>
                    <a:pt x="94905" y="71998"/>
                  </a:lnTo>
                  <a:lnTo>
                    <a:pt x="95203" y="72045"/>
                  </a:lnTo>
                  <a:lnTo>
                    <a:pt x="95370" y="71879"/>
                  </a:lnTo>
                  <a:lnTo>
                    <a:pt x="95763" y="71105"/>
                  </a:lnTo>
                  <a:lnTo>
                    <a:pt x="96441" y="70616"/>
                  </a:lnTo>
                  <a:lnTo>
                    <a:pt x="96632" y="70402"/>
                  </a:lnTo>
                  <a:lnTo>
                    <a:pt x="96620" y="70152"/>
                  </a:lnTo>
                  <a:lnTo>
                    <a:pt x="95763" y="69200"/>
                  </a:lnTo>
                  <a:lnTo>
                    <a:pt x="94643" y="68545"/>
                  </a:lnTo>
                  <a:lnTo>
                    <a:pt x="92929" y="67461"/>
                  </a:lnTo>
                  <a:lnTo>
                    <a:pt x="91905" y="65699"/>
                  </a:lnTo>
                  <a:lnTo>
                    <a:pt x="91738" y="64782"/>
                  </a:lnTo>
                  <a:lnTo>
                    <a:pt x="91500" y="63866"/>
                  </a:lnTo>
                  <a:lnTo>
                    <a:pt x="91024" y="62711"/>
                  </a:lnTo>
                  <a:lnTo>
                    <a:pt x="90607" y="61532"/>
                  </a:lnTo>
                  <a:lnTo>
                    <a:pt x="90500" y="60901"/>
                  </a:lnTo>
                  <a:lnTo>
                    <a:pt x="90643" y="60246"/>
                  </a:lnTo>
                  <a:lnTo>
                    <a:pt x="91500" y="58615"/>
                  </a:lnTo>
                  <a:lnTo>
                    <a:pt x="92191" y="56912"/>
                  </a:lnTo>
                  <a:lnTo>
                    <a:pt x="92203" y="56877"/>
                  </a:lnTo>
                  <a:lnTo>
                    <a:pt x="92214" y="56853"/>
                  </a:lnTo>
                  <a:lnTo>
                    <a:pt x="93262" y="55126"/>
                  </a:lnTo>
                  <a:lnTo>
                    <a:pt x="94310" y="53412"/>
                  </a:lnTo>
                  <a:lnTo>
                    <a:pt x="94429" y="53257"/>
                  </a:lnTo>
                  <a:lnTo>
                    <a:pt x="94608" y="53138"/>
                  </a:lnTo>
                  <a:lnTo>
                    <a:pt x="95298" y="52579"/>
                  </a:lnTo>
                  <a:lnTo>
                    <a:pt x="95655" y="51745"/>
                  </a:lnTo>
                  <a:lnTo>
                    <a:pt x="95834" y="51257"/>
                  </a:lnTo>
                  <a:lnTo>
                    <a:pt x="96203" y="50876"/>
                  </a:lnTo>
                  <a:lnTo>
                    <a:pt x="97251" y="49733"/>
                  </a:lnTo>
                  <a:lnTo>
                    <a:pt x="98025" y="48399"/>
                  </a:lnTo>
                  <a:lnTo>
                    <a:pt x="98953" y="46768"/>
                  </a:lnTo>
                  <a:lnTo>
                    <a:pt x="99775" y="45078"/>
                  </a:lnTo>
                  <a:lnTo>
                    <a:pt x="100073" y="44709"/>
                  </a:lnTo>
                  <a:lnTo>
                    <a:pt x="100477" y="44589"/>
                  </a:lnTo>
                  <a:lnTo>
                    <a:pt x="101478" y="44328"/>
                  </a:lnTo>
                  <a:lnTo>
                    <a:pt x="102430" y="43958"/>
                  </a:lnTo>
                  <a:lnTo>
                    <a:pt x="102787" y="43732"/>
                  </a:lnTo>
                  <a:lnTo>
                    <a:pt x="102930" y="43351"/>
                  </a:lnTo>
                  <a:lnTo>
                    <a:pt x="102740" y="43196"/>
                  </a:lnTo>
                  <a:lnTo>
                    <a:pt x="102442" y="43232"/>
                  </a:lnTo>
                  <a:lnTo>
                    <a:pt x="102275" y="43113"/>
                  </a:lnTo>
                  <a:lnTo>
                    <a:pt x="102156" y="42946"/>
                  </a:lnTo>
                  <a:lnTo>
                    <a:pt x="101966" y="42684"/>
                  </a:lnTo>
                  <a:lnTo>
                    <a:pt x="101632" y="42589"/>
                  </a:lnTo>
                  <a:lnTo>
                    <a:pt x="101156" y="42327"/>
                  </a:lnTo>
                  <a:lnTo>
                    <a:pt x="101358" y="41827"/>
                  </a:lnTo>
                  <a:lnTo>
                    <a:pt x="101954" y="41053"/>
                  </a:lnTo>
                  <a:lnTo>
                    <a:pt x="102513" y="40268"/>
                  </a:lnTo>
                  <a:lnTo>
                    <a:pt x="103394" y="39315"/>
                  </a:lnTo>
                  <a:lnTo>
                    <a:pt x="104526" y="38708"/>
                  </a:lnTo>
                  <a:lnTo>
                    <a:pt x="105561" y="38398"/>
                  </a:lnTo>
                  <a:lnTo>
                    <a:pt x="106550" y="37874"/>
                  </a:lnTo>
                  <a:lnTo>
                    <a:pt x="107752" y="37279"/>
                  </a:lnTo>
                  <a:lnTo>
                    <a:pt x="109074" y="36886"/>
                  </a:lnTo>
                  <a:lnTo>
                    <a:pt x="111562" y="36088"/>
                  </a:lnTo>
                  <a:lnTo>
                    <a:pt x="114074" y="35386"/>
                  </a:lnTo>
                  <a:lnTo>
                    <a:pt x="114991" y="35076"/>
                  </a:lnTo>
                  <a:lnTo>
                    <a:pt x="115598" y="34374"/>
                  </a:lnTo>
                  <a:lnTo>
                    <a:pt x="116360" y="33076"/>
                  </a:lnTo>
                  <a:lnTo>
                    <a:pt x="117503" y="32147"/>
                  </a:lnTo>
                  <a:lnTo>
                    <a:pt x="119230" y="30981"/>
                  </a:lnTo>
                  <a:lnTo>
                    <a:pt x="121147" y="30159"/>
                  </a:lnTo>
                  <a:lnTo>
                    <a:pt x="121540" y="29981"/>
                  </a:lnTo>
                  <a:lnTo>
                    <a:pt x="121790" y="29671"/>
                  </a:lnTo>
                  <a:lnTo>
                    <a:pt x="122254" y="29147"/>
                  </a:lnTo>
                  <a:lnTo>
                    <a:pt x="122849" y="28826"/>
                  </a:lnTo>
                  <a:lnTo>
                    <a:pt x="123266" y="28576"/>
                  </a:lnTo>
                  <a:lnTo>
                    <a:pt x="123647" y="28290"/>
                  </a:lnTo>
                  <a:lnTo>
                    <a:pt x="124647" y="27302"/>
                  </a:lnTo>
                  <a:lnTo>
                    <a:pt x="125611" y="26278"/>
                  </a:lnTo>
                  <a:lnTo>
                    <a:pt x="126123" y="24908"/>
                  </a:lnTo>
                  <a:lnTo>
                    <a:pt x="125671" y="23492"/>
                  </a:lnTo>
                  <a:lnTo>
                    <a:pt x="125171" y="22956"/>
                  </a:lnTo>
                  <a:lnTo>
                    <a:pt x="124766" y="22361"/>
                  </a:lnTo>
                  <a:lnTo>
                    <a:pt x="124516" y="21860"/>
                  </a:lnTo>
                  <a:lnTo>
                    <a:pt x="124647" y="21337"/>
                  </a:lnTo>
                  <a:lnTo>
                    <a:pt x="125076" y="21194"/>
                  </a:lnTo>
                  <a:lnTo>
                    <a:pt x="125528" y="21384"/>
                  </a:lnTo>
                  <a:lnTo>
                    <a:pt x="126159" y="21384"/>
                  </a:lnTo>
                  <a:lnTo>
                    <a:pt x="126540" y="20848"/>
                  </a:lnTo>
                  <a:lnTo>
                    <a:pt x="126504" y="20313"/>
                  </a:lnTo>
                  <a:lnTo>
                    <a:pt x="126028" y="20075"/>
                  </a:lnTo>
                  <a:lnTo>
                    <a:pt x="125135" y="19670"/>
                  </a:lnTo>
                  <a:lnTo>
                    <a:pt x="125016" y="18801"/>
                  </a:lnTo>
                  <a:lnTo>
                    <a:pt x="124576" y="18824"/>
                  </a:lnTo>
                  <a:lnTo>
                    <a:pt x="124195" y="18741"/>
                  </a:lnTo>
                  <a:lnTo>
                    <a:pt x="123064" y="18312"/>
                  </a:lnTo>
                  <a:lnTo>
                    <a:pt x="121992" y="18693"/>
                  </a:lnTo>
                  <a:lnTo>
                    <a:pt x="120849" y="19194"/>
                  </a:lnTo>
                  <a:lnTo>
                    <a:pt x="120063" y="20182"/>
                  </a:lnTo>
                  <a:lnTo>
                    <a:pt x="119932" y="20337"/>
                  </a:lnTo>
                  <a:lnTo>
                    <a:pt x="119754" y="20420"/>
                  </a:lnTo>
                  <a:lnTo>
                    <a:pt x="118658" y="20420"/>
                  </a:lnTo>
                  <a:lnTo>
                    <a:pt x="117575" y="20039"/>
                  </a:lnTo>
                  <a:lnTo>
                    <a:pt x="116313" y="19384"/>
                  </a:lnTo>
                  <a:lnTo>
                    <a:pt x="114836" y="19551"/>
                  </a:lnTo>
                  <a:lnTo>
                    <a:pt x="114420" y="19860"/>
                  </a:lnTo>
                  <a:lnTo>
                    <a:pt x="114098" y="20241"/>
                  </a:lnTo>
                  <a:lnTo>
                    <a:pt x="113586" y="20456"/>
                  </a:lnTo>
                  <a:lnTo>
                    <a:pt x="113146" y="20158"/>
                  </a:lnTo>
                  <a:lnTo>
                    <a:pt x="112860" y="19789"/>
                  </a:lnTo>
                  <a:lnTo>
                    <a:pt x="112967" y="19324"/>
                  </a:lnTo>
                  <a:lnTo>
                    <a:pt x="113265" y="19146"/>
                  </a:lnTo>
                  <a:lnTo>
                    <a:pt x="113277" y="18848"/>
                  </a:lnTo>
                  <a:lnTo>
                    <a:pt x="112979" y="18813"/>
                  </a:lnTo>
                  <a:lnTo>
                    <a:pt x="112646" y="18991"/>
                  </a:lnTo>
                  <a:lnTo>
                    <a:pt x="112229" y="19229"/>
                  </a:lnTo>
                  <a:lnTo>
                    <a:pt x="111717" y="19194"/>
                  </a:lnTo>
                  <a:lnTo>
                    <a:pt x="110455" y="18872"/>
                  </a:lnTo>
                  <a:lnTo>
                    <a:pt x="109193" y="19229"/>
                  </a:lnTo>
                  <a:lnTo>
                    <a:pt x="108693" y="19539"/>
                  </a:lnTo>
                  <a:lnTo>
                    <a:pt x="108121" y="19491"/>
                  </a:lnTo>
                  <a:lnTo>
                    <a:pt x="107621" y="18932"/>
                  </a:lnTo>
                  <a:lnTo>
                    <a:pt x="107502" y="18241"/>
                  </a:lnTo>
                  <a:lnTo>
                    <a:pt x="107454" y="17336"/>
                  </a:lnTo>
                  <a:lnTo>
                    <a:pt x="107121" y="16515"/>
                  </a:lnTo>
                  <a:lnTo>
                    <a:pt x="106573" y="15895"/>
                  </a:lnTo>
                  <a:lnTo>
                    <a:pt x="105716" y="15788"/>
                  </a:lnTo>
                  <a:lnTo>
                    <a:pt x="104847" y="15907"/>
                  </a:lnTo>
                  <a:lnTo>
                    <a:pt x="104121" y="15395"/>
                  </a:lnTo>
                  <a:lnTo>
                    <a:pt x="103787" y="15181"/>
                  </a:lnTo>
                  <a:lnTo>
                    <a:pt x="103347" y="15122"/>
                  </a:lnTo>
                  <a:lnTo>
                    <a:pt x="102216" y="14979"/>
                  </a:lnTo>
                  <a:lnTo>
                    <a:pt x="101144" y="14586"/>
                  </a:lnTo>
                  <a:lnTo>
                    <a:pt x="100311" y="14360"/>
                  </a:lnTo>
                  <a:lnTo>
                    <a:pt x="99537" y="14550"/>
                  </a:lnTo>
                  <a:lnTo>
                    <a:pt x="99287" y="15181"/>
                  </a:lnTo>
                  <a:lnTo>
                    <a:pt x="99501" y="15907"/>
                  </a:lnTo>
                  <a:lnTo>
                    <a:pt x="99501" y="16312"/>
                  </a:lnTo>
                  <a:lnTo>
                    <a:pt x="99120" y="16396"/>
                  </a:lnTo>
                  <a:lnTo>
                    <a:pt x="98632" y="16396"/>
                  </a:lnTo>
                  <a:lnTo>
                    <a:pt x="98144" y="16431"/>
                  </a:lnTo>
                  <a:lnTo>
                    <a:pt x="97441" y="16527"/>
                  </a:lnTo>
                  <a:lnTo>
                    <a:pt x="96798" y="16217"/>
                  </a:lnTo>
                  <a:lnTo>
                    <a:pt x="96632" y="16146"/>
                  </a:lnTo>
                  <a:lnTo>
                    <a:pt x="96489" y="16229"/>
                  </a:lnTo>
                  <a:lnTo>
                    <a:pt x="96013" y="16669"/>
                  </a:lnTo>
                  <a:lnTo>
                    <a:pt x="95465" y="16312"/>
                  </a:lnTo>
                  <a:lnTo>
                    <a:pt x="95179" y="16157"/>
                  </a:lnTo>
                  <a:lnTo>
                    <a:pt x="94798" y="16193"/>
                  </a:lnTo>
                  <a:lnTo>
                    <a:pt x="94119" y="16455"/>
                  </a:lnTo>
                  <a:lnTo>
                    <a:pt x="93453" y="16753"/>
                  </a:lnTo>
                  <a:lnTo>
                    <a:pt x="92595" y="17003"/>
                  </a:lnTo>
                  <a:lnTo>
                    <a:pt x="91929" y="16396"/>
                  </a:lnTo>
                  <a:lnTo>
                    <a:pt x="91321" y="15693"/>
                  </a:lnTo>
                  <a:lnTo>
                    <a:pt x="90429" y="15300"/>
                  </a:lnTo>
                  <a:lnTo>
                    <a:pt x="89690" y="15276"/>
                  </a:lnTo>
                  <a:lnTo>
                    <a:pt x="88988" y="15384"/>
                  </a:lnTo>
                  <a:lnTo>
                    <a:pt x="87571" y="15217"/>
                  </a:lnTo>
                  <a:lnTo>
                    <a:pt x="86261" y="14550"/>
                  </a:lnTo>
                  <a:lnTo>
                    <a:pt x="85940" y="14193"/>
                  </a:lnTo>
                  <a:lnTo>
                    <a:pt x="85726" y="13764"/>
                  </a:lnTo>
                  <a:lnTo>
                    <a:pt x="85309" y="13074"/>
                  </a:lnTo>
                  <a:lnTo>
                    <a:pt x="84487" y="13133"/>
                  </a:lnTo>
                  <a:lnTo>
                    <a:pt x="83928" y="13300"/>
                  </a:lnTo>
                  <a:lnTo>
                    <a:pt x="83344" y="13240"/>
                  </a:lnTo>
                  <a:lnTo>
                    <a:pt x="82106" y="12764"/>
                  </a:lnTo>
                  <a:lnTo>
                    <a:pt x="80808" y="12455"/>
                  </a:lnTo>
                  <a:lnTo>
                    <a:pt x="80213" y="12205"/>
                  </a:lnTo>
                  <a:lnTo>
                    <a:pt x="80189" y="11562"/>
                  </a:lnTo>
                  <a:lnTo>
                    <a:pt x="80201" y="11276"/>
                  </a:lnTo>
                  <a:lnTo>
                    <a:pt x="80011" y="11085"/>
                  </a:lnTo>
                  <a:lnTo>
                    <a:pt x="79772" y="11097"/>
                  </a:lnTo>
                  <a:lnTo>
                    <a:pt x="79606" y="11276"/>
                  </a:lnTo>
                  <a:lnTo>
                    <a:pt x="79475" y="11443"/>
                  </a:lnTo>
                  <a:lnTo>
                    <a:pt x="79344" y="11609"/>
                  </a:lnTo>
                  <a:lnTo>
                    <a:pt x="79177" y="11931"/>
                  </a:lnTo>
                  <a:lnTo>
                    <a:pt x="78820" y="11919"/>
                  </a:lnTo>
                  <a:lnTo>
                    <a:pt x="78558" y="11562"/>
                  </a:lnTo>
                  <a:lnTo>
                    <a:pt x="78665" y="11133"/>
                  </a:lnTo>
                  <a:lnTo>
                    <a:pt x="79010" y="10395"/>
                  </a:lnTo>
                  <a:lnTo>
                    <a:pt x="79106" y="9609"/>
                  </a:lnTo>
                  <a:lnTo>
                    <a:pt x="79129" y="9073"/>
                  </a:lnTo>
                  <a:lnTo>
                    <a:pt x="78796" y="8645"/>
                  </a:lnTo>
                  <a:lnTo>
                    <a:pt x="78165" y="8585"/>
                  </a:lnTo>
                  <a:lnTo>
                    <a:pt x="77665" y="8930"/>
                  </a:lnTo>
                  <a:lnTo>
                    <a:pt x="77332" y="9133"/>
                  </a:lnTo>
                  <a:lnTo>
                    <a:pt x="76915" y="9133"/>
                  </a:lnTo>
                  <a:lnTo>
                    <a:pt x="76177" y="8954"/>
                  </a:lnTo>
                  <a:lnTo>
                    <a:pt x="75665" y="8371"/>
                  </a:lnTo>
                  <a:lnTo>
                    <a:pt x="75403" y="7990"/>
                  </a:lnTo>
                  <a:lnTo>
                    <a:pt x="75069" y="7597"/>
                  </a:lnTo>
                  <a:lnTo>
                    <a:pt x="74629" y="7323"/>
                  </a:lnTo>
                  <a:lnTo>
                    <a:pt x="74165" y="7597"/>
                  </a:lnTo>
                  <a:lnTo>
                    <a:pt x="74034" y="7871"/>
                  </a:lnTo>
                  <a:lnTo>
                    <a:pt x="73819" y="8109"/>
                  </a:lnTo>
                  <a:cubicBezTo>
                    <a:pt x="72842" y="8406"/>
                    <a:pt x="72030" y="8540"/>
                    <a:pt x="71274" y="8540"/>
                  </a:cubicBezTo>
                  <a:cubicBezTo>
                    <a:pt x="69794" y="8540"/>
                    <a:pt x="68528" y="8028"/>
                    <a:pt x="66652" y="7240"/>
                  </a:cubicBezTo>
                  <a:cubicBezTo>
                    <a:pt x="66127" y="7019"/>
                    <a:pt x="65513" y="6892"/>
                    <a:pt x="64921" y="6892"/>
                  </a:cubicBezTo>
                  <a:cubicBezTo>
                    <a:pt x="63913" y="6892"/>
                    <a:pt x="62969" y="7261"/>
                    <a:pt x="62639" y="8168"/>
                  </a:cubicBezTo>
                  <a:cubicBezTo>
                    <a:pt x="61234" y="7513"/>
                    <a:pt x="59722" y="7037"/>
                    <a:pt x="58174" y="6787"/>
                  </a:cubicBezTo>
                  <a:lnTo>
                    <a:pt x="58174" y="6787"/>
                  </a:lnTo>
                  <a:cubicBezTo>
                    <a:pt x="58178" y="6787"/>
                    <a:pt x="58181" y="6787"/>
                    <a:pt x="58185" y="6787"/>
                  </a:cubicBezTo>
                  <a:cubicBezTo>
                    <a:pt x="58657" y="6787"/>
                    <a:pt x="58278" y="5977"/>
                    <a:pt x="57805" y="5894"/>
                  </a:cubicBezTo>
                  <a:cubicBezTo>
                    <a:pt x="57647" y="5867"/>
                    <a:pt x="57487" y="5853"/>
                    <a:pt x="57327" y="5853"/>
                  </a:cubicBezTo>
                  <a:cubicBezTo>
                    <a:pt x="56451" y="5853"/>
                    <a:pt x="55573" y="6255"/>
                    <a:pt x="55019" y="6930"/>
                  </a:cubicBezTo>
                  <a:lnTo>
                    <a:pt x="55019" y="6882"/>
                  </a:lnTo>
                  <a:cubicBezTo>
                    <a:pt x="54968" y="6455"/>
                    <a:pt x="54621" y="6140"/>
                    <a:pt x="54216" y="6140"/>
                  </a:cubicBezTo>
                  <a:cubicBezTo>
                    <a:pt x="54148" y="6140"/>
                    <a:pt x="54078" y="6149"/>
                    <a:pt x="54007" y="6168"/>
                  </a:cubicBezTo>
                  <a:cubicBezTo>
                    <a:pt x="52368" y="6613"/>
                    <a:pt x="50665" y="6835"/>
                    <a:pt x="48963" y="6835"/>
                  </a:cubicBezTo>
                  <a:cubicBezTo>
                    <a:pt x="46609" y="6835"/>
                    <a:pt x="44255" y="6411"/>
                    <a:pt x="42065" y="5561"/>
                  </a:cubicBezTo>
                  <a:cubicBezTo>
                    <a:pt x="40172" y="4835"/>
                    <a:pt x="37267" y="4942"/>
                    <a:pt x="35886" y="3715"/>
                  </a:cubicBezTo>
                  <a:cubicBezTo>
                    <a:pt x="35874" y="3704"/>
                    <a:pt x="35136" y="3061"/>
                    <a:pt x="35136" y="3061"/>
                  </a:cubicBezTo>
                  <a:lnTo>
                    <a:pt x="34291" y="3573"/>
                  </a:lnTo>
                  <a:lnTo>
                    <a:pt x="33874" y="3823"/>
                  </a:lnTo>
                  <a:lnTo>
                    <a:pt x="33398" y="3870"/>
                  </a:lnTo>
                  <a:lnTo>
                    <a:pt x="31266" y="3775"/>
                  </a:lnTo>
                  <a:lnTo>
                    <a:pt x="29147" y="3834"/>
                  </a:lnTo>
                  <a:lnTo>
                    <a:pt x="27480" y="3727"/>
                  </a:lnTo>
                  <a:lnTo>
                    <a:pt x="25825" y="3477"/>
                  </a:lnTo>
                  <a:lnTo>
                    <a:pt x="23932" y="3394"/>
                  </a:lnTo>
                  <a:lnTo>
                    <a:pt x="22027" y="3453"/>
                  </a:lnTo>
                  <a:lnTo>
                    <a:pt x="21206" y="3311"/>
                  </a:lnTo>
                  <a:lnTo>
                    <a:pt x="20825" y="2584"/>
                  </a:lnTo>
                  <a:lnTo>
                    <a:pt x="20491" y="1989"/>
                  </a:lnTo>
                  <a:lnTo>
                    <a:pt x="19908" y="1572"/>
                  </a:lnTo>
                  <a:lnTo>
                    <a:pt x="19658" y="1441"/>
                  </a:lnTo>
                  <a:lnTo>
                    <a:pt x="19432" y="1275"/>
                  </a:lnTo>
                  <a:lnTo>
                    <a:pt x="19074" y="929"/>
                  </a:lnTo>
                  <a:lnTo>
                    <a:pt x="18586" y="751"/>
                  </a:lnTo>
                  <a:lnTo>
                    <a:pt x="18098" y="977"/>
                  </a:lnTo>
                  <a:lnTo>
                    <a:pt x="17788" y="1429"/>
                  </a:lnTo>
                  <a:lnTo>
                    <a:pt x="17693" y="1132"/>
                  </a:lnTo>
                  <a:lnTo>
                    <a:pt x="17681" y="906"/>
                  </a:lnTo>
                  <a:lnTo>
                    <a:pt x="17586" y="322"/>
                  </a:lnTo>
                  <a:lnTo>
                    <a:pt x="17169" y="1"/>
                  </a:ln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2" name="Google Shape;162;p9"/>
            <p:cNvSpPr/>
            <p:nvPr/>
          </p:nvSpPr>
          <p:spPr>
            <a:xfrm>
              <a:off x="2972075" y="2727850"/>
              <a:ext cx="25" cy="325"/>
            </a:xfrm>
            <a:custGeom>
              <a:avLst/>
              <a:gdLst/>
              <a:ahLst/>
              <a:cxnLst/>
              <a:rect l="l" t="t" r="r" b="b"/>
              <a:pathLst>
                <a:path w="1" h="13" extrusionOk="0">
                  <a:moveTo>
                    <a:pt x="1" y="0"/>
                  </a:moveTo>
                  <a:cubicBezTo>
                    <a:pt x="1" y="0"/>
                    <a:pt x="1" y="12"/>
                    <a:pt x="1" y="0"/>
                  </a:cubicBezTo>
                  <a:cubicBezTo>
                    <a:pt x="1" y="12"/>
                    <a:pt x="1" y="12"/>
                    <a:pt x="1" y="0"/>
                  </a:cubicBezTo>
                  <a:cubicBezTo>
                    <a:pt x="1" y="12"/>
                    <a:pt x="1" y="12"/>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3" name="Google Shape;163;p9"/>
            <p:cNvSpPr/>
            <p:nvPr/>
          </p:nvSpPr>
          <p:spPr>
            <a:xfrm>
              <a:off x="2972075" y="2889775"/>
              <a:ext cx="325" cy="625"/>
            </a:xfrm>
            <a:custGeom>
              <a:avLst/>
              <a:gdLst/>
              <a:ahLst/>
              <a:cxnLst/>
              <a:rect l="l" t="t" r="r" b="b"/>
              <a:pathLst>
                <a:path w="13" h="25" extrusionOk="0">
                  <a:moveTo>
                    <a:pt x="1" y="0"/>
                  </a:moveTo>
                  <a:lnTo>
                    <a:pt x="1" y="24"/>
                  </a:lnTo>
                  <a:lnTo>
                    <a:pt x="13" y="12"/>
                  </a:lnTo>
                  <a:cubicBezTo>
                    <a:pt x="13" y="0"/>
                    <a:pt x="13" y="0"/>
                    <a:pt x="1" y="0"/>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4" name="Google Shape;164;p9"/>
            <p:cNvSpPr/>
            <p:nvPr/>
          </p:nvSpPr>
          <p:spPr>
            <a:xfrm>
              <a:off x="3736475" y="2092650"/>
              <a:ext cx="25" cy="25"/>
            </a:xfrm>
            <a:custGeom>
              <a:avLst/>
              <a:gdLst/>
              <a:ahLst/>
              <a:cxnLst/>
              <a:rect l="l" t="t" r="r" b="b"/>
              <a:pathLst>
                <a:path w="1" h="1" extrusionOk="0">
                  <a:moveTo>
                    <a:pt x="0" y="0"/>
                  </a:move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5" name="Google Shape;165;p9"/>
            <p:cNvSpPr/>
            <p:nvPr/>
          </p:nvSpPr>
          <p:spPr>
            <a:xfrm>
              <a:off x="5097050" y="2815725"/>
              <a:ext cx="330425" cy="270825"/>
            </a:xfrm>
            <a:custGeom>
              <a:avLst/>
              <a:gdLst/>
              <a:ahLst/>
              <a:cxnLst/>
              <a:rect l="l" t="t" r="r" b="b"/>
              <a:pathLst>
                <a:path w="13217" h="10833" extrusionOk="0">
                  <a:moveTo>
                    <a:pt x="2979" y="3824"/>
                  </a:moveTo>
                  <a:cubicBezTo>
                    <a:pt x="2984" y="3830"/>
                    <a:pt x="2987" y="3836"/>
                    <a:pt x="2989" y="3843"/>
                  </a:cubicBezTo>
                  <a:lnTo>
                    <a:pt x="2979" y="3824"/>
                  </a:lnTo>
                  <a:close/>
                  <a:moveTo>
                    <a:pt x="9646" y="1"/>
                  </a:moveTo>
                  <a:cubicBezTo>
                    <a:pt x="9631" y="1"/>
                    <a:pt x="9615" y="4"/>
                    <a:pt x="9597" y="10"/>
                  </a:cubicBezTo>
                  <a:cubicBezTo>
                    <a:pt x="9573" y="10"/>
                    <a:pt x="9549" y="10"/>
                    <a:pt x="9549" y="45"/>
                  </a:cubicBezTo>
                  <a:cubicBezTo>
                    <a:pt x="9573" y="69"/>
                    <a:pt x="9597" y="69"/>
                    <a:pt x="9597" y="81"/>
                  </a:cubicBezTo>
                  <a:cubicBezTo>
                    <a:pt x="9593" y="80"/>
                    <a:pt x="9588" y="80"/>
                    <a:pt x="9584" y="80"/>
                  </a:cubicBezTo>
                  <a:cubicBezTo>
                    <a:pt x="9523" y="80"/>
                    <a:pt x="9462" y="135"/>
                    <a:pt x="9396" y="135"/>
                  </a:cubicBezTo>
                  <a:cubicBezTo>
                    <a:pt x="9376" y="135"/>
                    <a:pt x="9356" y="130"/>
                    <a:pt x="9335" y="117"/>
                  </a:cubicBezTo>
                  <a:cubicBezTo>
                    <a:pt x="9299" y="117"/>
                    <a:pt x="9276" y="117"/>
                    <a:pt x="9240" y="129"/>
                  </a:cubicBezTo>
                  <a:cubicBezTo>
                    <a:pt x="9192" y="141"/>
                    <a:pt x="9157" y="164"/>
                    <a:pt x="9133" y="200"/>
                  </a:cubicBezTo>
                  <a:cubicBezTo>
                    <a:pt x="9133" y="236"/>
                    <a:pt x="9157" y="248"/>
                    <a:pt x="9168" y="260"/>
                  </a:cubicBezTo>
                  <a:cubicBezTo>
                    <a:pt x="9133" y="260"/>
                    <a:pt x="9121" y="248"/>
                    <a:pt x="9109" y="236"/>
                  </a:cubicBezTo>
                  <a:cubicBezTo>
                    <a:pt x="9101" y="236"/>
                    <a:pt x="9104" y="241"/>
                    <a:pt x="9103" y="241"/>
                  </a:cubicBezTo>
                  <a:cubicBezTo>
                    <a:pt x="9102" y="241"/>
                    <a:pt x="9101" y="240"/>
                    <a:pt x="9097" y="236"/>
                  </a:cubicBezTo>
                  <a:cubicBezTo>
                    <a:pt x="9088" y="235"/>
                    <a:pt x="9080" y="234"/>
                    <a:pt x="9072" y="234"/>
                  </a:cubicBezTo>
                  <a:cubicBezTo>
                    <a:pt x="8991" y="234"/>
                    <a:pt x="8936" y="285"/>
                    <a:pt x="8871" y="295"/>
                  </a:cubicBezTo>
                  <a:cubicBezTo>
                    <a:pt x="8799" y="319"/>
                    <a:pt x="8740" y="367"/>
                    <a:pt x="8656" y="379"/>
                  </a:cubicBezTo>
                  <a:cubicBezTo>
                    <a:pt x="8561" y="426"/>
                    <a:pt x="8466" y="474"/>
                    <a:pt x="8359" y="498"/>
                  </a:cubicBezTo>
                  <a:cubicBezTo>
                    <a:pt x="8264" y="533"/>
                    <a:pt x="8145" y="557"/>
                    <a:pt x="8025" y="593"/>
                  </a:cubicBezTo>
                  <a:cubicBezTo>
                    <a:pt x="7811" y="664"/>
                    <a:pt x="7609" y="676"/>
                    <a:pt x="7394" y="700"/>
                  </a:cubicBezTo>
                  <a:cubicBezTo>
                    <a:pt x="7347" y="700"/>
                    <a:pt x="7311" y="700"/>
                    <a:pt x="7263" y="712"/>
                  </a:cubicBezTo>
                  <a:cubicBezTo>
                    <a:pt x="7168" y="736"/>
                    <a:pt x="7049" y="724"/>
                    <a:pt x="6966" y="783"/>
                  </a:cubicBezTo>
                  <a:cubicBezTo>
                    <a:pt x="6918" y="831"/>
                    <a:pt x="6859" y="855"/>
                    <a:pt x="6835" y="914"/>
                  </a:cubicBezTo>
                  <a:cubicBezTo>
                    <a:pt x="6765" y="1044"/>
                    <a:pt x="6661" y="1099"/>
                    <a:pt x="6531" y="1099"/>
                  </a:cubicBezTo>
                  <a:cubicBezTo>
                    <a:pt x="6506" y="1099"/>
                    <a:pt x="6481" y="1097"/>
                    <a:pt x="6454" y="1093"/>
                  </a:cubicBezTo>
                  <a:cubicBezTo>
                    <a:pt x="6442" y="1093"/>
                    <a:pt x="6430" y="1117"/>
                    <a:pt x="6418" y="1117"/>
                  </a:cubicBezTo>
                  <a:cubicBezTo>
                    <a:pt x="6377" y="1240"/>
                    <a:pt x="6364" y="1278"/>
                    <a:pt x="6301" y="1278"/>
                  </a:cubicBezTo>
                  <a:cubicBezTo>
                    <a:pt x="6273" y="1278"/>
                    <a:pt x="6235" y="1271"/>
                    <a:pt x="6180" y="1260"/>
                  </a:cubicBezTo>
                  <a:lnTo>
                    <a:pt x="6144" y="1260"/>
                  </a:lnTo>
                  <a:cubicBezTo>
                    <a:pt x="5906" y="1385"/>
                    <a:pt x="5678" y="1499"/>
                    <a:pt x="5400" y="1499"/>
                  </a:cubicBezTo>
                  <a:cubicBezTo>
                    <a:pt x="5386" y="1499"/>
                    <a:pt x="5372" y="1498"/>
                    <a:pt x="5358" y="1498"/>
                  </a:cubicBezTo>
                  <a:lnTo>
                    <a:pt x="5347" y="1498"/>
                  </a:lnTo>
                  <a:cubicBezTo>
                    <a:pt x="5239" y="1593"/>
                    <a:pt x="5180" y="1724"/>
                    <a:pt x="5025" y="1736"/>
                  </a:cubicBezTo>
                  <a:cubicBezTo>
                    <a:pt x="4954" y="1784"/>
                    <a:pt x="4882" y="1807"/>
                    <a:pt x="4870" y="1903"/>
                  </a:cubicBezTo>
                  <a:cubicBezTo>
                    <a:pt x="4882" y="1962"/>
                    <a:pt x="4930" y="1974"/>
                    <a:pt x="4954" y="2010"/>
                  </a:cubicBezTo>
                  <a:cubicBezTo>
                    <a:pt x="4846" y="2022"/>
                    <a:pt x="4763" y="2069"/>
                    <a:pt x="4692" y="2141"/>
                  </a:cubicBezTo>
                  <a:cubicBezTo>
                    <a:pt x="4624" y="2199"/>
                    <a:pt x="4564" y="2257"/>
                    <a:pt x="4479" y="2257"/>
                  </a:cubicBezTo>
                  <a:cubicBezTo>
                    <a:pt x="4460" y="2257"/>
                    <a:pt x="4440" y="2255"/>
                    <a:pt x="4418" y="2248"/>
                  </a:cubicBezTo>
                  <a:cubicBezTo>
                    <a:pt x="4346" y="2248"/>
                    <a:pt x="4287" y="2307"/>
                    <a:pt x="4215" y="2319"/>
                  </a:cubicBezTo>
                  <a:cubicBezTo>
                    <a:pt x="4156" y="2331"/>
                    <a:pt x="4108" y="2379"/>
                    <a:pt x="4061" y="2427"/>
                  </a:cubicBezTo>
                  <a:cubicBezTo>
                    <a:pt x="3930" y="2558"/>
                    <a:pt x="3811" y="2700"/>
                    <a:pt x="3692" y="2855"/>
                  </a:cubicBezTo>
                  <a:cubicBezTo>
                    <a:pt x="3620" y="2939"/>
                    <a:pt x="3513" y="2986"/>
                    <a:pt x="3477" y="3105"/>
                  </a:cubicBezTo>
                  <a:cubicBezTo>
                    <a:pt x="3501" y="3141"/>
                    <a:pt x="3501" y="3165"/>
                    <a:pt x="3501" y="3212"/>
                  </a:cubicBezTo>
                  <a:cubicBezTo>
                    <a:pt x="3457" y="3200"/>
                    <a:pt x="3415" y="3187"/>
                    <a:pt x="3379" y="3187"/>
                  </a:cubicBezTo>
                  <a:cubicBezTo>
                    <a:pt x="3348" y="3187"/>
                    <a:pt x="3321" y="3197"/>
                    <a:pt x="3299" y="3224"/>
                  </a:cubicBezTo>
                  <a:cubicBezTo>
                    <a:pt x="3239" y="3272"/>
                    <a:pt x="3215" y="3331"/>
                    <a:pt x="3192" y="3391"/>
                  </a:cubicBezTo>
                  <a:cubicBezTo>
                    <a:pt x="3156" y="3439"/>
                    <a:pt x="3287" y="3498"/>
                    <a:pt x="3180" y="3546"/>
                  </a:cubicBezTo>
                  <a:cubicBezTo>
                    <a:pt x="3128" y="3566"/>
                    <a:pt x="3086" y="3622"/>
                    <a:pt x="3030" y="3622"/>
                  </a:cubicBezTo>
                  <a:cubicBezTo>
                    <a:pt x="3020" y="3622"/>
                    <a:pt x="3011" y="3620"/>
                    <a:pt x="3001" y="3617"/>
                  </a:cubicBezTo>
                  <a:cubicBezTo>
                    <a:pt x="2953" y="3629"/>
                    <a:pt x="2930" y="3677"/>
                    <a:pt x="2918" y="3724"/>
                  </a:cubicBezTo>
                  <a:cubicBezTo>
                    <a:pt x="2898" y="3773"/>
                    <a:pt x="2950" y="3790"/>
                    <a:pt x="2976" y="3820"/>
                  </a:cubicBezTo>
                  <a:lnTo>
                    <a:pt x="2976" y="3820"/>
                  </a:lnTo>
                  <a:cubicBezTo>
                    <a:pt x="2962" y="3832"/>
                    <a:pt x="2948" y="3836"/>
                    <a:pt x="2935" y="3836"/>
                  </a:cubicBezTo>
                  <a:cubicBezTo>
                    <a:pt x="2894" y="3836"/>
                    <a:pt x="2858" y="3796"/>
                    <a:pt x="2822" y="3796"/>
                  </a:cubicBezTo>
                  <a:cubicBezTo>
                    <a:pt x="2656" y="3891"/>
                    <a:pt x="2501" y="3986"/>
                    <a:pt x="2299" y="3998"/>
                  </a:cubicBezTo>
                  <a:cubicBezTo>
                    <a:pt x="2215" y="3998"/>
                    <a:pt x="2144" y="4046"/>
                    <a:pt x="2060" y="4093"/>
                  </a:cubicBezTo>
                  <a:cubicBezTo>
                    <a:pt x="1977" y="4153"/>
                    <a:pt x="1906" y="4212"/>
                    <a:pt x="1870" y="4308"/>
                  </a:cubicBezTo>
                  <a:lnTo>
                    <a:pt x="1870" y="4427"/>
                  </a:lnTo>
                  <a:cubicBezTo>
                    <a:pt x="1879" y="4507"/>
                    <a:pt x="1861" y="4547"/>
                    <a:pt x="1811" y="4547"/>
                  </a:cubicBezTo>
                  <a:cubicBezTo>
                    <a:pt x="1795" y="4547"/>
                    <a:pt x="1775" y="4543"/>
                    <a:pt x="1751" y="4534"/>
                  </a:cubicBezTo>
                  <a:cubicBezTo>
                    <a:pt x="1727" y="4522"/>
                    <a:pt x="1703" y="4522"/>
                    <a:pt x="1679" y="4522"/>
                  </a:cubicBezTo>
                  <a:cubicBezTo>
                    <a:pt x="1632" y="4534"/>
                    <a:pt x="1608" y="4570"/>
                    <a:pt x="1608" y="4605"/>
                  </a:cubicBezTo>
                  <a:cubicBezTo>
                    <a:pt x="1632" y="4760"/>
                    <a:pt x="1632" y="4760"/>
                    <a:pt x="1489" y="4772"/>
                  </a:cubicBezTo>
                  <a:cubicBezTo>
                    <a:pt x="1465" y="4772"/>
                    <a:pt x="1453" y="4796"/>
                    <a:pt x="1441" y="4796"/>
                  </a:cubicBezTo>
                  <a:cubicBezTo>
                    <a:pt x="1395" y="4852"/>
                    <a:pt x="1356" y="4922"/>
                    <a:pt x="1279" y="4922"/>
                  </a:cubicBezTo>
                  <a:cubicBezTo>
                    <a:pt x="1257" y="4922"/>
                    <a:pt x="1232" y="4916"/>
                    <a:pt x="1203" y="4903"/>
                  </a:cubicBezTo>
                  <a:lnTo>
                    <a:pt x="1120" y="4903"/>
                  </a:lnTo>
                  <a:cubicBezTo>
                    <a:pt x="1036" y="4927"/>
                    <a:pt x="953" y="4939"/>
                    <a:pt x="906" y="5010"/>
                  </a:cubicBezTo>
                  <a:cubicBezTo>
                    <a:pt x="882" y="5046"/>
                    <a:pt x="953" y="5070"/>
                    <a:pt x="894" y="5105"/>
                  </a:cubicBezTo>
                  <a:cubicBezTo>
                    <a:pt x="799" y="5147"/>
                    <a:pt x="733" y="5217"/>
                    <a:pt x="637" y="5217"/>
                  </a:cubicBezTo>
                  <a:cubicBezTo>
                    <a:pt x="624" y="5217"/>
                    <a:pt x="610" y="5215"/>
                    <a:pt x="596" y="5213"/>
                  </a:cubicBezTo>
                  <a:cubicBezTo>
                    <a:pt x="548" y="5213"/>
                    <a:pt x="513" y="5225"/>
                    <a:pt x="489" y="5272"/>
                  </a:cubicBezTo>
                  <a:cubicBezTo>
                    <a:pt x="477" y="5391"/>
                    <a:pt x="417" y="5451"/>
                    <a:pt x="274" y="5451"/>
                  </a:cubicBezTo>
                  <a:cubicBezTo>
                    <a:pt x="251" y="5451"/>
                    <a:pt x="203" y="5451"/>
                    <a:pt x="179" y="5463"/>
                  </a:cubicBezTo>
                  <a:cubicBezTo>
                    <a:pt x="155" y="5475"/>
                    <a:pt x="132" y="5486"/>
                    <a:pt x="120" y="5522"/>
                  </a:cubicBezTo>
                  <a:cubicBezTo>
                    <a:pt x="84" y="5594"/>
                    <a:pt x="60" y="5665"/>
                    <a:pt x="36" y="5748"/>
                  </a:cubicBezTo>
                  <a:cubicBezTo>
                    <a:pt x="36" y="5963"/>
                    <a:pt x="1" y="6177"/>
                    <a:pt x="120" y="6379"/>
                  </a:cubicBezTo>
                  <a:cubicBezTo>
                    <a:pt x="191" y="6475"/>
                    <a:pt x="310" y="6522"/>
                    <a:pt x="334" y="6653"/>
                  </a:cubicBezTo>
                  <a:cubicBezTo>
                    <a:pt x="358" y="6689"/>
                    <a:pt x="382" y="6760"/>
                    <a:pt x="394" y="6796"/>
                  </a:cubicBezTo>
                  <a:lnTo>
                    <a:pt x="429" y="6832"/>
                  </a:lnTo>
                  <a:cubicBezTo>
                    <a:pt x="441" y="6844"/>
                    <a:pt x="477" y="6844"/>
                    <a:pt x="489" y="6844"/>
                  </a:cubicBezTo>
                  <a:cubicBezTo>
                    <a:pt x="567" y="6791"/>
                    <a:pt x="633" y="6758"/>
                    <a:pt x="709" y="6758"/>
                  </a:cubicBezTo>
                  <a:cubicBezTo>
                    <a:pt x="737" y="6758"/>
                    <a:pt x="766" y="6763"/>
                    <a:pt x="798" y="6772"/>
                  </a:cubicBezTo>
                  <a:lnTo>
                    <a:pt x="858" y="6772"/>
                  </a:lnTo>
                  <a:cubicBezTo>
                    <a:pt x="891" y="6764"/>
                    <a:pt x="912" y="6750"/>
                    <a:pt x="938" y="6750"/>
                  </a:cubicBezTo>
                  <a:cubicBezTo>
                    <a:pt x="950" y="6750"/>
                    <a:pt x="962" y="6753"/>
                    <a:pt x="977" y="6760"/>
                  </a:cubicBezTo>
                  <a:cubicBezTo>
                    <a:pt x="1048" y="6772"/>
                    <a:pt x="1108" y="6796"/>
                    <a:pt x="1167" y="6832"/>
                  </a:cubicBezTo>
                  <a:cubicBezTo>
                    <a:pt x="1167" y="6832"/>
                    <a:pt x="1191" y="6820"/>
                    <a:pt x="1203" y="6820"/>
                  </a:cubicBezTo>
                  <a:cubicBezTo>
                    <a:pt x="1227" y="6772"/>
                    <a:pt x="1263" y="6737"/>
                    <a:pt x="1322" y="6737"/>
                  </a:cubicBezTo>
                  <a:cubicBezTo>
                    <a:pt x="1329" y="6735"/>
                    <a:pt x="1334" y="6734"/>
                    <a:pt x="1340" y="6734"/>
                  </a:cubicBezTo>
                  <a:cubicBezTo>
                    <a:pt x="1373" y="6734"/>
                    <a:pt x="1382" y="6765"/>
                    <a:pt x="1382" y="6796"/>
                  </a:cubicBezTo>
                  <a:cubicBezTo>
                    <a:pt x="1382" y="6808"/>
                    <a:pt x="1394" y="6832"/>
                    <a:pt x="1417" y="6844"/>
                  </a:cubicBezTo>
                  <a:cubicBezTo>
                    <a:pt x="1453" y="6856"/>
                    <a:pt x="1489" y="6891"/>
                    <a:pt x="1513" y="6915"/>
                  </a:cubicBezTo>
                  <a:cubicBezTo>
                    <a:pt x="1537" y="6915"/>
                    <a:pt x="1537" y="6915"/>
                    <a:pt x="1548" y="6903"/>
                  </a:cubicBezTo>
                  <a:cubicBezTo>
                    <a:pt x="1559" y="6893"/>
                    <a:pt x="1551" y="6865"/>
                    <a:pt x="1557" y="6865"/>
                  </a:cubicBezTo>
                  <a:lnTo>
                    <a:pt x="1557" y="6865"/>
                  </a:lnTo>
                  <a:cubicBezTo>
                    <a:pt x="1557" y="6865"/>
                    <a:pt x="1559" y="6866"/>
                    <a:pt x="1560" y="6868"/>
                  </a:cubicBezTo>
                  <a:cubicBezTo>
                    <a:pt x="1608" y="6951"/>
                    <a:pt x="1608" y="7022"/>
                    <a:pt x="1596" y="7094"/>
                  </a:cubicBezTo>
                  <a:cubicBezTo>
                    <a:pt x="1572" y="7153"/>
                    <a:pt x="1548" y="7225"/>
                    <a:pt x="1572" y="7272"/>
                  </a:cubicBezTo>
                  <a:cubicBezTo>
                    <a:pt x="1620" y="7368"/>
                    <a:pt x="1596" y="7439"/>
                    <a:pt x="1596" y="7522"/>
                  </a:cubicBezTo>
                  <a:cubicBezTo>
                    <a:pt x="1596" y="7606"/>
                    <a:pt x="1620" y="7665"/>
                    <a:pt x="1679" y="7713"/>
                  </a:cubicBezTo>
                  <a:cubicBezTo>
                    <a:pt x="1707" y="7721"/>
                    <a:pt x="1736" y="7725"/>
                    <a:pt x="1766" y="7725"/>
                  </a:cubicBezTo>
                  <a:cubicBezTo>
                    <a:pt x="1825" y="7725"/>
                    <a:pt x="1886" y="7709"/>
                    <a:pt x="1941" y="7677"/>
                  </a:cubicBezTo>
                  <a:cubicBezTo>
                    <a:pt x="1977" y="7665"/>
                    <a:pt x="1977" y="7630"/>
                    <a:pt x="1965" y="7618"/>
                  </a:cubicBezTo>
                  <a:cubicBezTo>
                    <a:pt x="1882" y="7511"/>
                    <a:pt x="1929" y="7451"/>
                    <a:pt x="2049" y="7439"/>
                  </a:cubicBezTo>
                  <a:cubicBezTo>
                    <a:pt x="2084" y="7439"/>
                    <a:pt x="2120" y="7427"/>
                    <a:pt x="2144" y="7391"/>
                  </a:cubicBezTo>
                  <a:cubicBezTo>
                    <a:pt x="2147" y="7382"/>
                    <a:pt x="2150" y="7374"/>
                    <a:pt x="2152" y="7369"/>
                  </a:cubicBezTo>
                  <a:lnTo>
                    <a:pt x="2152" y="7369"/>
                  </a:lnTo>
                  <a:cubicBezTo>
                    <a:pt x="2148" y="7386"/>
                    <a:pt x="2143" y="7416"/>
                    <a:pt x="2162" y="7416"/>
                  </a:cubicBezTo>
                  <a:cubicBezTo>
                    <a:pt x="2164" y="7416"/>
                    <a:pt x="2165" y="7416"/>
                    <a:pt x="2168" y="7415"/>
                  </a:cubicBezTo>
                  <a:cubicBezTo>
                    <a:pt x="2203" y="7391"/>
                    <a:pt x="2239" y="7391"/>
                    <a:pt x="2287" y="7391"/>
                  </a:cubicBezTo>
                  <a:cubicBezTo>
                    <a:pt x="2334" y="7380"/>
                    <a:pt x="2346" y="7344"/>
                    <a:pt x="2358" y="7308"/>
                  </a:cubicBezTo>
                  <a:cubicBezTo>
                    <a:pt x="2382" y="7260"/>
                    <a:pt x="2382" y="7225"/>
                    <a:pt x="2394" y="7201"/>
                  </a:cubicBezTo>
                  <a:cubicBezTo>
                    <a:pt x="2406" y="7141"/>
                    <a:pt x="2441" y="7082"/>
                    <a:pt x="2453" y="7022"/>
                  </a:cubicBezTo>
                  <a:cubicBezTo>
                    <a:pt x="2465" y="6951"/>
                    <a:pt x="2513" y="6891"/>
                    <a:pt x="2560" y="6844"/>
                  </a:cubicBezTo>
                  <a:lnTo>
                    <a:pt x="2644" y="6749"/>
                  </a:lnTo>
                  <a:cubicBezTo>
                    <a:pt x="2715" y="6713"/>
                    <a:pt x="2799" y="6665"/>
                    <a:pt x="2870" y="6629"/>
                  </a:cubicBezTo>
                  <a:cubicBezTo>
                    <a:pt x="2918" y="6606"/>
                    <a:pt x="2977" y="6570"/>
                    <a:pt x="3013" y="6546"/>
                  </a:cubicBezTo>
                  <a:cubicBezTo>
                    <a:pt x="3037" y="6546"/>
                    <a:pt x="3049" y="6534"/>
                    <a:pt x="3061" y="6510"/>
                  </a:cubicBezTo>
                  <a:cubicBezTo>
                    <a:pt x="3180" y="6451"/>
                    <a:pt x="3287" y="6391"/>
                    <a:pt x="3406" y="6356"/>
                  </a:cubicBezTo>
                  <a:cubicBezTo>
                    <a:pt x="3485" y="6324"/>
                    <a:pt x="3559" y="6297"/>
                    <a:pt x="3635" y="6297"/>
                  </a:cubicBezTo>
                  <a:cubicBezTo>
                    <a:pt x="3673" y="6297"/>
                    <a:pt x="3711" y="6304"/>
                    <a:pt x="3751" y="6320"/>
                  </a:cubicBezTo>
                  <a:cubicBezTo>
                    <a:pt x="4013" y="6415"/>
                    <a:pt x="4251" y="6546"/>
                    <a:pt x="4442" y="6749"/>
                  </a:cubicBezTo>
                  <a:lnTo>
                    <a:pt x="4561" y="6868"/>
                  </a:lnTo>
                  <a:cubicBezTo>
                    <a:pt x="4656" y="6975"/>
                    <a:pt x="4716" y="7094"/>
                    <a:pt x="4704" y="7249"/>
                  </a:cubicBezTo>
                  <a:cubicBezTo>
                    <a:pt x="4704" y="7272"/>
                    <a:pt x="4680" y="7284"/>
                    <a:pt x="4668" y="7320"/>
                  </a:cubicBezTo>
                  <a:cubicBezTo>
                    <a:pt x="4656" y="7344"/>
                    <a:pt x="4620" y="7391"/>
                    <a:pt x="4608" y="7439"/>
                  </a:cubicBezTo>
                  <a:cubicBezTo>
                    <a:pt x="4596" y="7487"/>
                    <a:pt x="4561" y="7546"/>
                    <a:pt x="4549" y="7582"/>
                  </a:cubicBezTo>
                  <a:cubicBezTo>
                    <a:pt x="4537" y="7641"/>
                    <a:pt x="4537" y="7725"/>
                    <a:pt x="4525" y="7784"/>
                  </a:cubicBezTo>
                  <a:cubicBezTo>
                    <a:pt x="4525" y="7820"/>
                    <a:pt x="4549" y="7856"/>
                    <a:pt x="4596" y="7880"/>
                  </a:cubicBezTo>
                  <a:cubicBezTo>
                    <a:pt x="4644" y="7915"/>
                    <a:pt x="4680" y="7963"/>
                    <a:pt x="4680" y="8022"/>
                  </a:cubicBezTo>
                  <a:cubicBezTo>
                    <a:pt x="4716" y="8106"/>
                    <a:pt x="4716" y="8201"/>
                    <a:pt x="4763" y="8284"/>
                  </a:cubicBezTo>
                  <a:cubicBezTo>
                    <a:pt x="4882" y="8320"/>
                    <a:pt x="4954" y="8380"/>
                    <a:pt x="5013" y="8463"/>
                  </a:cubicBezTo>
                  <a:cubicBezTo>
                    <a:pt x="5037" y="8523"/>
                    <a:pt x="5085" y="8570"/>
                    <a:pt x="5132" y="8618"/>
                  </a:cubicBezTo>
                  <a:cubicBezTo>
                    <a:pt x="5153" y="8639"/>
                    <a:pt x="5184" y="8679"/>
                    <a:pt x="5224" y="8679"/>
                  </a:cubicBezTo>
                  <a:cubicBezTo>
                    <a:pt x="5229" y="8679"/>
                    <a:pt x="5234" y="8679"/>
                    <a:pt x="5239" y="8677"/>
                  </a:cubicBezTo>
                  <a:lnTo>
                    <a:pt x="5335" y="8868"/>
                  </a:lnTo>
                  <a:cubicBezTo>
                    <a:pt x="5335" y="8999"/>
                    <a:pt x="5275" y="9106"/>
                    <a:pt x="5299" y="9237"/>
                  </a:cubicBezTo>
                  <a:cubicBezTo>
                    <a:pt x="5358" y="9296"/>
                    <a:pt x="5442" y="9308"/>
                    <a:pt x="5513" y="9356"/>
                  </a:cubicBezTo>
                  <a:cubicBezTo>
                    <a:pt x="5668" y="9404"/>
                    <a:pt x="5835" y="9404"/>
                    <a:pt x="5978" y="9416"/>
                  </a:cubicBezTo>
                  <a:cubicBezTo>
                    <a:pt x="5992" y="9414"/>
                    <a:pt x="6007" y="9414"/>
                    <a:pt x="6022" y="9414"/>
                  </a:cubicBezTo>
                  <a:cubicBezTo>
                    <a:pt x="6140" y="9414"/>
                    <a:pt x="6266" y="9451"/>
                    <a:pt x="6382" y="9451"/>
                  </a:cubicBezTo>
                  <a:lnTo>
                    <a:pt x="6466" y="9451"/>
                  </a:lnTo>
                  <a:cubicBezTo>
                    <a:pt x="6505" y="9451"/>
                    <a:pt x="6545" y="9453"/>
                    <a:pt x="6585" y="9453"/>
                  </a:cubicBezTo>
                  <a:cubicBezTo>
                    <a:pt x="6664" y="9453"/>
                    <a:pt x="6744" y="9447"/>
                    <a:pt x="6823" y="9416"/>
                  </a:cubicBezTo>
                  <a:cubicBezTo>
                    <a:pt x="6891" y="9381"/>
                    <a:pt x="6953" y="9353"/>
                    <a:pt x="7018" y="9353"/>
                  </a:cubicBezTo>
                  <a:cubicBezTo>
                    <a:pt x="7044" y="9353"/>
                    <a:pt x="7070" y="9358"/>
                    <a:pt x="7097" y="9368"/>
                  </a:cubicBezTo>
                  <a:cubicBezTo>
                    <a:pt x="7228" y="9427"/>
                    <a:pt x="7347" y="9546"/>
                    <a:pt x="7478" y="9606"/>
                  </a:cubicBezTo>
                  <a:cubicBezTo>
                    <a:pt x="7525" y="9642"/>
                    <a:pt x="7537" y="9701"/>
                    <a:pt x="7537" y="9749"/>
                  </a:cubicBezTo>
                  <a:cubicBezTo>
                    <a:pt x="7561" y="9820"/>
                    <a:pt x="7573" y="9880"/>
                    <a:pt x="7585" y="9939"/>
                  </a:cubicBezTo>
                  <a:cubicBezTo>
                    <a:pt x="7621" y="10070"/>
                    <a:pt x="7692" y="10142"/>
                    <a:pt x="7811" y="10201"/>
                  </a:cubicBezTo>
                  <a:cubicBezTo>
                    <a:pt x="7883" y="10249"/>
                    <a:pt x="7954" y="10285"/>
                    <a:pt x="8002" y="10344"/>
                  </a:cubicBezTo>
                  <a:cubicBezTo>
                    <a:pt x="8061" y="10404"/>
                    <a:pt x="8109" y="10475"/>
                    <a:pt x="8156" y="10547"/>
                  </a:cubicBezTo>
                  <a:cubicBezTo>
                    <a:pt x="8216" y="10642"/>
                    <a:pt x="8275" y="10725"/>
                    <a:pt x="8347" y="10797"/>
                  </a:cubicBezTo>
                  <a:cubicBezTo>
                    <a:pt x="8359" y="10820"/>
                    <a:pt x="8395" y="10832"/>
                    <a:pt x="8418" y="10832"/>
                  </a:cubicBezTo>
                  <a:cubicBezTo>
                    <a:pt x="8514" y="10820"/>
                    <a:pt x="8573" y="10761"/>
                    <a:pt x="8633" y="10713"/>
                  </a:cubicBezTo>
                  <a:cubicBezTo>
                    <a:pt x="8656" y="10701"/>
                    <a:pt x="8692" y="10654"/>
                    <a:pt x="8704" y="10618"/>
                  </a:cubicBezTo>
                  <a:cubicBezTo>
                    <a:pt x="8776" y="10487"/>
                    <a:pt x="8883" y="10404"/>
                    <a:pt x="9002" y="10308"/>
                  </a:cubicBezTo>
                  <a:cubicBezTo>
                    <a:pt x="9073" y="10249"/>
                    <a:pt x="9145" y="10178"/>
                    <a:pt x="9240" y="10118"/>
                  </a:cubicBezTo>
                  <a:cubicBezTo>
                    <a:pt x="9311" y="10058"/>
                    <a:pt x="9407" y="10011"/>
                    <a:pt x="9490" y="9987"/>
                  </a:cubicBezTo>
                  <a:cubicBezTo>
                    <a:pt x="9645" y="9927"/>
                    <a:pt x="9764" y="9820"/>
                    <a:pt x="9883" y="9713"/>
                  </a:cubicBezTo>
                  <a:cubicBezTo>
                    <a:pt x="9954" y="9642"/>
                    <a:pt x="10073" y="9630"/>
                    <a:pt x="10121" y="9523"/>
                  </a:cubicBezTo>
                  <a:cubicBezTo>
                    <a:pt x="10093" y="9477"/>
                    <a:pt x="10116" y="9459"/>
                    <a:pt x="10149" y="9459"/>
                  </a:cubicBezTo>
                  <a:cubicBezTo>
                    <a:pt x="10159" y="9459"/>
                    <a:pt x="10170" y="9460"/>
                    <a:pt x="10180" y="9463"/>
                  </a:cubicBezTo>
                  <a:cubicBezTo>
                    <a:pt x="10192" y="9463"/>
                    <a:pt x="10192" y="9463"/>
                    <a:pt x="10204" y="9451"/>
                  </a:cubicBezTo>
                  <a:cubicBezTo>
                    <a:pt x="10240" y="9404"/>
                    <a:pt x="10192" y="9368"/>
                    <a:pt x="10192" y="9344"/>
                  </a:cubicBezTo>
                  <a:cubicBezTo>
                    <a:pt x="10240" y="9344"/>
                    <a:pt x="10264" y="9392"/>
                    <a:pt x="10311" y="9392"/>
                  </a:cubicBezTo>
                  <a:cubicBezTo>
                    <a:pt x="10335" y="9368"/>
                    <a:pt x="10371" y="9344"/>
                    <a:pt x="10383" y="9308"/>
                  </a:cubicBezTo>
                  <a:lnTo>
                    <a:pt x="10538" y="9118"/>
                  </a:lnTo>
                  <a:cubicBezTo>
                    <a:pt x="10573" y="9118"/>
                    <a:pt x="10609" y="9094"/>
                    <a:pt x="10633" y="9058"/>
                  </a:cubicBezTo>
                  <a:cubicBezTo>
                    <a:pt x="10669" y="8999"/>
                    <a:pt x="10681" y="8939"/>
                    <a:pt x="10692" y="8880"/>
                  </a:cubicBezTo>
                  <a:cubicBezTo>
                    <a:pt x="10716" y="8808"/>
                    <a:pt x="10740" y="8737"/>
                    <a:pt x="10752" y="8654"/>
                  </a:cubicBezTo>
                  <a:cubicBezTo>
                    <a:pt x="10783" y="8552"/>
                    <a:pt x="10822" y="8467"/>
                    <a:pt x="10929" y="8467"/>
                  </a:cubicBezTo>
                  <a:cubicBezTo>
                    <a:pt x="10947" y="8467"/>
                    <a:pt x="10968" y="8470"/>
                    <a:pt x="10990" y="8475"/>
                  </a:cubicBezTo>
                  <a:cubicBezTo>
                    <a:pt x="10990" y="8463"/>
                    <a:pt x="11014" y="8451"/>
                    <a:pt x="11014" y="8439"/>
                  </a:cubicBezTo>
                  <a:cubicBezTo>
                    <a:pt x="11026" y="8284"/>
                    <a:pt x="11038" y="8153"/>
                    <a:pt x="11073" y="7999"/>
                  </a:cubicBezTo>
                  <a:cubicBezTo>
                    <a:pt x="11073" y="7880"/>
                    <a:pt x="11097" y="7761"/>
                    <a:pt x="11109" y="7641"/>
                  </a:cubicBezTo>
                  <a:cubicBezTo>
                    <a:pt x="11264" y="7320"/>
                    <a:pt x="11395" y="6987"/>
                    <a:pt x="11609" y="6713"/>
                  </a:cubicBezTo>
                  <a:cubicBezTo>
                    <a:pt x="11609" y="6594"/>
                    <a:pt x="11669" y="6487"/>
                    <a:pt x="11728" y="6391"/>
                  </a:cubicBezTo>
                  <a:cubicBezTo>
                    <a:pt x="11728" y="6435"/>
                    <a:pt x="11741" y="6460"/>
                    <a:pt x="11768" y="6460"/>
                  </a:cubicBezTo>
                  <a:cubicBezTo>
                    <a:pt x="11777" y="6460"/>
                    <a:pt x="11787" y="6457"/>
                    <a:pt x="11800" y="6451"/>
                  </a:cubicBezTo>
                  <a:cubicBezTo>
                    <a:pt x="11800" y="6451"/>
                    <a:pt x="11812" y="6439"/>
                    <a:pt x="11824" y="6439"/>
                  </a:cubicBezTo>
                  <a:cubicBezTo>
                    <a:pt x="11907" y="6379"/>
                    <a:pt x="11943" y="6296"/>
                    <a:pt x="12026" y="6248"/>
                  </a:cubicBezTo>
                  <a:cubicBezTo>
                    <a:pt x="12121" y="6153"/>
                    <a:pt x="12228" y="6058"/>
                    <a:pt x="12336" y="5951"/>
                  </a:cubicBezTo>
                  <a:lnTo>
                    <a:pt x="12383" y="5903"/>
                  </a:lnTo>
                  <a:cubicBezTo>
                    <a:pt x="12455" y="5832"/>
                    <a:pt x="12419" y="5772"/>
                    <a:pt x="12407" y="5701"/>
                  </a:cubicBezTo>
                  <a:cubicBezTo>
                    <a:pt x="12347" y="5522"/>
                    <a:pt x="12383" y="5355"/>
                    <a:pt x="12514" y="5201"/>
                  </a:cubicBezTo>
                  <a:cubicBezTo>
                    <a:pt x="12562" y="5165"/>
                    <a:pt x="12621" y="5165"/>
                    <a:pt x="12681" y="5129"/>
                  </a:cubicBezTo>
                  <a:cubicBezTo>
                    <a:pt x="12764" y="5105"/>
                    <a:pt x="12836" y="5058"/>
                    <a:pt x="12895" y="4986"/>
                  </a:cubicBezTo>
                  <a:cubicBezTo>
                    <a:pt x="13002" y="4844"/>
                    <a:pt x="13050" y="4689"/>
                    <a:pt x="13109" y="4534"/>
                  </a:cubicBezTo>
                  <a:cubicBezTo>
                    <a:pt x="13217" y="4391"/>
                    <a:pt x="13133" y="4236"/>
                    <a:pt x="13109" y="4093"/>
                  </a:cubicBezTo>
                  <a:cubicBezTo>
                    <a:pt x="13074" y="3974"/>
                    <a:pt x="13109" y="3855"/>
                    <a:pt x="13181" y="3748"/>
                  </a:cubicBezTo>
                  <a:cubicBezTo>
                    <a:pt x="13169" y="3736"/>
                    <a:pt x="13169" y="3712"/>
                    <a:pt x="13169" y="3701"/>
                  </a:cubicBezTo>
                  <a:cubicBezTo>
                    <a:pt x="13121" y="3593"/>
                    <a:pt x="13121" y="3510"/>
                    <a:pt x="13193" y="3415"/>
                  </a:cubicBezTo>
                  <a:cubicBezTo>
                    <a:pt x="13217" y="3391"/>
                    <a:pt x="13193" y="3379"/>
                    <a:pt x="13181" y="3355"/>
                  </a:cubicBezTo>
                  <a:cubicBezTo>
                    <a:pt x="13157" y="3343"/>
                    <a:pt x="13121" y="3331"/>
                    <a:pt x="13098" y="3331"/>
                  </a:cubicBezTo>
                  <a:cubicBezTo>
                    <a:pt x="13038" y="3331"/>
                    <a:pt x="12955" y="3331"/>
                    <a:pt x="12895" y="3320"/>
                  </a:cubicBezTo>
                  <a:cubicBezTo>
                    <a:pt x="12883" y="3296"/>
                    <a:pt x="12871" y="3296"/>
                    <a:pt x="12859" y="3296"/>
                  </a:cubicBezTo>
                  <a:cubicBezTo>
                    <a:pt x="12645" y="3260"/>
                    <a:pt x="12502" y="3117"/>
                    <a:pt x="12324" y="3022"/>
                  </a:cubicBezTo>
                  <a:cubicBezTo>
                    <a:pt x="12228" y="2962"/>
                    <a:pt x="12145" y="2903"/>
                    <a:pt x="12038" y="2903"/>
                  </a:cubicBezTo>
                  <a:lnTo>
                    <a:pt x="11943" y="2879"/>
                  </a:lnTo>
                  <a:cubicBezTo>
                    <a:pt x="11900" y="2837"/>
                    <a:pt x="11853" y="2820"/>
                    <a:pt x="11804" y="2820"/>
                  </a:cubicBezTo>
                  <a:cubicBezTo>
                    <a:pt x="11742" y="2820"/>
                    <a:pt x="11675" y="2846"/>
                    <a:pt x="11609" y="2879"/>
                  </a:cubicBezTo>
                  <a:cubicBezTo>
                    <a:pt x="11574" y="2903"/>
                    <a:pt x="11562" y="2915"/>
                    <a:pt x="11550" y="2939"/>
                  </a:cubicBezTo>
                  <a:cubicBezTo>
                    <a:pt x="11502" y="3034"/>
                    <a:pt x="11407" y="3093"/>
                    <a:pt x="11347" y="3165"/>
                  </a:cubicBezTo>
                  <a:cubicBezTo>
                    <a:pt x="11288" y="3236"/>
                    <a:pt x="11228" y="3284"/>
                    <a:pt x="11157" y="3320"/>
                  </a:cubicBezTo>
                  <a:cubicBezTo>
                    <a:pt x="11099" y="3344"/>
                    <a:pt x="11037" y="3350"/>
                    <a:pt x="10973" y="3350"/>
                  </a:cubicBezTo>
                  <a:cubicBezTo>
                    <a:pt x="10899" y="3350"/>
                    <a:pt x="10823" y="3341"/>
                    <a:pt x="10749" y="3341"/>
                  </a:cubicBezTo>
                  <a:cubicBezTo>
                    <a:pt x="10730" y="3341"/>
                    <a:pt x="10711" y="3342"/>
                    <a:pt x="10692" y="3343"/>
                  </a:cubicBezTo>
                  <a:lnTo>
                    <a:pt x="10264" y="3343"/>
                  </a:lnTo>
                  <a:cubicBezTo>
                    <a:pt x="10121" y="3331"/>
                    <a:pt x="9966" y="3296"/>
                    <a:pt x="9835" y="3224"/>
                  </a:cubicBezTo>
                  <a:cubicBezTo>
                    <a:pt x="9799" y="3224"/>
                    <a:pt x="9788" y="3212"/>
                    <a:pt x="9764" y="3200"/>
                  </a:cubicBezTo>
                  <a:cubicBezTo>
                    <a:pt x="9716" y="3177"/>
                    <a:pt x="9680" y="3153"/>
                    <a:pt x="9657" y="3141"/>
                  </a:cubicBezTo>
                  <a:cubicBezTo>
                    <a:pt x="9609" y="3105"/>
                    <a:pt x="9561" y="3093"/>
                    <a:pt x="9538" y="3058"/>
                  </a:cubicBezTo>
                  <a:cubicBezTo>
                    <a:pt x="9442" y="2986"/>
                    <a:pt x="9371" y="2915"/>
                    <a:pt x="9299" y="2819"/>
                  </a:cubicBezTo>
                  <a:cubicBezTo>
                    <a:pt x="9168" y="2617"/>
                    <a:pt x="9073" y="2403"/>
                    <a:pt x="9133" y="2153"/>
                  </a:cubicBezTo>
                  <a:cubicBezTo>
                    <a:pt x="9145" y="2093"/>
                    <a:pt x="9192" y="2046"/>
                    <a:pt x="9252" y="2022"/>
                  </a:cubicBezTo>
                  <a:cubicBezTo>
                    <a:pt x="9252" y="2022"/>
                    <a:pt x="9264" y="2010"/>
                    <a:pt x="9288" y="2010"/>
                  </a:cubicBezTo>
                  <a:cubicBezTo>
                    <a:pt x="9311" y="1986"/>
                    <a:pt x="9347" y="1986"/>
                    <a:pt x="9371" y="1974"/>
                  </a:cubicBezTo>
                  <a:cubicBezTo>
                    <a:pt x="9407" y="1962"/>
                    <a:pt x="9418" y="1950"/>
                    <a:pt x="9430" y="1915"/>
                  </a:cubicBezTo>
                  <a:lnTo>
                    <a:pt x="9478" y="1867"/>
                  </a:lnTo>
                  <a:cubicBezTo>
                    <a:pt x="9478" y="1903"/>
                    <a:pt x="9502" y="1915"/>
                    <a:pt x="9538" y="1915"/>
                  </a:cubicBezTo>
                  <a:cubicBezTo>
                    <a:pt x="9585" y="1915"/>
                    <a:pt x="9621" y="1903"/>
                    <a:pt x="9657" y="1891"/>
                  </a:cubicBezTo>
                  <a:cubicBezTo>
                    <a:pt x="9704" y="1855"/>
                    <a:pt x="9764" y="1843"/>
                    <a:pt x="9799" y="1796"/>
                  </a:cubicBezTo>
                  <a:cubicBezTo>
                    <a:pt x="9823" y="1784"/>
                    <a:pt x="9847" y="1748"/>
                    <a:pt x="9859" y="1724"/>
                  </a:cubicBezTo>
                  <a:cubicBezTo>
                    <a:pt x="9883" y="1676"/>
                    <a:pt x="9907" y="1629"/>
                    <a:pt x="9930" y="1593"/>
                  </a:cubicBezTo>
                  <a:lnTo>
                    <a:pt x="9930" y="1534"/>
                  </a:lnTo>
                  <a:cubicBezTo>
                    <a:pt x="9895" y="1450"/>
                    <a:pt x="9942" y="1379"/>
                    <a:pt x="9907" y="1319"/>
                  </a:cubicBezTo>
                  <a:cubicBezTo>
                    <a:pt x="9887" y="1300"/>
                    <a:pt x="9872" y="1292"/>
                    <a:pt x="9859" y="1292"/>
                  </a:cubicBezTo>
                  <a:cubicBezTo>
                    <a:pt x="9833" y="1292"/>
                    <a:pt x="9819" y="1327"/>
                    <a:pt x="9811" y="1367"/>
                  </a:cubicBezTo>
                  <a:lnTo>
                    <a:pt x="9538" y="1260"/>
                  </a:lnTo>
                  <a:cubicBezTo>
                    <a:pt x="9466" y="1260"/>
                    <a:pt x="9407" y="1295"/>
                    <a:pt x="9347" y="1307"/>
                  </a:cubicBezTo>
                  <a:cubicBezTo>
                    <a:pt x="9260" y="1327"/>
                    <a:pt x="9174" y="1361"/>
                    <a:pt x="9081" y="1361"/>
                  </a:cubicBezTo>
                  <a:cubicBezTo>
                    <a:pt x="9059" y="1361"/>
                    <a:pt x="9036" y="1360"/>
                    <a:pt x="9014" y="1355"/>
                  </a:cubicBezTo>
                  <a:cubicBezTo>
                    <a:pt x="8740" y="1307"/>
                    <a:pt x="8740" y="1307"/>
                    <a:pt x="8752" y="1022"/>
                  </a:cubicBezTo>
                  <a:cubicBezTo>
                    <a:pt x="8752" y="998"/>
                    <a:pt x="8752" y="974"/>
                    <a:pt x="8764" y="950"/>
                  </a:cubicBezTo>
                  <a:cubicBezTo>
                    <a:pt x="8764" y="909"/>
                    <a:pt x="8786" y="896"/>
                    <a:pt x="8816" y="896"/>
                  </a:cubicBezTo>
                  <a:cubicBezTo>
                    <a:pt x="8829" y="896"/>
                    <a:pt x="8844" y="899"/>
                    <a:pt x="8859" y="903"/>
                  </a:cubicBezTo>
                  <a:cubicBezTo>
                    <a:pt x="8877" y="920"/>
                    <a:pt x="8901" y="929"/>
                    <a:pt x="8926" y="929"/>
                  </a:cubicBezTo>
                  <a:cubicBezTo>
                    <a:pt x="8951" y="929"/>
                    <a:pt x="8978" y="920"/>
                    <a:pt x="9002" y="903"/>
                  </a:cubicBezTo>
                  <a:cubicBezTo>
                    <a:pt x="9026" y="891"/>
                    <a:pt x="9061" y="855"/>
                    <a:pt x="9085" y="831"/>
                  </a:cubicBezTo>
                  <a:cubicBezTo>
                    <a:pt x="9109" y="795"/>
                    <a:pt x="9133" y="783"/>
                    <a:pt x="9157" y="760"/>
                  </a:cubicBezTo>
                  <a:cubicBezTo>
                    <a:pt x="9192" y="664"/>
                    <a:pt x="9288" y="605"/>
                    <a:pt x="9371" y="581"/>
                  </a:cubicBezTo>
                  <a:cubicBezTo>
                    <a:pt x="9466" y="545"/>
                    <a:pt x="9549" y="533"/>
                    <a:pt x="9633" y="486"/>
                  </a:cubicBezTo>
                  <a:cubicBezTo>
                    <a:pt x="9704" y="438"/>
                    <a:pt x="9788" y="426"/>
                    <a:pt x="9835" y="355"/>
                  </a:cubicBezTo>
                  <a:cubicBezTo>
                    <a:pt x="9764" y="283"/>
                    <a:pt x="9704" y="188"/>
                    <a:pt x="9752" y="81"/>
                  </a:cubicBezTo>
                  <a:cubicBezTo>
                    <a:pt x="9725" y="27"/>
                    <a:pt x="9692" y="1"/>
                    <a:pt x="9646" y="1"/>
                  </a:cubicBezTo>
                  <a:close/>
                </a:path>
              </a:pathLst>
            </a:custGeom>
            <a:solidFill>
              <a:srgbClr val="EFDAA3">
                <a:alpha val="294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66" name="Google Shape;166;p9"/>
          <p:cNvSpPr txBox="1">
            <a:spLocks noGrp="1"/>
          </p:cNvSpPr>
          <p:nvPr>
            <p:ph type="title"/>
          </p:nvPr>
        </p:nvSpPr>
        <p:spPr>
          <a:xfrm>
            <a:off x="3399200" y="1993800"/>
            <a:ext cx="5393600" cy="9860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5600"/>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167" name="Google Shape;167;p9"/>
          <p:cNvSpPr txBox="1">
            <a:spLocks noGrp="1"/>
          </p:cNvSpPr>
          <p:nvPr>
            <p:ph type="subTitle" idx="1"/>
          </p:nvPr>
        </p:nvSpPr>
        <p:spPr>
          <a:xfrm>
            <a:off x="3399200" y="2979800"/>
            <a:ext cx="5393600" cy="18844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400"/>
              <a:buNone/>
              <a:defRPr sz="1867"/>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168" name="Google Shape;168;p9"/>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51353601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208"/>
        <p:cNvGrpSpPr/>
        <p:nvPr/>
      </p:nvGrpSpPr>
      <p:grpSpPr>
        <a:xfrm>
          <a:off x="0" y="0"/>
          <a:ext cx="0" cy="0"/>
          <a:chOff x="0" y="0"/>
          <a:chExt cx="0" cy="0"/>
        </a:xfrm>
      </p:grpSpPr>
      <p:sp>
        <p:nvSpPr>
          <p:cNvPr id="209" name="Google Shape;209;p14"/>
          <p:cNvSpPr/>
          <p:nvPr/>
        </p:nvSpPr>
        <p:spPr>
          <a:xfrm>
            <a:off x="-100" y="1"/>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0" name="Google Shape;210;p14"/>
          <p:cNvSpPr/>
          <p:nvPr/>
        </p:nvSpPr>
        <p:spPr>
          <a:xfrm>
            <a:off x="443193" y="226821"/>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1" name="Google Shape;211;p14"/>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12" name="Google Shape;212;p14"/>
          <p:cNvSpPr txBox="1">
            <a:spLocks noGrp="1"/>
          </p:cNvSpPr>
          <p:nvPr>
            <p:ph type="title"/>
          </p:nvPr>
        </p:nvSpPr>
        <p:spPr>
          <a:xfrm>
            <a:off x="4692800" y="4023351"/>
            <a:ext cx="2806400" cy="546000"/>
          </a:xfrm>
          <a:prstGeom prst="rect">
            <a:avLst/>
          </a:prstGeom>
        </p:spPr>
        <p:txBody>
          <a:bodyPr spcFirstLastPara="1" wrap="square" lIns="91425" tIns="91425" rIns="91425" bIns="91425" anchor="t" anchorCtr="0">
            <a:noAutofit/>
          </a:bodyPr>
          <a:lstStyle>
            <a:lvl1pPr lvl="0" algn="ctr">
              <a:spcBef>
                <a:spcPts val="0"/>
              </a:spcBef>
              <a:spcAft>
                <a:spcPts val="0"/>
              </a:spcAft>
              <a:buSzPts val="2800"/>
              <a:buNone/>
              <a:defRPr sz="2133">
                <a:latin typeface="Open Sans"/>
                <a:ea typeface="Open Sans"/>
                <a:cs typeface="Open Sans"/>
                <a:sym typeface="Open Sans"/>
              </a:defRPr>
            </a:lvl1pPr>
            <a:lvl2pPr lvl="1">
              <a:spcBef>
                <a:spcPts val="0"/>
              </a:spcBef>
              <a:spcAft>
                <a:spcPts val="0"/>
              </a:spcAft>
              <a:buSzPts val="2800"/>
              <a:buNone/>
              <a:defRPr>
                <a:latin typeface="Open Sans"/>
                <a:ea typeface="Open Sans"/>
                <a:cs typeface="Open Sans"/>
                <a:sym typeface="Open Sans"/>
              </a:defRPr>
            </a:lvl2pPr>
            <a:lvl3pPr lvl="2">
              <a:spcBef>
                <a:spcPts val="0"/>
              </a:spcBef>
              <a:spcAft>
                <a:spcPts val="0"/>
              </a:spcAft>
              <a:buSzPts val="2800"/>
              <a:buNone/>
              <a:defRPr>
                <a:latin typeface="Open Sans"/>
                <a:ea typeface="Open Sans"/>
                <a:cs typeface="Open Sans"/>
                <a:sym typeface="Open Sans"/>
              </a:defRPr>
            </a:lvl3pPr>
            <a:lvl4pPr lvl="3">
              <a:spcBef>
                <a:spcPts val="0"/>
              </a:spcBef>
              <a:spcAft>
                <a:spcPts val="0"/>
              </a:spcAft>
              <a:buSzPts val="2800"/>
              <a:buNone/>
              <a:defRPr>
                <a:latin typeface="Open Sans"/>
                <a:ea typeface="Open Sans"/>
                <a:cs typeface="Open Sans"/>
                <a:sym typeface="Open Sans"/>
              </a:defRPr>
            </a:lvl4pPr>
            <a:lvl5pPr lvl="4">
              <a:spcBef>
                <a:spcPts val="0"/>
              </a:spcBef>
              <a:spcAft>
                <a:spcPts val="0"/>
              </a:spcAft>
              <a:buSzPts val="2800"/>
              <a:buNone/>
              <a:defRPr>
                <a:latin typeface="Open Sans"/>
                <a:ea typeface="Open Sans"/>
                <a:cs typeface="Open Sans"/>
                <a:sym typeface="Open Sans"/>
              </a:defRPr>
            </a:lvl5pPr>
            <a:lvl6pPr lvl="5">
              <a:spcBef>
                <a:spcPts val="0"/>
              </a:spcBef>
              <a:spcAft>
                <a:spcPts val="0"/>
              </a:spcAft>
              <a:buSzPts val="2800"/>
              <a:buNone/>
              <a:defRPr>
                <a:latin typeface="Open Sans"/>
                <a:ea typeface="Open Sans"/>
                <a:cs typeface="Open Sans"/>
                <a:sym typeface="Open Sans"/>
              </a:defRPr>
            </a:lvl6pPr>
            <a:lvl7pPr lvl="6">
              <a:spcBef>
                <a:spcPts val="0"/>
              </a:spcBef>
              <a:spcAft>
                <a:spcPts val="0"/>
              </a:spcAft>
              <a:buSzPts val="2800"/>
              <a:buNone/>
              <a:defRPr>
                <a:latin typeface="Open Sans"/>
                <a:ea typeface="Open Sans"/>
                <a:cs typeface="Open Sans"/>
                <a:sym typeface="Open Sans"/>
              </a:defRPr>
            </a:lvl7pPr>
            <a:lvl8pPr lvl="7">
              <a:spcBef>
                <a:spcPts val="0"/>
              </a:spcBef>
              <a:spcAft>
                <a:spcPts val="0"/>
              </a:spcAft>
              <a:buSzPts val="2800"/>
              <a:buNone/>
              <a:defRPr>
                <a:latin typeface="Open Sans"/>
                <a:ea typeface="Open Sans"/>
                <a:cs typeface="Open Sans"/>
                <a:sym typeface="Open Sans"/>
              </a:defRPr>
            </a:lvl8pPr>
            <a:lvl9pPr lvl="8">
              <a:spcBef>
                <a:spcPts val="0"/>
              </a:spcBef>
              <a:spcAft>
                <a:spcPts val="0"/>
              </a:spcAft>
              <a:buSzPts val="2800"/>
              <a:buNone/>
              <a:defRPr>
                <a:latin typeface="Open Sans"/>
                <a:ea typeface="Open Sans"/>
                <a:cs typeface="Open Sans"/>
                <a:sym typeface="Open Sans"/>
              </a:defRPr>
            </a:lvl9pPr>
          </a:lstStyle>
          <a:p>
            <a:endParaRPr/>
          </a:p>
        </p:txBody>
      </p:sp>
      <p:sp>
        <p:nvSpPr>
          <p:cNvPr id="213" name="Google Shape;213;p14"/>
          <p:cNvSpPr txBox="1">
            <a:spLocks noGrp="1"/>
          </p:cNvSpPr>
          <p:nvPr>
            <p:ph type="subTitle" idx="1"/>
          </p:nvPr>
        </p:nvSpPr>
        <p:spPr>
          <a:xfrm>
            <a:off x="1865200" y="2288651"/>
            <a:ext cx="8461600" cy="150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Font typeface="PT Serif"/>
              <a:buNone/>
              <a:defRPr sz="2667" b="1">
                <a:latin typeface="PT Serif"/>
                <a:ea typeface="PT Serif"/>
                <a:cs typeface="PT Serif"/>
                <a:sym typeface="PT Serif"/>
              </a:defRPr>
            </a:lvl1pPr>
            <a:lvl2pPr lvl="1" algn="ctr" rtl="0">
              <a:lnSpc>
                <a:spcPct val="100000"/>
              </a:lnSpc>
              <a:spcBef>
                <a:spcPts val="0"/>
              </a:spcBef>
              <a:spcAft>
                <a:spcPts val="0"/>
              </a:spcAft>
              <a:buClr>
                <a:schemeClr val="dk2"/>
              </a:buClr>
              <a:buSzPts val="1600"/>
              <a:buFont typeface="PT Serif"/>
              <a:buNone/>
              <a:defRPr sz="2133" b="1">
                <a:solidFill>
                  <a:schemeClr val="dk2"/>
                </a:solidFill>
                <a:latin typeface="PT Serif"/>
                <a:ea typeface="PT Serif"/>
                <a:cs typeface="PT Serif"/>
                <a:sym typeface="PT Serif"/>
              </a:defRPr>
            </a:lvl2pPr>
            <a:lvl3pPr lvl="2" algn="ctr" rtl="0">
              <a:lnSpc>
                <a:spcPct val="100000"/>
              </a:lnSpc>
              <a:spcBef>
                <a:spcPts val="0"/>
              </a:spcBef>
              <a:spcAft>
                <a:spcPts val="0"/>
              </a:spcAft>
              <a:buClr>
                <a:schemeClr val="dk2"/>
              </a:buClr>
              <a:buSzPts val="1600"/>
              <a:buFont typeface="PT Serif"/>
              <a:buNone/>
              <a:defRPr sz="2133" b="1">
                <a:solidFill>
                  <a:schemeClr val="dk2"/>
                </a:solidFill>
                <a:latin typeface="PT Serif"/>
                <a:ea typeface="PT Serif"/>
                <a:cs typeface="PT Serif"/>
                <a:sym typeface="PT Serif"/>
              </a:defRPr>
            </a:lvl3pPr>
            <a:lvl4pPr lvl="3" algn="ctr" rtl="0">
              <a:lnSpc>
                <a:spcPct val="100000"/>
              </a:lnSpc>
              <a:spcBef>
                <a:spcPts val="0"/>
              </a:spcBef>
              <a:spcAft>
                <a:spcPts val="0"/>
              </a:spcAft>
              <a:buClr>
                <a:schemeClr val="dk2"/>
              </a:buClr>
              <a:buSzPts val="1600"/>
              <a:buFont typeface="PT Serif"/>
              <a:buNone/>
              <a:defRPr sz="2133" b="1">
                <a:solidFill>
                  <a:schemeClr val="dk2"/>
                </a:solidFill>
                <a:latin typeface="PT Serif"/>
                <a:ea typeface="PT Serif"/>
                <a:cs typeface="PT Serif"/>
                <a:sym typeface="PT Serif"/>
              </a:defRPr>
            </a:lvl4pPr>
            <a:lvl5pPr lvl="4" algn="ctr" rtl="0">
              <a:lnSpc>
                <a:spcPct val="100000"/>
              </a:lnSpc>
              <a:spcBef>
                <a:spcPts val="0"/>
              </a:spcBef>
              <a:spcAft>
                <a:spcPts val="0"/>
              </a:spcAft>
              <a:buClr>
                <a:schemeClr val="dk2"/>
              </a:buClr>
              <a:buSzPts val="1600"/>
              <a:buFont typeface="PT Serif"/>
              <a:buNone/>
              <a:defRPr sz="2133" b="1">
                <a:solidFill>
                  <a:schemeClr val="dk2"/>
                </a:solidFill>
                <a:latin typeface="PT Serif"/>
                <a:ea typeface="PT Serif"/>
                <a:cs typeface="PT Serif"/>
                <a:sym typeface="PT Serif"/>
              </a:defRPr>
            </a:lvl5pPr>
            <a:lvl6pPr lvl="5" algn="ctr" rtl="0">
              <a:lnSpc>
                <a:spcPct val="100000"/>
              </a:lnSpc>
              <a:spcBef>
                <a:spcPts val="0"/>
              </a:spcBef>
              <a:spcAft>
                <a:spcPts val="0"/>
              </a:spcAft>
              <a:buClr>
                <a:schemeClr val="dk2"/>
              </a:buClr>
              <a:buSzPts val="1600"/>
              <a:buFont typeface="PT Serif"/>
              <a:buNone/>
              <a:defRPr sz="2133" b="1">
                <a:solidFill>
                  <a:schemeClr val="dk2"/>
                </a:solidFill>
                <a:latin typeface="PT Serif"/>
                <a:ea typeface="PT Serif"/>
                <a:cs typeface="PT Serif"/>
                <a:sym typeface="PT Serif"/>
              </a:defRPr>
            </a:lvl6pPr>
            <a:lvl7pPr lvl="6" algn="ctr" rtl="0">
              <a:lnSpc>
                <a:spcPct val="100000"/>
              </a:lnSpc>
              <a:spcBef>
                <a:spcPts val="0"/>
              </a:spcBef>
              <a:spcAft>
                <a:spcPts val="0"/>
              </a:spcAft>
              <a:buClr>
                <a:schemeClr val="dk2"/>
              </a:buClr>
              <a:buSzPts val="1600"/>
              <a:buFont typeface="PT Serif"/>
              <a:buNone/>
              <a:defRPr sz="2133" b="1">
                <a:solidFill>
                  <a:schemeClr val="dk2"/>
                </a:solidFill>
                <a:latin typeface="PT Serif"/>
                <a:ea typeface="PT Serif"/>
                <a:cs typeface="PT Serif"/>
                <a:sym typeface="PT Serif"/>
              </a:defRPr>
            </a:lvl7pPr>
            <a:lvl8pPr lvl="7" algn="ctr" rtl="0">
              <a:lnSpc>
                <a:spcPct val="100000"/>
              </a:lnSpc>
              <a:spcBef>
                <a:spcPts val="0"/>
              </a:spcBef>
              <a:spcAft>
                <a:spcPts val="0"/>
              </a:spcAft>
              <a:buClr>
                <a:schemeClr val="dk2"/>
              </a:buClr>
              <a:buSzPts val="1600"/>
              <a:buFont typeface="PT Serif"/>
              <a:buNone/>
              <a:defRPr sz="2133" b="1">
                <a:solidFill>
                  <a:schemeClr val="dk2"/>
                </a:solidFill>
                <a:latin typeface="PT Serif"/>
                <a:ea typeface="PT Serif"/>
                <a:cs typeface="PT Serif"/>
                <a:sym typeface="PT Serif"/>
              </a:defRPr>
            </a:lvl8pPr>
            <a:lvl9pPr lvl="8" algn="ctr" rtl="0">
              <a:lnSpc>
                <a:spcPct val="100000"/>
              </a:lnSpc>
              <a:spcBef>
                <a:spcPts val="0"/>
              </a:spcBef>
              <a:spcAft>
                <a:spcPts val="0"/>
              </a:spcAft>
              <a:buClr>
                <a:schemeClr val="dk2"/>
              </a:buClr>
              <a:buSzPts val="1600"/>
              <a:buFont typeface="PT Serif"/>
              <a:buNone/>
              <a:defRPr sz="2133" b="1">
                <a:solidFill>
                  <a:schemeClr val="dk2"/>
                </a:solidFill>
                <a:latin typeface="PT Serif"/>
                <a:ea typeface="PT Serif"/>
                <a:cs typeface="PT Serif"/>
                <a:sym typeface="PT Serif"/>
              </a:defRPr>
            </a:lvl9pPr>
          </a:lstStyle>
          <a:p>
            <a:endParaRPr/>
          </a:p>
        </p:txBody>
      </p:sp>
    </p:spTree>
    <p:extLst>
      <p:ext uri="{BB962C8B-B14F-4D97-AF65-F5344CB8AC3E}">
        <p14:creationId xmlns:p14="http://schemas.microsoft.com/office/powerpoint/2010/main" val="3088312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body 1">
  <p:cSld name="Title and body 1">
    <p:bg>
      <p:bgPr>
        <a:solidFill>
          <a:srgbClr val="FAC86A"/>
        </a:solidFill>
        <a:effectLst/>
      </p:bgPr>
    </p:bg>
    <p:spTree>
      <p:nvGrpSpPr>
        <p:cNvPr id="1" name="Shape 74"/>
        <p:cNvGrpSpPr/>
        <p:nvPr/>
      </p:nvGrpSpPr>
      <p:grpSpPr>
        <a:xfrm>
          <a:off x="0" y="0"/>
          <a:ext cx="0" cy="0"/>
          <a:chOff x="0" y="0"/>
          <a:chExt cx="0" cy="0"/>
        </a:xfrm>
      </p:grpSpPr>
      <p:sp>
        <p:nvSpPr>
          <p:cNvPr id="4" name="Google Shape;75;p14">
            <a:extLst>
              <a:ext uri="{FF2B5EF4-FFF2-40B4-BE49-F238E27FC236}">
                <a16:creationId xmlns:a16="http://schemas.microsoft.com/office/drawing/2014/main" id="{860651C2-3BA0-D347-A06C-AC15BF2CF092}"/>
              </a:ext>
            </a:extLst>
          </p:cNvPr>
          <p:cNvSpPr>
            <a:spLocks/>
          </p:cNvSpPr>
          <p:nvPr/>
        </p:nvSpPr>
        <p:spPr bwMode="auto">
          <a:xfrm rot="1083411">
            <a:off x="8536518" y="-125413"/>
            <a:ext cx="6489700" cy="7108826"/>
          </a:xfrm>
          <a:custGeom>
            <a:avLst/>
            <a:gdLst>
              <a:gd name="T0" fmla="*/ 1520031 w 123892"/>
              <a:gd name="T1" fmla="*/ 0 h 135659"/>
              <a:gd name="T2" fmla="*/ 841437 w 123892"/>
              <a:gd name="T3" fmla="*/ 48210 h 135659"/>
              <a:gd name="T4" fmla="*/ 652273 w 123892"/>
              <a:gd name="T5" fmla="*/ 68437 h 135659"/>
              <a:gd name="T6" fmla="*/ 39169 w 123892"/>
              <a:gd name="T7" fmla="*/ 0 h 135659"/>
              <a:gd name="T8" fmla="*/ 39169 w 123892"/>
              <a:gd name="T9" fmla="*/ 0 h 135659"/>
              <a:gd name="T10" fmla="*/ 381628 w 123892"/>
              <a:gd name="T11" fmla="*/ 1235853 h 135659"/>
              <a:gd name="T12" fmla="*/ 1144767 w 123892"/>
              <a:gd name="T13" fmla="*/ 1601306 h 135659"/>
              <a:gd name="T14" fmla="*/ 1281720 w 123892"/>
              <a:gd name="T15" fmla="*/ 1979702 h 135659"/>
              <a:gd name="T16" fmla="*/ 1536139 w 123892"/>
              <a:gd name="T17" fmla="*/ 2423443 h 135659"/>
              <a:gd name="T18" fmla="*/ 1389365 w 123892"/>
              <a:gd name="T19" fmla="*/ 3141196 h 135659"/>
              <a:gd name="T20" fmla="*/ 1709274 w 123892"/>
              <a:gd name="T21" fmla="*/ 3501199 h 135659"/>
              <a:gd name="T22" fmla="*/ 1839430 w 123892"/>
              <a:gd name="T23" fmla="*/ 3467452 h 135659"/>
              <a:gd name="T24" fmla="*/ 2067724 w 123892"/>
              <a:gd name="T25" fmla="*/ 3404097 h 135659"/>
              <a:gd name="T26" fmla="*/ 2207073 w 123892"/>
              <a:gd name="T27" fmla="*/ 3506596 h 135659"/>
              <a:gd name="T28" fmla="*/ 1961022 w 123892"/>
              <a:gd name="T29" fmla="*/ 4385538 h 135659"/>
              <a:gd name="T30" fmla="*/ 2398712 w 123892"/>
              <a:gd name="T31" fmla="*/ 4841070 h 135659"/>
              <a:gd name="T32" fmla="*/ 2330196 w 123892"/>
              <a:gd name="T33" fmla="*/ 5506682 h 135659"/>
              <a:gd name="T34" fmla="*/ 2848856 w 123892"/>
              <a:gd name="T35" fmla="*/ 5897288 h 135659"/>
              <a:gd name="T36" fmla="*/ 2700432 w 123892"/>
              <a:gd name="T37" fmla="*/ 6469048 h 135659"/>
              <a:gd name="T38" fmla="*/ 3239049 w 123892"/>
              <a:gd name="T39" fmla="*/ 7108774 h 135659"/>
              <a:gd name="T40" fmla="*/ 3246670 w 123892"/>
              <a:gd name="T41" fmla="*/ 7108512 h 135659"/>
              <a:gd name="T42" fmla="*/ 4537701 w 123892"/>
              <a:gd name="T43" fmla="*/ 6638726 h 135659"/>
              <a:gd name="T44" fmla="*/ 4753148 w 123892"/>
              <a:gd name="T45" fmla="*/ 6273273 h 135659"/>
              <a:gd name="T46" fmla="*/ 4703568 w 123892"/>
              <a:gd name="T47" fmla="*/ 5633810 h 135659"/>
              <a:gd name="T48" fmla="*/ 4315143 w 123892"/>
              <a:gd name="T49" fmla="*/ 5226016 h 135659"/>
              <a:gd name="T50" fmla="*/ 3886568 w 123892"/>
              <a:gd name="T51" fmla="*/ 5024949 h 135659"/>
              <a:gd name="T52" fmla="*/ 3662439 w 123892"/>
              <a:gd name="T53" fmla="*/ 5046539 h 135659"/>
              <a:gd name="T54" fmla="*/ 3390223 w 123892"/>
              <a:gd name="T55" fmla="*/ 5090399 h 135659"/>
              <a:gd name="T56" fmla="*/ 3246670 w 123892"/>
              <a:gd name="T57" fmla="*/ 4850816 h 135659"/>
              <a:gd name="T58" fmla="*/ 3439724 w 123892"/>
              <a:gd name="T59" fmla="*/ 4367930 h 135659"/>
              <a:gd name="T60" fmla="*/ 3390262 w 123892"/>
              <a:gd name="T61" fmla="*/ 3885044 h 135659"/>
              <a:gd name="T62" fmla="*/ 3501443 w 123892"/>
              <a:gd name="T63" fmla="*/ 3454403 h 135659"/>
              <a:gd name="T64" fmla="*/ 3290160 w 123892"/>
              <a:gd name="T65" fmla="*/ 2814940 h 135659"/>
              <a:gd name="T66" fmla="*/ 3390262 w 123892"/>
              <a:gd name="T67" fmla="*/ 2214621 h 135659"/>
              <a:gd name="T68" fmla="*/ 3036999 w 123892"/>
              <a:gd name="T69" fmla="*/ 1653393 h 135659"/>
              <a:gd name="T70" fmla="*/ 3008359 w 123892"/>
              <a:gd name="T71" fmla="*/ 1066175 h 135659"/>
              <a:gd name="T72" fmla="*/ 2876513 w 123892"/>
              <a:gd name="T73" fmla="*/ 204840 h 135659"/>
              <a:gd name="T74" fmla="*/ 1520031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5" name="Google Shape;76;p14">
            <a:extLst>
              <a:ext uri="{FF2B5EF4-FFF2-40B4-BE49-F238E27FC236}">
                <a16:creationId xmlns:a16="http://schemas.microsoft.com/office/drawing/2014/main" id="{57B56BA8-09A0-8647-BCCA-460A7BBAB99D}"/>
              </a:ext>
            </a:extLst>
          </p:cNvPr>
          <p:cNvSpPr>
            <a:spLocks/>
          </p:cNvSpPr>
          <p:nvPr/>
        </p:nvSpPr>
        <p:spPr bwMode="auto">
          <a:xfrm>
            <a:off x="-306917" y="-125413"/>
            <a:ext cx="6491817" cy="7108826"/>
          </a:xfrm>
          <a:custGeom>
            <a:avLst/>
            <a:gdLst>
              <a:gd name="T0" fmla="*/ 1520527 w 123892"/>
              <a:gd name="T1" fmla="*/ 0 h 135659"/>
              <a:gd name="T2" fmla="*/ 841711 w 123892"/>
              <a:gd name="T3" fmla="*/ 48210 h 135659"/>
              <a:gd name="T4" fmla="*/ 652485 w 123892"/>
              <a:gd name="T5" fmla="*/ 68437 h 135659"/>
              <a:gd name="T6" fmla="*/ 39181 w 123892"/>
              <a:gd name="T7" fmla="*/ 0 h 135659"/>
              <a:gd name="T8" fmla="*/ 39181 w 123892"/>
              <a:gd name="T9" fmla="*/ 0 h 135659"/>
              <a:gd name="T10" fmla="*/ 381753 w 123892"/>
              <a:gd name="T11" fmla="*/ 1235853 h 135659"/>
              <a:gd name="T12" fmla="*/ 1145141 w 123892"/>
              <a:gd name="T13" fmla="*/ 1601306 h 135659"/>
              <a:gd name="T14" fmla="*/ 1282138 w 123892"/>
              <a:gd name="T15" fmla="*/ 1979702 h 135659"/>
              <a:gd name="T16" fmla="*/ 1536640 w 123892"/>
              <a:gd name="T17" fmla="*/ 2423443 h 135659"/>
              <a:gd name="T18" fmla="*/ 1389818 w 123892"/>
              <a:gd name="T19" fmla="*/ 3141196 h 135659"/>
              <a:gd name="T20" fmla="*/ 1709832 w 123892"/>
              <a:gd name="T21" fmla="*/ 3501199 h 135659"/>
              <a:gd name="T22" fmla="*/ 1840030 w 123892"/>
              <a:gd name="T23" fmla="*/ 3467452 h 135659"/>
              <a:gd name="T24" fmla="*/ 2068398 w 123892"/>
              <a:gd name="T25" fmla="*/ 3404097 h 135659"/>
              <a:gd name="T26" fmla="*/ 2207793 w 123892"/>
              <a:gd name="T27" fmla="*/ 3506596 h 135659"/>
              <a:gd name="T28" fmla="*/ 1961661 w 123892"/>
              <a:gd name="T29" fmla="*/ 4385538 h 135659"/>
              <a:gd name="T30" fmla="*/ 2399494 w 123892"/>
              <a:gd name="T31" fmla="*/ 4841070 h 135659"/>
              <a:gd name="T32" fmla="*/ 2330957 w 123892"/>
              <a:gd name="T33" fmla="*/ 5506682 h 135659"/>
              <a:gd name="T34" fmla="*/ 2849785 w 123892"/>
              <a:gd name="T35" fmla="*/ 5897288 h 135659"/>
              <a:gd name="T36" fmla="*/ 2701313 w 123892"/>
              <a:gd name="T37" fmla="*/ 6469048 h 135659"/>
              <a:gd name="T38" fmla="*/ 3240105 w 123892"/>
              <a:gd name="T39" fmla="*/ 7108774 h 135659"/>
              <a:gd name="T40" fmla="*/ 3247730 w 123892"/>
              <a:gd name="T41" fmla="*/ 7108512 h 135659"/>
              <a:gd name="T42" fmla="*/ 4539182 w 123892"/>
              <a:gd name="T43" fmla="*/ 6638726 h 135659"/>
              <a:gd name="T44" fmla="*/ 4754699 w 123892"/>
              <a:gd name="T45" fmla="*/ 6273273 h 135659"/>
              <a:gd name="T46" fmla="*/ 4705103 w 123892"/>
              <a:gd name="T47" fmla="*/ 5633810 h 135659"/>
              <a:gd name="T48" fmla="*/ 4316551 w 123892"/>
              <a:gd name="T49" fmla="*/ 5226016 h 135659"/>
              <a:gd name="T50" fmla="*/ 3887836 w 123892"/>
              <a:gd name="T51" fmla="*/ 5024949 h 135659"/>
              <a:gd name="T52" fmla="*/ 3663634 w 123892"/>
              <a:gd name="T53" fmla="*/ 5046539 h 135659"/>
              <a:gd name="T54" fmla="*/ 3391329 w 123892"/>
              <a:gd name="T55" fmla="*/ 5090399 h 135659"/>
              <a:gd name="T56" fmla="*/ 3247730 w 123892"/>
              <a:gd name="T57" fmla="*/ 4850816 h 135659"/>
              <a:gd name="T58" fmla="*/ 3440846 w 123892"/>
              <a:gd name="T59" fmla="*/ 4367930 h 135659"/>
              <a:gd name="T60" fmla="*/ 3391368 w 123892"/>
              <a:gd name="T61" fmla="*/ 3885044 h 135659"/>
              <a:gd name="T62" fmla="*/ 3502585 w 123892"/>
              <a:gd name="T63" fmla="*/ 3454403 h 135659"/>
              <a:gd name="T64" fmla="*/ 3291234 w 123892"/>
              <a:gd name="T65" fmla="*/ 2814940 h 135659"/>
              <a:gd name="T66" fmla="*/ 3391368 w 123892"/>
              <a:gd name="T67" fmla="*/ 2214621 h 135659"/>
              <a:gd name="T68" fmla="*/ 3037989 w 123892"/>
              <a:gd name="T69" fmla="*/ 1653393 h 135659"/>
              <a:gd name="T70" fmla="*/ 3009340 w 123892"/>
              <a:gd name="T71" fmla="*/ 1066175 h 135659"/>
              <a:gd name="T72" fmla="*/ 2877452 w 123892"/>
              <a:gd name="T73" fmla="*/ 204840 h 135659"/>
              <a:gd name="T74" fmla="*/ 1520527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77" name="Google Shape;77;p14"/>
          <p:cNvSpPr txBox="1">
            <a:spLocks noGrp="1"/>
          </p:cNvSpPr>
          <p:nvPr>
            <p:ph type="body" idx="1"/>
          </p:nvPr>
        </p:nvSpPr>
        <p:spPr>
          <a:xfrm>
            <a:off x="1037600" y="1606100"/>
            <a:ext cx="10206400" cy="4532400"/>
          </a:xfrm>
          <a:prstGeom prst="rect">
            <a:avLst/>
          </a:prstGeom>
        </p:spPr>
        <p:txBody>
          <a:bodyPr spcFirstLastPara="1">
            <a:noAutofit/>
          </a:bodyPr>
          <a:lstStyle>
            <a:lvl1pPr marL="457200" lvl="0" indent="-304800" rtl="0">
              <a:spcBef>
                <a:spcPts val="0"/>
              </a:spcBef>
              <a:spcAft>
                <a:spcPts val="0"/>
              </a:spcAft>
              <a:buClr>
                <a:srgbClr val="434343"/>
              </a:buClr>
              <a:buSzPts val="1200"/>
              <a:buFont typeface="Livvic"/>
              <a:buAutoNum type="arabicPeriod"/>
              <a:defRPr sz="1200"/>
            </a:lvl1pPr>
            <a:lvl2pPr marL="914400" lvl="1" indent="-304800" rtl="0">
              <a:spcBef>
                <a:spcPts val="1600"/>
              </a:spcBef>
              <a:spcAft>
                <a:spcPts val="0"/>
              </a:spcAft>
              <a:buClr>
                <a:srgbClr val="434343"/>
              </a:buClr>
              <a:buSzPts val="1200"/>
              <a:buFont typeface="Roboto Condensed Light"/>
              <a:buAutoNum type="alphaLcPeriod"/>
              <a:defRPr/>
            </a:lvl2pPr>
            <a:lvl3pPr marL="1371600" lvl="2" indent="-304800" rtl="0">
              <a:spcBef>
                <a:spcPts val="1600"/>
              </a:spcBef>
              <a:spcAft>
                <a:spcPts val="0"/>
              </a:spcAft>
              <a:buClr>
                <a:srgbClr val="434343"/>
              </a:buClr>
              <a:buSzPts val="1200"/>
              <a:buFont typeface="Roboto Condensed Light"/>
              <a:buAutoNum type="romanLcPeriod"/>
              <a:defRPr/>
            </a:lvl3pPr>
            <a:lvl4pPr marL="1828800" lvl="3" indent="-304800" rtl="0">
              <a:spcBef>
                <a:spcPts val="1600"/>
              </a:spcBef>
              <a:spcAft>
                <a:spcPts val="0"/>
              </a:spcAft>
              <a:buClr>
                <a:srgbClr val="434343"/>
              </a:buClr>
              <a:buSzPts val="1200"/>
              <a:buFont typeface="Roboto Condensed Light"/>
              <a:buAutoNum type="arabicPeriod"/>
              <a:defRPr/>
            </a:lvl4pPr>
            <a:lvl5pPr marL="2286000" lvl="4" indent="-304800" rtl="0">
              <a:spcBef>
                <a:spcPts val="1600"/>
              </a:spcBef>
              <a:spcAft>
                <a:spcPts val="0"/>
              </a:spcAft>
              <a:buClr>
                <a:srgbClr val="434343"/>
              </a:buClr>
              <a:buSzPts val="1200"/>
              <a:buFont typeface="Roboto Condensed Light"/>
              <a:buAutoNum type="alphaLcPeriod"/>
              <a:defRPr/>
            </a:lvl5pPr>
            <a:lvl6pPr marL="2743200" lvl="5" indent="-304800" rtl="0">
              <a:spcBef>
                <a:spcPts val="1600"/>
              </a:spcBef>
              <a:spcAft>
                <a:spcPts val="0"/>
              </a:spcAft>
              <a:buClr>
                <a:srgbClr val="434343"/>
              </a:buClr>
              <a:buSzPts val="1200"/>
              <a:buFont typeface="Roboto Condensed Light"/>
              <a:buAutoNum type="romanLcPeriod"/>
              <a:defRPr/>
            </a:lvl6pPr>
            <a:lvl7pPr marL="3200400" lvl="6" indent="-304800" rtl="0">
              <a:spcBef>
                <a:spcPts val="1600"/>
              </a:spcBef>
              <a:spcAft>
                <a:spcPts val="0"/>
              </a:spcAft>
              <a:buClr>
                <a:srgbClr val="434343"/>
              </a:buClr>
              <a:buSzPts val="1200"/>
              <a:buFont typeface="Roboto Condensed Light"/>
              <a:buAutoNum type="arabicPeriod"/>
              <a:defRPr/>
            </a:lvl7pPr>
            <a:lvl8pPr marL="3657600" lvl="7" indent="-304800" rtl="0">
              <a:spcBef>
                <a:spcPts val="1600"/>
              </a:spcBef>
              <a:spcAft>
                <a:spcPts val="0"/>
              </a:spcAft>
              <a:buClr>
                <a:srgbClr val="434343"/>
              </a:buClr>
              <a:buSzPts val="1200"/>
              <a:buFont typeface="Roboto Condensed Light"/>
              <a:buAutoNum type="alphaLcPeriod"/>
              <a:defRPr/>
            </a:lvl8pPr>
            <a:lvl9pPr marL="4114800" lvl="8" indent="-304800" rtl="0">
              <a:spcBef>
                <a:spcPts val="1600"/>
              </a:spcBef>
              <a:spcAft>
                <a:spcPts val="1600"/>
              </a:spcAft>
              <a:buClr>
                <a:srgbClr val="434343"/>
              </a:buClr>
              <a:buSzPts val="1200"/>
              <a:buFont typeface="Roboto Condensed Light"/>
              <a:buAutoNum type="romanLcPeriod"/>
              <a:defRPr/>
            </a:lvl9pPr>
          </a:lstStyle>
          <a:p>
            <a:endParaRPr/>
          </a:p>
        </p:txBody>
      </p:sp>
      <p:sp>
        <p:nvSpPr>
          <p:cNvPr id="78" name="Google Shape;78;p14"/>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120112937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matchingName="One column text 2">
  <p:cSld name="One column text 2">
    <p:spTree>
      <p:nvGrpSpPr>
        <p:cNvPr id="1" name="Shape 253"/>
        <p:cNvGrpSpPr/>
        <p:nvPr/>
      </p:nvGrpSpPr>
      <p:grpSpPr>
        <a:xfrm>
          <a:off x="0" y="0"/>
          <a:ext cx="0" cy="0"/>
          <a:chOff x="0" y="0"/>
          <a:chExt cx="0" cy="0"/>
        </a:xfrm>
      </p:grpSpPr>
      <p:sp>
        <p:nvSpPr>
          <p:cNvPr id="254" name="Google Shape;254;p19"/>
          <p:cNvSpPr/>
          <p:nvPr/>
        </p:nvSpPr>
        <p:spPr>
          <a:xfrm>
            <a:off x="-100" y="1"/>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5" name="Google Shape;255;p19"/>
          <p:cNvSpPr/>
          <p:nvPr/>
        </p:nvSpPr>
        <p:spPr>
          <a:xfrm>
            <a:off x="443193" y="226821"/>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6" name="Google Shape;256;p19"/>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7" name="Google Shape;257;p19"/>
          <p:cNvSpPr txBox="1">
            <a:spLocks noGrp="1"/>
          </p:cNvSpPr>
          <p:nvPr>
            <p:ph type="title"/>
          </p:nvPr>
        </p:nvSpPr>
        <p:spPr>
          <a:xfrm>
            <a:off x="914400" y="1104000"/>
            <a:ext cx="4288800" cy="1007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3200"/>
            </a:lvl1pPr>
            <a:lvl2pPr lvl="1" algn="r" rtl="0">
              <a:spcBef>
                <a:spcPts val="0"/>
              </a:spcBef>
              <a:spcAft>
                <a:spcPts val="0"/>
              </a:spcAft>
              <a:buSzPts val="2400"/>
              <a:buNone/>
              <a:defRPr sz="3200"/>
            </a:lvl2pPr>
            <a:lvl3pPr lvl="2" algn="r" rtl="0">
              <a:spcBef>
                <a:spcPts val="0"/>
              </a:spcBef>
              <a:spcAft>
                <a:spcPts val="0"/>
              </a:spcAft>
              <a:buSzPts val="2400"/>
              <a:buNone/>
              <a:defRPr sz="3200"/>
            </a:lvl3pPr>
            <a:lvl4pPr lvl="3" algn="r" rtl="0">
              <a:spcBef>
                <a:spcPts val="0"/>
              </a:spcBef>
              <a:spcAft>
                <a:spcPts val="0"/>
              </a:spcAft>
              <a:buSzPts val="2400"/>
              <a:buNone/>
              <a:defRPr sz="3200"/>
            </a:lvl4pPr>
            <a:lvl5pPr lvl="4" algn="r" rtl="0">
              <a:spcBef>
                <a:spcPts val="0"/>
              </a:spcBef>
              <a:spcAft>
                <a:spcPts val="0"/>
              </a:spcAft>
              <a:buSzPts val="2400"/>
              <a:buNone/>
              <a:defRPr sz="3200"/>
            </a:lvl5pPr>
            <a:lvl6pPr lvl="5" algn="r" rtl="0">
              <a:spcBef>
                <a:spcPts val="0"/>
              </a:spcBef>
              <a:spcAft>
                <a:spcPts val="0"/>
              </a:spcAft>
              <a:buSzPts val="2400"/>
              <a:buNone/>
              <a:defRPr sz="3200"/>
            </a:lvl6pPr>
            <a:lvl7pPr lvl="6" algn="r" rtl="0">
              <a:spcBef>
                <a:spcPts val="0"/>
              </a:spcBef>
              <a:spcAft>
                <a:spcPts val="0"/>
              </a:spcAft>
              <a:buSzPts val="2400"/>
              <a:buNone/>
              <a:defRPr sz="3200"/>
            </a:lvl7pPr>
            <a:lvl8pPr lvl="7" algn="r" rtl="0">
              <a:spcBef>
                <a:spcPts val="0"/>
              </a:spcBef>
              <a:spcAft>
                <a:spcPts val="0"/>
              </a:spcAft>
              <a:buSzPts val="2400"/>
              <a:buNone/>
              <a:defRPr sz="3200"/>
            </a:lvl8pPr>
            <a:lvl9pPr lvl="8" algn="r" rtl="0">
              <a:spcBef>
                <a:spcPts val="0"/>
              </a:spcBef>
              <a:spcAft>
                <a:spcPts val="0"/>
              </a:spcAft>
              <a:buSzPts val="2400"/>
              <a:buNone/>
              <a:defRPr sz="3200"/>
            </a:lvl9pPr>
          </a:lstStyle>
          <a:p>
            <a:endParaRPr/>
          </a:p>
        </p:txBody>
      </p:sp>
      <p:sp>
        <p:nvSpPr>
          <p:cNvPr id="258" name="Google Shape;258;p19"/>
          <p:cNvSpPr txBox="1">
            <a:spLocks noGrp="1"/>
          </p:cNvSpPr>
          <p:nvPr>
            <p:ph type="subTitle" idx="1"/>
          </p:nvPr>
        </p:nvSpPr>
        <p:spPr>
          <a:xfrm>
            <a:off x="914400" y="2111600"/>
            <a:ext cx="4288800" cy="364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26092432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302"/>
        <p:cNvGrpSpPr/>
        <p:nvPr/>
      </p:nvGrpSpPr>
      <p:grpSpPr>
        <a:xfrm>
          <a:off x="0" y="0"/>
          <a:ext cx="0" cy="0"/>
          <a:chOff x="0" y="0"/>
          <a:chExt cx="0" cy="0"/>
        </a:xfrm>
      </p:grpSpPr>
      <p:sp>
        <p:nvSpPr>
          <p:cNvPr id="303" name="Google Shape;303;p25"/>
          <p:cNvSpPr/>
          <p:nvPr/>
        </p:nvSpPr>
        <p:spPr>
          <a:xfrm>
            <a:off x="-100" y="1"/>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4" name="Google Shape;304;p25"/>
          <p:cNvSpPr/>
          <p:nvPr/>
        </p:nvSpPr>
        <p:spPr>
          <a:xfrm>
            <a:off x="443193" y="226821"/>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05" name="Google Shape;305;p25"/>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851065092"/>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a:extLst>
              <a:ext uri="{FF2B5EF4-FFF2-40B4-BE49-F238E27FC236}">
                <a16:creationId xmlns:a16="http://schemas.microsoft.com/office/drawing/2014/main" id="{7A92E537-1722-CE4F-8A1A-B0A53AD2EA91}"/>
              </a:ext>
            </a:extLst>
          </p:cNvPr>
          <p:cNvSpPr>
            <a:spLocks noGrp="1" noChangeArrowheads="1"/>
          </p:cNvSpPr>
          <p:nvPr>
            <p:ph type="dt" sz="half" idx="10"/>
          </p:nvPr>
        </p:nvSpPr>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id="{6D75AE17-31D2-5445-9E34-D90CC4A99171}"/>
              </a:ext>
            </a:extLst>
          </p:cNvPr>
          <p:cNvSpPr>
            <a:spLocks noGrp="1" noChangeArrowheads="1"/>
          </p:cNvSpPr>
          <p:nvPr>
            <p:ph type="ftr" sz="quarter" idx="11"/>
          </p:nvPr>
        </p:nvSpPr>
        <p:spPr/>
        <p:txBody>
          <a:bodyPr/>
          <a:lstStyle>
            <a:lvl1pPr>
              <a:defRPr/>
            </a:lvl1pPr>
          </a:lstStyle>
          <a:p>
            <a:pPr>
              <a:defRPr/>
            </a:pPr>
            <a:r>
              <a:rPr lang="en-US"/>
              <a:t>Lê Đình An</a:t>
            </a:r>
          </a:p>
        </p:txBody>
      </p:sp>
      <p:sp>
        <p:nvSpPr>
          <p:cNvPr id="5" name="Rectangle 6">
            <a:extLst>
              <a:ext uri="{FF2B5EF4-FFF2-40B4-BE49-F238E27FC236}">
                <a16:creationId xmlns:a16="http://schemas.microsoft.com/office/drawing/2014/main" id="{7E19696E-E198-0644-9A6E-A28AC20740FC}"/>
              </a:ext>
            </a:extLst>
          </p:cNvPr>
          <p:cNvSpPr>
            <a:spLocks noGrp="1" noChangeArrowheads="1"/>
          </p:cNvSpPr>
          <p:nvPr>
            <p:ph type="sldNum" sz="quarter" idx="12"/>
          </p:nvPr>
        </p:nvSpPr>
        <p:spPr/>
        <p:txBody>
          <a:bodyPr/>
          <a:lstStyle>
            <a:lvl1pPr>
              <a:defRPr/>
            </a:lvl1pPr>
          </a:lstStyle>
          <a:p>
            <a:fld id="{F1662EC2-EB7D-7343-BB29-E16D1C3226C1}" type="slidenum">
              <a:rPr lang="en-US" altLang="vi-VN"/>
              <a:pPr/>
              <a:t>‹#›</a:t>
            </a:fld>
            <a:endParaRPr lang="en-US" altLang="vi-VN"/>
          </a:p>
        </p:txBody>
      </p:sp>
    </p:spTree>
    <p:extLst>
      <p:ext uri="{BB962C8B-B14F-4D97-AF65-F5344CB8AC3E}">
        <p14:creationId xmlns:p14="http://schemas.microsoft.com/office/powerpoint/2010/main" val="2089408523"/>
      </p:ext>
    </p:extLst>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
            <a:extLst>
              <a:ext uri="{FF2B5EF4-FFF2-40B4-BE49-F238E27FC236}">
                <a16:creationId xmlns:a16="http://schemas.microsoft.com/office/drawing/2014/main" id="{CFC3770A-C5B5-2349-A975-BEF18BEAAD37}"/>
              </a:ext>
            </a:extLst>
          </p:cNvPr>
          <p:cNvGrpSpPr>
            <a:grpSpLocks/>
          </p:cNvGrpSpPr>
          <p:nvPr/>
        </p:nvGrpSpPr>
        <p:grpSpPr bwMode="auto">
          <a:xfrm>
            <a:off x="-8467" y="20638"/>
            <a:ext cx="12192000" cy="6858000"/>
            <a:chOff x="0" y="0"/>
            <a:chExt cx="5760" cy="4320"/>
          </a:xfrm>
        </p:grpSpPr>
        <p:sp>
          <p:nvSpPr>
            <p:cNvPr id="5" name="Freeform 3">
              <a:extLst>
                <a:ext uri="{FF2B5EF4-FFF2-40B4-BE49-F238E27FC236}">
                  <a16:creationId xmlns:a16="http://schemas.microsoft.com/office/drawing/2014/main" id="{CC3C3904-2B89-1742-9FA2-257E47B370DF}"/>
                </a:ext>
              </a:extLst>
            </p:cNvPr>
            <p:cNvSpPr>
              <a:spLocks/>
            </p:cNvSpPr>
            <p:nvPr/>
          </p:nvSpPr>
          <p:spPr bwMode="hidden">
            <a:xfrm>
              <a:off x="0" y="3072"/>
              <a:ext cx="5760" cy="1248"/>
            </a:xfrm>
            <a:custGeom>
              <a:avLst/>
              <a:gdLst>
                <a:gd name="T0" fmla="*/ 4195 w 6027"/>
                <a:gd name="T1" fmla="*/ 17 h 2296"/>
                <a:gd name="T2" fmla="*/ 0 w 6027"/>
                <a:gd name="T3" fmla="*/ 17 h 2296"/>
                <a:gd name="T4" fmla="*/ 0 w 6027"/>
                <a:gd name="T5" fmla="*/ 0 h 2296"/>
                <a:gd name="T6" fmla="*/ 4195 w 6027"/>
                <a:gd name="T7" fmla="*/ 0 h 2296"/>
                <a:gd name="T8" fmla="*/ 4195 w 6027"/>
                <a:gd name="T9" fmla="*/ 17 h 2296"/>
                <a:gd name="T10" fmla="*/ 4195 w 6027"/>
                <a:gd name="T11" fmla="*/ 17 h 22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27" h="2296">
                  <a:moveTo>
                    <a:pt x="6027" y="2296"/>
                  </a:moveTo>
                  <a:lnTo>
                    <a:pt x="0" y="2296"/>
                  </a:lnTo>
                  <a:lnTo>
                    <a:pt x="0" y="0"/>
                  </a:lnTo>
                  <a:lnTo>
                    <a:pt x="6027" y="0"/>
                  </a:lnTo>
                  <a:lnTo>
                    <a:pt x="6027" y="229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a:p>
          </p:txBody>
        </p:sp>
        <p:sp>
          <p:nvSpPr>
            <p:cNvPr id="6" name="Freeform 4">
              <a:extLst>
                <a:ext uri="{FF2B5EF4-FFF2-40B4-BE49-F238E27FC236}">
                  <a16:creationId xmlns:a16="http://schemas.microsoft.com/office/drawing/2014/main" id="{DCE6F277-0C6B-9C41-AE72-170F8A3ABA94}"/>
                </a:ext>
              </a:extLst>
            </p:cNvPr>
            <p:cNvSpPr>
              <a:spLocks/>
            </p:cNvSpPr>
            <p:nvPr/>
          </p:nvSpPr>
          <p:spPr bwMode="hidden">
            <a:xfrm>
              <a:off x="0" y="0"/>
              <a:ext cx="5760" cy="3072"/>
            </a:xfrm>
            <a:custGeom>
              <a:avLst/>
              <a:gdLst>
                <a:gd name="T0" fmla="*/ 6027 w 6027"/>
                <a:gd name="T1" fmla="*/ 2296 h 2296"/>
                <a:gd name="T2" fmla="*/ 0 w 6027"/>
                <a:gd name="T3" fmla="*/ 2296 h 2296"/>
                <a:gd name="T4" fmla="*/ 0 w 6027"/>
                <a:gd name="T5" fmla="*/ 0 h 2296"/>
                <a:gd name="T6" fmla="*/ 6027 w 6027"/>
                <a:gd name="T7" fmla="*/ 0 h 2296"/>
                <a:gd name="T8" fmla="*/ 6027 w 6027"/>
                <a:gd name="T9" fmla="*/ 2296 h 2296"/>
                <a:gd name="T10" fmla="*/ 6027 w 6027"/>
                <a:gd name="T11" fmla="*/ 2296 h 2296"/>
              </a:gdLst>
              <a:ahLst/>
              <a:cxnLst>
                <a:cxn ang="0">
                  <a:pos x="T0" y="T1"/>
                </a:cxn>
                <a:cxn ang="0">
                  <a:pos x="T2" y="T3"/>
                </a:cxn>
                <a:cxn ang="0">
                  <a:pos x="T4" y="T5"/>
                </a:cxn>
                <a:cxn ang="0">
                  <a:pos x="T6" y="T7"/>
                </a:cxn>
                <a:cxn ang="0">
                  <a:pos x="T8" y="T9"/>
                </a:cxn>
                <a:cxn ang="0">
                  <a:pos x="T10" y="T11"/>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amma/>
                    <a:shade val="46275"/>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defRPr/>
              </a:pPr>
              <a:endParaRPr lang="en-US">
                <a:cs typeface="+mn-cs"/>
              </a:endParaRPr>
            </a:p>
          </p:txBody>
        </p:sp>
      </p:grpSp>
      <p:sp>
        <p:nvSpPr>
          <p:cNvPr id="7" name="Freeform 5">
            <a:extLst>
              <a:ext uri="{FF2B5EF4-FFF2-40B4-BE49-F238E27FC236}">
                <a16:creationId xmlns:a16="http://schemas.microsoft.com/office/drawing/2014/main" id="{1257C541-D6C2-A64A-B7FE-1B12A045C86B}"/>
              </a:ext>
            </a:extLst>
          </p:cNvPr>
          <p:cNvSpPr>
            <a:spLocks/>
          </p:cNvSpPr>
          <p:nvPr/>
        </p:nvSpPr>
        <p:spPr bwMode="hidden">
          <a:xfrm>
            <a:off x="8322733" y="6269038"/>
            <a:ext cx="3860800" cy="609600"/>
          </a:xfrm>
          <a:custGeom>
            <a:avLst/>
            <a:gdLst>
              <a:gd name="T0" fmla="*/ 2147483647 w 5748"/>
              <a:gd name="T1" fmla="*/ 2147483647 h 246"/>
              <a:gd name="T2" fmla="*/ 0 w 5748"/>
              <a:gd name="T3" fmla="*/ 2147483647 h 246"/>
              <a:gd name="T4" fmla="*/ 0 w 5748"/>
              <a:gd name="T5" fmla="*/ 0 h 246"/>
              <a:gd name="T6" fmla="*/ 2147483647 w 5748"/>
              <a:gd name="T7" fmla="*/ 0 h 246"/>
              <a:gd name="T8" fmla="*/ 2147483647 w 5748"/>
              <a:gd name="T9" fmla="*/ 2147483647 h 246"/>
              <a:gd name="T10" fmla="*/ 2147483647 w 5748"/>
              <a:gd name="T11" fmla="*/ 2147483647 h 2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8" h="246">
                <a:moveTo>
                  <a:pt x="5748" y="246"/>
                </a:moveTo>
                <a:lnTo>
                  <a:pt x="0" y="246"/>
                </a:lnTo>
                <a:lnTo>
                  <a:pt x="0" y="0"/>
                </a:lnTo>
                <a:lnTo>
                  <a:pt x="5748" y="0"/>
                </a:lnTo>
                <a:lnTo>
                  <a:pt x="5748" y="246"/>
                </a:lnTo>
                <a:close/>
              </a:path>
            </a:pathLst>
          </a:cu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a:p>
        </p:txBody>
      </p:sp>
      <p:grpSp>
        <p:nvGrpSpPr>
          <p:cNvPr id="8" name="Group 6">
            <a:extLst>
              <a:ext uri="{FF2B5EF4-FFF2-40B4-BE49-F238E27FC236}">
                <a16:creationId xmlns:a16="http://schemas.microsoft.com/office/drawing/2014/main" id="{ACE0A409-0F3F-E041-B978-5B1F0547DE70}"/>
              </a:ext>
            </a:extLst>
          </p:cNvPr>
          <p:cNvGrpSpPr>
            <a:grpSpLocks/>
          </p:cNvGrpSpPr>
          <p:nvPr/>
        </p:nvGrpSpPr>
        <p:grpSpPr bwMode="auto">
          <a:xfrm>
            <a:off x="-2117" y="6034088"/>
            <a:ext cx="10460568" cy="850900"/>
            <a:chOff x="0" y="3792"/>
            <a:chExt cx="4942" cy="536"/>
          </a:xfrm>
        </p:grpSpPr>
        <p:sp>
          <p:nvSpPr>
            <p:cNvPr id="9" name="Freeform 7">
              <a:extLst>
                <a:ext uri="{FF2B5EF4-FFF2-40B4-BE49-F238E27FC236}">
                  <a16:creationId xmlns:a16="http://schemas.microsoft.com/office/drawing/2014/main" id="{5E7EE8B2-52F6-514E-9349-F8FA8B6F0368}"/>
                </a:ext>
              </a:extLst>
            </p:cNvPr>
            <p:cNvSpPr>
              <a:spLocks/>
            </p:cNvSpPr>
            <p:nvPr userDrawn="1"/>
          </p:nvSpPr>
          <p:spPr bwMode="ltGray">
            <a:xfrm>
              <a:off x="1488" y="3792"/>
              <a:ext cx="3240" cy="536"/>
            </a:xfrm>
            <a:custGeom>
              <a:avLst/>
              <a:gdLst>
                <a:gd name="T0" fmla="*/ 3132 w 3240"/>
                <a:gd name="T1" fmla="*/ 469 h 536"/>
                <a:gd name="T2" fmla="*/ 2995 w 3240"/>
                <a:gd name="T3" fmla="*/ 395 h 536"/>
                <a:gd name="T4" fmla="*/ 2911 w 3240"/>
                <a:gd name="T5" fmla="*/ 375 h 536"/>
                <a:gd name="T6" fmla="*/ 2678 w 3240"/>
                <a:gd name="T7" fmla="*/ 228 h 536"/>
                <a:gd name="T8" fmla="*/ 2553 w 3240"/>
                <a:gd name="T9" fmla="*/ 74 h 536"/>
                <a:gd name="T10" fmla="*/ 2457 w 3240"/>
                <a:gd name="T11" fmla="*/ 7 h 536"/>
                <a:gd name="T12" fmla="*/ 2403 w 3240"/>
                <a:gd name="T13" fmla="*/ 47 h 536"/>
                <a:gd name="T14" fmla="*/ 2289 w 3240"/>
                <a:gd name="T15" fmla="*/ 74 h 536"/>
                <a:gd name="T16" fmla="*/ 2134 w 3240"/>
                <a:gd name="T17" fmla="*/ 74 h 536"/>
                <a:gd name="T18" fmla="*/ 2044 w 3240"/>
                <a:gd name="T19" fmla="*/ 128 h 536"/>
                <a:gd name="T20" fmla="*/ 1775 w 3240"/>
                <a:gd name="T21" fmla="*/ 222 h 536"/>
                <a:gd name="T22" fmla="*/ 1602 w 3240"/>
                <a:gd name="T23" fmla="*/ 181 h 536"/>
                <a:gd name="T24" fmla="*/ 1560 w 3240"/>
                <a:gd name="T25" fmla="*/ 101 h 536"/>
                <a:gd name="T26" fmla="*/ 1542 w 3240"/>
                <a:gd name="T27" fmla="*/ 87 h 536"/>
                <a:gd name="T28" fmla="*/ 1446 w 3240"/>
                <a:gd name="T29" fmla="*/ 60 h 536"/>
                <a:gd name="T30" fmla="*/ 1375 w 3240"/>
                <a:gd name="T31" fmla="*/ 74 h 536"/>
                <a:gd name="T32" fmla="*/ 1309 w 3240"/>
                <a:gd name="T33" fmla="*/ 87 h 536"/>
                <a:gd name="T34" fmla="*/ 1243 w 3240"/>
                <a:gd name="T35" fmla="*/ 13 h 536"/>
                <a:gd name="T36" fmla="*/ 1225 w 3240"/>
                <a:gd name="T37" fmla="*/ 0 h 536"/>
                <a:gd name="T38" fmla="*/ 1189 w 3240"/>
                <a:gd name="T39" fmla="*/ 0 h 536"/>
                <a:gd name="T40" fmla="*/ 1106 w 3240"/>
                <a:gd name="T41" fmla="*/ 34 h 536"/>
                <a:gd name="T42" fmla="*/ 1106 w 3240"/>
                <a:gd name="T43" fmla="*/ 34 h 536"/>
                <a:gd name="T44" fmla="*/ 1094 w 3240"/>
                <a:gd name="T45" fmla="*/ 40 h 536"/>
                <a:gd name="T46" fmla="*/ 1070 w 3240"/>
                <a:gd name="T47" fmla="*/ 54 h 536"/>
                <a:gd name="T48" fmla="*/ 1034 w 3240"/>
                <a:gd name="T49" fmla="*/ 74 h 536"/>
                <a:gd name="T50" fmla="*/ 1004 w 3240"/>
                <a:gd name="T51" fmla="*/ 74 h 536"/>
                <a:gd name="T52" fmla="*/ 986 w 3240"/>
                <a:gd name="T53" fmla="*/ 74 h 536"/>
                <a:gd name="T54" fmla="*/ 956 w 3240"/>
                <a:gd name="T55" fmla="*/ 81 h 536"/>
                <a:gd name="T56" fmla="*/ 920 w 3240"/>
                <a:gd name="T57" fmla="*/ 94 h 536"/>
                <a:gd name="T58" fmla="*/ 884 w 3240"/>
                <a:gd name="T59" fmla="*/ 107 h 536"/>
                <a:gd name="T60" fmla="*/ 843 w 3240"/>
                <a:gd name="T61" fmla="*/ 128 h 536"/>
                <a:gd name="T62" fmla="*/ 813 w 3240"/>
                <a:gd name="T63" fmla="*/ 141 h 536"/>
                <a:gd name="T64" fmla="*/ 789 w 3240"/>
                <a:gd name="T65" fmla="*/ 148 h 536"/>
                <a:gd name="T66" fmla="*/ 783 w 3240"/>
                <a:gd name="T67" fmla="*/ 154 h 536"/>
                <a:gd name="T68" fmla="*/ 556 w 3240"/>
                <a:gd name="T69" fmla="*/ 228 h 536"/>
                <a:gd name="T70" fmla="*/ 394 w 3240"/>
                <a:gd name="T71" fmla="*/ 294 h 536"/>
                <a:gd name="T72" fmla="*/ 107 w 3240"/>
                <a:gd name="T73" fmla="*/ 462 h 536"/>
                <a:gd name="T74" fmla="*/ 0 w 3240"/>
                <a:gd name="T75" fmla="*/ 536 h 536"/>
                <a:gd name="T76" fmla="*/ 3240 w 3240"/>
                <a:gd name="T77" fmla="*/ 536 h 536"/>
                <a:gd name="T78" fmla="*/ 3132 w 3240"/>
                <a:gd name="T79" fmla="*/ 469 h 536"/>
                <a:gd name="T80" fmla="*/ 3132 w 3240"/>
                <a:gd name="T81" fmla="*/ 469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lnTo>
                    <a:pt x="3132" y="469"/>
                  </a:lnTo>
                  <a:close/>
                </a:path>
              </a:pathLst>
            </a:custGeom>
            <a:gradFill rotWithShape="0">
              <a:gsLst>
                <a:gs pos="0">
                  <a:schemeClr val="bg2">
                    <a:gamma/>
                    <a:tint val="66667"/>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defRPr/>
              </a:pPr>
              <a:endParaRPr lang="en-US">
                <a:cs typeface="+mn-cs"/>
              </a:endParaRPr>
            </a:p>
          </p:txBody>
        </p:sp>
        <p:grpSp>
          <p:nvGrpSpPr>
            <p:cNvPr id="10" name="Group 8">
              <a:extLst>
                <a:ext uri="{FF2B5EF4-FFF2-40B4-BE49-F238E27FC236}">
                  <a16:creationId xmlns:a16="http://schemas.microsoft.com/office/drawing/2014/main" id="{E97F9EC2-3608-054D-B6FD-0D2467A18B4D}"/>
                </a:ext>
              </a:extLst>
            </p:cNvPr>
            <p:cNvGrpSpPr>
              <a:grpSpLocks/>
            </p:cNvGrpSpPr>
            <p:nvPr userDrawn="1"/>
          </p:nvGrpSpPr>
          <p:grpSpPr bwMode="auto">
            <a:xfrm>
              <a:off x="2486" y="3792"/>
              <a:ext cx="2456" cy="536"/>
              <a:chOff x="2486" y="3792"/>
              <a:chExt cx="2456" cy="536"/>
            </a:xfrm>
          </p:grpSpPr>
          <p:sp>
            <p:nvSpPr>
              <p:cNvPr id="12" name="Freeform 9">
                <a:extLst>
                  <a:ext uri="{FF2B5EF4-FFF2-40B4-BE49-F238E27FC236}">
                    <a16:creationId xmlns:a16="http://schemas.microsoft.com/office/drawing/2014/main" id="{F0295605-FE60-9543-A303-71A06A2024ED}"/>
                  </a:ext>
                </a:extLst>
              </p:cNvPr>
              <p:cNvSpPr>
                <a:spLocks/>
              </p:cNvSpPr>
              <p:nvPr userDrawn="1"/>
            </p:nvSpPr>
            <p:spPr bwMode="ltGray">
              <a:xfrm>
                <a:off x="3948" y="3799"/>
                <a:ext cx="994" cy="529"/>
              </a:xfrm>
              <a:custGeom>
                <a:avLst/>
                <a:gdLst>
                  <a:gd name="T0" fmla="*/ 636 w 994"/>
                  <a:gd name="T1" fmla="*/ 373 h 529"/>
                  <a:gd name="T2" fmla="*/ 495 w 994"/>
                  <a:gd name="T3" fmla="*/ 370 h 529"/>
                  <a:gd name="T4" fmla="*/ 280 w 994"/>
                  <a:gd name="T5" fmla="*/ 249 h 529"/>
                  <a:gd name="T6" fmla="*/ 127 w 994"/>
                  <a:gd name="T7" fmla="*/ 66 h 529"/>
                  <a:gd name="T8" fmla="*/ 0 w 994"/>
                  <a:gd name="T9" fmla="*/ 0 h 529"/>
                  <a:gd name="T10" fmla="*/ 22 w 994"/>
                  <a:gd name="T11" fmla="*/ 26 h 529"/>
                  <a:gd name="T12" fmla="*/ 0 w 994"/>
                  <a:gd name="T13" fmla="*/ 65 h 529"/>
                  <a:gd name="T14" fmla="*/ 30 w 994"/>
                  <a:gd name="T15" fmla="*/ 119 h 529"/>
                  <a:gd name="T16" fmla="*/ 75 w 994"/>
                  <a:gd name="T17" fmla="*/ 243 h 529"/>
                  <a:gd name="T18" fmla="*/ 45 w 994"/>
                  <a:gd name="T19" fmla="*/ 422 h 529"/>
                  <a:gd name="T20" fmla="*/ 200 w 994"/>
                  <a:gd name="T21" fmla="*/ 329 h 529"/>
                  <a:gd name="T22" fmla="*/ 592 w 994"/>
                  <a:gd name="T23" fmla="*/ 527 h 529"/>
                  <a:gd name="T24" fmla="*/ 994 w 994"/>
                  <a:gd name="T25" fmla="*/ 529 h 529"/>
                  <a:gd name="T26" fmla="*/ 828 w 994"/>
                  <a:gd name="T27" fmla="*/ 473 h 529"/>
                  <a:gd name="T28" fmla="*/ 636 w 994"/>
                  <a:gd name="T29" fmla="*/ 373 h 52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94" h="529">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592" y="527"/>
                    </a:lnTo>
                    <a:lnTo>
                      <a:pt x="994" y="529"/>
                    </a:lnTo>
                    <a:lnTo>
                      <a:pt x="828" y="473"/>
                    </a:lnTo>
                    <a:lnTo>
                      <a:pt x="636" y="373"/>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a:p>
            </p:txBody>
          </p:sp>
          <p:sp>
            <p:nvSpPr>
              <p:cNvPr id="13" name="Freeform 10">
                <a:extLst>
                  <a:ext uri="{FF2B5EF4-FFF2-40B4-BE49-F238E27FC236}">
                    <a16:creationId xmlns:a16="http://schemas.microsoft.com/office/drawing/2014/main" id="{39F43880-6263-3F40-89FE-BB51BDC57021}"/>
                  </a:ext>
                </a:extLst>
              </p:cNvPr>
              <p:cNvSpPr>
                <a:spLocks/>
              </p:cNvSpPr>
              <p:nvPr userDrawn="1"/>
            </p:nvSpPr>
            <p:spPr bwMode="ltGray">
              <a:xfrm>
                <a:off x="2677" y="3792"/>
                <a:ext cx="186" cy="395"/>
              </a:xfrm>
              <a:custGeom>
                <a:avLst/>
                <a:gdLst>
                  <a:gd name="T0" fmla="*/ 36 w 186"/>
                  <a:gd name="T1" fmla="*/ 0 h 353"/>
                  <a:gd name="T2" fmla="*/ 54 w 186"/>
                  <a:gd name="T3" fmla="*/ 44 h 353"/>
                  <a:gd name="T4" fmla="*/ 24 w 186"/>
                  <a:gd name="T5" fmla="*/ 75 h 353"/>
                  <a:gd name="T6" fmla="*/ 18 w 186"/>
                  <a:gd name="T7" fmla="*/ 162 h 353"/>
                  <a:gd name="T8" fmla="*/ 42 w 186"/>
                  <a:gd name="T9" fmla="*/ 281 h 353"/>
                  <a:gd name="T10" fmla="*/ 48 w 186"/>
                  <a:gd name="T11" fmla="*/ 398 h 353"/>
                  <a:gd name="T12" fmla="*/ 0 w 186"/>
                  <a:gd name="T13" fmla="*/ 869 h 353"/>
                  <a:gd name="T14" fmla="*/ 54 w 186"/>
                  <a:gd name="T15" fmla="*/ 575 h 353"/>
                  <a:gd name="T16" fmla="*/ 84 w 186"/>
                  <a:gd name="T17" fmla="*/ 530 h 353"/>
                  <a:gd name="T18" fmla="*/ 126 w 186"/>
                  <a:gd name="T19" fmla="*/ 311 h 353"/>
                  <a:gd name="T20" fmla="*/ 144 w 186"/>
                  <a:gd name="T21" fmla="*/ 294 h 353"/>
                  <a:gd name="T22" fmla="*/ 144 w 186"/>
                  <a:gd name="T23" fmla="*/ 222 h 353"/>
                  <a:gd name="T24" fmla="*/ 186 w 186"/>
                  <a:gd name="T25" fmla="*/ 162 h 353"/>
                  <a:gd name="T26" fmla="*/ 162 w 186"/>
                  <a:gd name="T27" fmla="*/ 147 h 353"/>
                  <a:gd name="T28" fmla="*/ 36 w 186"/>
                  <a:gd name="T29" fmla="*/ 0 h 353"/>
                  <a:gd name="T30" fmla="*/ 36 w 186"/>
                  <a:gd name="T31" fmla="*/ 0 h 3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a:p>
            </p:txBody>
          </p:sp>
          <p:sp>
            <p:nvSpPr>
              <p:cNvPr id="14" name="Freeform 11">
                <a:extLst>
                  <a:ext uri="{FF2B5EF4-FFF2-40B4-BE49-F238E27FC236}">
                    <a16:creationId xmlns:a16="http://schemas.microsoft.com/office/drawing/2014/main" id="{76DBF3E8-D7C0-2449-94DE-A92A014F2114}"/>
                  </a:ext>
                </a:extLst>
              </p:cNvPr>
              <p:cNvSpPr>
                <a:spLocks/>
              </p:cNvSpPr>
              <p:nvPr userDrawn="1"/>
            </p:nvSpPr>
            <p:spPr bwMode="ltGray">
              <a:xfrm>
                <a:off x="3030" y="3893"/>
                <a:ext cx="378" cy="271"/>
              </a:xfrm>
              <a:custGeom>
                <a:avLst/>
                <a:gdLst>
                  <a:gd name="T0" fmla="*/ 18 w 378"/>
                  <a:gd name="T1" fmla="*/ 0 h 271"/>
                  <a:gd name="T2" fmla="*/ 12 w 378"/>
                  <a:gd name="T3" fmla="*/ 13 h 271"/>
                  <a:gd name="T4" fmla="*/ 0 w 378"/>
                  <a:gd name="T5" fmla="*/ 40 h 271"/>
                  <a:gd name="T6" fmla="*/ 60 w 378"/>
                  <a:gd name="T7" fmla="*/ 121 h 271"/>
                  <a:gd name="T8" fmla="*/ 310 w 378"/>
                  <a:gd name="T9" fmla="*/ 271 h 271"/>
                  <a:gd name="T10" fmla="*/ 290 w 378"/>
                  <a:gd name="T11" fmla="*/ 139 h 271"/>
                  <a:gd name="T12" fmla="*/ 378 w 378"/>
                  <a:gd name="T13" fmla="*/ 76 h 271"/>
                  <a:gd name="T14" fmla="*/ 251 w 378"/>
                  <a:gd name="T15" fmla="*/ 94 h 271"/>
                  <a:gd name="T16" fmla="*/ 90 w 378"/>
                  <a:gd name="T17" fmla="*/ 54 h 271"/>
                  <a:gd name="T18" fmla="*/ 18 w 378"/>
                  <a:gd name="T19" fmla="*/ 0 h 271"/>
                  <a:gd name="T20" fmla="*/ 18 w 378"/>
                  <a:gd name="T21" fmla="*/ 0 h 2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8" h="271">
                    <a:moveTo>
                      <a:pt x="18" y="0"/>
                    </a:moveTo>
                    <a:lnTo>
                      <a:pt x="12" y="13"/>
                    </a:lnTo>
                    <a:lnTo>
                      <a:pt x="0" y="40"/>
                    </a:lnTo>
                    <a:lnTo>
                      <a:pt x="60" y="121"/>
                    </a:lnTo>
                    <a:lnTo>
                      <a:pt x="310" y="271"/>
                    </a:lnTo>
                    <a:lnTo>
                      <a:pt x="290" y="139"/>
                    </a:lnTo>
                    <a:lnTo>
                      <a:pt x="378" y="76"/>
                    </a:lnTo>
                    <a:lnTo>
                      <a:pt x="251" y="94"/>
                    </a:lnTo>
                    <a:lnTo>
                      <a:pt x="90" y="54"/>
                    </a:lnTo>
                    <a:lnTo>
                      <a:pt x="18"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a:p>
            </p:txBody>
          </p:sp>
          <p:sp>
            <p:nvSpPr>
              <p:cNvPr id="15" name="Freeform 12">
                <a:extLst>
                  <a:ext uri="{FF2B5EF4-FFF2-40B4-BE49-F238E27FC236}">
                    <a16:creationId xmlns:a16="http://schemas.microsoft.com/office/drawing/2014/main" id="{3250FEAF-984D-7641-9FE3-A549765E6D4D}"/>
                  </a:ext>
                </a:extLst>
              </p:cNvPr>
              <p:cNvSpPr>
                <a:spLocks/>
              </p:cNvSpPr>
              <p:nvPr userDrawn="1"/>
            </p:nvSpPr>
            <p:spPr bwMode="ltGray">
              <a:xfrm>
                <a:off x="3628" y="3866"/>
                <a:ext cx="155" cy="74"/>
              </a:xfrm>
              <a:custGeom>
                <a:avLst/>
                <a:gdLst>
                  <a:gd name="T0" fmla="*/ 114 w 155"/>
                  <a:gd name="T1" fmla="*/ 0 h 66"/>
                  <a:gd name="T2" fmla="*/ 0 w 155"/>
                  <a:gd name="T3" fmla="*/ 0 h 66"/>
                  <a:gd name="T4" fmla="*/ 0 w 155"/>
                  <a:gd name="T5" fmla="*/ 0 h 66"/>
                  <a:gd name="T6" fmla="*/ 6 w 155"/>
                  <a:gd name="T7" fmla="*/ 15 h 66"/>
                  <a:gd name="T8" fmla="*/ 6 w 155"/>
                  <a:gd name="T9" fmla="*/ 44 h 66"/>
                  <a:gd name="T10" fmla="*/ 0 w 155"/>
                  <a:gd name="T11" fmla="*/ 61 h 66"/>
                  <a:gd name="T12" fmla="*/ 78 w 155"/>
                  <a:gd name="T13" fmla="*/ 148 h 66"/>
                  <a:gd name="T14" fmla="*/ 96 w 155"/>
                  <a:gd name="T15" fmla="*/ 104 h 66"/>
                  <a:gd name="T16" fmla="*/ 155 w 155"/>
                  <a:gd name="T17" fmla="*/ 165 h 66"/>
                  <a:gd name="T18" fmla="*/ 126 w 155"/>
                  <a:gd name="T19" fmla="*/ 61 h 66"/>
                  <a:gd name="T20" fmla="*/ 149 w 155"/>
                  <a:gd name="T21" fmla="*/ 0 h 66"/>
                  <a:gd name="T22" fmla="*/ 114 w 155"/>
                  <a:gd name="T23" fmla="*/ 0 h 66"/>
                  <a:gd name="T24" fmla="*/ 114 w 155"/>
                  <a:gd name="T25" fmla="*/ 0 h 6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5" h="66">
                    <a:moveTo>
                      <a:pt x="114" y="0"/>
                    </a:moveTo>
                    <a:lnTo>
                      <a:pt x="0" y="0"/>
                    </a:lnTo>
                    <a:lnTo>
                      <a:pt x="6" y="6"/>
                    </a:lnTo>
                    <a:lnTo>
                      <a:pt x="6" y="18"/>
                    </a:lnTo>
                    <a:lnTo>
                      <a:pt x="0" y="24"/>
                    </a:lnTo>
                    <a:lnTo>
                      <a:pt x="78" y="60"/>
                    </a:lnTo>
                    <a:lnTo>
                      <a:pt x="96" y="42"/>
                    </a:lnTo>
                    <a:lnTo>
                      <a:pt x="155" y="66"/>
                    </a:lnTo>
                    <a:lnTo>
                      <a:pt x="126" y="24"/>
                    </a:lnTo>
                    <a:lnTo>
                      <a:pt x="149" y="0"/>
                    </a:lnTo>
                    <a:lnTo>
                      <a:pt x="114"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a:p>
            </p:txBody>
          </p:sp>
          <p:sp>
            <p:nvSpPr>
              <p:cNvPr id="16" name="Freeform 13">
                <a:extLst>
                  <a:ext uri="{FF2B5EF4-FFF2-40B4-BE49-F238E27FC236}">
                    <a16:creationId xmlns:a16="http://schemas.microsoft.com/office/drawing/2014/main" id="{C04810ED-5EE4-8C44-ADAB-B98BDF3DE0D8}"/>
                  </a:ext>
                </a:extLst>
              </p:cNvPr>
              <p:cNvSpPr>
                <a:spLocks/>
              </p:cNvSpPr>
              <p:nvPr userDrawn="1"/>
            </p:nvSpPr>
            <p:spPr bwMode="ltGray">
              <a:xfrm>
                <a:off x="2486" y="3859"/>
                <a:ext cx="42" cy="81"/>
              </a:xfrm>
              <a:custGeom>
                <a:avLst/>
                <a:gdLst>
                  <a:gd name="T0" fmla="*/ 6 w 42"/>
                  <a:gd name="T1" fmla="*/ 93 h 72"/>
                  <a:gd name="T2" fmla="*/ 0 w 42"/>
                  <a:gd name="T3" fmla="*/ 47 h 72"/>
                  <a:gd name="T4" fmla="*/ 12 w 42"/>
                  <a:gd name="T5" fmla="*/ 16 h 72"/>
                  <a:gd name="T6" fmla="*/ 0 w 42"/>
                  <a:gd name="T7" fmla="*/ 16 h 72"/>
                  <a:gd name="T8" fmla="*/ 12 w 42"/>
                  <a:gd name="T9" fmla="*/ 16 h 72"/>
                  <a:gd name="T10" fmla="*/ 24 w 42"/>
                  <a:gd name="T11" fmla="*/ 16 h 72"/>
                  <a:gd name="T12" fmla="*/ 36 w 42"/>
                  <a:gd name="T13" fmla="*/ 16 h 72"/>
                  <a:gd name="T14" fmla="*/ 42 w 42"/>
                  <a:gd name="T15" fmla="*/ 0 h 72"/>
                  <a:gd name="T16" fmla="*/ 30 w 42"/>
                  <a:gd name="T17" fmla="*/ 47 h 72"/>
                  <a:gd name="T18" fmla="*/ 42 w 42"/>
                  <a:gd name="T19" fmla="*/ 125 h 72"/>
                  <a:gd name="T20" fmla="*/ 12 w 42"/>
                  <a:gd name="T21" fmla="*/ 183 h 72"/>
                  <a:gd name="T22" fmla="*/ 6 w 42"/>
                  <a:gd name="T23" fmla="*/ 93 h 72"/>
                  <a:gd name="T24" fmla="*/ 6 w 42"/>
                  <a:gd name="T25" fmla="*/ 93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a:p>
            </p:txBody>
          </p:sp>
        </p:grpSp>
        <p:sp>
          <p:nvSpPr>
            <p:cNvPr id="11" name="Freeform 14">
              <a:extLst>
                <a:ext uri="{FF2B5EF4-FFF2-40B4-BE49-F238E27FC236}">
                  <a16:creationId xmlns:a16="http://schemas.microsoft.com/office/drawing/2014/main" id="{94F75A9E-2D5F-1943-868D-DAA953E7EC19}"/>
                </a:ext>
              </a:extLst>
            </p:cNvPr>
            <p:cNvSpPr>
              <a:spLocks/>
            </p:cNvSpPr>
            <p:nvPr userDrawn="1"/>
          </p:nvSpPr>
          <p:spPr bwMode="ltGray">
            <a:xfrm>
              <a:off x="0" y="3792"/>
              <a:ext cx="3976" cy="535"/>
            </a:xfrm>
            <a:custGeom>
              <a:avLst/>
              <a:gdLst>
                <a:gd name="T0" fmla="*/ 3976 w 3976"/>
                <a:gd name="T1" fmla="*/ 527 h 527"/>
                <a:gd name="T2" fmla="*/ 3970 w 3976"/>
                <a:gd name="T3" fmla="*/ 527 h 527"/>
                <a:gd name="T4" fmla="*/ 3844 w 3976"/>
                <a:gd name="T5" fmla="*/ 509 h 527"/>
                <a:gd name="T6" fmla="*/ 2487 w 3976"/>
                <a:gd name="T7" fmla="*/ 305 h 527"/>
                <a:gd name="T8" fmla="*/ 2039 w 3976"/>
                <a:gd name="T9" fmla="*/ 36 h 527"/>
                <a:gd name="T10" fmla="*/ 1907 w 3976"/>
                <a:gd name="T11" fmla="*/ 24 h 527"/>
                <a:gd name="T12" fmla="*/ 1883 w 3976"/>
                <a:gd name="T13" fmla="*/ 54 h 527"/>
                <a:gd name="T14" fmla="*/ 1859 w 3976"/>
                <a:gd name="T15" fmla="*/ 54 h 527"/>
                <a:gd name="T16" fmla="*/ 1830 w 3976"/>
                <a:gd name="T17" fmla="*/ 30 h 527"/>
                <a:gd name="T18" fmla="*/ 1704 w 3976"/>
                <a:gd name="T19" fmla="*/ 102 h 527"/>
                <a:gd name="T20" fmla="*/ 1608 w 3976"/>
                <a:gd name="T21" fmla="*/ 126 h 527"/>
                <a:gd name="T22" fmla="*/ 1561 w 3976"/>
                <a:gd name="T23" fmla="*/ 132 h 527"/>
                <a:gd name="T24" fmla="*/ 1495 w 3976"/>
                <a:gd name="T25" fmla="*/ 102 h 527"/>
                <a:gd name="T26" fmla="*/ 1357 w 3976"/>
                <a:gd name="T27" fmla="*/ 126 h 527"/>
                <a:gd name="T28" fmla="*/ 1285 w 3976"/>
                <a:gd name="T29" fmla="*/ 24 h 527"/>
                <a:gd name="T30" fmla="*/ 1280 w 3976"/>
                <a:gd name="T31" fmla="*/ 18 h 527"/>
                <a:gd name="T32" fmla="*/ 1262 w 3976"/>
                <a:gd name="T33" fmla="*/ 12 h 527"/>
                <a:gd name="T34" fmla="*/ 1238 w 3976"/>
                <a:gd name="T35" fmla="*/ 6 h 527"/>
                <a:gd name="T36" fmla="*/ 1220 w 3976"/>
                <a:gd name="T37" fmla="*/ 0 h 527"/>
                <a:gd name="T38" fmla="*/ 1196 w 3976"/>
                <a:gd name="T39" fmla="*/ 0 h 527"/>
                <a:gd name="T40" fmla="*/ 1166 w 3976"/>
                <a:gd name="T41" fmla="*/ 0 h 527"/>
                <a:gd name="T42" fmla="*/ 1142 w 3976"/>
                <a:gd name="T43" fmla="*/ 0 h 527"/>
                <a:gd name="T44" fmla="*/ 1136 w 3976"/>
                <a:gd name="T45" fmla="*/ 0 h 527"/>
                <a:gd name="T46" fmla="*/ 1130 w 3976"/>
                <a:gd name="T47" fmla="*/ 0 h 527"/>
                <a:gd name="T48" fmla="*/ 1124 w 3976"/>
                <a:gd name="T49" fmla="*/ 6 h 527"/>
                <a:gd name="T50" fmla="*/ 1118 w 3976"/>
                <a:gd name="T51" fmla="*/ 12 h 527"/>
                <a:gd name="T52" fmla="*/ 1100 w 3976"/>
                <a:gd name="T53" fmla="*/ 18 h 527"/>
                <a:gd name="T54" fmla="*/ 1088 w 3976"/>
                <a:gd name="T55" fmla="*/ 18 h 527"/>
                <a:gd name="T56" fmla="*/ 1070 w 3976"/>
                <a:gd name="T57" fmla="*/ 24 h 527"/>
                <a:gd name="T58" fmla="*/ 1052 w 3976"/>
                <a:gd name="T59" fmla="*/ 30 h 527"/>
                <a:gd name="T60" fmla="*/ 1034 w 3976"/>
                <a:gd name="T61" fmla="*/ 36 h 527"/>
                <a:gd name="T62" fmla="*/ 1028 w 3976"/>
                <a:gd name="T63" fmla="*/ 42 h 527"/>
                <a:gd name="T64" fmla="*/ 969 w 3976"/>
                <a:gd name="T65" fmla="*/ 60 h 527"/>
                <a:gd name="T66" fmla="*/ 921 w 3976"/>
                <a:gd name="T67" fmla="*/ 72 h 527"/>
                <a:gd name="T68" fmla="*/ 855 w 3976"/>
                <a:gd name="T69" fmla="*/ 48 h 527"/>
                <a:gd name="T70" fmla="*/ 825 w 3976"/>
                <a:gd name="T71" fmla="*/ 48 h 527"/>
                <a:gd name="T72" fmla="*/ 759 w 3976"/>
                <a:gd name="T73" fmla="*/ 72 h 527"/>
                <a:gd name="T74" fmla="*/ 735 w 3976"/>
                <a:gd name="T75" fmla="*/ 72 h 527"/>
                <a:gd name="T76" fmla="*/ 706 w 3976"/>
                <a:gd name="T77" fmla="*/ 60 h 527"/>
                <a:gd name="T78" fmla="*/ 640 w 3976"/>
                <a:gd name="T79" fmla="*/ 60 h 527"/>
                <a:gd name="T80" fmla="*/ 544 w 3976"/>
                <a:gd name="T81" fmla="*/ 72 h 527"/>
                <a:gd name="T82" fmla="*/ 389 w 3976"/>
                <a:gd name="T83" fmla="*/ 18 h 527"/>
                <a:gd name="T84" fmla="*/ 323 w 3976"/>
                <a:gd name="T85" fmla="*/ 60 h 527"/>
                <a:gd name="T86" fmla="*/ 317 w 3976"/>
                <a:gd name="T87" fmla="*/ 60 h 527"/>
                <a:gd name="T88" fmla="*/ 305 w 3976"/>
                <a:gd name="T89" fmla="*/ 72 h 527"/>
                <a:gd name="T90" fmla="*/ 287 w 3976"/>
                <a:gd name="T91" fmla="*/ 78 h 527"/>
                <a:gd name="T92" fmla="*/ 263 w 3976"/>
                <a:gd name="T93" fmla="*/ 90 h 527"/>
                <a:gd name="T94" fmla="*/ 203 w 3976"/>
                <a:gd name="T95" fmla="*/ 120 h 527"/>
                <a:gd name="T96" fmla="*/ 149 w 3976"/>
                <a:gd name="T97" fmla="*/ 150 h 527"/>
                <a:gd name="T98" fmla="*/ 78 w 3976"/>
                <a:gd name="T99" fmla="*/ 168 h 527"/>
                <a:gd name="T100" fmla="*/ 0 w 3976"/>
                <a:gd name="T101" fmla="*/ 180 h 527"/>
                <a:gd name="T102" fmla="*/ 0 w 3976"/>
                <a:gd name="T103" fmla="*/ 527 h 527"/>
                <a:gd name="T104" fmla="*/ 1010 w 3976"/>
                <a:gd name="T105" fmla="*/ 527 h 527"/>
                <a:gd name="T106" fmla="*/ 3725 w 3976"/>
                <a:gd name="T107" fmla="*/ 527 h 527"/>
                <a:gd name="T108" fmla="*/ 3976 w 3976"/>
                <a:gd name="T109" fmla="*/ 527 h 527"/>
                <a:gd name="T110" fmla="*/ 3976 w 3976"/>
                <a:gd name="T111" fmla="*/ 527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lnTo>
                    <a:pt x="3976" y="527"/>
                  </a:lnTo>
                  <a:close/>
                </a:path>
              </a:pathLst>
            </a:custGeom>
            <a:gradFill rotWithShape="0">
              <a:gsLst>
                <a:gs pos="0">
                  <a:schemeClr val="bg2">
                    <a:gamma/>
                    <a:tint val="75686"/>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defRPr/>
              </a:pPr>
              <a:endParaRPr lang="en-US">
                <a:cs typeface="+mn-cs"/>
              </a:endParaRPr>
            </a:p>
          </p:txBody>
        </p:sp>
      </p:grpSp>
      <p:grpSp>
        <p:nvGrpSpPr>
          <p:cNvPr id="17" name="Group 15">
            <a:extLst>
              <a:ext uri="{FF2B5EF4-FFF2-40B4-BE49-F238E27FC236}">
                <a16:creationId xmlns:a16="http://schemas.microsoft.com/office/drawing/2014/main" id="{478E6D5D-A9D2-0F47-998C-7CCB042A0A24}"/>
              </a:ext>
            </a:extLst>
          </p:cNvPr>
          <p:cNvGrpSpPr>
            <a:grpSpLocks/>
          </p:cNvGrpSpPr>
          <p:nvPr/>
        </p:nvGrpSpPr>
        <p:grpSpPr bwMode="auto">
          <a:xfrm>
            <a:off x="836085" y="6021388"/>
            <a:ext cx="7579783" cy="849312"/>
            <a:chOff x="395" y="3793"/>
            <a:chExt cx="3581" cy="535"/>
          </a:xfrm>
        </p:grpSpPr>
        <p:sp>
          <p:nvSpPr>
            <p:cNvPr id="18" name="Freeform 16">
              <a:extLst>
                <a:ext uri="{FF2B5EF4-FFF2-40B4-BE49-F238E27FC236}">
                  <a16:creationId xmlns:a16="http://schemas.microsoft.com/office/drawing/2014/main" id="{5CAA0C8E-14AD-1C45-93A4-CE8DA8F70174}"/>
                </a:ext>
              </a:extLst>
            </p:cNvPr>
            <p:cNvSpPr>
              <a:spLocks/>
            </p:cNvSpPr>
            <p:nvPr userDrawn="1"/>
          </p:nvSpPr>
          <p:spPr bwMode="auto">
            <a:xfrm>
              <a:off x="1196" y="3793"/>
              <a:ext cx="365" cy="291"/>
            </a:xfrm>
            <a:custGeom>
              <a:avLst/>
              <a:gdLst>
                <a:gd name="T0" fmla="*/ 24 w 365"/>
                <a:gd name="T1" fmla="*/ 24 h 287"/>
                <a:gd name="T2" fmla="*/ 0 w 365"/>
                <a:gd name="T3" fmla="*/ 68 h 287"/>
                <a:gd name="T4" fmla="*/ 66 w 365"/>
                <a:gd name="T5" fmla="*/ 124 h 287"/>
                <a:gd name="T6" fmla="*/ 143 w 365"/>
                <a:gd name="T7" fmla="*/ 204 h 287"/>
                <a:gd name="T8" fmla="*/ 191 w 365"/>
                <a:gd name="T9" fmla="*/ 186 h 287"/>
                <a:gd name="T10" fmla="*/ 341 w 365"/>
                <a:gd name="T11" fmla="*/ 319 h 287"/>
                <a:gd name="T12" fmla="*/ 305 w 365"/>
                <a:gd name="T13" fmla="*/ 195 h 287"/>
                <a:gd name="T14" fmla="*/ 365 w 365"/>
                <a:gd name="T15" fmla="*/ 148 h 287"/>
                <a:gd name="T16" fmla="*/ 359 w 365"/>
                <a:gd name="T17" fmla="*/ 142 h 287"/>
                <a:gd name="T18" fmla="*/ 335 w 365"/>
                <a:gd name="T19" fmla="*/ 130 h 287"/>
                <a:gd name="T20" fmla="*/ 299 w 365"/>
                <a:gd name="T21" fmla="*/ 98 h 287"/>
                <a:gd name="T22" fmla="*/ 257 w 365"/>
                <a:gd name="T23" fmla="*/ 80 h 287"/>
                <a:gd name="T24" fmla="*/ 215 w 365"/>
                <a:gd name="T25" fmla="*/ 62 h 287"/>
                <a:gd name="T26" fmla="*/ 173 w 365"/>
                <a:gd name="T27" fmla="*/ 44 h 287"/>
                <a:gd name="T28" fmla="*/ 143 w 365"/>
                <a:gd name="T29" fmla="*/ 24 h 287"/>
                <a:gd name="T30" fmla="*/ 131 w 365"/>
                <a:gd name="T31" fmla="*/ 18 h 287"/>
                <a:gd name="T32" fmla="*/ 107 w 365"/>
                <a:gd name="T33" fmla="*/ 18 h 287"/>
                <a:gd name="T34" fmla="*/ 95 w 365"/>
                <a:gd name="T35" fmla="*/ 18 h 287"/>
                <a:gd name="T36" fmla="*/ 72 w 365"/>
                <a:gd name="T37" fmla="*/ 12 h 287"/>
                <a:gd name="T38" fmla="*/ 66 w 365"/>
                <a:gd name="T39" fmla="*/ 12 h 287"/>
                <a:gd name="T40" fmla="*/ 54 w 365"/>
                <a:gd name="T41" fmla="*/ 6 h 287"/>
                <a:gd name="T42" fmla="*/ 42 w 365"/>
                <a:gd name="T43" fmla="*/ 0 h 287"/>
                <a:gd name="T44" fmla="*/ 30 w 365"/>
                <a:gd name="T45" fmla="*/ 0 h 287"/>
                <a:gd name="T46" fmla="*/ 24 w 365"/>
                <a:gd name="T47" fmla="*/ 24 h 287"/>
                <a:gd name="T48" fmla="*/ 24 w 365"/>
                <a:gd name="T49" fmla="*/ 24 h 28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a:p>
          </p:txBody>
        </p:sp>
        <p:sp>
          <p:nvSpPr>
            <p:cNvPr id="19" name="Freeform 17">
              <a:extLst>
                <a:ext uri="{FF2B5EF4-FFF2-40B4-BE49-F238E27FC236}">
                  <a16:creationId xmlns:a16="http://schemas.microsoft.com/office/drawing/2014/main" id="{B7850367-6D03-EF49-8C72-3DAC58E4E69A}"/>
                </a:ext>
              </a:extLst>
            </p:cNvPr>
            <p:cNvSpPr>
              <a:spLocks/>
            </p:cNvSpPr>
            <p:nvPr userDrawn="1"/>
          </p:nvSpPr>
          <p:spPr bwMode="auto">
            <a:xfrm>
              <a:off x="1943" y="3829"/>
              <a:ext cx="2033" cy="499"/>
            </a:xfrm>
            <a:custGeom>
              <a:avLst/>
              <a:gdLst>
                <a:gd name="T0" fmla="*/ 186 w 2033"/>
                <a:gd name="T1" fmla="*/ 18 h 499"/>
                <a:gd name="T2" fmla="*/ 138 w 2033"/>
                <a:gd name="T3" fmla="*/ 6 h 499"/>
                <a:gd name="T4" fmla="*/ 96 w 2033"/>
                <a:gd name="T5" fmla="*/ 0 h 499"/>
                <a:gd name="T6" fmla="*/ 36 w 2033"/>
                <a:gd name="T7" fmla="*/ 0 h 499"/>
                <a:gd name="T8" fmla="*/ 12 w 2033"/>
                <a:gd name="T9" fmla="*/ 25 h 499"/>
                <a:gd name="T10" fmla="*/ 0 w 2033"/>
                <a:gd name="T11" fmla="*/ 128 h 499"/>
                <a:gd name="T12" fmla="*/ 60 w 2033"/>
                <a:gd name="T13" fmla="*/ 104 h 499"/>
                <a:gd name="T14" fmla="*/ 90 w 2033"/>
                <a:gd name="T15" fmla="*/ 134 h 499"/>
                <a:gd name="T16" fmla="*/ 150 w 2033"/>
                <a:gd name="T17" fmla="*/ 153 h 499"/>
                <a:gd name="T18" fmla="*/ 209 w 2033"/>
                <a:gd name="T19" fmla="*/ 273 h 499"/>
                <a:gd name="T20" fmla="*/ 401 w 2033"/>
                <a:gd name="T21" fmla="*/ 359 h 499"/>
                <a:gd name="T22" fmla="*/ 777 w 2033"/>
                <a:gd name="T23" fmla="*/ 359 h 499"/>
                <a:gd name="T24" fmla="*/ 2033 w 2033"/>
                <a:gd name="T25" fmla="*/ 499 h 499"/>
                <a:gd name="T26" fmla="*/ 2033 w 2033"/>
                <a:gd name="T27" fmla="*/ 499 h 499"/>
                <a:gd name="T28" fmla="*/ 1991 w 2033"/>
                <a:gd name="T29" fmla="*/ 493 h 499"/>
                <a:gd name="T30" fmla="*/ 676 w 2033"/>
                <a:gd name="T31" fmla="*/ 243 h 499"/>
                <a:gd name="T32" fmla="*/ 514 w 2033"/>
                <a:gd name="T33" fmla="*/ 159 h 499"/>
                <a:gd name="T34" fmla="*/ 425 w 2033"/>
                <a:gd name="T35" fmla="*/ 110 h 499"/>
                <a:gd name="T36" fmla="*/ 365 w 2033"/>
                <a:gd name="T37" fmla="*/ 92 h 499"/>
                <a:gd name="T38" fmla="*/ 281 w 2033"/>
                <a:gd name="T39" fmla="*/ 61 h 499"/>
                <a:gd name="T40" fmla="*/ 186 w 2033"/>
                <a:gd name="T41" fmla="*/ 18 h 499"/>
                <a:gd name="T42" fmla="*/ 186 w 2033"/>
                <a:gd name="T43" fmla="*/ 18 h 49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1991" y="493"/>
                  </a:lnTo>
                  <a:lnTo>
                    <a:pt x="676" y="243"/>
                  </a:lnTo>
                  <a:lnTo>
                    <a:pt x="514" y="159"/>
                  </a:lnTo>
                  <a:lnTo>
                    <a:pt x="425" y="110"/>
                  </a:lnTo>
                  <a:lnTo>
                    <a:pt x="365" y="92"/>
                  </a:lnTo>
                  <a:lnTo>
                    <a:pt x="281" y="61"/>
                  </a:lnTo>
                  <a:lnTo>
                    <a:pt x="186" y="1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a:p>
          </p:txBody>
        </p:sp>
        <p:sp>
          <p:nvSpPr>
            <p:cNvPr id="20" name="Freeform 18">
              <a:extLst>
                <a:ext uri="{FF2B5EF4-FFF2-40B4-BE49-F238E27FC236}">
                  <a16:creationId xmlns:a16="http://schemas.microsoft.com/office/drawing/2014/main" id="{A47EDDE8-03B3-B143-88E1-BD63108F2E71}"/>
                </a:ext>
              </a:extLst>
            </p:cNvPr>
            <p:cNvSpPr>
              <a:spLocks/>
            </p:cNvSpPr>
            <p:nvPr userDrawn="1"/>
          </p:nvSpPr>
          <p:spPr bwMode="auto">
            <a:xfrm>
              <a:off x="1830" y="3823"/>
              <a:ext cx="71" cy="61"/>
            </a:xfrm>
            <a:custGeom>
              <a:avLst/>
              <a:gdLst>
                <a:gd name="T0" fmla="*/ 0 w 71"/>
                <a:gd name="T1" fmla="*/ 18 h 60"/>
                <a:gd name="T2" fmla="*/ 6 w 71"/>
                <a:gd name="T3" fmla="*/ 18 h 60"/>
                <a:gd name="T4" fmla="*/ 12 w 71"/>
                <a:gd name="T5" fmla="*/ 12 h 60"/>
                <a:gd name="T6" fmla="*/ 6 w 71"/>
                <a:gd name="T7" fmla="*/ 6 h 60"/>
                <a:gd name="T8" fmla="*/ 0 w 71"/>
                <a:gd name="T9" fmla="*/ 0 h 60"/>
                <a:gd name="T10" fmla="*/ 29 w 71"/>
                <a:gd name="T11" fmla="*/ 18 h 60"/>
                <a:gd name="T12" fmla="*/ 53 w 71"/>
                <a:gd name="T13" fmla="*/ 18 h 60"/>
                <a:gd name="T14" fmla="*/ 59 w 71"/>
                <a:gd name="T15" fmla="*/ 38 h 60"/>
                <a:gd name="T16" fmla="*/ 65 w 71"/>
                <a:gd name="T17" fmla="*/ 50 h 60"/>
                <a:gd name="T18" fmla="*/ 71 w 71"/>
                <a:gd name="T19" fmla="*/ 62 h 60"/>
                <a:gd name="T20" fmla="*/ 71 w 71"/>
                <a:gd name="T21" fmla="*/ 68 h 60"/>
                <a:gd name="T22" fmla="*/ 59 w 71"/>
                <a:gd name="T23" fmla="*/ 62 h 60"/>
                <a:gd name="T24" fmla="*/ 47 w 71"/>
                <a:gd name="T25" fmla="*/ 50 h 60"/>
                <a:gd name="T26" fmla="*/ 23 w 71"/>
                <a:gd name="T27" fmla="*/ 38 h 60"/>
                <a:gd name="T28" fmla="*/ 23 w 71"/>
                <a:gd name="T29" fmla="*/ 44 h 60"/>
                <a:gd name="T30" fmla="*/ 18 w 71"/>
                <a:gd name="T31" fmla="*/ 50 h 60"/>
                <a:gd name="T32" fmla="*/ 12 w 71"/>
                <a:gd name="T33" fmla="*/ 56 h 60"/>
                <a:gd name="T34" fmla="*/ 6 w 71"/>
                <a:gd name="T35" fmla="*/ 56 h 60"/>
                <a:gd name="T36" fmla="*/ 6 w 71"/>
                <a:gd name="T37" fmla="*/ 56 h 60"/>
                <a:gd name="T38" fmla="*/ 6 w 71"/>
                <a:gd name="T39" fmla="*/ 44 h 60"/>
                <a:gd name="T40" fmla="*/ 0 w 71"/>
                <a:gd name="T41" fmla="*/ 18 h 60"/>
                <a:gd name="T42" fmla="*/ 0 w 71"/>
                <a:gd name="T43" fmla="*/ 18 h 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36"/>
                  </a:lnTo>
                  <a:lnTo>
                    <a:pt x="0" y="1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a:p>
          </p:txBody>
        </p:sp>
        <p:sp>
          <p:nvSpPr>
            <p:cNvPr id="21" name="Freeform 19">
              <a:extLst>
                <a:ext uri="{FF2B5EF4-FFF2-40B4-BE49-F238E27FC236}">
                  <a16:creationId xmlns:a16="http://schemas.microsoft.com/office/drawing/2014/main" id="{CC2FA2E1-F123-4042-A799-EA43A0880CF5}"/>
                </a:ext>
              </a:extLst>
            </p:cNvPr>
            <p:cNvSpPr>
              <a:spLocks/>
            </p:cNvSpPr>
            <p:nvPr userDrawn="1"/>
          </p:nvSpPr>
          <p:spPr bwMode="auto">
            <a:xfrm>
              <a:off x="855" y="3842"/>
              <a:ext cx="161" cy="164"/>
            </a:xfrm>
            <a:custGeom>
              <a:avLst/>
              <a:gdLst>
                <a:gd name="T0" fmla="*/ 30 w 161"/>
                <a:gd name="T1" fmla="*/ 0 h 162"/>
                <a:gd name="T2" fmla="*/ 48 w 161"/>
                <a:gd name="T3" fmla="*/ 6 h 162"/>
                <a:gd name="T4" fmla="*/ 72 w 161"/>
                <a:gd name="T5" fmla="*/ 6 h 162"/>
                <a:gd name="T6" fmla="*/ 114 w 161"/>
                <a:gd name="T7" fmla="*/ 12 h 162"/>
                <a:gd name="T8" fmla="*/ 96 w 161"/>
                <a:gd name="T9" fmla="*/ 62 h 162"/>
                <a:gd name="T10" fmla="*/ 96 w 161"/>
                <a:gd name="T11" fmla="*/ 68 h 162"/>
                <a:gd name="T12" fmla="*/ 102 w 161"/>
                <a:gd name="T13" fmla="*/ 80 h 162"/>
                <a:gd name="T14" fmla="*/ 108 w 161"/>
                <a:gd name="T15" fmla="*/ 92 h 162"/>
                <a:gd name="T16" fmla="*/ 120 w 161"/>
                <a:gd name="T17" fmla="*/ 104 h 162"/>
                <a:gd name="T18" fmla="*/ 143 w 161"/>
                <a:gd name="T19" fmla="*/ 122 h 162"/>
                <a:gd name="T20" fmla="*/ 155 w 161"/>
                <a:gd name="T21" fmla="*/ 154 h 162"/>
                <a:gd name="T22" fmla="*/ 161 w 161"/>
                <a:gd name="T23" fmla="*/ 172 h 162"/>
                <a:gd name="T24" fmla="*/ 161 w 161"/>
                <a:gd name="T25" fmla="*/ 178 h 162"/>
                <a:gd name="T26" fmla="*/ 96 w 161"/>
                <a:gd name="T27" fmla="*/ 110 h 162"/>
                <a:gd name="T28" fmla="*/ 30 w 161"/>
                <a:gd name="T29" fmla="*/ 62 h 162"/>
                <a:gd name="T30" fmla="*/ 0 w 161"/>
                <a:gd name="T31" fmla="*/ 0 h 162"/>
                <a:gd name="T32" fmla="*/ 30 w 161"/>
                <a:gd name="T33" fmla="*/ 0 h 162"/>
                <a:gd name="T34" fmla="*/ 30 w 161"/>
                <a:gd name="T35" fmla="*/ 0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a:p>
          </p:txBody>
        </p:sp>
        <p:sp>
          <p:nvSpPr>
            <p:cNvPr id="22" name="Freeform 20">
              <a:extLst>
                <a:ext uri="{FF2B5EF4-FFF2-40B4-BE49-F238E27FC236}">
                  <a16:creationId xmlns:a16="http://schemas.microsoft.com/office/drawing/2014/main" id="{D6E4906F-B136-A84E-AF3B-A15E90AC091A}"/>
                </a:ext>
              </a:extLst>
            </p:cNvPr>
            <p:cNvSpPr>
              <a:spLocks/>
            </p:cNvSpPr>
            <p:nvPr userDrawn="1"/>
          </p:nvSpPr>
          <p:spPr bwMode="auto">
            <a:xfrm>
              <a:off x="706" y="3854"/>
              <a:ext cx="59" cy="61"/>
            </a:xfrm>
            <a:custGeom>
              <a:avLst/>
              <a:gdLst>
                <a:gd name="T0" fmla="*/ 59 w 59"/>
                <a:gd name="T1" fmla="*/ 6 h 60"/>
                <a:gd name="T2" fmla="*/ 41 w 59"/>
                <a:gd name="T3" fmla="*/ 38 h 60"/>
                <a:gd name="T4" fmla="*/ 41 w 59"/>
                <a:gd name="T5" fmla="*/ 44 h 60"/>
                <a:gd name="T6" fmla="*/ 47 w 59"/>
                <a:gd name="T7" fmla="*/ 50 h 60"/>
                <a:gd name="T8" fmla="*/ 53 w 59"/>
                <a:gd name="T9" fmla="*/ 62 h 60"/>
                <a:gd name="T10" fmla="*/ 53 w 59"/>
                <a:gd name="T11" fmla="*/ 68 h 60"/>
                <a:gd name="T12" fmla="*/ 47 w 59"/>
                <a:gd name="T13" fmla="*/ 62 h 60"/>
                <a:gd name="T14" fmla="*/ 35 w 59"/>
                <a:gd name="T15" fmla="*/ 56 h 60"/>
                <a:gd name="T16" fmla="*/ 23 w 59"/>
                <a:gd name="T17" fmla="*/ 44 h 60"/>
                <a:gd name="T18" fmla="*/ 17 w 59"/>
                <a:gd name="T19" fmla="*/ 38 h 60"/>
                <a:gd name="T20" fmla="*/ 0 w 59"/>
                <a:gd name="T21" fmla="*/ 0 h 60"/>
                <a:gd name="T22" fmla="*/ 59 w 59"/>
                <a:gd name="T23" fmla="*/ 6 h 60"/>
                <a:gd name="T24" fmla="*/ 59 w 59"/>
                <a:gd name="T25" fmla="*/ 6 h 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a:p>
          </p:txBody>
        </p:sp>
        <p:sp>
          <p:nvSpPr>
            <p:cNvPr id="23" name="Freeform 21">
              <a:extLst>
                <a:ext uri="{FF2B5EF4-FFF2-40B4-BE49-F238E27FC236}">
                  <a16:creationId xmlns:a16="http://schemas.microsoft.com/office/drawing/2014/main" id="{4D221024-42BE-A347-895F-E7DEC8950A7A}"/>
                </a:ext>
              </a:extLst>
            </p:cNvPr>
            <p:cNvSpPr>
              <a:spLocks/>
            </p:cNvSpPr>
            <p:nvPr userDrawn="1"/>
          </p:nvSpPr>
          <p:spPr bwMode="auto">
            <a:xfrm>
              <a:off x="395" y="3811"/>
              <a:ext cx="245" cy="207"/>
            </a:xfrm>
            <a:custGeom>
              <a:avLst/>
              <a:gdLst>
                <a:gd name="T0" fmla="*/ 233 w 245"/>
                <a:gd name="T1" fmla="*/ 44 h 204"/>
                <a:gd name="T2" fmla="*/ 245 w 245"/>
                <a:gd name="T3" fmla="*/ 50 h 204"/>
                <a:gd name="T4" fmla="*/ 209 w 245"/>
                <a:gd name="T5" fmla="*/ 92 h 204"/>
                <a:gd name="T6" fmla="*/ 143 w 245"/>
                <a:gd name="T7" fmla="*/ 148 h 204"/>
                <a:gd name="T8" fmla="*/ 167 w 245"/>
                <a:gd name="T9" fmla="*/ 173 h 204"/>
                <a:gd name="T10" fmla="*/ 179 w 245"/>
                <a:gd name="T11" fmla="*/ 228 h 204"/>
                <a:gd name="T12" fmla="*/ 77 w 245"/>
                <a:gd name="T13" fmla="*/ 148 h 204"/>
                <a:gd name="T14" fmla="*/ 47 w 245"/>
                <a:gd name="T15" fmla="*/ 92 h 204"/>
                <a:gd name="T16" fmla="*/ 89 w 245"/>
                <a:gd name="T17" fmla="*/ 74 h 204"/>
                <a:gd name="T18" fmla="*/ 59 w 245"/>
                <a:gd name="T19" fmla="*/ 44 h 204"/>
                <a:gd name="T20" fmla="*/ 0 w 245"/>
                <a:gd name="T21" fmla="*/ 12 h 204"/>
                <a:gd name="T22" fmla="*/ 0 w 245"/>
                <a:gd name="T23" fmla="*/ 0 h 204"/>
                <a:gd name="T24" fmla="*/ 6 w 245"/>
                <a:gd name="T25" fmla="*/ 0 h 204"/>
                <a:gd name="T26" fmla="*/ 12 w 245"/>
                <a:gd name="T27" fmla="*/ 0 h 204"/>
                <a:gd name="T28" fmla="*/ 47 w 245"/>
                <a:gd name="T29" fmla="*/ 6 h 204"/>
                <a:gd name="T30" fmla="*/ 77 w 245"/>
                <a:gd name="T31" fmla="*/ 6 h 204"/>
                <a:gd name="T32" fmla="*/ 83 w 245"/>
                <a:gd name="T33" fmla="*/ 6 h 204"/>
                <a:gd name="T34" fmla="*/ 89 w 245"/>
                <a:gd name="T35" fmla="*/ 6 h 204"/>
                <a:gd name="T36" fmla="*/ 101 w 245"/>
                <a:gd name="T37" fmla="*/ 12 h 204"/>
                <a:gd name="T38" fmla="*/ 125 w 245"/>
                <a:gd name="T39" fmla="*/ 12 h 204"/>
                <a:gd name="T40" fmla="*/ 143 w 245"/>
                <a:gd name="T41" fmla="*/ 18 h 204"/>
                <a:gd name="T42" fmla="*/ 149 w 245"/>
                <a:gd name="T43" fmla="*/ 18 h 204"/>
                <a:gd name="T44" fmla="*/ 149 w 245"/>
                <a:gd name="T45" fmla="*/ 18 h 204"/>
                <a:gd name="T46" fmla="*/ 203 w 245"/>
                <a:gd name="T47" fmla="*/ 24 h 204"/>
                <a:gd name="T48" fmla="*/ 233 w 245"/>
                <a:gd name="T49" fmla="*/ 44 h 204"/>
                <a:gd name="T50" fmla="*/ 233 w 245"/>
                <a:gd name="T51" fmla="*/ 44 h 20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203" y="24"/>
                  </a:lnTo>
                  <a:lnTo>
                    <a:pt x="233" y="3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a:p>
          </p:txBody>
        </p:sp>
      </p:grpSp>
      <p:sp>
        <p:nvSpPr>
          <p:cNvPr id="18454" name="Rectangle 22"/>
          <p:cNvSpPr>
            <a:spLocks noGrp="1" noChangeArrowheads="1"/>
          </p:cNvSpPr>
          <p:nvPr>
            <p:ph type="ctrTitle" sz="quarter"/>
          </p:nvPr>
        </p:nvSpPr>
        <p:spPr>
          <a:xfrm>
            <a:off x="609600" y="1447801"/>
            <a:ext cx="10972800" cy="1736725"/>
          </a:xfrm>
        </p:spPr>
        <p:txBody>
          <a:bodyPr/>
          <a:lstStyle>
            <a:lvl1pPr>
              <a:defRPr sz="5400"/>
            </a:lvl1pPr>
          </a:lstStyle>
          <a:p>
            <a:pPr lvl="0"/>
            <a:r>
              <a:rPr lang="en-US" altLang="en-US" noProof="0"/>
              <a:t>Click to edit Master title style</a:t>
            </a:r>
          </a:p>
        </p:txBody>
      </p:sp>
      <p:sp>
        <p:nvSpPr>
          <p:cNvPr id="18455" name="Rectangle 23"/>
          <p:cNvSpPr>
            <a:spLocks noGrp="1" noChangeArrowheads="1"/>
          </p:cNvSpPr>
          <p:nvPr>
            <p:ph type="subTitle" sz="quarter" idx="1"/>
          </p:nvPr>
        </p:nvSpPr>
        <p:spPr>
          <a:xfrm>
            <a:off x="1828800" y="3429000"/>
            <a:ext cx="8534400" cy="1752600"/>
          </a:xfrm>
        </p:spPr>
        <p:txBody>
          <a:bodyPr/>
          <a:lstStyle>
            <a:lvl1pPr marL="0" indent="0" algn="ctr">
              <a:buFontTx/>
              <a:buNone/>
              <a:defRPr>
                <a:effectLst>
                  <a:outerShdw blurRad="38100" dist="38100" dir="2700000" algn="tl">
                    <a:srgbClr val="000000"/>
                  </a:outerShdw>
                </a:effectLst>
              </a:defRPr>
            </a:lvl1pPr>
          </a:lstStyle>
          <a:p>
            <a:pPr lvl="0"/>
            <a:r>
              <a:rPr lang="en-US" altLang="en-US" noProof="0"/>
              <a:t>Click to edit Master subtitle style</a:t>
            </a:r>
          </a:p>
        </p:txBody>
      </p:sp>
      <p:sp>
        <p:nvSpPr>
          <p:cNvPr id="24" name="Rectangle 24">
            <a:extLst>
              <a:ext uri="{FF2B5EF4-FFF2-40B4-BE49-F238E27FC236}">
                <a16:creationId xmlns:a16="http://schemas.microsoft.com/office/drawing/2014/main" id="{FE19389A-0968-8243-8B6F-10A869119A66}"/>
              </a:ext>
            </a:extLst>
          </p:cNvPr>
          <p:cNvSpPr>
            <a:spLocks noGrp="1" noChangeArrowheads="1"/>
          </p:cNvSpPr>
          <p:nvPr>
            <p:ph type="dt" sz="quarter" idx="10"/>
          </p:nvPr>
        </p:nvSpPr>
        <p:spPr/>
        <p:txBody>
          <a:bodyPr/>
          <a:lstStyle>
            <a:lvl1pPr>
              <a:defRPr/>
            </a:lvl1pPr>
          </a:lstStyle>
          <a:p>
            <a:pPr>
              <a:defRPr/>
            </a:pPr>
            <a:endParaRPr lang="en-US" altLang="en-US"/>
          </a:p>
        </p:txBody>
      </p:sp>
      <p:sp>
        <p:nvSpPr>
          <p:cNvPr id="25" name="Rectangle 25">
            <a:extLst>
              <a:ext uri="{FF2B5EF4-FFF2-40B4-BE49-F238E27FC236}">
                <a16:creationId xmlns:a16="http://schemas.microsoft.com/office/drawing/2014/main" id="{964D5465-86E9-8E4C-9CA4-AF51DF33FFE2}"/>
              </a:ext>
            </a:extLst>
          </p:cNvPr>
          <p:cNvSpPr>
            <a:spLocks noGrp="1" noChangeArrowheads="1"/>
          </p:cNvSpPr>
          <p:nvPr>
            <p:ph type="sldNum" sz="quarter" idx="11"/>
          </p:nvPr>
        </p:nvSpPr>
        <p:spPr/>
        <p:txBody>
          <a:bodyPr/>
          <a:lstStyle>
            <a:lvl1pPr>
              <a:defRPr/>
            </a:lvl1pPr>
          </a:lstStyle>
          <a:p>
            <a:fld id="{4D29901B-0998-704E-B52F-3BAC7B53D8F4}" type="slidenum">
              <a:rPr lang="en-US" altLang="en-US"/>
              <a:pPr/>
              <a:t>‹#›</a:t>
            </a:fld>
            <a:endParaRPr lang="en-US" altLang="en-US"/>
          </a:p>
        </p:txBody>
      </p:sp>
      <p:sp>
        <p:nvSpPr>
          <p:cNvPr id="26" name="Rectangle 26">
            <a:extLst>
              <a:ext uri="{FF2B5EF4-FFF2-40B4-BE49-F238E27FC236}">
                <a16:creationId xmlns:a16="http://schemas.microsoft.com/office/drawing/2014/main" id="{3722C305-8705-6B43-AB23-1B2BD7733B13}"/>
              </a:ext>
            </a:extLst>
          </p:cNvPr>
          <p:cNvSpPr>
            <a:spLocks noGrp="1" noChangeArrowheads="1"/>
          </p:cNvSpPr>
          <p:nvPr>
            <p:ph type="ftr" sz="quarter" idx="12"/>
          </p:nvPr>
        </p:nvSpPr>
        <p:spPr/>
        <p:txBody>
          <a:bodyPr/>
          <a:lstStyle>
            <a:lvl1pPr>
              <a:defRPr/>
            </a:lvl1pPr>
          </a:lstStyle>
          <a:p>
            <a:pPr>
              <a:defRPr/>
            </a:pPr>
            <a:endParaRPr lang="en-US" altLang="en-US"/>
          </a:p>
        </p:txBody>
      </p:sp>
    </p:spTree>
    <p:extLst>
      <p:ext uri="{BB962C8B-B14F-4D97-AF65-F5344CB8AC3E}">
        <p14:creationId xmlns:p14="http://schemas.microsoft.com/office/powerpoint/2010/main" val="3024278885"/>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4">
            <a:extLst>
              <a:ext uri="{FF2B5EF4-FFF2-40B4-BE49-F238E27FC236}">
                <a16:creationId xmlns:a16="http://schemas.microsoft.com/office/drawing/2014/main" id="{0C19B58C-AC62-7F49-BBB7-A82FCD1C155A}"/>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25">
            <a:extLst>
              <a:ext uri="{FF2B5EF4-FFF2-40B4-BE49-F238E27FC236}">
                <a16:creationId xmlns:a16="http://schemas.microsoft.com/office/drawing/2014/main" id="{6ADA4668-ADED-5D45-A96D-DC422BDE933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26">
            <a:extLst>
              <a:ext uri="{FF2B5EF4-FFF2-40B4-BE49-F238E27FC236}">
                <a16:creationId xmlns:a16="http://schemas.microsoft.com/office/drawing/2014/main" id="{F4D9F390-B811-3B40-BC51-85D94A10351F}"/>
              </a:ext>
            </a:extLst>
          </p:cNvPr>
          <p:cNvSpPr>
            <a:spLocks noGrp="1" noChangeArrowheads="1"/>
          </p:cNvSpPr>
          <p:nvPr>
            <p:ph type="sldNum" sz="quarter" idx="12"/>
          </p:nvPr>
        </p:nvSpPr>
        <p:spPr>
          <a:ln/>
        </p:spPr>
        <p:txBody>
          <a:bodyPr/>
          <a:lstStyle>
            <a:lvl1pPr>
              <a:defRPr/>
            </a:lvl1pPr>
          </a:lstStyle>
          <a:p>
            <a:fld id="{8BA23876-60DB-3E42-AF6C-62ED806A699E}" type="slidenum">
              <a:rPr lang="en-US" altLang="en-US"/>
              <a:pPr/>
              <a:t>‹#›</a:t>
            </a:fld>
            <a:endParaRPr lang="en-US" altLang="en-US"/>
          </a:p>
        </p:txBody>
      </p:sp>
    </p:spTree>
    <p:extLst>
      <p:ext uri="{BB962C8B-B14F-4D97-AF65-F5344CB8AC3E}">
        <p14:creationId xmlns:p14="http://schemas.microsoft.com/office/powerpoint/2010/main" val="22366949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4"/>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Edit Master text styles</a:t>
            </a:r>
          </a:p>
        </p:txBody>
      </p:sp>
      <p:sp>
        <p:nvSpPr>
          <p:cNvPr id="4" name="Rectangle 24">
            <a:extLst>
              <a:ext uri="{FF2B5EF4-FFF2-40B4-BE49-F238E27FC236}">
                <a16:creationId xmlns:a16="http://schemas.microsoft.com/office/drawing/2014/main" id="{46C6625C-FC40-6849-8EFC-D4DA95331C59}"/>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25">
            <a:extLst>
              <a:ext uri="{FF2B5EF4-FFF2-40B4-BE49-F238E27FC236}">
                <a16:creationId xmlns:a16="http://schemas.microsoft.com/office/drawing/2014/main" id="{921FE5C2-8DAB-D94E-AD0D-380A1C0A1E0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26">
            <a:extLst>
              <a:ext uri="{FF2B5EF4-FFF2-40B4-BE49-F238E27FC236}">
                <a16:creationId xmlns:a16="http://schemas.microsoft.com/office/drawing/2014/main" id="{114243E7-D599-0F46-8CF7-EB3E16063A64}"/>
              </a:ext>
            </a:extLst>
          </p:cNvPr>
          <p:cNvSpPr>
            <a:spLocks noGrp="1" noChangeArrowheads="1"/>
          </p:cNvSpPr>
          <p:nvPr>
            <p:ph type="sldNum" sz="quarter" idx="12"/>
          </p:nvPr>
        </p:nvSpPr>
        <p:spPr>
          <a:ln/>
        </p:spPr>
        <p:txBody>
          <a:bodyPr/>
          <a:lstStyle>
            <a:lvl1pPr>
              <a:defRPr/>
            </a:lvl1pPr>
          </a:lstStyle>
          <a:p>
            <a:fld id="{52ACA5EB-93CD-F049-814B-2A06D72AD476}" type="slidenum">
              <a:rPr lang="en-US" altLang="en-US"/>
              <a:pPr/>
              <a:t>‹#›</a:t>
            </a:fld>
            <a:endParaRPr lang="en-US" altLang="en-US"/>
          </a:p>
        </p:txBody>
      </p:sp>
    </p:spTree>
    <p:extLst>
      <p:ext uri="{BB962C8B-B14F-4D97-AF65-F5344CB8AC3E}">
        <p14:creationId xmlns:p14="http://schemas.microsoft.com/office/powerpoint/2010/main" val="209504454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0"/>
            <a:ext cx="5384800" cy="4495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0"/>
            <a:ext cx="5384800" cy="44958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24">
            <a:extLst>
              <a:ext uri="{FF2B5EF4-FFF2-40B4-BE49-F238E27FC236}">
                <a16:creationId xmlns:a16="http://schemas.microsoft.com/office/drawing/2014/main" id="{F90D2A19-2EBF-7D4E-9345-26B15878925F}"/>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25">
            <a:extLst>
              <a:ext uri="{FF2B5EF4-FFF2-40B4-BE49-F238E27FC236}">
                <a16:creationId xmlns:a16="http://schemas.microsoft.com/office/drawing/2014/main" id="{F105BB01-595B-C34F-89FA-012C2821F6C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26">
            <a:extLst>
              <a:ext uri="{FF2B5EF4-FFF2-40B4-BE49-F238E27FC236}">
                <a16:creationId xmlns:a16="http://schemas.microsoft.com/office/drawing/2014/main" id="{E0922784-4533-0348-9078-8CA26A9F99CC}"/>
              </a:ext>
            </a:extLst>
          </p:cNvPr>
          <p:cNvSpPr>
            <a:spLocks noGrp="1" noChangeArrowheads="1"/>
          </p:cNvSpPr>
          <p:nvPr>
            <p:ph type="sldNum" sz="quarter" idx="12"/>
          </p:nvPr>
        </p:nvSpPr>
        <p:spPr>
          <a:ln/>
        </p:spPr>
        <p:txBody>
          <a:bodyPr/>
          <a:lstStyle>
            <a:lvl1pPr>
              <a:defRPr/>
            </a:lvl1pPr>
          </a:lstStyle>
          <a:p>
            <a:fld id="{5EA01FAB-19B5-9847-AB7D-C326320952E2}" type="slidenum">
              <a:rPr lang="en-US" altLang="en-US"/>
              <a:pPr/>
              <a:t>‹#›</a:t>
            </a:fld>
            <a:endParaRPr lang="en-US" altLang="en-US"/>
          </a:p>
        </p:txBody>
      </p:sp>
    </p:spTree>
    <p:extLst>
      <p:ext uri="{BB962C8B-B14F-4D97-AF65-F5344CB8AC3E}">
        <p14:creationId xmlns:p14="http://schemas.microsoft.com/office/powerpoint/2010/main" val="4067862611"/>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40318" y="2505075"/>
            <a:ext cx="5158316"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71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24">
            <a:extLst>
              <a:ext uri="{FF2B5EF4-FFF2-40B4-BE49-F238E27FC236}">
                <a16:creationId xmlns:a16="http://schemas.microsoft.com/office/drawing/2014/main" id="{986DCA15-1133-5448-9189-49F997163722}"/>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25">
            <a:extLst>
              <a:ext uri="{FF2B5EF4-FFF2-40B4-BE49-F238E27FC236}">
                <a16:creationId xmlns:a16="http://schemas.microsoft.com/office/drawing/2014/main" id="{F2E7A84B-A8EF-B94F-AB22-46232244DC8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26">
            <a:extLst>
              <a:ext uri="{FF2B5EF4-FFF2-40B4-BE49-F238E27FC236}">
                <a16:creationId xmlns:a16="http://schemas.microsoft.com/office/drawing/2014/main" id="{B35B0B9D-30E8-1B4C-AA0E-82FD727163E5}"/>
              </a:ext>
            </a:extLst>
          </p:cNvPr>
          <p:cNvSpPr>
            <a:spLocks noGrp="1" noChangeArrowheads="1"/>
          </p:cNvSpPr>
          <p:nvPr>
            <p:ph type="sldNum" sz="quarter" idx="12"/>
          </p:nvPr>
        </p:nvSpPr>
        <p:spPr>
          <a:ln/>
        </p:spPr>
        <p:txBody>
          <a:bodyPr/>
          <a:lstStyle>
            <a:lvl1pPr>
              <a:defRPr/>
            </a:lvl1pPr>
          </a:lstStyle>
          <a:p>
            <a:fld id="{68D11AD3-C68E-724A-9A93-0A7A90DC5CBF}" type="slidenum">
              <a:rPr lang="en-US" altLang="en-US"/>
              <a:pPr/>
              <a:t>‹#›</a:t>
            </a:fld>
            <a:endParaRPr lang="en-US" altLang="en-US"/>
          </a:p>
        </p:txBody>
      </p:sp>
    </p:spTree>
    <p:extLst>
      <p:ext uri="{BB962C8B-B14F-4D97-AF65-F5344CB8AC3E}">
        <p14:creationId xmlns:p14="http://schemas.microsoft.com/office/powerpoint/2010/main" val="4011767674"/>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24">
            <a:extLst>
              <a:ext uri="{FF2B5EF4-FFF2-40B4-BE49-F238E27FC236}">
                <a16:creationId xmlns:a16="http://schemas.microsoft.com/office/drawing/2014/main" id="{37BE839D-B984-8F43-93AA-AC2F5658FBF2}"/>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25">
            <a:extLst>
              <a:ext uri="{FF2B5EF4-FFF2-40B4-BE49-F238E27FC236}">
                <a16:creationId xmlns:a16="http://schemas.microsoft.com/office/drawing/2014/main" id="{75E76CD5-EF6E-4F40-BC0C-1DDD2885EFCC}"/>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26">
            <a:extLst>
              <a:ext uri="{FF2B5EF4-FFF2-40B4-BE49-F238E27FC236}">
                <a16:creationId xmlns:a16="http://schemas.microsoft.com/office/drawing/2014/main" id="{EA82F90E-A27C-BA44-A1AB-E35B31AEF806}"/>
              </a:ext>
            </a:extLst>
          </p:cNvPr>
          <p:cNvSpPr>
            <a:spLocks noGrp="1" noChangeArrowheads="1"/>
          </p:cNvSpPr>
          <p:nvPr>
            <p:ph type="sldNum" sz="quarter" idx="12"/>
          </p:nvPr>
        </p:nvSpPr>
        <p:spPr>
          <a:ln/>
        </p:spPr>
        <p:txBody>
          <a:bodyPr/>
          <a:lstStyle>
            <a:lvl1pPr>
              <a:defRPr/>
            </a:lvl1pPr>
          </a:lstStyle>
          <a:p>
            <a:fld id="{6ED45AA6-7F34-C74E-B460-8A1B4E28B56F}" type="slidenum">
              <a:rPr lang="en-US" altLang="en-US"/>
              <a:pPr/>
              <a:t>‹#›</a:t>
            </a:fld>
            <a:endParaRPr lang="en-US" altLang="en-US"/>
          </a:p>
        </p:txBody>
      </p:sp>
    </p:spTree>
    <p:extLst>
      <p:ext uri="{BB962C8B-B14F-4D97-AF65-F5344CB8AC3E}">
        <p14:creationId xmlns:p14="http://schemas.microsoft.com/office/powerpoint/2010/main" val="21222302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4">
            <a:extLst>
              <a:ext uri="{FF2B5EF4-FFF2-40B4-BE49-F238E27FC236}">
                <a16:creationId xmlns:a16="http://schemas.microsoft.com/office/drawing/2014/main" id="{397338A4-6AEC-7A40-8DEA-1AF97A2E4A84}"/>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25">
            <a:extLst>
              <a:ext uri="{FF2B5EF4-FFF2-40B4-BE49-F238E27FC236}">
                <a16:creationId xmlns:a16="http://schemas.microsoft.com/office/drawing/2014/main" id="{915C8D59-68DF-384E-A5BC-77DD94DD0370}"/>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26">
            <a:extLst>
              <a:ext uri="{FF2B5EF4-FFF2-40B4-BE49-F238E27FC236}">
                <a16:creationId xmlns:a16="http://schemas.microsoft.com/office/drawing/2014/main" id="{D602E6C9-5E32-DC4A-B883-036412116F0B}"/>
              </a:ext>
            </a:extLst>
          </p:cNvPr>
          <p:cNvSpPr>
            <a:spLocks noGrp="1" noChangeArrowheads="1"/>
          </p:cNvSpPr>
          <p:nvPr>
            <p:ph type="sldNum" sz="quarter" idx="12"/>
          </p:nvPr>
        </p:nvSpPr>
        <p:spPr>
          <a:ln/>
        </p:spPr>
        <p:txBody>
          <a:bodyPr/>
          <a:lstStyle>
            <a:lvl1pPr>
              <a:defRPr/>
            </a:lvl1pPr>
          </a:lstStyle>
          <a:p>
            <a:fld id="{BE9B51FF-9845-B045-AA27-A80046E3A6B3}" type="slidenum">
              <a:rPr lang="en-US" altLang="en-US"/>
              <a:pPr/>
              <a:t>‹#›</a:t>
            </a:fld>
            <a:endParaRPr lang="en-US" altLang="en-US"/>
          </a:p>
        </p:txBody>
      </p:sp>
    </p:spTree>
    <p:extLst>
      <p:ext uri="{BB962C8B-B14F-4D97-AF65-F5344CB8AC3E}">
        <p14:creationId xmlns:p14="http://schemas.microsoft.com/office/powerpoint/2010/main" val="39693703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Two columns">
  <p:cSld name="Title + Two columns">
    <p:bg>
      <p:bgPr>
        <a:solidFill>
          <a:schemeClr val="accent2"/>
        </a:solidFill>
        <a:effectLst/>
      </p:bgPr>
    </p:bg>
    <p:spTree>
      <p:nvGrpSpPr>
        <p:cNvPr id="1" name="Shape 83"/>
        <p:cNvGrpSpPr/>
        <p:nvPr/>
      </p:nvGrpSpPr>
      <p:grpSpPr>
        <a:xfrm>
          <a:off x="0" y="0"/>
          <a:ext cx="0" cy="0"/>
          <a:chOff x="0" y="0"/>
          <a:chExt cx="0" cy="0"/>
        </a:xfrm>
      </p:grpSpPr>
      <p:grpSp>
        <p:nvGrpSpPr>
          <p:cNvPr id="7" name="Google Shape;84;p16">
            <a:extLst>
              <a:ext uri="{FF2B5EF4-FFF2-40B4-BE49-F238E27FC236}">
                <a16:creationId xmlns:a16="http://schemas.microsoft.com/office/drawing/2014/main" id="{DFFDAAF5-3A51-EA40-A504-423FC2B816F7}"/>
              </a:ext>
            </a:extLst>
          </p:cNvPr>
          <p:cNvGrpSpPr>
            <a:grpSpLocks/>
          </p:cNvGrpSpPr>
          <p:nvPr/>
        </p:nvGrpSpPr>
        <p:grpSpPr bwMode="auto">
          <a:xfrm>
            <a:off x="1030818" y="-3082924"/>
            <a:ext cx="14480116" cy="13936663"/>
            <a:chOff x="773312" y="-2312529"/>
            <a:chExt cx="10859534" cy="10453381"/>
          </a:xfrm>
        </p:grpSpPr>
        <p:sp>
          <p:nvSpPr>
            <p:cNvPr id="8" name="Google Shape;85;p16">
              <a:extLst>
                <a:ext uri="{FF2B5EF4-FFF2-40B4-BE49-F238E27FC236}">
                  <a16:creationId xmlns:a16="http://schemas.microsoft.com/office/drawing/2014/main" id="{82D14486-FBD7-1046-8BDD-320CBBB654CA}"/>
                </a:ext>
              </a:extLst>
            </p:cNvPr>
            <p:cNvSpPr/>
            <p:nvPr/>
          </p:nvSpPr>
          <p:spPr>
            <a:xfrm rot="-4051008">
              <a:off x="2312383" y="-1352028"/>
              <a:ext cx="7781393" cy="8532379"/>
            </a:xfrm>
            <a:custGeom>
              <a:avLst/>
              <a:gdLst/>
              <a:ahLst/>
              <a:cxnLst/>
              <a:rect l="l" t="t" r="r" b="b"/>
              <a:pathLst>
                <a:path w="92905" h="101858" extrusionOk="0">
                  <a:moveTo>
                    <a:pt x="89371" y="1"/>
                  </a:moveTo>
                  <a:cubicBezTo>
                    <a:pt x="88352" y="1"/>
                    <a:pt x="87320" y="555"/>
                    <a:pt x="86596" y="1943"/>
                  </a:cubicBezTo>
                  <a:cubicBezTo>
                    <a:pt x="84603" y="5762"/>
                    <a:pt x="81782" y="6093"/>
                    <a:pt x="78959" y="7256"/>
                  </a:cubicBezTo>
                  <a:cubicBezTo>
                    <a:pt x="76136" y="8419"/>
                    <a:pt x="75804" y="10079"/>
                    <a:pt x="75140" y="11420"/>
                  </a:cubicBezTo>
                  <a:cubicBezTo>
                    <a:pt x="74699" y="12309"/>
                    <a:pt x="73891" y="13184"/>
                    <a:pt x="72181" y="13184"/>
                  </a:cubicBezTo>
                  <a:cubicBezTo>
                    <a:pt x="71318" y="13184"/>
                    <a:pt x="70224" y="12961"/>
                    <a:pt x="68831" y="12404"/>
                  </a:cubicBezTo>
                  <a:cubicBezTo>
                    <a:pt x="67230" y="11763"/>
                    <a:pt x="65703" y="11419"/>
                    <a:pt x="64202" y="11419"/>
                  </a:cubicBezTo>
                  <a:cubicBezTo>
                    <a:pt x="61813" y="11419"/>
                    <a:pt x="59490" y="12292"/>
                    <a:pt x="57043" y="14230"/>
                  </a:cubicBezTo>
                  <a:cubicBezTo>
                    <a:pt x="53057" y="17384"/>
                    <a:pt x="56710" y="20871"/>
                    <a:pt x="51730" y="21203"/>
                  </a:cubicBezTo>
                  <a:cubicBezTo>
                    <a:pt x="46749" y="21536"/>
                    <a:pt x="45254" y="21868"/>
                    <a:pt x="45254" y="21868"/>
                  </a:cubicBezTo>
                  <a:cubicBezTo>
                    <a:pt x="39278" y="22365"/>
                    <a:pt x="41105" y="26848"/>
                    <a:pt x="41270" y="30169"/>
                  </a:cubicBezTo>
                  <a:cubicBezTo>
                    <a:pt x="41436" y="33489"/>
                    <a:pt x="35791" y="33323"/>
                    <a:pt x="33633" y="33988"/>
                  </a:cubicBezTo>
                  <a:cubicBezTo>
                    <a:pt x="31475" y="34652"/>
                    <a:pt x="32969" y="36644"/>
                    <a:pt x="31475" y="37142"/>
                  </a:cubicBezTo>
                  <a:cubicBezTo>
                    <a:pt x="29980" y="37640"/>
                    <a:pt x="28984" y="38304"/>
                    <a:pt x="27821" y="38969"/>
                  </a:cubicBezTo>
                  <a:cubicBezTo>
                    <a:pt x="26659" y="39633"/>
                    <a:pt x="23505" y="38969"/>
                    <a:pt x="21679" y="41542"/>
                  </a:cubicBezTo>
                  <a:cubicBezTo>
                    <a:pt x="19852" y="44115"/>
                    <a:pt x="21346" y="46605"/>
                    <a:pt x="22176" y="48017"/>
                  </a:cubicBezTo>
                  <a:cubicBezTo>
                    <a:pt x="22945" y="49323"/>
                    <a:pt x="26838" y="51125"/>
                    <a:pt x="24789" y="51125"/>
                  </a:cubicBezTo>
                  <a:cubicBezTo>
                    <a:pt x="24623" y="51125"/>
                    <a:pt x="24418" y="51113"/>
                    <a:pt x="24169" y="51088"/>
                  </a:cubicBezTo>
                  <a:cubicBezTo>
                    <a:pt x="24046" y="51076"/>
                    <a:pt x="23927" y="51070"/>
                    <a:pt x="23810" y="51070"/>
                  </a:cubicBezTo>
                  <a:cubicBezTo>
                    <a:pt x="20788" y="51070"/>
                    <a:pt x="20018" y="55073"/>
                    <a:pt x="20018" y="55073"/>
                  </a:cubicBezTo>
                  <a:cubicBezTo>
                    <a:pt x="19841" y="55029"/>
                    <a:pt x="19684" y="55008"/>
                    <a:pt x="19544" y="55008"/>
                  </a:cubicBezTo>
                  <a:cubicBezTo>
                    <a:pt x="18113" y="55008"/>
                    <a:pt x="18552" y="57183"/>
                    <a:pt x="18855" y="58394"/>
                  </a:cubicBezTo>
                  <a:cubicBezTo>
                    <a:pt x="19188" y="59721"/>
                    <a:pt x="16198" y="60385"/>
                    <a:pt x="12474" y="63208"/>
                  </a:cubicBezTo>
                  <a:cubicBezTo>
                    <a:pt x="8749" y="66031"/>
                    <a:pt x="10069" y="69105"/>
                    <a:pt x="11965" y="71309"/>
                  </a:cubicBezTo>
                  <a:cubicBezTo>
                    <a:pt x="13861" y="73514"/>
                    <a:pt x="8963" y="74967"/>
                    <a:pt x="4482" y="78702"/>
                  </a:cubicBezTo>
                  <a:cubicBezTo>
                    <a:pt x="1" y="82435"/>
                    <a:pt x="11716" y="93072"/>
                    <a:pt x="11716" y="93072"/>
                  </a:cubicBezTo>
                  <a:cubicBezTo>
                    <a:pt x="13421" y="100139"/>
                    <a:pt x="33124" y="101857"/>
                    <a:pt x="51890" y="101857"/>
                  </a:cubicBezTo>
                  <a:cubicBezTo>
                    <a:pt x="69664" y="101857"/>
                    <a:pt x="86596" y="100315"/>
                    <a:pt x="86596" y="100315"/>
                  </a:cubicBezTo>
                  <a:cubicBezTo>
                    <a:pt x="86596" y="100315"/>
                    <a:pt x="92905" y="6591"/>
                    <a:pt x="92905" y="3603"/>
                  </a:cubicBezTo>
                  <a:cubicBezTo>
                    <a:pt x="92905" y="1701"/>
                    <a:pt x="91156" y="1"/>
                    <a:pt x="89371" y="1"/>
                  </a:cubicBezTo>
                  <a:close/>
                </a:path>
              </a:pathLst>
            </a:custGeom>
            <a:solidFill>
              <a:schemeClr val="accent6"/>
            </a:solidFill>
            <a:ln>
              <a:noFill/>
            </a:ln>
          </p:spPr>
          <p:txBody>
            <a:bodyPr spcFirstLastPara="1" lIns="91425" tIns="91425" rIns="91425" bIns="91425" anchor="ctr"/>
            <a:lstStyle/>
            <a:p>
              <a:pPr>
                <a:spcBef>
                  <a:spcPts val="0"/>
                </a:spcBef>
                <a:spcAft>
                  <a:spcPts val="0"/>
                </a:spcAft>
                <a:defRPr/>
              </a:pPr>
              <a:endParaRPr/>
            </a:p>
          </p:txBody>
        </p:sp>
        <p:sp>
          <p:nvSpPr>
            <p:cNvPr id="9" name="Google Shape;86;p16">
              <a:extLst>
                <a:ext uri="{FF2B5EF4-FFF2-40B4-BE49-F238E27FC236}">
                  <a16:creationId xmlns:a16="http://schemas.microsoft.com/office/drawing/2014/main" id="{53C7D6FF-8CE1-944A-A319-84BC68E99E06}"/>
                </a:ext>
              </a:extLst>
            </p:cNvPr>
            <p:cNvSpPr/>
            <p:nvPr/>
          </p:nvSpPr>
          <p:spPr>
            <a:xfrm>
              <a:off x="8086552" y="-123975"/>
              <a:ext cx="1120718" cy="719198"/>
            </a:xfrm>
            <a:prstGeom prst="rect">
              <a:avLst/>
            </a:prstGeom>
            <a:solidFill>
              <a:schemeClr val="accent6"/>
            </a:solidFill>
            <a:ln>
              <a:noFill/>
            </a:ln>
          </p:spPr>
          <p:txBody>
            <a:bodyPr spcFirstLastPara="1" lIns="91425" tIns="91425" rIns="91425" bIns="91425" anchor="ctr"/>
            <a:lstStyle/>
            <a:p>
              <a:pPr>
                <a:spcBef>
                  <a:spcPts val="0"/>
                </a:spcBef>
                <a:spcAft>
                  <a:spcPts val="0"/>
                </a:spcAft>
                <a:defRPr/>
              </a:pPr>
              <a:endParaRPr/>
            </a:p>
          </p:txBody>
        </p:sp>
      </p:grpSp>
      <p:sp>
        <p:nvSpPr>
          <p:cNvPr id="87" name="Google Shape;87;p16"/>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88" name="Google Shape;88;p16"/>
          <p:cNvSpPr txBox="1">
            <a:spLocks noGrp="1"/>
          </p:cNvSpPr>
          <p:nvPr>
            <p:ph type="title" idx="2"/>
          </p:nvPr>
        </p:nvSpPr>
        <p:spPr>
          <a:xfrm>
            <a:off x="1590867" y="2733633"/>
            <a:ext cx="3582400" cy="874000"/>
          </a:xfrm>
          <a:prstGeom prst="rect">
            <a:avLst/>
          </a:prstGeom>
        </p:spPr>
        <p:txBody>
          <a:bodyPr spcFirstLastPara="1" anchor="b">
            <a:noAutofit/>
          </a:bodyPr>
          <a:lstStyle>
            <a:lvl1pPr lvl="0" algn="ctr" rtl="0">
              <a:spcBef>
                <a:spcPts val="0"/>
              </a:spcBef>
              <a:spcAft>
                <a:spcPts val="0"/>
              </a:spcAft>
              <a:buClr>
                <a:schemeClr val="accent6"/>
              </a:buClr>
              <a:buSzPts val="2400"/>
              <a:buNone/>
              <a:defRPr sz="2400">
                <a:solidFill>
                  <a:schemeClr val="accent6"/>
                </a:solidFill>
              </a:defRPr>
            </a:lvl1pPr>
            <a:lvl2pPr lvl="1" algn="ctr" rtl="0">
              <a:spcBef>
                <a:spcPts val="0"/>
              </a:spcBef>
              <a:spcAft>
                <a:spcPts val="0"/>
              </a:spcAft>
              <a:buClr>
                <a:schemeClr val="accent6"/>
              </a:buClr>
              <a:buSzPts val="2400"/>
              <a:buNone/>
              <a:defRPr sz="2400">
                <a:solidFill>
                  <a:schemeClr val="accent6"/>
                </a:solidFill>
              </a:defRPr>
            </a:lvl2pPr>
            <a:lvl3pPr lvl="2" algn="ctr" rtl="0">
              <a:spcBef>
                <a:spcPts val="0"/>
              </a:spcBef>
              <a:spcAft>
                <a:spcPts val="0"/>
              </a:spcAft>
              <a:buClr>
                <a:schemeClr val="accent6"/>
              </a:buClr>
              <a:buSzPts val="2400"/>
              <a:buNone/>
              <a:defRPr sz="2400">
                <a:solidFill>
                  <a:schemeClr val="accent6"/>
                </a:solidFill>
              </a:defRPr>
            </a:lvl3pPr>
            <a:lvl4pPr lvl="3" algn="ctr" rtl="0">
              <a:spcBef>
                <a:spcPts val="0"/>
              </a:spcBef>
              <a:spcAft>
                <a:spcPts val="0"/>
              </a:spcAft>
              <a:buClr>
                <a:schemeClr val="accent6"/>
              </a:buClr>
              <a:buSzPts val="2400"/>
              <a:buNone/>
              <a:defRPr sz="2400">
                <a:solidFill>
                  <a:schemeClr val="accent6"/>
                </a:solidFill>
              </a:defRPr>
            </a:lvl4pPr>
            <a:lvl5pPr lvl="4" algn="ctr" rtl="0">
              <a:spcBef>
                <a:spcPts val="0"/>
              </a:spcBef>
              <a:spcAft>
                <a:spcPts val="0"/>
              </a:spcAft>
              <a:buClr>
                <a:schemeClr val="accent6"/>
              </a:buClr>
              <a:buSzPts val="2400"/>
              <a:buNone/>
              <a:defRPr sz="2400">
                <a:solidFill>
                  <a:schemeClr val="accent6"/>
                </a:solidFill>
              </a:defRPr>
            </a:lvl5pPr>
            <a:lvl6pPr lvl="5" algn="ctr" rtl="0">
              <a:spcBef>
                <a:spcPts val="0"/>
              </a:spcBef>
              <a:spcAft>
                <a:spcPts val="0"/>
              </a:spcAft>
              <a:buClr>
                <a:schemeClr val="accent6"/>
              </a:buClr>
              <a:buSzPts val="2400"/>
              <a:buNone/>
              <a:defRPr sz="2400">
                <a:solidFill>
                  <a:schemeClr val="accent6"/>
                </a:solidFill>
              </a:defRPr>
            </a:lvl6pPr>
            <a:lvl7pPr lvl="6" algn="ctr" rtl="0">
              <a:spcBef>
                <a:spcPts val="0"/>
              </a:spcBef>
              <a:spcAft>
                <a:spcPts val="0"/>
              </a:spcAft>
              <a:buClr>
                <a:schemeClr val="accent6"/>
              </a:buClr>
              <a:buSzPts val="2400"/>
              <a:buNone/>
              <a:defRPr sz="2400">
                <a:solidFill>
                  <a:schemeClr val="accent6"/>
                </a:solidFill>
              </a:defRPr>
            </a:lvl7pPr>
            <a:lvl8pPr lvl="7" algn="ctr" rtl="0">
              <a:spcBef>
                <a:spcPts val="0"/>
              </a:spcBef>
              <a:spcAft>
                <a:spcPts val="0"/>
              </a:spcAft>
              <a:buClr>
                <a:schemeClr val="accent6"/>
              </a:buClr>
              <a:buSzPts val="2400"/>
              <a:buNone/>
              <a:defRPr sz="2400">
                <a:solidFill>
                  <a:schemeClr val="accent6"/>
                </a:solidFill>
              </a:defRPr>
            </a:lvl8pPr>
            <a:lvl9pPr lvl="8" algn="ctr" rtl="0">
              <a:spcBef>
                <a:spcPts val="0"/>
              </a:spcBef>
              <a:spcAft>
                <a:spcPts val="0"/>
              </a:spcAft>
              <a:buClr>
                <a:schemeClr val="accent6"/>
              </a:buClr>
              <a:buSzPts val="2400"/>
              <a:buNone/>
              <a:defRPr sz="2400">
                <a:solidFill>
                  <a:schemeClr val="accent6"/>
                </a:solidFill>
              </a:defRPr>
            </a:lvl9pPr>
          </a:lstStyle>
          <a:p>
            <a:endParaRPr/>
          </a:p>
        </p:txBody>
      </p:sp>
      <p:sp>
        <p:nvSpPr>
          <p:cNvPr id="89" name="Google Shape;89;p16"/>
          <p:cNvSpPr txBox="1">
            <a:spLocks noGrp="1"/>
          </p:cNvSpPr>
          <p:nvPr>
            <p:ph type="subTitle" idx="1"/>
          </p:nvPr>
        </p:nvSpPr>
        <p:spPr>
          <a:xfrm>
            <a:off x="1590867" y="3521000"/>
            <a:ext cx="3582400" cy="1741600"/>
          </a:xfrm>
          <a:prstGeom prst="rect">
            <a:avLst/>
          </a:prstGeom>
        </p:spPr>
        <p:txBody>
          <a:bodyPr spcFirstLastPara="1">
            <a:noAutofit/>
          </a:bodyPr>
          <a:lstStyle>
            <a:lvl1pPr lvl="0" algn="ctr" rtl="0">
              <a:lnSpc>
                <a:spcPct val="100000"/>
              </a:lnSpc>
              <a:spcBef>
                <a:spcPts val="0"/>
              </a:spcBef>
              <a:spcAft>
                <a:spcPts val="0"/>
              </a:spcAft>
              <a:buClr>
                <a:schemeClr val="accent6"/>
              </a:buClr>
              <a:buSzPts val="1800"/>
              <a:buNone/>
              <a:defRPr>
                <a:solidFill>
                  <a:schemeClr val="accent6"/>
                </a:solidFill>
              </a:defRPr>
            </a:lvl1pPr>
            <a:lvl2pPr lvl="1" algn="ctr" rtl="0">
              <a:lnSpc>
                <a:spcPct val="100000"/>
              </a:lnSpc>
              <a:spcBef>
                <a:spcPts val="0"/>
              </a:spcBef>
              <a:spcAft>
                <a:spcPts val="0"/>
              </a:spcAft>
              <a:buClr>
                <a:schemeClr val="accent6"/>
              </a:buClr>
              <a:buSzPts val="2100"/>
              <a:buNone/>
              <a:defRPr sz="2100">
                <a:solidFill>
                  <a:schemeClr val="accent6"/>
                </a:solidFill>
              </a:defRPr>
            </a:lvl2pPr>
            <a:lvl3pPr lvl="2" algn="ctr" rtl="0">
              <a:lnSpc>
                <a:spcPct val="100000"/>
              </a:lnSpc>
              <a:spcBef>
                <a:spcPts val="0"/>
              </a:spcBef>
              <a:spcAft>
                <a:spcPts val="0"/>
              </a:spcAft>
              <a:buClr>
                <a:schemeClr val="accent6"/>
              </a:buClr>
              <a:buSzPts val="2100"/>
              <a:buNone/>
              <a:defRPr sz="2100">
                <a:solidFill>
                  <a:schemeClr val="accent6"/>
                </a:solidFill>
              </a:defRPr>
            </a:lvl3pPr>
            <a:lvl4pPr lvl="3" algn="ctr" rtl="0">
              <a:lnSpc>
                <a:spcPct val="100000"/>
              </a:lnSpc>
              <a:spcBef>
                <a:spcPts val="0"/>
              </a:spcBef>
              <a:spcAft>
                <a:spcPts val="0"/>
              </a:spcAft>
              <a:buClr>
                <a:schemeClr val="accent6"/>
              </a:buClr>
              <a:buSzPts val="2100"/>
              <a:buNone/>
              <a:defRPr sz="2100">
                <a:solidFill>
                  <a:schemeClr val="accent6"/>
                </a:solidFill>
              </a:defRPr>
            </a:lvl4pPr>
            <a:lvl5pPr lvl="4" algn="ctr" rtl="0">
              <a:lnSpc>
                <a:spcPct val="100000"/>
              </a:lnSpc>
              <a:spcBef>
                <a:spcPts val="0"/>
              </a:spcBef>
              <a:spcAft>
                <a:spcPts val="0"/>
              </a:spcAft>
              <a:buClr>
                <a:schemeClr val="accent6"/>
              </a:buClr>
              <a:buSzPts val="2100"/>
              <a:buNone/>
              <a:defRPr sz="2100">
                <a:solidFill>
                  <a:schemeClr val="accent6"/>
                </a:solidFill>
              </a:defRPr>
            </a:lvl5pPr>
            <a:lvl6pPr lvl="5" algn="ctr" rtl="0">
              <a:lnSpc>
                <a:spcPct val="100000"/>
              </a:lnSpc>
              <a:spcBef>
                <a:spcPts val="0"/>
              </a:spcBef>
              <a:spcAft>
                <a:spcPts val="0"/>
              </a:spcAft>
              <a:buClr>
                <a:schemeClr val="accent6"/>
              </a:buClr>
              <a:buSzPts val="2100"/>
              <a:buNone/>
              <a:defRPr sz="2100">
                <a:solidFill>
                  <a:schemeClr val="accent6"/>
                </a:solidFill>
              </a:defRPr>
            </a:lvl6pPr>
            <a:lvl7pPr lvl="6" algn="ctr" rtl="0">
              <a:lnSpc>
                <a:spcPct val="100000"/>
              </a:lnSpc>
              <a:spcBef>
                <a:spcPts val="0"/>
              </a:spcBef>
              <a:spcAft>
                <a:spcPts val="0"/>
              </a:spcAft>
              <a:buClr>
                <a:schemeClr val="accent6"/>
              </a:buClr>
              <a:buSzPts val="2100"/>
              <a:buNone/>
              <a:defRPr sz="2100">
                <a:solidFill>
                  <a:schemeClr val="accent6"/>
                </a:solidFill>
              </a:defRPr>
            </a:lvl7pPr>
            <a:lvl8pPr lvl="7" algn="ctr" rtl="0">
              <a:lnSpc>
                <a:spcPct val="100000"/>
              </a:lnSpc>
              <a:spcBef>
                <a:spcPts val="0"/>
              </a:spcBef>
              <a:spcAft>
                <a:spcPts val="0"/>
              </a:spcAft>
              <a:buClr>
                <a:schemeClr val="accent6"/>
              </a:buClr>
              <a:buSzPts val="2100"/>
              <a:buNone/>
              <a:defRPr sz="2100">
                <a:solidFill>
                  <a:schemeClr val="accent6"/>
                </a:solidFill>
              </a:defRPr>
            </a:lvl8pPr>
            <a:lvl9pPr lvl="8" algn="ctr" rtl="0">
              <a:lnSpc>
                <a:spcPct val="100000"/>
              </a:lnSpc>
              <a:spcBef>
                <a:spcPts val="0"/>
              </a:spcBef>
              <a:spcAft>
                <a:spcPts val="0"/>
              </a:spcAft>
              <a:buClr>
                <a:schemeClr val="accent6"/>
              </a:buClr>
              <a:buSzPts val="2100"/>
              <a:buNone/>
              <a:defRPr sz="2100">
                <a:solidFill>
                  <a:schemeClr val="accent6"/>
                </a:solidFill>
              </a:defRPr>
            </a:lvl9pPr>
          </a:lstStyle>
          <a:p>
            <a:endParaRPr/>
          </a:p>
        </p:txBody>
      </p:sp>
      <p:sp>
        <p:nvSpPr>
          <p:cNvPr id="90" name="Google Shape;90;p16"/>
          <p:cNvSpPr txBox="1">
            <a:spLocks noGrp="1"/>
          </p:cNvSpPr>
          <p:nvPr>
            <p:ph type="title" idx="3"/>
          </p:nvPr>
        </p:nvSpPr>
        <p:spPr>
          <a:xfrm>
            <a:off x="7018733" y="2733633"/>
            <a:ext cx="3582400" cy="874000"/>
          </a:xfrm>
          <a:prstGeom prst="rect">
            <a:avLst/>
          </a:prstGeom>
        </p:spPr>
        <p:txBody>
          <a:bodyPr spcFirstLastPara="1" anchor="b">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91" name="Google Shape;91;p16"/>
          <p:cNvSpPr txBox="1">
            <a:spLocks noGrp="1"/>
          </p:cNvSpPr>
          <p:nvPr>
            <p:ph type="subTitle" idx="4"/>
          </p:nvPr>
        </p:nvSpPr>
        <p:spPr>
          <a:xfrm>
            <a:off x="7018733" y="3521000"/>
            <a:ext cx="3582400" cy="1741600"/>
          </a:xfrm>
          <a:prstGeom prst="rect">
            <a:avLst/>
          </a:prstGeom>
        </p:spPr>
        <p:txBody>
          <a:bodyPr spcFirstLastPara="1">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extLst>
      <p:ext uri="{BB962C8B-B14F-4D97-AF65-F5344CB8AC3E}">
        <p14:creationId xmlns:p14="http://schemas.microsoft.com/office/powerpoint/2010/main" val="357607827"/>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24">
            <a:extLst>
              <a:ext uri="{FF2B5EF4-FFF2-40B4-BE49-F238E27FC236}">
                <a16:creationId xmlns:a16="http://schemas.microsoft.com/office/drawing/2014/main" id="{38D985AD-488E-874F-846E-0FC78BB04647}"/>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25">
            <a:extLst>
              <a:ext uri="{FF2B5EF4-FFF2-40B4-BE49-F238E27FC236}">
                <a16:creationId xmlns:a16="http://schemas.microsoft.com/office/drawing/2014/main" id="{81EF6449-8076-9542-84AF-99A86068C92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26">
            <a:extLst>
              <a:ext uri="{FF2B5EF4-FFF2-40B4-BE49-F238E27FC236}">
                <a16:creationId xmlns:a16="http://schemas.microsoft.com/office/drawing/2014/main" id="{E5DBA7DA-7D0C-4E4D-AB87-204D3A5B073E}"/>
              </a:ext>
            </a:extLst>
          </p:cNvPr>
          <p:cNvSpPr>
            <a:spLocks noGrp="1" noChangeArrowheads="1"/>
          </p:cNvSpPr>
          <p:nvPr>
            <p:ph type="sldNum" sz="quarter" idx="12"/>
          </p:nvPr>
        </p:nvSpPr>
        <p:spPr>
          <a:ln/>
        </p:spPr>
        <p:txBody>
          <a:bodyPr/>
          <a:lstStyle>
            <a:lvl1pPr>
              <a:defRPr/>
            </a:lvl1pPr>
          </a:lstStyle>
          <a:p>
            <a:fld id="{DD656253-18B7-4A49-9CE9-323296ADFC12}" type="slidenum">
              <a:rPr lang="en-US" altLang="en-US"/>
              <a:pPr/>
              <a:t>‹#›</a:t>
            </a:fld>
            <a:endParaRPr lang="en-US" altLang="en-US"/>
          </a:p>
        </p:txBody>
      </p:sp>
    </p:spTree>
    <p:extLst>
      <p:ext uri="{BB962C8B-B14F-4D97-AF65-F5344CB8AC3E}">
        <p14:creationId xmlns:p14="http://schemas.microsoft.com/office/powerpoint/2010/main" val="55210655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Rectangle 24">
            <a:extLst>
              <a:ext uri="{FF2B5EF4-FFF2-40B4-BE49-F238E27FC236}">
                <a16:creationId xmlns:a16="http://schemas.microsoft.com/office/drawing/2014/main" id="{8F4D807C-CB78-904F-930C-6384A3184EA0}"/>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25">
            <a:extLst>
              <a:ext uri="{FF2B5EF4-FFF2-40B4-BE49-F238E27FC236}">
                <a16:creationId xmlns:a16="http://schemas.microsoft.com/office/drawing/2014/main" id="{C5EAF496-DD8F-0D4E-9B41-CC2C0F4A752B}"/>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26">
            <a:extLst>
              <a:ext uri="{FF2B5EF4-FFF2-40B4-BE49-F238E27FC236}">
                <a16:creationId xmlns:a16="http://schemas.microsoft.com/office/drawing/2014/main" id="{12DBFDE9-DA90-9040-80D3-A7BA081AE5FF}"/>
              </a:ext>
            </a:extLst>
          </p:cNvPr>
          <p:cNvSpPr>
            <a:spLocks noGrp="1" noChangeArrowheads="1"/>
          </p:cNvSpPr>
          <p:nvPr>
            <p:ph type="sldNum" sz="quarter" idx="12"/>
          </p:nvPr>
        </p:nvSpPr>
        <p:spPr>
          <a:ln/>
        </p:spPr>
        <p:txBody>
          <a:bodyPr/>
          <a:lstStyle>
            <a:lvl1pPr>
              <a:defRPr/>
            </a:lvl1pPr>
          </a:lstStyle>
          <a:p>
            <a:fld id="{09D9B809-D643-134F-97A6-DED60F6ACE5A}" type="slidenum">
              <a:rPr lang="en-US" altLang="en-US"/>
              <a:pPr/>
              <a:t>‹#›</a:t>
            </a:fld>
            <a:endParaRPr lang="en-US" altLang="en-US"/>
          </a:p>
        </p:txBody>
      </p:sp>
    </p:spTree>
    <p:extLst>
      <p:ext uri="{BB962C8B-B14F-4D97-AF65-F5344CB8AC3E}">
        <p14:creationId xmlns:p14="http://schemas.microsoft.com/office/powerpoint/2010/main" val="3248516190"/>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4">
            <a:extLst>
              <a:ext uri="{FF2B5EF4-FFF2-40B4-BE49-F238E27FC236}">
                <a16:creationId xmlns:a16="http://schemas.microsoft.com/office/drawing/2014/main" id="{F33D4387-B34B-0D49-928D-425E2040494A}"/>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25">
            <a:extLst>
              <a:ext uri="{FF2B5EF4-FFF2-40B4-BE49-F238E27FC236}">
                <a16:creationId xmlns:a16="http://schemas.microsoft.com/office/drawing/2014/main" id="{76695CB8-08FE-B847-983E-7814642472DD}"/>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26">
            <a:extLst>
              <a:ext uri="{FF2B5EF4-FFF2-40B4-BE49-F238E27FC236}">
                <a16:creationId xmlns:a16="http://schemas.microsoft.com/office/drawing/2014/main" id="{54B9DA0D-9107-B74C-88D0-BE70D045715C}"/>
              </a:ext>
            </a:extLst>
          </p:cNvPr>
          <p:cNvSpPr>
            <a:spLocks noGrp="1" noChangeArrowheads="1"/>
          </p:cNvSpPr>
          <p:nvPr>
            <p:ph type="sldNum" sz="quarter" idx="12"/>
          </p:nvPr>
        </p:nvSpPr>
        <p:spPr>
          <a:ln/>
        </p:spPr>
        <p:txBody>
          <a:bodyPr/>
          <a:lstStyle>
            <a:lvl1pPr>
              <a:defRPr/>
            </a:lvl1pPr>
          </a:lstStyle>
          <a:p>
            <a:fld id="{54A67D10-E26E-2040-A311-AD83A09FDA0B}" type="slidenum">
              <a:rPr lang="en-US" altLang="en-US"/>
              <a:pPr/>
              <a:t>‹#›</a:t>
            </a:fld>
            <a:endParaRPr lang="en-US" altLang="en-US"/>
          </a:p>
        </p:txBody>
      </p:sp>
    </p:spTree>
    <p:extLst>
      <p:ext uri="{BB962C8B-B14F-4D97-AF65-F5344CB8AC3E}">
        <p14:creationId xmlns:p14="http://schemas.microsoft.com/office/powerpoint/2010/main" val="422835255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28600"/>
            <a:ext cx="2743200" cy="58674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28600"/>
            <a:ext cx="8026400" cy="5867400"/>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24">
            <a:extLst>
              <a:ext uri="{FF2B5EF4-FFF2-40B4-BE49-F238E27FC236}">
                <a16:creationId xmlns:a16="http://schemas.microsoft.com/office/drawing/2014/main" id="{62522CB0-8490-114F-99A8-61780CB029D8}"/>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25">
            <a:extLst>
              <a:ext uri="{FF2B5EF4-FFF2-40B4-BE49-F238E27FC236}">
                <a16:creationId xmlns:a16="http://schemas.microsoft.com/office/drawing/2014/main" id="{AEC218C5-53BE-4743-9142-1D69A2B0FF77}"/>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26">
            <a:extLst>
              <a:ext uri="{FF2B5EF4-FFF2-40B4-BE49-F238E27FC236}">
                <a16:creationId xmlns:a16="http://schemas.microsoft.com/office/drawing/2014/main" id="{A827D540-3349-EF4E-973E-3D59C0E33639}"/>
              </a:ext>
            </a:extLst>
          </p:cNvPr>
          <p:cNvSpPr>
            <a:spLocks noGrp="1" noChangeArrowheads="1"/>
          </p:cNvSpPr>
          <p:nvPr>
            <p:ph type="sldNum" sz="quarter" idx="12"/>
          </p:nvPr>
        </p:nvSpPr>
        <p:spPr>
          <a:ln/>
        </p:spPr>
        <p:txBody>
          <a:bodyPr/>
          <a:lstStyle>
            <a:lvl1pPr>
              <a:defRPr/>
            </a:lvl1pPr>
          </a:lstStyle>
          <a:p>
            <a:fld id="{18B268FE-E7DE-9947-8D21-993BB45DED0F}" type="slidenum">
              <a:rPr lang="en-US" altLang="en-US"/>
              <a:pPr/>
              <a:t>‹#›</a:t>
            </a:fld>
            <a:endParaRPr lang="en-US" altLang="en-US"/>
          </a:p>
        </p:txBody>
      </p:sp>
    </p:spTree>
    <p:extLst>
      <p:ext uri="{BB962C8B-B14F-4D97-AF65-F5344CB8AC3E}">
        <p14:creationId xmlns:p14="http://schemas.microsoft.com/office/powerpoint/2010/main" val="2832414386"/>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28600"/>
            <a:ext cx="10972800" cy="58674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24">
            <a:extLst>
              <a:ext uri="{FF2B5EF4-FFF2-40B4-BE49-F238E27FC236}">
                <a16:creationId xmlns:a16="http://schemas.microsoft.com/office/drawing/2014/main" id="{B2C46019-4AC3-B74D-BAE8-A23701BB8E92}"/>
              </a:ext>
            </a:extLst>
          </p:cNvPr>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25">
            <a:extLst>
              <a:ext uri="{FF2B5EF4-FFF2-40B4-BE49-F238E27FC236}">
                <a16:creationId xmlns:a16="http://schemas.microsoft.com/office/drawing/2014/main" id="{5BBCE61B-C944-314E-A9A5-E1A1A1904ECA}"/>
              </a:ext>
            </a:extLst>
          </p:cNvPr>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26">
            <a:extLst>
              <a:ext uri="{FF2B5EF4-FFF2-40B4-BE49-F238E27FC236}">
                <a16:creationId xmlns:a16="http://schemas.microsoft.com/office/drawing/2014/main" id="{6975F73F-49C0-894A-9DB6-896228637980}"/>
              </a:ext>
            </a:extLst>
          </p:cNvPr>
          <p:cNvSpPr>
            <a:spLocks noGrp="1" noChangeArrowheads="1"/>
          </p:cNvSpPr>
          <p:nvPr>
            <p:ph type="sldNum" sz="quarter" idx="12"/>
          </p:nvPr>
        </p:nvSpPr>
        <p:spPr>
          <a:ln/>
        </p:spPr>
        <p:txBody>
          <a:bodyPr/>
          <a:lstStyle>
            <a:lvl1pPr>
              <a:defRPr/>
            </a:lvl1pPr>
          </a:lstStyle>
          <a:p>
            <a:fld id="{3968E11F-5FE6-764F-ABDC-2461D65089BD}" type="slidenum">
              <a:rPr lang="en-US" altLang="en-US"/>
              <a:pPr/>
              <a:t>‹#›</a:t>
            </a:fld>
            <a:endParaRPr lang="en-US" altLang="en-US"/>
          </a:p>
        </p:txBody>
      </p:sp>
    </p:spTree>
    <p:extLst>
      <p:ext uri="{BB962C8B-B14F-4D97-AF65-F5344CB8AC3E}">
        <p14:creationId xmlns:p14="http://schemas.microsoft.com/office/powerpoint/2010/main" val="859429120"/>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DB1F99-A287-A140-9633-FAEA1D32D14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VN"/>
          </a:p>
        </p:txBody>
      </p:sp>
      <p:sp>
        <p:nvSpPr>
          <p:cNvPr id="3" name="Subtitle 2">
            <a:extLst>
              <a:ext uri="{FF2B5EF4-FFF2-40B4-BE49-F238E27FC236}">
                <a16:creationId xmlns:a16="http://schemas.microsoft.com/office/drawing/2014/main" id="{6D934137-49E2-7C49-AE28-4734D2E6BF2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VN"/>
          </a:p>
        </p:txBody>
      </p:sp>
      <p:sp>
        <p:nvSpPr>
          <p:cNvPr id="4" name="Date Placeholder 3">
            <a:extLst>
              <a:ext uri="{FF2B5EF4-FFF2-40B4-BE49-F238E27FC236}">
                <a16:creationId xmlns:a16="http://schemas.microsoft.com/office/drawing/2014/main" id="{96B6F692-2B1D-1B48-9A6F-5B481B432C86}"/>
              </a:ext>
            </a:extLst>
          </p:cNvPr>
          <p:cNvSpPr>
            <a:spLocks noGrp="1"/>
          </p:cNvSpPr>
          <p:nvPr>
            <p:ph type="dt" sz="half" idx="10"/>
          </p:nvPr>
        </p:nvSpPr>
        <p:spPr/>
        <p:txBody>
          <a:bodyPr/>
          <a:lstStyle/>
          <a:p>
            <a:fld id="{839D6F8E-2A16-C648-A3BD-91E08804C629}" type="datetimeFigureOut">
              <a:rPr lang="en-VN" smtClean="0"/>
              <a:t>07/01/2022</a:t>
            </a:fld>
            <a:endParaRPr lang="en-VN"/>
          </a:p>
        </p:txBody>
      </p:sp>
      <p:sp>
        <p:nvSpPr>
          <p:cNvPr id="5" name="Footer Placeholder 4">
            <a:extLst>
              <a:ext uri="{FF2B5EF4-FFF2-40B4-BE49-F238E27FC236}">
                <a16:creationId xmlns:a16="http://schemas.microsoft.com/office/drawing/2014/main" id="{EFC3879E-CFC0-9346-B923-88B942F3AB7A}"/>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AAABB76F-4160-3D40-B3FB-FE48B78D73ED}"/>
              </a:ext>
            </a:extLst>
          </p:cNvPr>
          <p:cNvSpPr>
            <a:spLocks noGrp="1"/>
          </p:cNvSpPr>
          <p:nvPr>
            <p:ph type="sldNum" sz="quarter" idx="12"/>
          </p:nvPr>
        </p:nvSpPr>
        <p:spPr/>
        <p:txBody>
          <a:bodyPr/>
          <a:lstStyle/>
          <a:p>
            <a:fld id="{86E208EE-7A00-7545-82E6-EBC048CAB07D}" type="slidenum">
              <a:rPr lang="en-VN" smtClean="0"/>
              <a:t>‹#›</a:t>
            </a:fld>
            <a:endParaRPr lang="en-VN"/>
          </a:p>
        </p:txBody>
      </p:sp>
    </p:spTree>
    <p:extLst>
      <p:ext uri="{BB962C8B-B14F-4D97-AF65-F5344CB8AC3E}">
        <p14:creationId xmlns:p14="http://schemas.microsoft.com/office/powerpoint/2010/main" val="4171950293"/>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C91766-4F9C-3B4A-B6C1-3BEAD985D64B}"/>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ED0AB2AD-3809-724E-91C5-1D08F66295A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2403AF3B-BCFD-CC46-9C8A-CC9190D6CC32}"/>
              </a:ext>
            </a:extLst>
          </p:cNvPr>
          <p:cNvSpPr>
            <a:spLocks noGrp="1"/>
          </p:cNvSpPr>
          <p:nvPr>
            <p:ph type="dt" sz="half" idx="10"/>
          </p:nvPr>
        </p:nvSpPr>
        <p:spPr/>
        <p:txBody>
          <a:bodyPr/>
          <a:lstStyle/>
          <a:p>
            <a:fld id="{839D6F8E-2A16-C648-A3BD-91E08804C629}" type="datetimeFigureOut">
              <a:rPr lang="en-VN" smtClean="0"/>
              <a:t>07/01/2022</a:t>
            </a:fld>
            <a:endParaRPr lang="en-VN"/>
          </a:p>
        </p:txBody>
      </p:sp>
      <p:sp>
        <p:nvSpPr>
          <p:cNvPr id="5" name="Footer Placeholder 4">
            <a:extLst>
              <a:ext uri="{FF2B5EF4-FFF2-40B4-BE49-F238E27FC236}">
                <a16:creationId xmlns:a16="http://schemas.microsoft.com/office/drawing/2014/main" id="{1DECA9E9-C464-E940-A879-74ABB6C14B03}"/>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C7B81800-DF80-6345-8DCF-78D7EF873C86}"/>
              </a:ext>
            </a:extLst>
          </p:cNvPr>
          <p:cNvSpPr>
            <a:spLocks noGrp="1"/>
          </p:cNvSpPr>
          <p:nvPr>
            <p:ph type="sldNum" sz="quarter" idx="12"/>
          </p:nvPr>
        </p:nvSpPr>
        <p:spPr/>
        <p:txBody>
          <a:bodyPr/>
          <a:lstStyle/>
          <a:p>
            <a:fld id="{86E208EE-7A00-7545-82E6-EBC048CAB07D}" type="slidenum">
              <a:rPr lang="en-VN" smtClean="0"/>
              <a:t>‹#›</a:t>
            </a:fld>
            <a:endParaRPr lang="en-VN"/>
          </a:p>
        </p:txBody>
      </p:sp>
    </p:spTree>
    <p:extLst>
      <p:ext uri="{BB962C8B-B14F-4D97-AF65-F5344CB8AC3E}">
        <p14:creationId xmlns:p14="http://schemas.microsoft.com/office/powerpoint/2010/main" val="3939868138"/>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D216A6-4CEE-6947-A3BD-91B4784BCAD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VN"/>
          </a:p>
        </p:txBody>
      </p:sp>
      <p:sp>
        <p:nvSpPr>
          <p:cNvPr id="3" name="Text Placeholder 2">
            <a:extLst>
              <a:ext uri="{FF2B5EF4-FFF2-40B4-BE49-F238E27FC236}">
                <a16:creationId xmlns:a16="http://schemas.microsoft.com/office/drawing/2014/main" id="{11106486-AE15-C840-B3A8-DAAE3332E17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62CCD86-D803-1B48-A4D8-08360C14D271}"/>
              </a:ext>
            </a:extLst>
          </p:cNvPr>
          <p:cNvSpPr>
            <a:spLocks noGrp="1"/>
          </p:cNvSpPr>
          <p:nvPr>
            <p:ph type="dt" sz="half" idx="10"/>
          </p:nvPr>
        </p:nvSpPr>
        <p:spPr/>
        <p:txBody>
          <a:bodyPr/>
          <a:lstStyle/>
          <a:p>
            <a:fld id="{839D6F8E-2A16-C648-A3BD-91E08804C629}" type="datetimeFigureOut">
              <a:rPr lang="en-VN" smtClean="0"/>
              <a:t>07/01/2022</a:t>
            </a:fld>
            <a:endParaRPr lang="en-VN"/>
          </a:p>
        </p:txBody>
      </p:sp>
      <p:sp>
        <p:nvSpPr>
          <p:cNvPr id="5" name="Footer Placeholder 4">
            <a:extLst>
              <a:ext uri="{FF2B5EF4-FFF2-40B4-BE49-F238E27FC236}">
                <a16:creationId xmlns:a16="http://schemas.microsoft.com/office/drawing/2014/main" id="{848700C9-1563-9242-9498-E93CE258904A}"/>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5C011D9B-45A9-CC43-A715-13A2BB59E1E3}"/>
              </a:ext>
            </a:extLst>
          </p:cNvPr>
          <p:cNvSpPr>
            <a:spLocks noGrp="1"/>
          </p:cNvSpPr>
          <p:nvPr>
            <p:ph type="sldNum" sz="quarter" idx="12"/>
          </p:nvPr>
        </p:nvSpPr>
        <p:spPr/>
        <p:txBody>
          <a:bodyPr/>
          <a:lstStyle/>
          <a:p>
            <a:fld id="{86E208EE-7A00-7545-82E6-EBC048CAB07D}" type="slidenum">
              <a:rPr lang="en-VN" smtClean="0"/>
              <a:t>‹#›</a:t>
            </a:fld>
            <a:endParaRPr lang="en-VN"/>
          </a:p>
        </p:txBody>
      </p:sp>
    </p:spTree>
    <p:extLst>
      <p:ext uri="{BB962C8B-B14F-4D97-AF65-F5344CB8AC3E}">
        <p14:creationId xmlns:p14="http://schemas.microsoft.com/office/powerpoint/2010/main" val="3732275996"/>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BCD20A-EED6-8A4F-9FFD-1C9609A9990B}"/>
              </a:ext>
            </a:extLst>
          </p:cNvPr>
          <p:cNvSpPr>
            <a:spLocks noGrp="1"/>
          </p:cNvSpPr>
          <p:nvPr>
            <p:ph type="title"/>
          </p:nvPr>
        </p:nvSpPr>
        <p:spPr/>
        <p:txBody>
          <a:bodyPr/>
          <a:lstStyle/>
          <a:p>
            <a:r>
              <a:rPr lang="en-US"/>
              <a:t>Click to edit Master title style</a:t>
            </a:r>
            <a:endParaRPr lang="en-VN"/>
          </a:p>
        </p:txBody>
      </p:sp>
      <p:sp>
        <p:nvSpPr>
          <p:cNvPr id="3" name="Content Placeholder 2">
            <a:extLst>
              <a:ext uri="{FF2B5EF4-FFF2-40B4-BE49-F238E27FC236}">
                <a16:creationId xmlns:a16="http://schemas.microsoft.com/office/drawing/2014/main" id="{D04F6228-3F03-FF4E-ACF5-F3D55508888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Content Placeholder 3">
            <a:extLst>
              <a:ext uri="{FF2B5EF4-FFF2-40B4-BE49-F238E27FC236}">
                <a16:creationId xmlns:a16="http://schemas.microsoft.com/office/drawing/2014/main" id="{03A0F826-4E56-5B42-9671-59FDD7328F6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Date Placeholder 4">
            <a:extLst>
              <a:ext uri="{FF2B5EF4-FFF2-40B4-BE49-F238E27FC236}">
                <a16:creationId xmlns:a16="http://schemas.microsoft.com/office/drawing/2014/main" id="{F3A6CCD5-40B8-634F-83A3-B6336D0F77E3}"/>
              </a:ext>
            </a:extLst>
          </p:cNvPr>
          <p:cNvSpPr>
            <a:spLocks noGrp="1"/>
          </p:cNvSpPr>
          <p:nvPr>
            <p:ph type="dt" sz="half" idx="10"/>
          </p:nvPr>
        </p:nvSpPr>
        <p:spPr/>
        <p:txBody>
          <a:bodyPr/>
          <a:lstStyle/>
          <a:p>
            <a:fld id="{839D6F8E-2A16-C648-A3BD-91E08804C629}" type="datetimeFigureOut">
              <a:rPr lang="en-VN" smtClean="0"/>
              <a:t>07/01/2022</a:t>
            </a:fld>
            <a:endParaRPr lang="en-VN"/>
          </a:p>
        </p:txBody>
      </p:sp>
      <p:sp>
        <p:nvSpPr>
          <p:cNvPr id="6" name="Footer Placeholder 5">
            <a:extLst>
              <a:ext uri="{FF2B5EF4-FFF2-40B4-BE49-F238E27FC236}">
                <a16:creationId xmlns:a16="http://schemas.microsoft.com/office/drawing/2014/main" id="{CB1954FD-A62B-4648-9CE0-71F4C06F1928}"/>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8F6B7E95-9A57-064B-BA4F-D51D6DB84E00}"/>
              </a:ext>
            </a:extLst>
          </p:cNvPr>
          <p:cNvSpPr>
            <a:spLocks noGrp="1"/>
          </p:cNvSpPr>
          <p:nvPr>
            <p:ph type="sldNum" sz="quarter" idx="12"/>
          </p:nvPr>
        </p:nvSpPr>
        <p:spPr/>
        <p:txBody>
          <a:bodyPr/>
          <a:lstStyle/>
          <a:p>
            <a:fld id="{86E208EE-7A00-7545-82E6-EBC048CAB07D}" type="slidenum">
              <a:rPr lang="en-VN" smtClean="0"/>
              <a:t>‹#›</a:t>
            </a:fld>
            <a:endParaRPr lang="en-VN"/>
          </a:p>
        </p:txBody>
      </p:sp>
    </p:spTree>
    <p:extLst>
      <p:ext uri="{BB962C8B-B14F-4D97-AF65-F5344CB8AC3E}">
        <p14:creationId xmlns:p14="http://schemas.microsoft.com/office/powerpoint/2010/main" val="2479097122"/>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CE9092-4234-7B48-8B37-09F18E4194B1}"/>
              </a:ext>
            </a:extLst>
          </p:cNvPr>
          <p:cNvSpPr>
            <a:spLocks noGrp="1"/>
          </p:cNvSpPr>
          <p:nvPr>
            <p:ph type="title"/>
          </p:nvPr>
        </p:nvSpPr>
        <p:spPr>
          <a:xfrm>
            <a:off x="839788" y="365125"/>
            <a:ext cx="10515600" cy="1325563"/>
          </a:xfrm>
        </p:spPr>
        <p:txBody>
          <a:bodyPr/>
          <a:lstStyle/>
          <a:p>
            <a:r>
              <a:rPr lang="en-US"/>
              <a:t>Click to edit Master title style</a:t>
            </a:r>
            <a:endParaRPr lang="en-VN"/>
          </a:p>
        </p:txBody>
      </p:sp>
      <p:sp>
        <p:nvSpPr>
          <p:cNvPr id="3" name="Text Placeholder 2">
            <a:extLst>
              <a:ext uri="{FF2B5EF4-FFF2-40B4-BE49-F238E27FC236}">
                <a16:creationId xmlns:a16="http://schemas.microsoft.com/office/drawing/2014/main" id="{AFC9AA5A-F949-F645-B29C-86F66C4C275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1902C48-55C9-9541-92C4-D00AF3071F7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5" name="Text Placeholder 4">
            <a:extLst>
              <a:ext uri="{FF2B5EF4-FFF2-40B4-BE49-F238E27FC236}">
                <a16:creationId xmlns:a16="http://schemas.microsoft.com/office/drawing/2014/main" id="{7EE914A2-E258-B24B-A7D6-47AE578FF2F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F985A0F-9D45-8344-89B9-DD457BC83F2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7" name="Date Placeholder 6">
            <a:extLst>
              <a:ext uri="{FF2B5EF4-FFF2-40B4-BE49-F238E27FC236}">
                <a16:creationId xmlns:a16="http://schemas.microsoft.com/office/drawing/2014/main" id="{126C686A-428A-854C-988F-0A838EA269AA}"/>
              </a:ext>
            </a:extLst>
          </p:cNvPr>
          <p:cNvSpPr>
            <a:spLocks noGrp="1"/>
          </p:cNvSpPr>
          <p:nvPr>
            <p:ph type="dt" sz="half" idx="10"/>
          </p:nvPr>
        </p:nvSpPr>
        <p:spPr/>
        <p:txBody>
          <a:bodyPr/>
          <a:lstStyle/>
          <a:p>
            <a:fld id="{839D6F8E-2A16-C648-A3BD-91E08804C629}" type="datetimeFigureOut">
              <a:rPr lang="en-VN" smtClean="0"/>
              <a:t>07/01/2022</a:t>
            </a:fld>
            <a:endParaRPr lang="en-VN"/>
          </a:p>
        </p:txBody>
      </p:sp>
      <p:sp>
        <p:nvSpPr>
          <p:cNvPr id="8" name="Footer Placeholder 7">
            <a:extLst>
              <a:ext uri="{FF2B5EF4-FFF2-40B4-BE49-F238E27FC236}">
                <a16:creationId xmlns:a16="http://schemas.microsoft.com/office/drawing/2014/main" id="{928B4FDE-295D-A242-833E-5C4A8D4987CE}"/>
              </a:ext>
            </a:extLst>
          </p:cNvPr>
          <p:cNvSpPr>
            <a:spLocks noGrp="1"/>
          </p:cNvSpPr>
          <p:nvPr>
            <p:ph type="ftr" sz="quarter" idx="11"/>
          </p:nvPr>
        </p:nvSpPr>
        <p:spPr/>
        <p:txBody>
          <a:bodyPr/>
          <a:lstStyle/>
          <a:p>
            <a:endParaRPr lang="en-VN"/>
          </a:p>
        </p:txBody>
      </p:sp>
      <p:sp>
        <p:nvSpPr>
          <p:cNvPr id="9" name="Slide Number Placeholder 8">
            <a:extLst>
              <a:ext uri="{FF2B5EF4-FFF2-40B4-BE49-F238E27FC236}">
                <a16:creationId xmlns:a16="http://schemas.microsoft.com/office/drawing/2014/main" id="{8116EF98-C33C-784E-A711-9123346B84A4}"/>
              </a:ext>
            </a:extLst>
          </p:cNvPr>
          <p:cNvSpPr>
            <a:spLocks noGrp="1"/>
          </p:cNvSpPr>
          <p:nvPr>
            <p:ph type="sldNum" sz="quarter" idx="12"/>
          </p:nvPr>
        </p:nvSpPr>
        <p:spPr/>
        <p:txBody>
          <a:bodyPr/>
          <a:lstStyle/>
          <a:p>
            <a:fld id="{86E208EE-7A00-7545-82E6-EBC048CAB07D}" type="slidenum">
              <a:rPr lang="en-VN" smtClean="0"/>
              <a:t>‹#›</a:t>
            </a:fld>
            <a:endParaRPr lang="en-VN"/>
          </a:p>
        </p:txBody>
      </p:sp>
    </p:spTree>
    <p:extLst>
      <p:ext uri="{BB962C8B-B14F-4D97-AF65-F5344CB8AC3E}">
        <p14:creationId xmlns:p14="http://schemas.microsoft.com/office/powerpoint/2010/main" val="3517326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 Three columns">
  <p:cSld name="Title + Three columns">
    <p:bg>
      <p:bgPr>
        <a:solidFill>
          <a:srgbClr val="FAC86A"/>
        </a:solidFill>
        <a:effectLst/>
      </p:bgPr>
    </p:bg>
    <p:spTree>
      <p:nvGrpSpPr>
        <p:cNvPr id="1" name="Shape 92"/>
        <p:cNvGrpSpPr/>
        <p:nvPr/>
      </p:nvGrpSpPr>
      <p:grpSpPr>
        <a:xfrm>
          <a:off x="0" y="0"/>
          <a:ext cx="0" cy="0"/>
          <a:chOff x="0" y="0"/>
          <a:chExt cx="0" cy="0"/>
        </a:xfrm>
      </p:grpSpPr>
      <p:sp>
        <p:nvSpPr>
          <p:cNvPr id="93" name="Google Shape;93;p17"/>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94" name="Google Shape;94;p17"/>
          <p:cNvSpPr txBox="1">
            <a:spLocks noGrp="1"/>
          </p:cNvSpPr>
          <p:nvPr>
            <p:ph type="title" idx="2"/>
          </p:nvPr>
        </p:nvSpPr>
        <p:spPr>
          <a:xfrm>
            <a:off x="4559800" y="3481600"/>
            <a:ext cx="3072400" cy="874000"/>
          </a:xfrm>
          <a:prstGeom prst="rect">
            <a:avLst/>
          </a:prstGeom>
        </p:spPr>
        <p:txBody>
          <a:bodyPr spcFirstLastPara="1" anchor="b">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95" name="Google Shape;95;p17"/>
          <p:cNvSpPr txBox="1">
            <a:spLocks noGrp="1"/>
          </p:cNvSpPr>
          <p:nvPr>
            <p:ph type="subTitle" idx="1"/>
          </p:nvPr>
        </p:nvSpPr>
        <p:spPr>
          <a:xfrm>
            <a:off x="4559801" y="4268967"/>
            <a:ext cx="3072400" cy="957200"/>
          </a:xfrm>
          <a:prstGeom prst="rect">
            <a:avLst/>
          </a:prstGeom>
        </p:spPr>
        <p:txBody>
          <a:bodyPr spcFirstLastPara="1">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96" name="Google Shape;96;p17"/>
          <p:cNvSpPr txBox="1">
            <a:spLocks noGrp="1"/>
          </p:cNvSpPr>
          <p:nvPr>
            <p:ph type="title" idx="3"/>
          </p:nvPr>
        </p:nvSpPr>
        <p:spPr>
          <a:xfrm>
            <a:off x="8016316" y="3481600"/>
            <a:ext cx="3072400" cy="874000"/>
          </a:xfrm>
          <a:prstGeom prst="rect">
            <a:avLst/>
          </a:prstGeom>
        </p:spPr>
        <p:txBody>
          <a:bodyPr spcFirstLastPara="1" anchor="b">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97" name="Google Shape;97;p17"/>
          <p:cNvSpPr txBox="1">
            <a:spLocks noGrp="1"/>
          </p:cNvSpPr>
          <p:nvPr>
            <p:ph type="subTitle" idx="4"/>
          </p:nvPr>
        </p:nvSpPr>
        <p:spPr>
          <a:xfrm>
            <a:off x="8016303" y="4268967"/>
            <a:ext cx="3072400" cy="957200"/>
          </a:xfrm>
          <a:prstGeom prst="rect">
            <a:avLst/>
          </a:prstGeom>
        </p:spPr>
        <p:txBody>
          <a:bodyPr spcFirstLastPara="1">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98" name="Google Shape;98;p17"/>
          <p:cNvSpPr txBox="1">
            <a:spLocks noGrp="1"/>
          </p:cNvSpPr>
          <p:nvPr>
            <p:ph type="title" idx="5"/>
          </p:nvPr>
        </p:nvSpPr>
        <p:spPr>
          <a:xfrm>
            <a:off x="1103284" y="3481600"/>
            <a:ext cx="3072400" cy="874000"/>
          </a:xfrm>
          <a:prstGeom prst="rect">
            <a:avLst/>
          </a:prstGeom>
        </p:spPr>
        <p:txBody>
          <a:bodyPr spcFirstLastPara="1" anchor="b">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99" name="Google Shape;99;p17"/>
          <p:cNvSpPr txBox="1">
            <a:spLocks noGrp="1"/>
          </p:cNvSpPr>
          <p:nvPr>
            <p:ph type="subTitle" idx="6"/>
          </p:nvPr>
        </p:nvSpPr>
        <p:spPr>
          <a:xfrm>
            <a:off x="1103300" y="4268967"/>
            <a:ext cx="3072400" cy="957200"/>
          </a:xfrm>
          <a:prstGeom prst="rect">
            <a:avLst/>
          </a:prstGeom>
        </p:spPr>
        <p:txBody>
          <a:bodyPr spcFirstLastPara="1">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extLst>
      <p:ext uri="{BB962C8B-B14F-4D97-AF65-F5344CB8AC3E}">
        <p14:creationId xmlns:p14="http://schemas.microsoft.com/office/powerpoint/2010/main" val="3534382871"/>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95F82D-B70D-0242-8F71-63E5A3DA1724}"/>
              </a:ext>
            </a:extLst>
          </p:cNvPr>
          <p:cNvSpPr>
            <a:spLocks noGrp="1"/>
          </p:cNvSpPr>
          <p:nvPr>
            <p:ph type="title"/>
          </p:nvPr>
        </p:nvSpPr>
        <p:spPr/>
        <p:txBody>
          <a:bodyPr/>
          <a:lstStyle/>
          <a:p>
            <a:r>
              <a:rPr lang="en-US"/>
              <a:t>Click to edit Master title style</a:t>
            </a:r>
            <a:endParaRPr lang="en-VN"/>
          </a:p>
        </p:txBody>
      </p:sp>
      <p:sp>
        <p:nvSpPr>
          <p:cNvPr id="3" name="Date Placeholder 2">
            <a:extLst>
              <a:ext uri="{FF2B5EF4-FFF2-40B4-BE49-F238E27FC236}">
                <a16:creationId xmlns:a16="http://schemas.microsoft.com/office/drawing/2014/main" id="{BCB430D4-F70C-CC46-914D-4E1F31C52DEA}"/>
              </a:ext>
            </a:extLst>
          </p:cNvPr>
          <p:cNvSpPr>
            <a:spLocks noGrp="1"/>
          </p:cNvSpPr>
          <p:nvPr>
            <p:ph type="dt" sz="half" idx="10"/>
          </p:nvPr>
        </p:nvSpPr>
        <p:spPr/>
        <p:txBody>
          <a:bodyPr/>
          <a:lstStyle/>
          <a:p>
            <a:fld id="{839D6F8E-2A16-C648-A3BD-91E08804C629}" type="datetimeFigureOut">
              <a:rPr lang="en-VN" smtClean="0"/>
              <a:t>07/01/2022</a:t>
            </a:fld>
            <a:endParaRPr lang="en-VN"/>
          </a:p>
        </p:txBody>
      </p:sp>
      <p:sp>
        <p:nvSpPr>
          <p:cNvPr id="4" name="Footer Placeholder 3">
            <a:extLst>
              <a:ext uri="{FF2B5EF4-FFF2-40B4-BE49-F238E27FC236}">
                <a16:creationId xmlns:a16="http://schemas.microsoft.com/office/drawing/2014/main" id="{13D5BB56-9BB7-D14F-95E4-82F9880E1D28}"/>
              </a:ext>
            </a:extLst>
          </p:cNvPr>
          <p:cNvSpPr>
            <a:spLocks noGrp="1"/>
          </p:cNvSpPr>
          <p:nvPr>
            <p:ph type="ftr" sz="quarter" idx="11"/>
          </p:nvPr>
        </p:nvSpPr>
        <p:spPr/>
        <p:txBody>
          <a:bodyPr/>
          <a:lstStyle/>
          <a:p>
            <a:endParaRPr lang="en-VN"/>
          </a:p>
        </p:txBody>
      </p:sp>
      <p:sp>
        <p:nvSpPr>
          <p:cNvPr id="5" name="Slide Number Placeholder 4">
            <a:extLst>
              <a:ext uri="{FF2B5EF4-FFF2-40B4-BE49-F238E27FC236}">
                <a16:creationId xmlns:a16="http://schemas.microsoft.com/office/drawing/2014/main" id="{0511C0EB-74DF-654F-A6A4-9E0DF3127620}"/>
              </a:ext>
            </a:extLst>
          </p:cNvPr>
          <p:cNvSpPr>
            <a:spLocks noGrp="1"/>
          </p:cNvSpPr>
          <p:nvPr>
            <p:ph type="sldNum" sz="quarter" idx="12"/>
          </p:nvPr>
        </p:nvSpPr>
        <p:spPr/>
        <p:txBody>
          <a:bodyPr/>
          <a:lstStyle/>
          <a:p>
            <a:fld id="{86E208EE-7A00-7545-82E6-EBC048CAB07D}" type="slidenum">
              <a:rPr lang="en-VN" smtClean="0"/>
              <a:t>‹#›</a:t>
            </a:fld>
            <a:endParaRPr lang="en-VN"/>
          </a:p>
        </p:txBody>
      </p:sp>
    </p:spTree>
    <p:extLst>
      <p:ext uri="{BB962C8B-B14F-4D97-AF65-F5344CB8AC3E}">
        <p14:creationId xmlns:p14="http://schemas.microsoft.com/office/powerpoint/2010/main" val="3762933788"/>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222B8B9-6EEB-CC40-8AAD-ED4F20E05EAB}"/>
              </a:ext>
            </a:extLst>
          </p:cNvPr>
          <p:cNvSpPr>
            <a:spLocks noGrp="1"/>
          </p:cNvSpPr>
          <p:nvPr>
            <p:ph type="dt" sz="half" idx="10"/>
          </p:nvPr>
        </p:nvSpPr>
        <p:spPr/>
        <p:txBody>
          <a:bodyPr/>
          <a:lstStyle/>
          <a:p>
            <a:fld id="{839D6F8E-2A16-C648-A3BD-91E08804C629}" type="datetimeFigureOut">
              <a:rPr lang="en-VN" smtClean="0"/>
              <a:t>07/01/2022</a:t>
            </a:fld>
            <a:endParaRPr lang="en-VN"/>
          </a:p>
        </p:txBody>
      </p:sp>
      <p:sp>
        <p:nvSpPr>
          <p:cNvPr id="3" name="Footer Placeholder 2">
            <a:extLst>
              <a:ext uri="{FF2B5EF4-FFF2-40B4-BE49-F238E27FC236}">
                <a16:creationId xmlns:a16="http://schemas.microsoft.com/office/drawing/2014/main" id="{14F962AA-BBF0-7E44-8746-9D658C9994E2}"/>
              </a:ext>
            </a:extLst>
          </p:cNvPr>
          <p:cNvSpPr>
            <a:spLocks noGrp="1"/>
          </p:cNvSpPr>
          <p:nvPr>
            <p:ph type="ftr" sz="quarter" idx="11"/>
          </p:nvPr>
        </p:nvSpPr>
        <p:spPr/>
        <p:txBody>
          <a:bodyPr/>
          <a:lstStyle/>
          <a:p>
            <a:endParaRPr lang="en-VN"/>
          </a:p>
        </p:txBody>
      </p:sp>
      <p:sp>
        <p:nvSpPr>
          <p:cNvPr id="4" name="Slide Number Placeholder 3">
            <a:extLst>
              <a:ext uri="{FF2B5EF4-FFF2-40B4-BE49-F238E27FC236}">
                <a16:creationId xmlns:a16="http://schemas.microsoft.com/office/drawing/2014/main" id="{59650909-9DAD-B74B-B8A6-AABFCA6154AB}"/>
              </a:ext>
            </a:extLst>
          </p:cNvPr>
          <p:cNvSpPr>
            <a:spLocks noGrp="1"/>
          </p:cNvSpPr>
          <p:nvPr>
            <p:ph type="sldNum" sz="quarter" idx="12"/>
          </p:nvPr>
        </p:nvSpPr>
        <p:spPr/>
        <p:txBody>
          <a:bodyPr/>
          <a:lstStyle/>
          <a:p>
            <a:fld id="{86E208EE-7A00-7545-82E6-EBC048CAB07D}" type="slidenum">
              <a:rPr lang="en-VN" smtClean="0"/>
              <a:t>‹#›</a:t>
            </a:fld>
            <a:endParaRPr lang="en-VN"/>
          </a:p>
        </p:txBody>
      </p:sp>
    </p:spTree>
    <p:extLst>
      <p:ext uri="{BB962C8B-B14F-4D97-AF65-F5344CB8AC3E}">
        <p14:creationId xmlns:p14="http://schemas.microsoft.com/office/powerpoint/2010/main" val="2467205946"/>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4D54AD-31B5-0742-8C90-86EBEC83871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VN"/>
          </a:p>
        </p:txBody>
      </p:sp>
      <p:sp>
        <p:nvSpPr>
          <p:cNvPr id="3" name="Content Placeholder 2">
            <a:extLst>
              <a:ext uri="{FF2B5EF4-FFF2-40B4-BE49-F238E27FC236}">
                <a16:creationId xmlns:a16="http://schemas.microsoft.com/office/drawing/2014/main" id="{75E6613E-3084-5943-82F0-6E499C7DB4D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Text Placeholder 3">
            <a:extLst>
              <a:ext uri="{FF2B5EF4-FFF2-40B4-BE49-F238E27FC236}">
                <a16:creationId xmlns:a16="http://schemas.microsoft.com/office/drawing/2014/main" id="{CEC25BDF-A536-7746-9F4E-520F2182A51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75F7DE5-4BC0-0B4A-9F33-39C5E08D54E1}"/>
              </a:ext>
            </a:extLst>
          </p:cNvPr>
          <p:cNvSpPr>
            <a:spLocks noGrp="1"/>
          </p:cNvSpPr>
          <p:nvPr>
            <p:ph type="dt" sz="half" idx="10"/>
          </p:nvPr>
        </p:nvSpPr>
        <p:spPr/>
        <p:txBody>
          <a:bodyPr/>
          <a:lstStyle/>
          <a:p>
            <a:fld id="{839D6F8E-2A16-C648-A3BD-91E08804C629}" type="datetimeFigureOut">
              <a:rPr lang="en-VN" smtClean="0"/>
              <a:t>07/01/2022</a:t>
            </a:fld>
            <a:endParaRPr lang="en-VN"/>
          </a:p>
        </p:txBody>
      </p:sp>
      <p:sp>
        <p:nvSpPr>
          <p:cNvPr id="6" name="Footer Placeholder 5">
            <a:extLst>
              <a:ext uri="{FF2B5EF4-FFF2-40B4-BE49-F238E27FC236}">
                <a16:creationId xmlns:a16="http://schemas.microsoft.com/office/drawing/2014/main" id="{595E8251-523F-1046-BCA1-D193E2731E16}"/>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0997E859-C8F9-654F-A4BE-219D5EC67B26}"/>
              </a:ext>
            </a:extLst>
          </p:cNvPr>
          <p:cNvSpPr>
            <a:spLocks noGrp="1"/>
          </p:cNvSpPr>
          <p:nvPr>
            <p:ph type="sldNum" sz="quarter" idx="12"/>
          </p:nvPr>
        </p:nvSpPr>
        <p:spPr/>
        <p:txBody>
          <a:bodyPr/>
          <a:lstStyle/>
          <a:p>
            <a:fld id="{86E208EE-7A00-7545-82E6-EBC048CAB07D}" type="slidenum">
              <a:rPr lang="en-VN" smtClean="0"/>
              <a:t>‹#›</a:t>
            </a:fld>
            <a:endParaRPr lang="en-VN"/>
          </a:p>
        </p:txBody>
      </p:sp>
    </p:spTree>
    <p:extLst>
      <p:ext uri="{BB962C8B-B14F-4D97-AF65-F5344CB8AC3E}">
        <p14:creationId xmlns:p14="http://schemas.microsoft.com/office/powerpoint/2010/main" val="224579473"/>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0DC6E0-E24A-804B-998C-AB554C7113D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VN"/>
          </a:p>
        </p:txBody>
      </p:sp>
      <p:sp>
        <p:nvSpPr>
          <p:cNvPr id="3" name="Picture Placeholder 2">
            <a:extLst>
              <a:ext uri="{FF2B5EF4-FFF2-40B4-BE49-F238E27FC236}">
                <a16:creationId xmlns:a16="http://schemas.microsoft.com/office/drawing/2014/main" id="{047FDEB4-B5D6-C041-A70C-5F43AF7D63F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VN"/>
          </a:p>
        </p:txBody>
      </p:sp>
      <p:sp>
        <p:nvSpPr>
          <p:cNvPr id="4" name="Text Placeholder 3">
            <a:extLst>
              <a:ext uri="{FF2B5EF4-FFF2-40B4-BE49-F238E27FC236}">
                <a16:creationId xmlns:a16="http://schemas.microsoft.com/office/drawing/2014/main" id="{DC29C8B1-B957-C149-A1F4-6E7597F6DB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A1DC0ED-BCB5-9B49-9E90-5F254B2C3551}"/>
              </a:ext>
            </a:extLst>
          </p:cNvPr>
          <p:cNvSpPr>
            <a:spLocks noGrp="1"/>
          </p:cNvSpPr>
          <p:nvPr>
            <p:ph type="dt" sz="half" idx="10"/>
          </p:nvPr>
        </p:nvSpPr>
        <p:spPr/>
        <p:txBody>
          <a:bodyPr/>
          <a:lstStyle/>
          <a:p>
            <a:fld id="{839D6F8E-2A16-C648-A3BD-91E08804C629}" type="datetimeFigureOut">
              <a:rPr lang="en-VN" smtClean="0"/>
              <a:t>07/01/2022</a:t>
            </a:fld>
            <a:endParaRPr lang="en-VN"/>
          </a:p>
        </p:txBody>
      </p:sp>
      <p:sp>
        <p:nvSpPr>
          <p:cNvPr id="6" name="Footer Placeholder 5">
            <a:extLst>
              <a:ext uri="{FF2B5EF4-FFF2-40B4-BE49-F238E27FC236}">
                <a16:creationId xmlns:a16="http://schemas.microsoft.com/office/drawing/2014/main" id="{E39AD2B0-CAA7-D741-B2E1-66486E1E71AB}"/>
              </a:ext>
            </a:extLst>
          </p:cNvPr>
          <p:cNvSpPr>
            <a:spLocks noGrp="1"/>
          </p:cNvSpPr>
          <p:nvPr>
            <p:ph type="ftr" sz="quarter" idx="11"/>
          </p:nvPr>
        </p:nvSpPr>
        <p:spPr/>
        <p:txBody>
          <a:bodyPr/>
          <a:lstStyle/>
          <a:p>
            <a:endParaRPr lang="en-VN"/>
          </a:p>
        </p:txBody>
      </p:sp>
      <p:sp>
        <p:nvSpPr>
          <p:cNvPr id="7" name="Slide Number Placeholder 6">
            <a:extLst>
              <a:ext uri="{FF2B5EF4-FFF2-40B4-BE49-F238E27FC236}">
                <a16:creationId xmlns:a16="http://schemas.microsoft.com/office/drawing/2014/main" id="{E5764539-DA71-2C40-86D9-C63F1A5327E9}"/>
              </a:ext>
            </a:extLst>
          </p:cNvPr>
          <p:cNvSpPr>
            <a:spLocks noGrp="1"/>
          </p:cNvSpPr>
          <p:nvPr>
            <p:ph type="sldNum" sz="quarter" idx="12"/>
          </p:nvPr>
        </p:nvSpPr>
        <p:spPr/>
        <p:txBody>
          <a:bodyPr/>
          <a:lstStyle/>
          <a:p>
            <a:fld id="{86E208EE-7A00-7545-82E6-EBC048CAB07D}" type="slidenum">
              <a:rPr lang="en-VN" smtClean="0"/>
              <a:t>‹#›</a:t>
            </a:fld>
            <a:endParaRPr lang="en-VN"/>
          </a:p>
        </p:txBody>
      </p:sp>
    </p:spTree>
    <p:extLst>
      <p:ext uri="{BB962C8B-B14F-4D97-AF65-F5344CB8AC3E}">
        <p14:creationId xmlns:p14="http://schemas.microsoft.com/office/powerpoint/2010/main" val="498440177"/>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E289B2-1340-B84E-ABA9-538FDEC34F67}"/>
              </a:ext>
            </a:extLst>
          </p:cNvPr>
          <p:cNvSpPr>
            <a:spLocks noGrp="1"/>
          </p:cNvSpPr>
          <p:nvPr>
            <p:ph type="title"/>
          </p:nvPr>
        </p:nvSpPr>
        <p:spPr/>
        <p:txBody>
          <a:bodyPr/>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4B2B8EF4-3985-104A-93A3-1D1192C0FA4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4C608AE8-E81B-1649-9156-8B6A0AD9F249}"/>
              </a:ext>
            </a:extLst>
          </p:cNvPr>
          <p:cNvSpPr>
            <a:spLocks noGrp="1"/>
          </p:cNvSpPr>
          <p:nvPr>
            <p:ph type="dt" sz="half" idx="10"/>
          </p:nvPr>
        </p:nvSpPr>
        <p:spPr/>
        <p:txBody>
          <a:bodyPr/>
          <a:lstStyle/>
          <a:p>
            <a:fld id="{839D6F8E-2A16-C648-A3BD-91E08804C629}" type="datetimeFigureOut">
              <a:rPr lang="en-VN" smtClean="0"/>
              <a:t>07/01/2022</a:t>
            </a:fld>
            <a:endParaRPr lang="en-VN"/>
          </a:p>
        </p:txBody>
      </p:sp>
      <p:sp>
        <p:nvSpPr>
          <p:cNvPr id="5" name="Footer Placeholder 4">
            <a:extLst>
              <a:ext uri="{FF2B5EF4-FFF2-40B4-BE49-F238E27FC236}">
                <a16:creationId xmlns:a16="http://schemas.microsoft.com/office/drawing/2014/main" id="{79549E95-524F-E04B-B65A-B0C645CF52DE}"/>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A74364C3-12F4-6945-BCFD-682476A21E98}"/>
              </a:ext>
            </a:extLst>
          </p:cNvPr>
          <p:cNvSpPr>
            <a:spLocks noGrp="1"/>
          </p:cNvSpPr>
          <p:nvPr>
            <p:ph type="sldNum" sz="quarter" idx="12"/>
          </p:nvPr>
        </p:nvSpPr>
        <p:spPr/>
        <p:txBody>
          <a:bodyPr/>
          <a:lstStyle/>
          <a:p>
            <a:fld id="{86E208EE-7A00-7545-82E6-EBC048CAB07D}" type="slidenum">
              <a:rPr lang="en-VN" smtClean="0"/>
              <a:t>‹#›</a:t>
            </a:fld>
            <a:endParaRPr lang="en-VN"/>
          </a:p>
        </p:txBody>
      </p:sp>
    </p:spTree>
    <p:extLst>
      <p:ext uri="{BB962C8B-B14F-4D97-AF65-F5344CB8AC3E}">
        <p14:creationId xmlns:p14="http://schemas.microsoft.com/office/powerpoint/2010/main" val="3472167255"/>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8624CED-9EC0-A441-9760-455694D09DC7}"/>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VN"/>
          </a:p>
        </p:txBody>
      </p:sp>
      <p:sp>
        <p:nvSpPr>
          <p:cNvPr id="3" name="Vertical Text Placeholder 2">
            <a:extLst>
              <a:ext uri="{FF2B5EF4-FFF2-40B4-BE49-F238E27FC236}">
                <a16:creationId xmlns:a16="http://schemas.microsoft.com/office/drawing/2014/main" id="{A432C1BA-532F-584A-9F4F-872D723D3B1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051028DC-B66F-F74E-8E2B-2A2D630C63E5}"/>
              </a:ext>
            </a:extLst>
          </p:cNvPr>
          <p:cNvSpPr>
            <a:spLocks noGrp="1"/>
          </p:cNvSpPr>
          <p:nvPr>
            <p:ph type="dt" sz="half" idx="10"/>
          </p:nvPr>
        </p:nvSpPr>
        <p:spPr/>
        <p:txBody>
          <a:bodyPr/>
          <a:lstStyle/>
          <a:p>
            <a:fld id="{839D6F8E-2A16-C648-A3BD-91E08804C629}" type="datetimeFigureOut">
              <a:rPr lang="en-VN" smtClean="0"/>
              <a:t>07/01/2022</a:t>
            </a:fld>
            <a:endParaRPr lang="en-VN"/>
          </a:p>
        </p:txBody>
      </p:sp>
      <p:sp>
        <p:nvSpPr>
          <p:cNvPr id="5" name="Footer Placeholder 4">
            <a:extLst>
              <a:ext uri="{FF2B5EF4-FFF2-40B4-BE49-F238E27FC236}">
                <a16:creationId xmlns:a16="http://schemas.microsoft.com/office/drawing/2014/main" id="{7FA89BC0-35AF-D143-8809-C85CD5FF8269}"/>
              </a:ext>
            </a:extLst>
          </p:cNvPr>
          <p:cNvSpPr>
            <a:spLocks noGrp="1"/>
          </p:cNvSpPr>
          <p:nvPr>
            <p:ph type="ftr" sz="quarter" idx="11"/>
          </p:nvPr>
        </p:nvSpPr>
        <p:spPr/>
        <p:txBody>
          <a:bodyPr/>
          <a:lstStyle/>
          <a:p>
            <a:endParaRPr lang="en-VN"/>
          </a:p>
        </p:txBody>
      </p:sp>
      <p:sp>
        <p:nvSpPr>
          <p:cNvPr id="6" name="Slide Number Placeholder 5">
            <a:extLst>
              <a:ext uri="{FF2B5EF4-FFF2-40B4-BE49-F238E27FC236}">
                <a16:creationId xmlns:a16="http://schemas.microsoft.com/office/drawing/2014/main" id="{7B2D18CA-60B4-7A44-A24B-CF1E801FDDBE}"/>
              </a:ext>
            </a:extLst>
          </p:cNvPr>
          <p:cNvSpPr>
            <a:spLocks noGrp="1"/>
          </p:cNvSpPr>
          <p:nvPr>
            <p:ph type="sldNum" sz="quarter" idx="12"/>
          </p:nvPr>
        </p:nvSpPr>
        <p:spPr/>
        <p:txBody>
          <a:bodyPr/>
          <a:lstStyle/>
          <a:p>
            <a:fld id="{86E208EE-7A00-7545-82E6-EBC048CAB07D}" type="slidenum">
              <a:rPr lang="en-VN" smtClean="0"/>
              <a:t>‹#›</a:t>
            </a:fld>
            <a:endParaRPr lang="en-VN"/>
          </a:p>
        </p:txBody>
      </p:sp>
    </p:spTree>
    <p:extLst>
      <p:ext uri="{BB962C8B-B14F-4D97-AF65-F5344CB8AC3E}">
        <p14:creationId xmlns:p14="http://schemas.microsoft.com/office/powerpoint/2010/main" val="381432473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grpSp>
        <p:nvGrpSpPr>
          <p:cNvPr id="9" name="Google Shape;9;p2"/>
          <p:cNvGrpSpPr/>
          <p:nvPr/>
        </p:nvGrpSpPr>
        <p:grpSpPr>
          <a:xfrm>
            <a:off x="0" y="4286200"/>
            <a:ext cx="12191539" cy="4374933"/>
            <a:chOff x="0" y="3214650"/>
            <a:chExt cx="9143654" cy="3281200"/>
          </a:xfrm>
        </p:grpSpPr>
        <p:sp>
          <p:nvSpPr>
            <p:cNvPr id="10" name="Google Shape;10;p2"/>
            <p:cNvSpPr/>
            <p:nvPr/>
          </p:nvSpPr>
          <p:spPr>
            <a:xfrm>
              <a:off x="7800" y="3214650"/>
              <a:ext cx="9129022" cy="1326015"/>
            </a:xfrm>
            <a:custGeom>
              <a:avLst/>
              <a:gdLst/>
              <a:ahLst/>
              <a:cxnLst/>
              <a:rect l="l" t="t" r="r" b="b"/>
              <a:pathLst>
                <a:path w="284504" h="67905" extrusionOk="0">
                  <a:moveTo>
                    <a:pt x="0" y="1"/>
                  </a:moveTo>
                  <a:lnTo>
                    <a:pt x="0" y="64530"/>
                  </a:lnTo>
                  <a:lnTo>
                    <a:pt x="7326" y="67904"/>
                  </a:lnTo>
                  <a:lnTo>
                    <a:pt x="277148" y="67904"/>
                  </a:lnTo>
                  <a:lnTo>
                    <a:pt x="284504" y="65138"/>
                  </a:lnTo>
                  <a:lnTo>
                    <a:pt x="2845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a:off x="7798" y="4256425"/>
              <a:ext cx="962657" cy="284225"/>
            </a:xfrm>
            <a:custGeom>
              <a:avLst/>
              <a:gdLst/>
              <a:ahLst/>
              <a:cxnLst/>
              <a:rect l="l" t="t" r="r" b="b"/>
              <a:pathLst>
                <a:path w="30001" h="11369" extrusionOk="0">
                  <a:moveTo>
                    <a:pt x="0" y="0"/>
                  </a:moveTo>
                  <a:lnTo>
                    <a:pt x="0" y="3618"/>
                  </a:lnTo>
                  <a:lnTo>
                    <a:pt x="19636" y="11368"/>
                  </a:lnTo>
                  <a:lnTo>
                    <a:pt x="30001" y="11368"/>
                  </a:lnTo>
                  <a:lnTo>
                    <a:pt x="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7798" y="4144725"/>
              <a:ext cx="1404470" cy="395925"/>
            </a:xfrm>
            <a:custGeom>
              <a:avLst/>
              <a:gdLst/>
              <a:ahLst/>
              <a:cxnLst/>
              <a:rect l="l" t="t" r="r" b="b"/>
              <a:pathLst>
                <a:path w="43770" h="15837" extrusionOk="0">
                  <a:moveTo>
                    <a:pt x="0" y="0"/>
                  </a:moveTo>
                  <a:lnTo>
                    <a:pt x="0" y="1459"/>
                  </a:lnTo>
                  <a:lnTo>
                    <a:pt x="39241" y="15836"/>
                  </a:lnTo>
                  <a:lnTo>
                    <a:pt x="43770" y="15836"/>
                  </a:lnTo>
                  <a:lnTo>
                    <a:pt x="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8173509" y="4256425"/>
              <a:ext cx="963620" cy="284225"/>
            </a:xfrm>
            <a:custGeom>
              <a:avLst/>
              <a:gdLst/>
              <a:ahLst/>
              <a:cxnLst/>
              <a:rect l="l" t="t" r="r" b="b"/>
              <a:pathLst>
                <a:path w="30031" h="11369" extrusionOk="0">
                  <a:moveTo>
                    <a:pt x="30031" y="0"/>
                  </a:moveTo>
                  <a:lnTo>
                    <a:pt x="0" y="11368"/>
                  </a:lnTo>
                  <a:lnTo>
                    <a:pt x="10365" y="11368"/>
                  </a:lnTo>
                  <a:lnTo>
                    <a:pt x="30031" y="3618"/>
                  </a:lnTo>
                  <a:lnTo>
                    <a:pt x="300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7732642" y="4144725"/>
              <a:ext cx="1404470" cy="395925"/>
            </a:xfrm>
            <a:custGeom>
              <a:avLst/>
              <a:gdLst/>
              <a:ahLst/>
              <a:cxnLst/>
              <a:rect l="l" t="t" r="r" b="b"/>
              <a:pathLst>
                <a:path w="43770" h="15837" extrusionOk="0">
                  <a:moveTo>
                    <a:pt x="43770" y="0"/>
                  </a:moveTo>
                  <a:lnTo>
                    <a:pt x="0" y="15836"/>
                  </a:lnTo>
                  <a:lnTo>
                    <a:pt x="4499" y="15836"/>
                  </a:lnTo>
                  <a:lnTo>
                    <a:pt x="43770" y="1459"/>
                  </a:lnTo>
                  <a:lnTo>
                    <a:pt x="4377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0" y="4770100"/>
              <a:ext cx="9143654" cy="360225"/>
            </a:xfrm>
            <a:custGeom>
              <a:avLst/>
              <a:gdLst/>
              <a:ahLst/>
              <a:cxnLst/>
              <a:rect l="l" t="t" r="r" b="b"/>
              <a:pathLst>
                <a:path w="284960" h="14409" extrusionOk="0">
                  <a:moveTo>
                    <a:pt x="0" y="1"/>
                  </a:moveTo>
                  <a:lnTo>
                    <a:pt x="0" y="14408"/>
                  </a:lnTo>
                  <a:lnTo>
                    <a:pt x="284960" y="14408"/>
                  </a:lnTo>
                  <a:lnTo>
                    <a:pt x="28496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0" y="4770100"/>
              <a:ext cx="9143654" cy="180875"/>
            </a:xfrm>
            <a:custGeom>
              <a:avLst/>
              <a:gdLst/>
              <a:ahLst/>
              <a:cxnLst/>
              <a:rect l="l" t="t" r="r" b="b"/>
              <a:pathLst>
                <a:path w="284960" h="7235" extrusionOk="0">
                  <a:moveTo>
                    <a:pt x="0" y="1"/>
                  </a:moveTo>
                  <a:lnTo>
                    <a:pt x="0" y="1825"/>
                  </a:lnTo>
                  <a:lnTo>
                    <a:pt x="284960" y="7235"/>
                  </a:lnTo>
                  <a:lnTo>
                    <a:pt x="284960" y="1"/>
                  </a:ln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675917" y="4770100"/>
              <a:ext cx="7790909" cy="360225"/>
            </a:xfrm>
            <a:custGeom>
              <a:avLst/>
              <a:gdLst/>
              <a:ahLst/>
              <a:cxnLst/>
              <a:rect l="l" t="t" r="r" b="b"/>
              <a:pathLst>
                <a:path w="242802" h="14409" extrusionOk="0">
                  <a:moveTo>
                    <a:pt x="0" y="1"/>
                  </a:moveTo>
                  <a:lnTo>
                    <a:pt x="19089" y="14408"/>
                  </a:lnTo>
                  <a:lnTo>
                    <a:pt x="223713" y="14408"/>
                  </a:lnTo>
                  <a:cubicBezTo>
                    <a:pt x="229792" y="9819"/>
                    <a:pt x="235658" y="5411"/>
                    <a:pt x="242801" y="1"/>
                  </a:cubicBezTo>
                  <a:close/>
                </a:path>
              </a:pathLst>
            </a:custGeom>
            <a:solidFill>
              <a:srgbClr val="282848">
                <a:alpha val="285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0" y="4540625"/>
              <a:ext cx="9143654" cy="229500"/>
            </a:xfrm>
            <a:custGeom>
              <a:avLst/>
              <a:gdLst/>
              <a:ahLst/>
              <a:cxnLst/>
              <a:rect l="l" t="t" r="r" b="b"/>
              <a:pathLst>
                <a:path w="284960" h="9180" extrusionOk="0">
                  <a:moveTo>
                    <a:pt x="0" y="0"/>
                  </a:moveTo>
                  <a:lnTo>
                    <a:pt x="0" y="9180"/>
                  </a:lnTo>
                  <a:lnTo>
                    <a:pt x="284960" y="9180"/>
                  </a:lnTo>
                  <a:lnTo>
                    <a:pt x="28496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0" y="4540625"/>
              <a:ext cx="9143654" cy="61575"/>
            </a:xfrm>
            <a:custGeom>
              <a:avLst/>
              <a:gdLst/>
              <a:ahLst/>
              <a:cxnLst/>
              <a:rect l="l" t="t" r="r" b="b"/>
              <a:pathLst>
                <a:path w="284960" h="2463" extrusionOk="0">
                  <a:moveTo>
                    <a:pt x="0" y="0"/>
                  </a:moveTo>
                  <a:lnTo>
                    <a:pt x="0" y="943"/>
                  </a:lnTo>
                  <a:lnTo>
                    <a:pt x="284960" y="2462"/>
                  </a:lnTo>
                  <a:lnTo>
                    <a:pt x="284960" y="0"/>
                  </a:ln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242847" y="4540625"/>
              <a:ext cx="8659903" cy="229500"/>
            </a:xfrm>
            <a:custGeom>
              <a:avLst/>
              <a:gdLst/>
              <a:ahLst/>
              <a:cxnLst/>
              <a:rect l="l" t="t" r="r" b="b"/>
              <a:pathLst>
                <a:path w="269884" h="9180" extrusionOk="0">
                  <a:moveTo>
                    <a:pt x="1" y="0"/>
                  </a:moveTo>
                  <a:lnTo>
                    <a:pt x="11399" y="9180"/>
                  </a:lnTo>
                  <a:lnTo>
                    <a:pt x="258425" y="9180"/>
                  </a:lnTo>
                  <a:cubicBezTo>
                    <a:pt x="264504" y="4286"/>
                    <a:pt x="269884" y="0"/>
                    <a:pt x="269884" y="0"/>
                  </a:cubicBezTo>
                  <a:close/>
                </a:path>
              </a:pathLst>
            </a:custGeom>
            <a:solidFill>
              <a:srgbClr val="282848">
                <a:alpha val="285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a:off x="242847" y="4540625"/>
              <a:ext cx="8657978" cy="1955225"/>
            </a:xfrm>
            <a:custGeom>
              <a:avLst/>
              <a:gdLst/>
              <a:ahLst/>
              <a:cxnLst/>
              <a:rect l="l" t="t" r="r" b="b"/>
              <a:pathLst>
                <a:path w="269824" h="78209" extrusionOk="0">
                  <a:moveTo>
                    <a:pt x="1" y="0"/>
                  </a:moveTo>
                  <a:lnTo>
                    <a:pt x="134927" y="78208"/>
                  </a:lnTo>
                  <a:lnTo>
                    <a:pt x="2698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a:off x="636897" y="4540625"/>
              <a:ext cx="7868914" cy="1777400"/>
            </a:xfrm>
            <a:custGeom>
              <a:avLst/>
              <a:gdLst/>
              <a:ahLst/>
              <a:cxnLst/>
              <a:rect l="l" t="t" r="r" b="b"/>
              <a:pathLst>
                <a:path w="245233" h="71096" extrusionOk="0">
                  <a:moveTo>
                    <a:pt x="0" y="0"/>
                  </a:moveTo>
                  <a:lnTo>
                    <a:pt x="122647" y="71096"/>
                  </a:lnTo>
                  <a:lnTo>
                    <a:pt x="245233" y="0"/>
                  </a:lnTo>
                  <a:lnTo>
                    <a:pt x="234838" y="0"/>
                  </a:lnTo>
                  <a:cubicBezTo>
                    <a:pt x="201372" y="19423"/>
                    <a:pt x="122647" y="65077"/>
                    <a:pt x="122647" y="65077"/>
                  </a:cubicBezTo>
                  <a:lnTo>
                    <a:pt x="1039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a:off x="1266991" y="4540625"/>
              <a:ext cx="6609768" cy="1493200"/>
            </a:xfrm>
            <a:custGeom>
              <a:avLst/>
              <a:gdLst/>
              <a:ahLst/>
              <a:cxnLst/>
              <a:rect l="l" t="t" r="r" b="b"/>
              <a:pathLst>
                <a:path w="205992" h="59728" extrusionOk="0">
                  <a:moveTo>
                    <a:pt x="0" y="0"/>
                  </a:moveTo>
                  <a:lnTo>
                    <a:pt x="103011" y="59728"/>
                  </a:lnTo>
                  <a:lnTo>
                    <a:pt x="205992" y="0"/>
                  </a:lnTo>
                  <a:lnTo>
                    <a:pt x="201493" y="0"/>
                  </a:lnTo>
                  <a:lnTo>
                    <a:pt x="103011" y="57114"/>
                  </a:lnTo>
                  <a:lnTo>
                    <a:pt x="452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a:off x="1487408" y="5000350"/>
              <a:ext cx="6061650" cy="300950"/>
            </a:xfrm>
            <a:custGeom>
              <a:avLst/>
              <a:gdLst/>
              <a:ahLst/>
              <a:cxnLst/>
              <a:rect l="l" t="t" r="r" b="b"/>
              <a:pathLst>
                <a:path w="188910" h="12038" extrusionOk="0">
                  <a:moveTo>
                    <a:pt x="0" y="1"/>
                  </a:moveTo>
                  <a:cubicBezTo>
                    <a:pt x="7797" y="3653"/>
                    <a:pt x="16982" y="6945"/>
                    <a:pt x="32668" y="6945"/>
                  </a:cubicBezTo>
                  <a:cubicBezTo>
                    <a:pt x="37346" y="6945"/>
                    <a:pt x="42602" y="6652"/>
                    <a:pt x="48573" y="5989"/>
                  </a:cubicBezTo>
                  <a:cubicBezTo>
                    <a:pt x="52188" y="5587"/>
                    <a:pt x="55475" y="5414"/>
                    <a:pt x="58568" y="5414"/>
                  </a:cubicBezTo>
                  <a:cubicBezTo>
                    <a:pt x="77716" y="5414"/>
                    <a:pt x="89445" y="12037"/>
                    <a:pt x="125504" y="12037"/>
                  </a:cubicBezTo>
                  <a:cubicBezTo>
                    <a:pt x="167359" y="12037"/>
                    <a:pt x="188910" y="1"/>
                    <a:pt x="188910" y="1"/>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a:off x="441830" y="4540625"/>
              <a:ext cx="8153723" cy="300950"/>
            </a:xfrm>
            <a:custGeom>
              <a:avLst/>
              <a:gdLst/>
              <a:ahLst/>
              <a:cxnLst/>
              <a:rect l="l" t="t" r="r" b="b"/>
              <a:pathLst>
                <a:path w="254109" h="12038" extrusionOk="0">
                  <a:moveTo>
                    <a:pt x="0" y="0"/>
                  </a:moveTo>
                  <a:cubicBezTo>
                    <a:pt x="0" y="0"/>
                    <a:pt x="28967" y="12037"/>
                    <a:pt x="85260" y="12037"/>
                  </a:cubicBezTo>
                  <a:cubicBezTo>
                    <a:pt x="133697" y="12037"/>
                    <a:pt x="149490" y="5414"/>
                    <a:pt x="175251" y="5414"/>
                  </a:cubicBezTo>
                  <a:cubicBezTo>
                    <a:pt x="179413" y="5414"/>
                    <a:pt x="183835" y="5587"/>
                    <a:pt x="188697" y="5988"/>
                  </a:cubicBezTo>
                  <a:cubicBezTo>
                    <a:pt x="196698" y="6649"/>
                    <a:pt x="203752" y="6941"/>
                    <a:pt x="210036" y="6941"/>
                  </a:cubicBezTo>
                  <a:cubicBezTo>
                    <a:pt x="231203" y="6941"/>
                    <a:pt x="243632" y="3633"/>
                    <a:pt x="254108" y="0"/>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a:off x="1873660" y="5000350"/>
              <a:ext cx="5289207" cy="107175"/>
            </a:xfrm>
            <a:custGeom>
              <a:avLst/>
              <a:gdLst/>
              <a:ahLst/>
              <a:cxnLst/>
              <a:rect l="l" t="t" r="r" b="b"/>
              <a:pathLst>
                <a:path w="164837" h="4287" extrusionOk="0">
                  <a:moveTo>
                    <a:pt x="0" y="1"/>
                  </a:moveTo>
                  <a:cubicBezTo>
                    <a:pt x="6759" y="1306"/>
                    <a:pt x="14750" y="2486"/>
                    <a:pt x="28331" y="2486"/>
                  </a:cubicBezTo>
                  <a:cubicBezTo>
                    <a:pt x="32463" y="2486"/>
                    <a:pt x="37113" y="2377"/>
                    <a:pt x="42402" y="2128"/>
                  </a:cubicBezTo>
                  <a:cubicBezTo>
                    <a:pt x="45558" y="1984"/>
                    <a:pt x="48427" y="1922"/>
                    <a:pt x="51129" y="1922"/>
                  </a:cubicBezTo>
                  <a:cubicBezTo>
                    <a:pt x="67813" y="1922"/>
                    <a:pt x="78071" y="4286"/>
                    <a:pt x="109516" y="4286"/>
                  </a:cubicBezTo>
                  <a:cubicBezTo>
                    <a:pt x="146021" y="4286"/>
                    <a:pt x="164836" y="1"/>
                    <a:pt x="164836" y="1"/>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7" name="Google Shape;27;p2"/>
          <p:cNvSpPr txBox="1">
            <a:spLocks noGrp="1"/>
          </p:cNvSpPr>
          <p:nvPr>
            <p:ph type="ctrTitle"/>
          </p:nvPr>
        </p:nvSpPr>
        <p:spPr>
          <a:xfrm>
            <a:off x="6096000" y="1952500"/>
            <a:ext cx="5136000" cy="2104800"/>
          </a:xfrm>
          <a:prstGeom prst="rect">
            <a:avLst/>
          </a:prstGeom>
          <a:noFill/>
        </p:spPr>
        <p:txBody>
          <a:bodyPr spcFirstLastPara="1" wrap="square" lIns="91425" tIns="91425" rIns="91425" bIns="91425" anchor="ctr" anchorCtr="0">
            <a:noAutofit/>
          </a:bodyPr>
          <a:lstStyle>
            <a:lvl1pPr lvl="0">
              <a:lnSpc>
                <a:spcPct val="90000"/>
              </a:lnSpc>
              <a:spcBef>
                <a:spcPts val="0"/>
              </a:spcBef>
              <a:spcAft>
                <a:spcPts val="0"/>
              </a:spcAft>
              <a:buClr>
                <a:schemeClr val="accent2"/>
              </a:buClr>
              <a:buSzPts val="5200"/>
              <a:buNone/>
              <a:defRPr sz="8266" b="1">
                <a:solidFill>
                  <a:schemeClr val="accent2"/>
                </a:solidFill>
              </a:defRPr>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28" name="Google Shape;28;p2"/>
          <p:cNvSpPr txBox="1">
            <a:spLocks noGrp="1"/>
          </p:cNvSpPr>
          <p:nvPr>
            <p:ph type="subTitle" idx="1"/>
          </p:nvPr>
        </p:nvSpPr>
        <p:spPr>
          <a:xfrm>
            <a:off x="6096000" y="4428333"/>
            <a:ext cx="4890000" cy="631600"/>
          </a:xfrm>
          <a:prstGeom prst="rect">
            <a:avLst/>
          </a:prstGeom>
          <a:noFill/>
        </p:spPr>
        <p:txBody>
          <a:bodyPr spcFirstLastPara="1" wrap="square" lIns="91425" tIns="91425" rIns="91425" bIns="91425" anchor="ctr" anchorCtr="0">
            <a:noAutofit/>
          </a:bodyPr>
          <a:lstStyle>
            <a:lvl1pPr lvl="0">
              <a:lnSpc>
                <a:spcPct val="100000"/>
              </a:lnSpc>
              <a:spcBef>
                <a:spcPts val="0"/>
              </a:spcBef>
              <a:spcAft>
                <a:spcPts val="0"/>
              </a:spcAft>
              <a:buSzPts val="1400"/>
              <a:buNone/>
              <a:defRPr sz="2133"/>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grpSp>
        <p:nvGrpSpPr>
          <p:cNvPr id="29" name="Google Shape;29;p2"/>
          <p:cNvGrpSpPr/>
          <p:nvPr/>
        </p:nvGrpSpPr>
        <p:grpSpPr>
          <a:xfrm rot="343916">
            <a:off x="9651562" y="-696589"/>
            <a:ext cx="3558061" cy="5354273"/>
            <a:chOff x="5219200" y="-59750"/>
            <a:chExt cx="3222725" cy="4849650"/>
          </a:xfrm>
        </p:grpSpPr>
        <p:sp>
          <p:nvSpPr>
            <p:cNvPr id="30" name="Google Shape;30;p2"/>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2"/>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 name="Google Shape;52;p2"/>
          <p:cNvGrpSpPr/>
          <p:nvPr/>
        </p:nvGrpSpPr>
        <p:grpSpPr>
          <a:xfrm rot="10800000">
            <a:off x="1898855" y="-3784712"/>
            <a:ext cx="3557888" cy="5354013"/>
            <a:chOff x="5219200" y="-59750"/>
            <a:chExt cx="3222725" cy="4849650"/>
          </a:xfrm>
        </p:grpSpPr>
        <p:sp>
          <p:nvSpPr>
            <p:cNvPr id="53" name="Google Shape;53;p2"/>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2"/>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2"/>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2"/>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2"/>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2"/>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2"/>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2"/>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2"/>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2"/>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2"/>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2"/>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2"/>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2"/>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2"/>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2"/>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2"/>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2"/>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5" name="Google Shape;75;p2"/>
          <p:cNvSpPr/>
          <p:nvPr/>
        </p:nvSpPr>
        <p:spPr>
          <a:xfrm>
            <a:off x="448000" y="-139700"/>
            <a:ext cx="1170800" cy="2504000"/>
          </a:xfrm>
          <a:prstGeom prst="rect">
            <a:avLst/>
          </a:prstGeom>
          <a:solidFill>
            <a:schemeClr val="accent4"/>
          </a:solidFill>
          <a:ln>
            <a:noFill/>
          </a:ln>
          <a:effectLst>
            <a:outerShdw blurRad="57150" dist="19050" dir="5400000" algn="bl" rotWithShape="0">
              <a:schemeClr val="dk1">
                <a:alpha val="50000"/>
              </a:schemeClr>
            </a:outerShdw>
          </a:effectLst>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25433504"/>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76"/>
        <p:cNvGrpSpPr/>
        <p:nvPr/>
      </p:nvGrpSpPr>
      <p:grpSpPr>
        <a:xfrm>
          <a:off x="0" y="0"/>
          <a:ext cx="0" cy="0"/>
          <a:chOff x="0" y="0"/>
          <a:chExt cx="0" cy="0"/>
        </a:xfrm>
      </p:grpSpPr>
      <p:sp>
        <p:nvSpPr>
          <p:cNvPr id="77" name="Google Shape;77;p3"/>
          <p:cNvSpPr/>
          <p:nvPr/>
        </p:nvSpPr>
        <p:spPr>
          <a:xfrm>
            <a:off x="-63500" y="4673600"/>
            <a:ext cx="12395200" cy="23116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78" name="Google Shape;78;p3"/>
          <p:cNvSpPr txBox="1">
            <a:spLocks noGrp="1"/>
          </p:cNvSpPr>
          <p:nvPr>
            <p:ph type="title"/>
          </p:nvPr>
        </p:nvSpPr>
        <p:spPr>
          <a:xfrm>
            <a:off x="1223000" y="2293000"/>
            <a:ext cx="48768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4933"/>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79" name="Google Shape;79;p3"/>
          <p:cNvSpPr txBox="1">
            <a:spLocks noGrp="1"/>
          </p:cNvSpPr>
          <p:nvPr>
            <p:ph type="title" idx="2" hasCustomPrompt="1"/>
          </p:nvPr>
        </p:nvSpPr>
        <p:spPr>
          <a:xfrm>
            <a:off x="1899200" y="1142417"/>
            <a:ext cx="35244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9333" b="1">
                <a:solidFill>
                  <a:schemeClr val="accent2"/>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80" name="Google Shape;80;p3"/>
          <p:cNvSpPr txBox="1">
            <a:spLocks noGrp="1"/>
          </p:cNvSpPr>
          <p:nvPr>
            <p:ph type="subTitle" idx="1"/>
          </p:nvPr>
        </p:nvSpPr>
        <p:spPr>
          <a:xfrm>
            <a:off x="1743400" y="3388933"/>
            <a:ext cx="3836000" cy="813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81" name="Google Shape;81;p3"/>
          <p:cNvGrpSpPr/>
          <p:nvPr/>
        </p:nvGrpSpPr>
        <p:grpSpPr>
          <a:xfrm rot="10800000">
            <a:off x="-1658679" y="-3721212"/>
            <a:ext cx="3557888" cy="5354013"/>
            <a:chOff x="5219200" y="-59750"/>
            <a:chExt cx="3222725" cy="4849650"/>
          </a:xfrm>
        </p:grpSpPr>
        <p:sp>
          <p:nvSpPr>
            <p:cNvPr id="82" name="Google Shape;82;p3"/>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3"/>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3"/>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3"/>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3"/>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3"/>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3"/>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3"/>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3"/>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3"/>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3"/>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3"/>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3"/>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3"/>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3"/>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3"/>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3"/>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3"/>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3"/>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3"/>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3"/>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3"/>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556655880"/>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04"/>
        <p:cNvGrpSpPr/>
        <p:nvPr/>
      </p:nvGrpSpPr>
      <p:grpSpPr>
        <a:xfrm>
          <a:off x="0" y="0"/>
          <a:ext cx="0" cy="0"/>
          <a:chOff x="0" y="0"/>
          <a:chExt cx="0" cy="0"/>
        </a:xfrm>
      </p:grpSpPr>
      <p:sp>
        <p:nvSpPr>
          <p:cNvPr id="105" name="Google Shape;105;p4"/>
          <p:cNvSpPr txBox="1">
            <a:spLocks noGrp="1"/>
          </p:cNvSpPr>
          <p:nvPr>
            <p:ph type="title"/>
          </p:nvPr>
        </p:nvSpPr>
        <p:spPr>
          <a:xfrm>
            <a:off x="960000" y="720000"/>
            <a:ext cx="10272000" cy="7636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06" name="Google Shape;106;p4"/>
          <p:cNvSpPr txBox="1">
            <a:spLocks noGrp="1"/>
          </p:cNvSpPr>
          <p:nvPr>
            <p:ph type="body" idx="1"/>
          </p:nvPr>
        </p:nvSpPr>
        <p:spPr>
          <a:xfrm>
            <a:off x="960000" y="1483600"/>
            <a:ext cx="9047600" cy="45068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AutoNum type="arabicPeriod"/>
              <a:defRPr sz="1600"/>
            </a:lvl1pPr>
            <a:lvl2pPr marL="1219170" lvl="1" indent="-423323">
              <a:spcBef>
                <a:spcPts val="0"/>
              </a:spcBef>
              <a:spcAft>
                <a:spcPts val="0"/>
              </a:spcAft>
              <a:buSzPts val="1400"/>
              <a:buAutoNum type="alphaLcPeriod"/>
              <a:defRPr/>
            </a:lvl2pPr>
            <a:lvl3pPr marL="1828754" lvl="2" indent="-423323">
              <a:spcBef>
                <a:spcPts val="0"/>
              </a:spcBef>
              <a:spcAft>
                <a:spcPts val="0"/>
              </a:spcAft>
              <a:buSzPts val="1400"/>
              <a:buAutoNum type="romanLcPeriod"/>
              <a:defRPr/>
            </a:lvl3pPr>
            <a:lvl4pPr marL="2438339" lvl="3" indent="-423323">
              <a:spcBef>
                <a:spcPts val="0"/>
              </a:spcBef>
              <a:spcAft>
                <a:spcPts val="0"/>
              </a:spcAft>
              <a:buSzPts val="1400"/>
              <a:buAutoNum type="arabicPeriod"/>
              <a:defRPr/>
            </a:lvl4pPr>
            <a:lvl5pPr marL="3047924" lvl="4" indent="-423323">
              <a:spcBef>
                <a:spcPts val="0"/>
              </a:spcBef>
              <a:spcAft>
                <a:spcPts val="0"/>
              </a:spcAft>
              <a:buSzPts val="1400"/>
              <a:buAutoNum type="alphaLcPeriod"/>
              <a:defRPr/>
            </a:lvl5pPr>
            <a:lvl6pPr marL="3657509" lvl="5" indent="-423323">
              <a:spcBef>
                <a:spcPts val="0"/>
              </a:spcBef>
              <a:spcAft>
                <a:spcPts val="0"/>
              </a:spcAft>
              <a:buSzPts val="1400"/>
              <a:buAutoNum type="romanLcPeriod"/>
              <a:defRPr/>
            </a:lvl6pPr>
            <a:lvl7pPr marL="4267093" lvl="6" indent="-423323">
              <a:spcBef>
                <a:spcPts val="0"/>
              </a:spcBef>
              <a:spcAft>
                <a:spcPts val="0"/>
              </a:spcAft>
              <a:buSzPts val="1400"/>
              <a:buAutoNum type="arabicPeriod"/>
              <a:defRPr/>
            </a:lvl7pPr>
            <a:lvl8pPr marL="4876678" lvl="7" indent="-423323">
              <a:spcBef>
                <a:spcPts val="0"/>
              </a:spcBef>
              <a:spcAft>
                <a:spcPts val="0"/>
              </a:spcAft>
              <a:buSzPts val="1400"/>
              <a:buAutoNum type="alphaLcPeriod"/>
              <a:defRPr/>
            </a:lvl8pPr>
            <a:lvl9pPr marL="5486263" lvl="8" indent="-423323">
              <a:spcBef>
                <a:spcPts val="0"/>
              </a:spcBef>
              <a:spcAft>
                <a:spcPts val="0"/>
              </a:spcAft>
              <a:buSzPts val="1400"/>
              <a:buAutoNum type="romanLcPeriod"/>
              <a:defRPr/>
            </a:lvl9pPr>
          </a:lstStyle>
          <a:p>
            <a:endParaRPr/>
          </a:p>
        </p:txBody>
      </p:sp>
      <p:sp>
        <p:nvSpPr>
          <p:cNvPr id="107" name="Google Shape;107;p4"/>
          <p:cNvSpPr/>
          <p:nvPr/>
        </p:nvSpPr>
        <p:spPr>
          <a:xfrm>
            <a:off x="-63500" y="6129533"/>
            <a:ext cx="12395200" cy="8556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60717730"/>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87"/>
        <p:cNvGrpSpPr/>
        <p:nvPr/>
      </p:nvGrpSpPr>
      <p:grpSpPr>
        <a:xfrm>
          <a:off x="0" y="0"/>
          <a:ext cx="0" cy="0"/>
          <a:chOff x="0" y="0"/>
          <a:chExt cx="0" cy="0"/>
        </a:xfrm>
      </p:grpSpPr>
      <p:sp>
        <p:nvSpPr>
          <p:cNvPr id="188" name="Google Shape;188;p7"/>
          <p:cNvSpPr txBox="1">
            <a:spLocks noGrp="1"/>
          </p:cNvSpPr>
          <p:nvPr>
            <p:ph type="title"/>
          </p:nvPr>
        </p:nvSpPr>
        <p:spPr>
          <a:xfrm>
            <a:off x="6110033" y="1315193"/>
            <a:ext cx="4862800" cy="11872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9" name="Google Shape;189;p7"/>
          <p:cNvSpPr txBox="1">
            <a:spLocks noGrp="1"/>
          </p:cNvSpPr>
          <p:nvPr>
            <p:ph type="body" idx="1"/>
          </p:nvPr>
        </p:nvSpPr>
        <p:spPr>
          <a:xfrm>
            <a:off x="6110033" y="2626967"/>
            <a:ext cx="4862800" cy="2796800"/>
          </a:xfrm>
          <a:prstGeom prst="rect">
            <a:avLst/>
          </a:prstGeom>
        </p:spPr>
        <p:txBody>
          <a:bodyPr spcFirstLastPara="1" wrap="square" lIns="91425" tIns="91425" rIns="91425" bIns="91425" anchor="t" anchorCtr="0">
            <a:noAutofit/>
          </a:bodyPr>
          <a:lstStyle>
            <a:lvl1pPr marL="609585" lvl="0" indent="-423323" rtl="0">
              <a:spcBef>
                <a:spcPts val="0"/>
              </a:spcBef>
              <a:spcAft>
                <a:spcPts val="0"/>
              </a:spcAft>
              <a:buSzPts val="1400"/>
              <a:buChar char="●"/>
              <a:defRPr/>
            </a:lvl1pPr>
            <a:lvl2pPr marL="1219170" lvl="1" indent="-423323" rtl="0">
              <a:spcBef>
                <a:spcPts val="0"/>
              </a:spcBef>
              <a:spcAft>
                <a:spcPts val="0"/>
              </a:spcAft>
              <a:buSzPts val="1400"/>
              <a:buChar char="○"/>
              <a:defRPr/>
            </a:lvl2pPr>
            <a:lvl3pPr marL="1828754" lvl="2" indent="-414856" rtl="0">
              <a:spcBef>
                <a:spcPts val="0"/>
              </a:spcBef>
              <a:spcAft>
                <a:spcPts val="0"/>
              </a:spcAft>
              <a:buSzPts val="1300"/>
              <a:buChar char="■"/>
              <a:defRPr sz="1733"/>
            </a:lvl3pPr>
            <a:lvl4pPr marL="2438339" lvl="3" indent="-414856" rtl="0">
              <a:spcBef>
                <a:spcPts val="0"/>
              </a:spcBef>
              <a:spcAft>
                <a:spcPts val="0"/>
              </a:spcAft>
              <a:buSzPts val="1300"/>
              <a:buChar char="●"/>
              <a:defRPr sz="1733"/>
            </a:lvl4pPr>
            <a:lvl5pPr marL="3047924" lvl="4" indent="-414856" rtl="0">
              <a:spcBef>
                <a:spcPts val="0"/>
              </a:spcBef>
              <a:spcAft>
                <a:spcPts val="0"/>
              </a:spcAft>
              <a:buSzPts val="1300"/>
              <a:buChar char="○"/>
              <a:defRPr sz="1733"/>
            </a:lvl5pPr>
            <a:lvl6pPr marL="3657509" lvl="5" indent="-414856" rtl="0">
              <a:spcBef>
                <a:spcPts val="0"/>
              </a:spcBef>
              <a:spcAft>
                <a:spcPts val="0"/>
              </a:spcAft>
              <a:buSzPts val="1300"/>
              <a:buChar char="■"/>
              <a:defRPr sz="1733"/>
            </a:lvl6pPr>
            <a:lvl7pPr marL="4267093" lvl="6" indent="-414856" rtl="0">
              <a:spcBef>
                <a:spcPts val="0"/>
              </a:spcBef>
              <a:spcAft>
                <a:spcPts val="0"/>
              </a:spcAft>
              <a:buSzPts val="1300"/>
              <a:buChar char="●"/>
              <a:defRPr sz="1733"/>
            </a:lvl7pPr>
            <a:lvl8pPr marL="4876678" lvl="7" indent="-414856" rtl="0">
              <a:spcBef>
                <a:spcPts val="0"/>
              </a:spcBef>
              <a:spcAft>
                <a:spcPts val="0"/>
              </a:spcAft>
              <a:buSzPts val="1300"/>
              <a:buChar char="○"/>
              <a:defRPr sz="1733"/>
            </a:lvl8pPr>
            <a:lvl9pPr marL="5486263" lvl="8" indent="-414856" rtl="0">
              <a:spcBef>
                <a:spcPts val="0"/>
              </a:spcBef>
              <a:spcAft>
                <a:spcPts val="0"/>
              </a:spcAft>
              <a:buSzPts val="1300"/>
              <a:buChar char="■"/>
              <a:defRPr sz="1733"/>
            </a:lvl9pPr>
          </a:lstStyle>
          <a:p>
            <a:endParaRPr/>
          </a:p>
        </p:txBody>
      </p:sp>
      <p:sp>
        <p:nvSpPr>
          <p:cNvPr id="190" name="Google Shape;190;p7"/>
          <p:cNvSpPr/>
          <p:nvPr/>
        </p:nvSpPr>
        <p:spPr>
          <a:xfrm>
            <a:off x="-63500" y="5990333"/>
            <a:ext cx="12395200" cy="9948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grpSp>
        <p:nvGrpSpPr>
          <p:cNvPr id="191" name="Google Shape;191;p7"/>
          <p:cNvGrpSpPr/>
          <p:nvPr/>
        </p:nvGrpSpPr>
        <p:grpSpPr>
          <a:xfrm>
            <a:off x="9256367" y="-1275767"/>
            <a:ext cx="4296967" cy="6466200"/>
            <a:chOff x="5219200" y="-59750"/>
            <a:chExt cx="3222725" cy="4849650"/>
          </a:xfrm>
        </p:grpSpPr>
        <p:sp>
          <p:nvSpPr>
            <p:cNvPr id="192" name="Google Shape;192;p7"/>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7"/>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7"/>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7"/>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7"/>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7"/>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7"/>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7"/>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7"/>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7"/>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7"/>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7"/>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7"/>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7"/>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7"/>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7"/>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7"/>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7"/>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7"/>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7"/>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7"/>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7"/>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9752159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ig title">
  <p:cSld name="Big title">
    <p:bg>
      <p:bgPr>
        <a:solidFill>
          <a:srgbClr val="01686D"/>
        </a:solidFill>
        <a:effectLst/>
      </p:bgPr>
    </p:bg>
    <p:spTree>
      <p:nvGrpSpPr>
        <p:cNvPr id="1" name="Shape 100"/>
        <p:cNvGrpSpPr/>
        <p:nvPr/>
      </p:nvGrpSpPr>
      <p:grpSpPr>
        <a:xfrm>
          <a:off x="0" y="0"/>
          <a:ext cx="0" cy="0"/>
          <a:chOff x="0" y="0"/>
          <a:chExt cx="0" cy="0"/>
        </a:xfrm>
      </p:grpSpPr>
      <p:sp>
        <p:nvSpPr>
          <p:cNvPr id="3" name="Google Shape;101;p18">
            <a:extLst>
              <a:ext uri="{FF2B5EF4-FFF2-40B4-BE49-F238E27FC236}">
                <a16:creationId xmlns:a16="http://schemas.microsoft.com/office/drawing/2014/main" id="{C8E26BE1-ADC1-B34F-B6A2-C956F3A74F05}"/>
              </a:ext>
            </a:extLst>
          </p:cNvPr>
          <p:cNvSpPr>
            <a:spLocks/>
          </p:cNvSpPr>
          <p:nvPr/>
        </p:nvSpPr>
        <p:spPr bwMode="auto">
          <a:xfrm>
            <a:off x="-105833" y="2206625"/>
            <a:ext cx="5264151" cy="5335588"/>
          </a:xfrm>
          <a:custGeom>
            <a:avLst/>
            <a:gdLst>
              <a:gd name="T0" fmla="*/ 324501 w 100485"/>
              <a:gd name="T1" fmla="*/ 0 h 101847"/>
              <a:gd name="T2" fmla="*/ 293540 w 100485"/>
              <a:gd name="T3" fmla="*/ 4924 h 101847"/>
              <a:gd name="T4" fmla="*/ 0 w 100485"/>
              <a:gd name="T5" fmla="*/ 4336544 h 101847"/>
              <a:gd name="T6" fmla="*/ 2286554 w 100485"/>
              <a:gd name="T7" fmla="*/ 5335536 h 101847"/>
              <a:gd name="T8" fmla="*/ 2309303 w 100485"/>
              <a:gd name="T9" fmla="*/ 5334121 h 101847"/>
              <a:gd name="T10" fmla="*/ 3948074 w 100485"/>
              <a:gd name="T11" fmla="*/ 5093292 h 101847"/>
              <a:gd name="T12" fmla="*/ 3432896 w 100485"/>
              <a:gd name="T13" fmla="*/ 4401767 h 101847"/>
              <a:gd name="T14" fmla="*/ 2622410 w 100485"/>
              <a:gd name="T15" fmla="*/ 3919009 h 101847"/>
              <a:gd name="T16" fmla="*/ 2749593 w 100485"/>
              <a:gd name="T17" fmla="*/ 3225022 h 101847"/>
              <a:gd name="T18" fmla="*/ 2534399 w 100485"/>
              <a:gd name="T19" fmla="*/ 2914464 h 101847"/>
              <a:gd name="T20" fmla="*/ 2534399 w 100485"/>
              <a:gd name="T21" fmla="*/ 2483885 h 101847"/>
              <a:gd name="T22" fmla="*/ 2393228 w 100485"/>
              <a:gd name="T23" fmla="*/ 1753278 h 101847"/>
              <a:gd name="T24" fmla="*/ 2132024 w 100485"/>
              <a:gd name="T25" fmla="*/ 1517950 h 101847"/>
              <a:gd name="T26" fmla="*/ 2113597 w 100485"/>
              <a:gd name="T27" fmla="*/ 1518422 h 101847"/>
              <a:gd name="T28" fmla="*/ 1671028 w 100485"/>
              <a:gd name="T29" fmla="*/ 1669038 h 101847"/>
              <a:gd name="T30" fmla="*/ 1575434 w 100485"/>
              <a:gd name="T31" fmla="*/ 1622779 h 101847"/>
              <a:gd name="T32" fmla="*/ 1131922 w 100485"/>
              <a:gd name="T33" fmla="*/ 1343969 h 101847"/>
              <a:gd name="T34" fmla="*/ 1066582 w 100485"/>
              <a:gd name="T35" fmla="*/ 1361781 h 101847"/>
              <a:gd name="T36" fmla="*/ 949182 w 100485"/>
              <a:gd name="T37" fmla="*/ 1129596 h 101847"/>
              <a:gd name="T38" fmla="*/ 626252 w 100485"/>
              <a:gd name="T39" fmla="*/ 735584 h 101847"/>
              <a:gd name="T40" fmla="*/ 324501 w 100485"/>
              <a:gd name="T41" fmla="*/ 0 h 1018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rgbClr val="FAD278"/>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4" name="Google Shape;102;p18">
            <a:extLst>
              <a:ext uri="{FF2B5EF4-FFF2-40B4-BE49-F238E27FC236}">
                <a16:creationId xmlns:a16="http://schemas.microsoft.com/office/drawing/2014/main" id="{0B2942F7-5272-1D49-8B0D-34923BC4E1D4}"/>
              </a:ext>
            </a:extLst>
          </p:cNvPr>
          <p:cNvSpPr>
            <a:spLocks/>
          </p:cNvSpPr>
          <p:nvPr/>
        </p:nvSpPr>
        <p:spPr bwMode="auto">
          <a:xfrm>
            <a:off x="6578601" y="-125413"/>
            <a:ext cx="6491817" cy="7108826"/>
          </a:xfrm>
          <a:custGeom>
            <a:avLst/>
            <a:gdLst>
              <a:gd name="T0" fmla="*/ 1520527 w 123892"/>
              <a:gd name="T1" fmla="*/ 0 h 135659"/>
              <a:gd name="T2" fmla="*/ 841711 w 123892"/>
              <a:gd name="T3" fmla="*/ 48210 h 135659"/>
              <a:gd name="T4" fmla="*/ 652485 w 123892"/>
              <a:gd name="T5" fmla="*/ 68437 h 135659"/>
              <a:gd name="T6" fmla="*/ 39181 w 123892"/>
              <a:gd name="T7" fmla="*/ 0 h 135659"/>
              <a:gd name="T8" fmla="*/ 39181 w 123892"/>
              <a:gd name="T9" fmla="*/ 0 h 135659"/>
              <a:gd name="T10" fmla="*/ 381753 w 123892"/>
              <a:gd name="T11" fmla="*/ 1235853 h 135659"/>
              <a:gd name="T12" fmla="*/ 1145141 w 123892"/>
              <a:gd name="T13" fmla="*/ 1601306 h 135659"/>
              <a:gd name="T14" fmla="*/ 1282138 w 123892"/>
              <a:gd name="T15" fmla="*/ 1979702 h 135659"/>
              <a:gd name="T16" fmla="*/ 1536640 w 123892"/>
              <a:gd name="T17" fmla="*/ 2423443 h 135659"/>
              <a:gd name="T18" fmla="*/ 1389818 w 123892"/>
              <a:gd name="T19" fmla="*/ 3141196 h 135659"/>
              <a:gd name="T20" fmla="*/ 1709832 w 123892"/>
              <a:gd name="T21" fmla="*/ 3501199 h 135659"/>
              <a:gd name="T22" fmla="*/ 1840030 w 123892"/>
              <a:gd name="T23" fmla="*/ 3467452 h 135659"/>
              <a:gd name="T24" fmla="*/ 2068398 w 123892"/>
              <a:gd name="T25" fmla="*/ 3404097 h 135659"/>
              <a:gd name="T26" fmla="*/ 2207793 w 123892"/>
              <a:gd name="T27" fmla="*/ 3506596 h 135659"/>
              <a:gd name="T28" fmla="*/ 1961661 w 123892"/>
              <a:gd name="T29" fmla="*/ 4385538 h 135659"/>
              <a:gd name="T30" fmla="*/ 2399494 w 123892"/>
              <a:gd name="T31" fmla="*/ 4841070 h 135659"/>
              <a:gd name="T32" fmla="*/ 2330957 w 123892"/>
              <a:gd name="T33" fmla="*/ 5506682 h 135659"/>
              <a:gd name="T34" fmla="*/ 2849785 w 123892"/>
              <a:gd name="T35" fmla="*/ 5897288 h 135659"/>
              <a:gd name="T36" fmla="*/ 2701313 w 123892"/>
              <a:gd name="T37" fmla="*/ 6469048 h 135659"/>
              <a:gd name="T38" fmla="*/ 3240105 w 123892"/>
              <a:gd name="T39" fmla="*/ 7108774 h 135659"/>
              <a:gd name="T40" fmla="*/ 3247730 w 123892"/>
              <a:gd name="T41" fmla="*/ 7108512 h 135659"/>
              <a:gd name="T42" fmla="*/ 4539182 w 123892"/>
              <a:gd name="T43" fmla="*/ 6638726 h 135659"/>
              <a:gd name="T44" fmla="*/ 4754699 w 123892"/>
              <a:gd name="T45" fmla="*/ 6273273 h 135659"/>
              <a:gd name="T46" fmla="*/ 4705103 w 123892"/>
              <a:gd name="T47" fmla="*/ 5633810 h 135659"/>
              <a:gd name="T48" fmla="*/ 4316551 w 123892"/>
              <a:gd name="T49" fmla="*/ 5226016 h 135659"/>
              <a:gd name="T50" fmla="*/ 3887836 w 123892"/>
              <a:gd name="T51" fmla="*/ 5024949 h 135659"/>
              <a:gd name="T52" fmla="*/ 3663634 w 123892"/>
              <a:gd name="T53" fmla="*/ 5046539 h 135659"/>
              <a:gd name="T54" fmla="*/ 3391329 w 123892"/>
              <a:gd name="T55" fmla="*/ 5090399 h 135659"/>
              <a:gd name="T56" fmla="*/ 3247730 w 123892"/>
              <a:gd name="T57" fmla="*/ 4850816 h 135659"/>
              <a:gd name="T58" fmla="*/ 3440846 w 123892"/>
              <a:gd name="T59" fmla="*/ 4367930 h 135659"/>
              <a:gd name="T60" fmla="*/ 3391368 w 123892"/>
              <a:gd name="T61" fmla="*/ 3885044 h 135659"/>
              <a:gd name="T62" fmla="*/ 3502585 w 123892"/>
              <a:gd name="T63" fmla="*/ 3454403 h 135659"/>
              <a:gd name="T64" fmla="*/ 3291234 w 123892"/>
              <a:gd name="T65" fmla="*/ 2814940 h 135659"/>
              <a:gd name="T66" fmla="*/ 3391368 w 123892"/>
              <a:gd name="T67" fmla="*/ 2214621 h 135659"/>
              <a:gd name="T68" fmla="*/ 3037989 w 123892"/>
              <a:gd name="T69" fmla="*/ 1653393 h 135659"/>
              <a:gd name="T70" fmla="*/ 3009340 w 123892"/>
              <a:gd name="T71" fmla="*/ 1066175 h 135659"/>
              <a:gd name="T72" fmla="*/ 2877452 w 123892"/>
              <a:gd name="T73" fmla="*/ 204840 h 135659"/>
              <a:gd name="T74" fmla="*/ 1520527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5" name="Google Shape;104;p18">
            <a:extLst>
              <a:ext uri="{FF2B5EF4-FFF2-40B4-BE49-F238E27FC236}">
                <a16:creationId xmlns:a16="http://schemas.microsoft.com/office/drawing/2014/main" id="{88DA012B-52BC-A84B-8C22-31524ED0F3A1}"/>
              </a:ext>
            </a:extLst>
          </p:cNvPr>
          <p:cNvSpPr>
            <a:spLocks/>
          </p:cNvSpPr>
          <p:nvPr/>
        </p:nvSpPr>
        <p:spPr bwMode="auto">
          <a:xfrm rot="142657" flipH="1">
            <a:off x="7848600" y="2281238"/>
            <a:ext cx="5369984" cy="5441950"/>
          </a:xfrm>
          <a:custGeom>
            <a:avLst/>
            <a:gdLst>
              <a:gd name="T0" fmla="*/ 331025 w 100485"/>
              <a:gd name="T1" fmla="*/ 0 h 101847"/>
              <a:gd name="T2" fmla="*/ 299441 w 100485"/>
              <a:gd name="T3" fmla="*/ 5023 h 101847"/>
              <a:gd name="T4" fmla="*/ 0 w 100485"/>
              <a:gd name="T5" fmla="*/ 4422990 h 101847"/>
              <a:gd name="T6" fmla="*/ 2332524 w 100485"/>
              <a:gd name="T7" fmla="*/ 5441897 h 101847"/>
              <a:gd name="T8" fmla="*/ 2355731 w 100485"/>
              <a:gd name="T9" fmla="*/ 5440454 h 101847"/>
              <a:gd name="T10" fmla="*/ 4027448 w 100485"/>
              <a:gd name="T11" fmla="*/ 5194824 h 101847"/>
              <a:gd name="T12" fmla="*/ 3501913 w 100485"/>
              <a:gd name="T13" fmla="*/ 4489514 h 101847"/>
              <a:gd name="T14" fmla="*/ 2675132 w 100485"/>
              <a:gd name="T15" fmla="*/ 3997132 h 101847"/>
              <a:gd name="T16" fmla="*/ 2804873 w 100485"/>
              <a:gd name="T17" fmla="*/ 3289311 h 101847"/>
              <a:gd name="T18" fmla="*/ 2585352 w 100485"/>
              <a:gd name="T19" fmla="*/ 2972562 h 101847"/>
              <a:gd name="T20" fmla="*/ 2585352 w 100485"/>
              <a:gd name="T21" fmla="*/ 2533400 h 101847"/>
              <a:gd name="T22" fmla="*/ 2441343 w 100485"/>
              <a:gd name="T23" fmla="*/ 1788229 h 101847"/>
              <a:gd name="T24" fmla="*/ 2174888 w 100485"/>
              <a:gd name="T25" fmla="*/ 1548210 h 101847"/>
              <a:gd name="T26" fmla="*/ 2156090 w 100485"/>
              <a:gd name="T27" fmla="*/ 1548690 h 101847"/>
              <a:gd name="T28" fmla="*/ 1704623 w 100485"/>
              <a:gd name="T29" fmla="*/ 1702309 h 101847"/>
              <a:gd name="T30" fmla="*/ 1607107 w 100485"/>
              <a:gd name="T31" fmla="*/ 1655128 h 101847"/>
              <a:gd name="T32" fmla="*/ 1154679 w 100485"/>
              <a:gd name="T33" fmla="*/ 1370760 h 101847"/>
              <a:gd name="T34" fmla="*/ 1088025 w 100485"/>
              <a:gd name="T35" fmla="*/ 1388927 h 101847"/>
              <a:gd name="T36" fmla="*/ 968264 w 100485"/>
              <a:gd name="T37" fmla="*/ 1152114 h 101847"/>
              <a:gd name="T38" fmla="*/ 638843 w 100485"/>
              <a:gd name="T39" fmla="*/ 750247 h 101847"/>
              <a:gd name="T40" fmla="*/ 331025 w 100485"/>
              <a:gd name="T41" fmla="*/ 0 h 1018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6" name="Google Shape;105;p18">
            <a:extLst>
              <a:ext uri="{FF2B5EF4-FFF2-40B4-BE49-F238E27FC236}">
                <a16:creationId xmlns:a16="http://schemas.microsoft.com/office/drawing/2014/main" id="{A052F6E9-E658-8840-9E51-7F327B99BF7D}"/>
              </a:ext>
            </a:extLst>
          </p:cNvPr>
          <p:cNvSpPr>
            <a:spLocks/>
          </p:cNvSpPr>
          <p:nvPr/>
        </p:nvSpPr>
        <p:spPr bwMode="auto">
          <a:xfrm rot="1223418">
            <a:off x="-3617384" y="-385763"/>
            <a:ext cx="7268635" cy="7248526"/>
          </a:xfrm>
          <a:custGeom>
            <a:avLst/>
            <a:gdLst>
              <a:gd name="T0" fmla="*/ 1702475 w 123892"/>
              <a:gd name="T1" fmla="*/ 0 h 135659"/>
              <a:gd name="T2" fmla="*/ 942431 w 123892"/>
              <a:gd name="T3" fmla="*/ 49157 h 135659"/>
              <a:gd name="T4" fmla="*/ 730563 w 123892"/>
              <a:gd name="T5" fmla="*/ 69782 h 135659"/>
              <a:gd name="T6" fmla="*/ 43870 w 123892"/>
              <a:gd name="T7" fmla="*/ 0 h 135659"/>
              <a:gd name="T8" fmla="*/ 43870 w 123892"/>
              <a:gd name="T9" fmla="*/ 0 h 135659"/>
              <a:gd name="T10" fmla="*/ 427434 w 123892"/>
              <a:gd name="T11" fmla="*/ 1260139 h 135659"/>
              <a:gd name="T12" fmla="*/ 1282170 w 123892"/>
              <a:gd name="T13" fmla="*/ 1632774 h 135659"/>
              <a:gd name="T14" fmla="*/ 1435560 w 123892"/>
              <a:gd name="T15" fmla="*/ 2018606 h 135659"/>
              <a:gd name="T16" fmla="*/ 1720516 w 123892"/>
              <a:gd name="T17" fmla="*/ 2471068 h 135659"/>
              <a:gd name="T18" fmla="*/ 1556125 w 123892"/>
              <a:gd name="T19" fmla="*/ 3202925 h 135659"/>
              <a:gd name="T20" fmla="*/ 1914432 w 123892"/>
              <a:gd name="T21" fmla="*/ 3570003 h 135659"/>
              <a:gd name="T22" fmla="*/ 2060210 w 123892"/>
              <a:gd name="T23" fmla="*/ 3535593 h 135659"/>
              <a:gd name="T24" fmla="*/ 2315905 w 123892"/>
              <a:gd name="T25" fmla="*/ 3470993 h 135659"/>
              <a:gd name="T26" fmla="*/ 2471979 w 123892"/>
              <a:gd name="T27" fmla="*/ 3575506 h 135659"/>
              <a:gd name="T28" fmla="*/ 2196396 w 123892"/>
              <a:gd name="T29" fmla="*/ 4471721 h 135659"/>
              <a:gd name="T30" fmla="*/ 2686620 w 123892"/>
              <a:gd name="T31" fmla="*/ 4936205 h 135659"/>
              <a:gd name="T32" fmla="*/ 2609881 w 123892"/>
              <a:gd name="T33" fmla="*/ 5614897 h 135659"/>
              <a:gd name="T34" fmla="*/ 3190793 w 123892"/>
              <a:gd name="T35" fmla="*/ 6013179 h 135659"/>
              <a:gd name="T36" fmla="*/ 3024554 w 123892"/>
              <a:gd name="T37" fmla="*/ 6596175 h 135659"/>
              <a:gd name="T38" fmla="*/ 3627820 w 123892"/>
              <a:gd name="T39" fmla="*/ 7248473 h 135659"/>
              <a:gd name="T40" fmla="*/ 3636356 w 123892"/>
              <a:gd name="T41" fmla="*/ 7248205 h 135659"/>
              <a:gd name="T42" fmla="*/ 5082345 w 123892"/>
              <a:gd name="T43" fmla="*/ 6769188 h 135659"/>
              <a:gd name="T44" fmla="*/ 5323651 w 123892"/>
              <a:gd name="T45" fmla="*/ 6396553 h 135659"/>
              <a:gd name="T46" fmla="*/ 5268120 w 123892"/>
              <a:gd name="T47" fmla="*/ 5744523 h 135659"/>
              <a:gd name="T48" fmla="*/ 4833074 w 123892"/>
              <a:gd name="T49" fmla="*/ 5328716 h 135659"/>
              <a:gd name="T50" fmla="*/ 4353058 w 123892"/>
              <a:gd name="T51" fmla="*/ 5123697 h 135659"/>
              <a:gd name="T52" fmla="*/ 4102028 w 123892"/>
              <a:gd name="T53" fmla="*/ 5145711 h 135659"/>
              <a:gd name="T54" fmla="*/ 3797139 w 123892"/>
              <a:gd name="T55" fmla="*/ 5190434 h 135659"/>
              <a:gd name="T56" fmla="*/ 3636356 w 123892"/>
              <a:gd name="T57" fmla="*/ 4946143 h 135659"/>
              <a:gd name="T58" fmla="*/ 3852581 w 123892"/>
              <a:gd name="T59" fmla="*/ 4453767 h 135659"/>
              <a:gd name="T60" fmla="*/ 3797183 w 123892"/>
              <a:gd name="T61" fmla="*/ 3961392 h 135659"/>
              <a:gd name="T62" fmla="*/ 3921708 w 123892"/>
              <a:gd name="T63" fmla="*/ 3522288 h 135659"/>
              <a:gd name="T64" fmla="*/ 3685066 w 123892"/>
              <a:gd name="T65" fmla="*/ 2870258 h 135659"/>
              <a:gd name="T66" fmla="*/ 3797183 w 123892"/>
              <a:gd name="T67" fmla="*/ 2258141 h 135659"/>
              <a:gd name="T68" fmla="*/ 3401518 w 123892"/>
              <a:gd name="T69" fmla="*/ 1685885 h 135659"/>
              <a:gd name="T70" fmla="*/ 3369441 w 123892"/>
              <a:gd name="T71" fmla="*/ 1087127 h 135659"/>
              <a:gd name="T72" fmla="*/ 3221771 w 123892"/>
              <a:gd name="T73" fmla="*/ 208866 h 135659"/>
              <a:gd name="T74" fmla="*/ 1702475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103" name="Google Shape;103;p18"/>
          <p:cNvSpPr txBox="1">
            <a:spLocks noGrp="1"/>
          </p:cNvSpPr>
          <p:nvPr>
            <p:ph type="title"/>
          </p:nvPr>
        </p:nvSpPr>
        <p:spPr>
          <a:xfrm>
            <a:off x="2396800" y="2206000"/>
            <a:ext cx="7398400" cy="2446000"/>
          </a:xfrm>
          <a:prstGeom prst="rect">
            <a:avLst/>
          </a:prstGeom>
        </p:spPr>
        <p:txBody>
          <a:bodyPr spcFirstLastPara="1" anchor="ctr">
            <a:noAutofit/>
          </a:bodyPr>
          <a:lstStyle>
            <a:lvl1pPr lvl="0" algn="ctr" rtl="0">
              <a:lnSpc>
                <a:spcPct val="80000"/>
              </a:lnSpc>
              <a:spcBef>
                <a:spcPts val="0"/>
              </a:spcBef>
              <a:spcAft>
                <a:spcPts val="0"/>
              </a:spcAft>
              <a:buClr>
                <a:schemeClr val="accent6"/>
              </a:buClr>
              <a:buSzPts val="7200"/>
              <a:buNone/>
              <a:defRPr sz="7200">
                <a:solidFill>
                  <a:schemeClr val="accent6"/>
                </a:solidFill>
              </a:defRPr>
            </a:lvl1pPr>
            <a:lvl2pPr lvl="1" algn="ctr" rtl="0">
              <a:lnSpc>
                <a:spcPct val="80000"/>
              </a:lnSpc>
              <a:spcBef>
                <a:spcPts val="0"/>
              </a:spcBef>
              <a:spcAft>
                <a:spcPts val="0"/>
              </a:spcAft>
              <a:buClr>
                <a:schemeClr val="accent6"/>
              </a:buClr>
              <a:buSzPts val="7200"/>
              <a:buNone/>
              <a:defRPr sz="7200">
                <a:solidFill>
                  <a:schemeClr val="accent6"/>
                </a:solidFill>
              </a:defRPr>
            </a:lvl2pPr>
            <a:lvl3pPr lvl="2" algn="ctr" rtl="0">
              <a:lnSpc>
                <a:spcPct val="80000"/>
              </a:lnSpc>
              <a:spcBef>
                <a:spcPts val="0"/>
              </a:spcBef>
              <a:spcAft>
                <a:spcPts val="0"/>
              </a:spcAft>
              <a:buClr>
                <a:schemeClr val="accent6"/>
              </a:buClr>
              <a:buSzPts val="7200"/>
              <a:buNone/>
              <a:defRPr sz="7200">
                <a:solidFill>
                  <a:schemeClr val="accent6"/>
                </a:solidFill>
              </a:defRPr>
            </a:lvl3pPr>
            <a:lvl4pPr lvl="3" algn="ctr" rtl="0">
              <a:lnSpc>
                <a:spcPct val="80000"/>
              </a:lnSpc>
              <a:spcBef>
                <a:spcPts val="0"/>
              </a:spcBef>
              <a:spcAft>
                <a:spcPts val="0"/>
              </a:spcAft>
              <a:buClr>
                <a:schemeClr val="accent6"/>
              </a:buClr>
              <a:buSzPts val="7200"/>
              <a:buNone/>
              <a:defRPr sz="7200">
                <a:solidFill>
                  <a:schemeClr val="accent6"/>
                </a:solidFill>
              </a:defRPr>
            </a:lvl4pPr>
            <a:lvl5pPr lvl="4" algn="ctr" rtl="0">
              <a:lnSpc>
                <a:spcPct val="80000"/>
              </a:lnSpc>
              <a:spcBef>
                <a:spcPts val="0"/>
              </a:spcBef>
              <a:spcAft>
                <a:spcPts val="0"/>
              </a:spcAft>
              <a:buClr>
                <a:schemeClr val="accent6"/>
              </a:buClr>
              <a:buSzPts val="7200"/>
              <a:buNone/>
              <a:defRPr sz="7200">
                <a:solidFill>
                  <a:schemeClr val="accent6"/>
                </a:solidFill>
              </a:defRPr>
            </a:lvl5pPr>
            <a:lvl6pPr lvl="5" algn="ctr" rtl="0">
              <a:lnSpc>
                <a:spcPct val="80000"/>
              </a:lnSpc>
              <a:spcBef>
                <a:spcPts val="0"/>
              </a:spcBef>
              <a:spcAft>
                <a:spcPts val="0"/>
              </a:spcAft>
              <a:buClr>
                <a:schemeClr val="accent6"/>
              </a:buClr>
              <a:buSzPts val="7200"/>
              <a:buNone/>
              <a:defRPr sz="7200">
                <a:solidFill>
                  <a:schemeClr val="accent6"/>
                </a:solidFill>
              </a:defRPr>
            </a:lvl6pPr>
            <a:lvl7pPr lvl="6" algn="ctr" rtl="0">
              <a:lnSpc>
                <a:spcPct val="80000"/>
              </a:lnSpc>
              <a:spcBef>
                <a:spcPts val="0"/>
              </a:spcBef>
              <a:spcAft>
                <a:spcPts val="0"/>
              </a:spcAft>
              <a:buClr>
                <a:schemeClr val="accent6"/>
              </a:buClr>
              <a:buSzPts val="7200"/>
              <a:buNone/>
              <a:defRPr sz="7200">
                <a:solidFill>
                  <a:schemeClr val="accent6"/>
                </a:solidFill>
              </a:defRPr>
            </a:lvl7pPr>
            <a:lvl8pPr lvl="7" algn="ctr" rtl="0">
              <a:lnSpc>
                <a:spcPct val="80000"/>
              </a:lnSpc>
              <a:spcBef>
                <a:spcPts val="0"/>
              </a:spcBef>
              <a:spcAft>
                <a:spcPts val="0"/>
              </a:spcAft>
              <a:buClr>
                <a:schemeClr val="accent6"/>
              </a:buClr>
              <a:buSzPts val="7200"/>
              <a:buNone/>
              <a:defRPr sz="7200">
                <a:solidFill>
                  <a:schemeClr val="accent6"/>
                </a:solidFill>
              </a:defRPr>
            </a:lvl8pPr>
            <a:lvl9pPr lvl="8" algn="ctr" rtl="0">
              <a:lnSpc>
                <a:spcPct val="80000"/>
              </a:lnSpc>
              <a:spcBef>
                <a:spcPts val="0"/>
              </a:spcBef>
              <a:spcAft>
                <a:spcPts val="0"/>
              </a:spcAft>
              <a:buClr>
                <a:schemeClr val="accent6"/>
              </a:buClr>
              <a:buSzPts val="7200"/>
              <a:buNone/>
              <a:defRPr sz="7200">
                <a:solidFill>
                  <a:schemeClr val="accent6"/>
                </a:solidFill>
              </a:defRPr>
            </a:lvl9pPr>
          </a:lstStyle>
          <a:p>
            <a:endParaRPr/>
          </a:p>
        </p:txBody>
      </p:sp>
    </p:spTree>
    <p:extLst>
      <p:ext uri="{BB962C8B-B14F-4D97-AF65-F5344CB8AC3E}">
        <p14:creationId xmlns:p14="http://schemas.microsoft.com/office/powerpoint/2010/main" val="4276071869"/>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257"/>
        <p:cNvGrpSpPr/>
        <p:nvPr/>
      </p:nvGrpSpPr>
      <p:grpSpPr>
        <a:xfrm>
          <a:off x="0" y="0"/>
          <a:ext cx="0" cy="0"/>
          <a:chOff x="0" y="0"/>
          <a:chExt cx="0" cy="0"/>
        </a:xfrm>
      </p:grpSpPr>
      <p:sp>
        <p:nvSpPr>
          <p:cNvPr id="258" name="Google Shape;258;p9"/>
          <p:cNvSpPr txBox="1">
            <a:spLocks noGrp="1"/>
          </p:cNvSpPr>
          <p:nvPr>
            <p:ph type="title"/>
          </p:nvPr>
        </p:nvSpPr>
        <p:spPr>
          <a:xfrm>
            <a:off x="5398000" y="2174736"/>
            <a:ext cx="5824400" cy="11224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sz="48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259" name="Google Shape;259;p9"/>
          <p:cNvSpPr txBox="1">
            <a:spLocks noGrp="1"/>
          </p:cNvSpPr>
          <p:nvPr>
            <p:ph type="subTitle" idx="1"/>
          </p:nvPr>
        </p:nvSpPr>
        <p:spPr>
          <a:xfrm>
            <a:off x="5515667" y="3237167"/>
            <a:ext cx="5706800" cy="14652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60" name="Google Shape;260;p9"/>
          <p:cNvSpPr/>
          <p:nvPr/>
        </p:nvSpPr>
        <p:spPr>
          <a:xfrm>
            <a:off x="-63500" y="5990333"/>
            <a:ext cx="12395200" cy="9948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grpSp>
        <p:nvGrpSpPr>
          <p:cNvPr id="261" name="Google Shape;261;p9"/>
          <p:cNvGrpSpPr/>
          <p:nvPr/>
        </p:nvGrpSpPr>
        <p:grpSpPr>
          <a:xfrm>
            <a:off x="9256367" y="-1275767"/>
            <a:ext cx="4296967" cy="6466200"/>
            <a:chOff x="5219200" y="-59750"/>
            <a:chExt cx="3222725" cy="4849650"/>
          </a:xfrm>
        </p:grpSpPr>
        <p:sp>
          <p:nvSpPr>
            <p:cNvPr id="262" name="Google Shape;262;p9"/>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9"/>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9"/>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9"/>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9"/>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9"/>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9"/>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9"/>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9"/>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9"/>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9"/>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9"/>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9"/>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9"/>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9"/>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9"/>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9"/>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9"/>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9"/>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9"/>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9"/>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9"/>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4" name="Google Shape;284;p9"/>
          <p:cNvGrpSpPr/>
          <p:nvPr/>
        </p:nvGrpSpPr>
        <p:grpSpPr>
          <a:xfrm rot="10800000">
            <a:off x="1713621" y="-3390312"/>
            <a:ext cx="3557888" cy="5354013"/>
            <a:chOff x="5219200" y="-59750"/>
            <a:chExt cx="3222725" cy="4849650"/>
          </a:xfrm>
        </p:grpSpPr>
        <p:sp>
          <p:nvSpPr>
            <p:cNvPr id="285" name="Google Shape;285;p9"/>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9"/>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7" name="Google Shape;287;p9"/>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8" name="Google Shape;288;p9"/>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9"/>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9"/>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9"/>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9"/>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9"/>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9"/>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9"/>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9"/>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9"/>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9"/>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9"/>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9"/>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9"/>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9"/>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9"/>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9"/>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9"/>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9"/>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591044645"/>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377"/>
        <p:cNvGrpSpPr/>
        <p:nvPr/>
      </p:nvGrpSpPr>
      <p:grpSpPr>
        <a:xfrm>
          <a:off x="0" y="0"/>
          <a:ext cx="0" cy="0"/>
          <a:chOff x="0" y="0"/>
          <a:chExt cx="0" cy="0"/>
        </a:xfrm>
      </p:grpSpPr>
      <p:sp>
        <p:nvSpPr>
          <p:cNvPr id="378" name="Google Shape;378;p13"/>
          <p:cNvSpPr txBox="1">
            <a:spLocks noGrp="1"/>
          </p:cNvSpPr>
          <p:nvPr>
            <p:ph type="subTitle" idx="1"/>
          </p:nvPr>
        </p:nvSpPr>
        <p:spPr>
          <a:xfrm>
            <a:off x="4030771" y="1870200"/>
            <a:ext cx="2939200" cy="543600"/>
          </a:xfrm>
          <a:prstGeom prst="rect">
            <a:avLst/>
          </a:prstGeom>
        </p:spPr>
        <p:txBody>
          <a:bodyPr spcFirstLastPara="1" wrap="square" lIns="91425" tIns="91425" rIns="91425" bIns="91425" anchor="ctr" anchorCtr="0">
            <a:noAutofit/>
          </a:bodyPr>
          <a:lstStyle>
            <a:lvl1pPr lvl="0" rtl="0">
              <a:spcBef>
                <a:spcPts val="0"/>
              </a:spcBef>
              <a:spcAft>
                <a:spcPts val="0"/>
              </a:spcAft>
              <a:buSzPts val="1800"/>
              <a:buFont typeface="Poppins"/>
              <a:buNone/>
              <a:defRPr sz="2667">
                <a:latin typeface="Poppins"/>
                <a:ea typeface="Poppins"/>
                <a:cs typeface="Poppins"/>
                <a:sym typeface="Poppins"/>
              </a:defRPr>
            </a:lvl1pPr>
            <a:lvl2pPr lvl="1" rtl="0">
              <a:spcBef>
                <a:spcPts val="0"/>
              </a:spcBef>
              <a:spcAft>
                <a:spcPts val="0"/>
              </a:spcAft>
              <a:buSzPts val="1800"/>
              <a:buFont typeface="Poppins"/>
              <a:buNone/>
              <a:defRPr sz="2400">
                <a:latin typeface="Poppins"/>
                <a:ea typeface="Poppins"/>
                <a:cs typeface="Poppins"/>
                <a:sym typeface="Poppins"/>
              </a:defRPr>
            </a:lvl2pPr>
            <a:lvl3pPr lvl="2" rtl="0">
              <a:spcBef>
                <a:spcPts val="0"/>
              </a:spcBef>
              <a:spcAft>
                <a:spcPts val="0"/>
              </a:spcAft>
              <a:buSzPts val="1800"/>
              <a:buFont typeface="Poppins"/>
              <a:buNone/>
              <a:defRPr sz="2400">
                <a:latin typeface="Poppins"/>
                <a:ea typeface="Poppins"/>
                <a:cs typeface="Poppins"/>
                <a:sym typeface="Poppins"/>
              </a:defRPr>
            </a:lvl3pPr>
            <a:lvl4pPr lvl="3" rtl="0">
              <a:spcBef>
                <a:spcPts val="0"/>
              </a:spcBef>
              <a:spcAft>
                <a:spcPts val="0"/>
              </a:spcAft>
              <a:buSzPts val="1800"/>
              <a:buFont typeface="Poppins"/>
              <a:buNone/>
              <a:defRPr sz="2400">
                <a:latin typeface="Poppins"/>
                <a:ea typeface="Poppins"/>
                <a:cs typeface="Poppins"/>
                <a:sym typeface="Poppins"/>
              </a:defRPr>
            </a:lvl4pPr>
            <a:lvl5pPr lvl="4" rtl="0">
              <a:spcBef>
                <a:spcPts val="0"/>
              </a:spcBef>
              <a:spcAft>
                <a:spcPts val="0"/>
              </a:spcAft>
              <a:buSzPts val="1800"/>
              <a:buFont typeface="Poppins"/>
              <a:buNone/>
              <a:defRPr sz="2400">
                <a:latin typeface="Poppins"/>
                <a:ea typeface="Poppins"/>
                <a:cs typeface="Poppins"/>
                <a:sym typeface="Poppins"/>
              </a:defRPr>
            </a:lvl5pPr>
            <a:lvl6pPr lvl="5" rtl="0">
              <a:spcBef>
                <a:spcPts val="0"/>
              </a:spcBef>
              <a:spcAft>
                <a:spcPts val="0"/>
              </a:spcAft>
              <a:buSzPts val="1800"/>
              <a:buFont typeface="Poppins"/>
              <a:buNone/>
              <a:defRPr sz="2400">
                <a:latin typeface="Poppins"/>
                <a:ea typeface="Poppins"/>
                <a:cs typeface="Poppins"/>
                <a:sym typeface="Poppins"/>
              </a:defRPr>
            </a:lvl6pPr>
            <a:lvl7pPr lvl="6" rtl="0">
              <a:spcBef>
                <a:spcPts val="0"/>
              </a:spcBef>
              <a:spcAft>
                <a:spcPts val="0"/>
              </a:spcAft>
              <a:buSzPts val="1800"/>
              <a:buFont typeface="Poppins"/>
              <a:buNone/>
              <a:defRPr sz="2400">
                <a:latin typeface="Poppins"/>
                <a:ea typeface="Poppins"/>
                <a:cs typeface="Poppins"/>
                <a:sym typeface="Poppins"/>
              </a:defRPr>
            </a:lvl7pPr>
            <a:lvl8pPr lvl="7" rtl="0">
              <a:spcBef>
                <a:spcPts val="0"/>
              </a:spcBef>
              <a:spcAft>
                <a:spcPts val="0"/>
              </a:spcAft>
              <a:buSzPts val="1800"/>
              <a:buFont typeface="Poppins"/>
              <a:buNone/>
              <a:defRPr sz="2400">
                <a:latin typeface="Poppins"/>
                <a:ea typeface="Poppins"/>
                <a:cs typeface="Poppins"/>
                <a:sym typeface="Poppins"/>
              </a:defRPr>
            </a:lvl8pPr>
            <a:lvl9pPr lvl="8" rtl="0">
              <a:spcBef>
                <a:spcPts val="0"/>
              </a:spcBef>
              <a:spcAft>
                <a:spcPts val="0"/>
              </a:spcAft>
              <a:buSzPts val="1800"/>
              <a:buFont typeface="Poppins"/>
              <a:buNone/>
              <a:defRPr sz="2400">
                <a:latin typeface="Poppins"/>
                <a:ea typeface="Poppins"/>
                <a:cs typeface="Poppins"/>
                <a:sym typeface="Poppins"/>
              </a:defRPr>
            </a:lvl9pPr>
          </a:lstStyle>
          <a:p>
            <a:endParaRPr/>
          </a:p>
        </p:txBody>
      </p:sp>
      <p:sp>
        <p:nvSpPr>
          <p:cNvPr id="379" name="Google Shape;379;p13"/>
          <p:cNvSpPr txBox="1">
            <a:spLocks noGrp="1"/>
          </p:cNvSpPr>
          <p:nvPr>
            <p:ph type="subTitle" idx="2"/>
          </p:nvPr>
        </p:nvSpPr>
        <p:spPr>
          <a:xfrm>
            <a:off x="4029101" y="2326500"/>
            <a:ext cx="2966800" cy="832400"/>
          </a:xfrm>
          <a:prstGeom prst="rect">
            <a:avLst/>
          </a:prstGeom>
        </p:spPr>
        <p:txBody>
          <a:bodyPr spcFirstLastPara="1" wrap="square" lIns="91425" tIns="91425" rIns="91425" bIns="91425" anchor="ctr" anchorCtr="0">
            <a:noAutofit/>
          </a:bodyPr>
          <a:lstStyle>
            <a:lvl1pPr lvl="0" rtl="0">
              <a:spcBef>
                <a:spcPts val="0"/>
              </a:spcBef>
              <a:spcAft>
                <a:spcPts val="0"/>
              </a:spcAft>
              <a:buSzPts val="1400"/>
              <a:buNone/>
              <a:defRPr sz="1867"/>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80" name="Google Shape;380;p13"/>
          <p:cNvSpPr txBox="1">
            <a:spLocks noGrp="1"/>
          </p:cNvSpPr>
          <p:nvPr>
            <p:ph type="title" hasCustomPrompt="1"/>
          </p:nvPr>
        </p:nvSpPr>
        <p:spPr>
          <a:xfrm>
            <a:off x="3067501" y="1870200"/>
            <a:ext cx="961600" cy="1288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None/>
              <a:defRPr b="1">
                <a:solidFill>
                  <a:schemeClr val="accent2"/>
                </a:solidFill>
              </a:defRPr>
            </a:lvl1pPr>
            <a:lvl2pPr lvl="1"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2pPr>
            <a:lvl3pPr lvl="2"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3pPr>
            <a:lvl4pPr lvl="3"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4pPr>
            <a:lvl5pPr lvl="4"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5pPr>
            <a:lvl6pPr lvl="5"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6pPr>
            <a:lvl7pPr lvl="6"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7pPr>
            <a:lvl8pPr lvl="7"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8pPr>
            <a:lvl9pPr lvl="8"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9pPr>
          </a:lstStyle>
          <a:p>
            <a:r>
              <a:t>xx%</a:t>
            </a:r>
          </a:p>
        </p:txBody>
      </p:sp>
      <p:sp>
        <p:nvSpPr>
          <p:cNvPr id="381" name="Google Shape;381;p13"/>
          <p:cNvSpPr txBox="1">
            <a:spLocks noGrp="1"/>
          </p:cNvSpPr>
          <p:nvPr>
            <p:ph type="subTitle" idx="3"/>
          </p:nvPr>
        </p:nvSpPr>
        <p:spPr>
          <a:xfrm>
            <a:off x="4029101" y="3469167"/>
            <a:ext cx="2939200" cy="543600"/>
          </a:xfrm>
          <a:prstGeom prst="rect">
            <a:avLst/>
          </a:prstGeom>
        </p:spPr>
        <p:txBody>
          <a:bodyPr spcFirstLastPara="1" wrap="square" lIns="91425" tIns="91425" rIns="91425" bIns="91425" anchor="ctr" anchorCtr="0">
            <a:noAutofit/>
          </a:bodyPr>
          <a:lstStyle>
            <a:lvl1pPr lvl="0" rtl="0">
              <a:spcBef>
                <a:spcPts val="0"/>
              </a:spcBef>
              <a:spcAft>
                <a:spcPts val="0"/>
              </a:spcAft>
              <a:buSzPts val="1800"/>
              <a:buFont typeface="Poppins"/>
              <a:buNone/>
              <a:defRPr sz="2667">
                <a:latin typeface="Poppins"/>
                <a:ea typeface="Poppins"/>
                <a:cs typeface="Poppins"/>
                <a:sym typeface="Poppins"/>
              </a:defRPr>
            </a:lvl1pPr>
            <a:lvl2pPr lvl="1" rtl="0">
              <a:spcBef>
                <a:spcPts val="0"/>
              </a:spcBef>
              <a:spcAft>
                <a:spcPts val="0"/>
              </a:spcAft>
              <a:buSzPts val="1800"/>
              <a:buFont typeface="Poppins"/>
              <a:buNone/>
              <a:defRPr sz="2400">
                <a:latin typeface="Poppins"/>
                <a:ea typeface="Poppins"/>
                <a:cs typeface="Poppins"/>
                <a:sym typeface="Poppins"/>
              </a:defRPr>
            </a:lvl2pPr>
            <a:lvl3pPr lvl="2" rtl="0">
              <a:spcBef>
                <a:spcPts val="0"/>
              </a:spcBef>
              <a:spcAft>
                <a:spcPts val="0"/>
              </a:spcAft>
              <a:buSzPts val="1800"/>
              <a:buFont typeface="Poppins"/>
              <a:buNone/>
              <a:defRPr sz="2400">
                <a:latin typeface="Poppins"/>
                <a:ea typeface="Poppins"/>
                <a:cs typeface="Poppins"/>
                <a:sym typeface="Poppins"/>
              </a:defRPr>
            </a:lvl3pPr>
            <a:lvl4pPr lvl="3" rtl="0">
              <a:spcBef>
                <a:spcPts val="0"/>
              </a:spcBef>
              <a:spcAft>
                <a:spcPts val="0"/>
              </a:spcAft>
              <a:buSzPts val="1800"/>
              <a:buFont typeface="Poppins"/>
              <a:buNone/>
              <a:defRPr sz="2400">
                <a:latin typeface="Poppins"/>
                <a:ea typeface="Poppins"/>
                <a:cs typeface="Poppins"/>
                <a:sym typeface="Poppins"/>
              </a:defRPr>
            </a:lvl4pPr>
            <a:lvl5pPr lvl="4" rtl="0">
              <a:spcBef>
                <a:spcPts val="0"/>
              </a:spcBef>
              <a:spcAft>
                <a:spcPts val="0"/>
              </a:spcAft>
              <a:buSzPts val="1800"/>
              <a:buFont typeface="Poppins"/>
              <a:buNone/>
              <a:defRPr sz="2400">
                <a:latin typeface="Poppins"/>
                <a:ea typeface="Poppins"/>
                <a:cs typeface="Poppins"/>
                <a:sym typeface="Poppins"/>
              </a:defRPr>
            </a:lvl5pPr>
            <a:lvl6pPr lvl="5" rtl="0">
              <a:spcBef>
                <a:spcPts val="0"/>
              </a:spcBef>
              <a:spcAft>
                <a:spcPts val="0"/>
              </a:spcAft>
              <a:buSzPts val="1800"/>
              <a:buFont typeface="Poppins"/>
              <a:buNone/>
              <a:defRPr sz="2400">
                <a:latin typeface="Poppins"/>
                <a:ea typeface="Poppins"/>
                <a:cs typeface="Poppins"/>
                <a:sym typeface="Poppins"/>
              </a:defRPr>
            </a:lvl6pPr>
            <a:lvl7pPr lvl="6" rtl="0">
              <a:spcBef>
                <a:spcPts val="0"/>
              </a:spcBef>
              <a:spcAft>
                <a:spcPts val="0"/>
              </a:spcAft>
              <a:buSzPts val="1800"/>
              <a:buFont typeface="Poppins"/>
              <a:buNone/>
              <a:defRPr sz="2400">
                <a:latin typeface="Poppins"/>
                <a:ea typeface="Poppins"/>
                <a:cs typeface="Poppins"/>
                <a:sym typeface="Poppins"/>
              </a:defRPr>
            </a:lvl7pPr>
            <a:lvl8pPr lvl="7" rtl="0">
              <a:spcBef>
                <a:spcPts val="0"/>
              </a:spcBef>
              <a:spcAft>
                <a:spcPts val="0"/>
              </a:spcAft>
              <a:buSzPts val="1800"/>
              <a:buFont typeface="Poppins"/>
              <a:buNone/>
              <a:defRPr sz="2400">
                <a:latin typeface="Poppins"/>
                <a:ea typeface="Poppins"/>
                <a:cs typeface="Poppins"/>
                <a:sym typeface="Poppins"/>
              </a:defRPr>
            </a:lvl8pPr>
            <a:lvl9pPr lvl="8" rtl="0">
              <a:spcBef>
                <a:spcPts val="0"/>
              </a:spcBef>
              <a:spcAft>
                <a:spcPts val="0"/>
              </a:spcAft>
              <a:buSzPts val="1800"/>
              <a:buFont typeface="Poppins"/>
              <a:buNone/>
              <a:defRPr sz="2400">
                <a:latin typeface="Poppins"/>
                <a:ea typeface="Poppins"/>
                <a:cs typeface="Poppins"/>
                <a:sym typeface="Poppins"/>
              </a:defRPr>
            </a:lvl9pPr>
          </a:lstStyle>
          <a:p>
            <a:endParaRPr/>
          </a:p>
        </p:txBody>
      </p:sp>
      <p:sp>
        <p:nvSpPr>
          <p:cNvPr id="382" name="Google Shape;382;p13"/>
          <p:cNvSpPr txBox="1">
            <a:spLocks noGrp="1"/>
          </p:cNvSpPr>
          <p:nvPr>
            <p:ph type="subTitle" idx="4"/>
          </p:nvPr>
        </p:nvSpPr>
        <p:spPr>
          <a:xfrm>
            <a:off x="4029101" y="3923329"/>
            <a:ext cx="2952800" cy="832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83" name="Google Shape;383;p13"/>
          <p:cNvSpPr txBox="1">
            <a:spLocks noGrp="1"/>
          </p:cNvSpPr>
          <p:nvPr>
            <p:ph type="title" idx="5" hasCustomPrompt="1"/>
          </p:nvPr>
        </p:nvSpPr>
        <p:spPr>
          <a:xfrm>
            <a:off x="3067501" y="3469167"/>
            <a:ext cx="961600" cy="1288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None/>
              <a:defRPr b="1">
                <a:solidFill>
                  <a:schemeClr val="accent2"/>
                </a:solidFill>
              </a:defRPr>
            </a:lvl1pPr>
            <a:lvl2pPr lvl="1"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2pPr>
            <a:lvl3pPr lvl="2"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3pPr>
            <a:lvl4pPr lvl="3"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4pPr>
            <a:lvl5pPr lvl="4"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5pPr>
            <a:lvl6pPr lvl="5"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6pPr>
            <a:lvl7pPr lvl="6"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7pPr>
            <a:lvl8pPr lvl="7"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8pPr>
            <a:lvl9pPr lvl="8"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9pPr>
          </a:lstStyle>
          <a:p>
            <a:r>
              <a:t>xx%</a:t>
            </a:r>
          </a:p>
        </p:txBody>
      </p:sp>
      <p:sp>
        <p:nvSpPr>
          <p:cNvPr id="384" name="Google Shape;384;p13"/>
          <p:cNvSpPr txBox="1">
            <a:spLocks noGrp="1"/>
          </p:cNvSpPr>
          <p:nvPr>
            <p:ph type="subTitle" idx="6"/>
          </p:nvPr>
        </p:nvSpPr>
        <p:spPr>
          <a:xfrm>
            <a:off x="8268301" y="1870200"/>
            <a:ext cx="2952800" cy="543600"/>
          </a:xfrm>
          <a:prstGeom prst="rect">
            <a:avLst/>
          </a:prstGeom>
        </p:spPr>
        <p:txBody>
          <a:bodyPr spcFirstLastPara="1" wrap="square" lIns="91425" tIns="91425" rIns="91425" bIns="91425" anchor="ctr" anchorCtr="0">
            <a:noAutofit/>
          </a:bodyPr>
          <a:lstStyle>
            <a:lvl1pPr lvl="0" rtl="0">
              <a:spcBef>
                <a:spcPts val="0"/>
              </a:spcBef>
              <a:spcAft>
                <a:spcPts val="0"/>
              </a:spcAft>
              <a:buSzPts val="1800"/>
              <a:buFont typeface="Poppins"/>
              <a:buNone/>
              <a:defRPr sz="2667">
                <a:latin typeface="Poppins"/>
                <a:ea typeface="Poppins"/>
                <a:cs typeface="Poppins"/>
                <a:sym typeface="Poppins"/>
              </a:defRPr>
            </a:lvl1pPr>
            <a:lvl2pPr lvl="1" rtl="0">
              <a:spcBef>
                <a:spcPts val="0"/>
              </a:spcBef>
              <a:spcAft>
                <a:spcPts val="0"/>
              </a:spcAft>
              <a:buSzPts val="1800"/>
              <a:buFont typeface="Poppins"/>
              <a:buNone/>
              <a:defRPr sz="2400">
                <a:latin typeface="Poppins"/>
                <a:ea typeface="Poppins"/>
                <a:cs typeface="Poppins"/>
                <a:sym typeface="Poppins"/>
              </a:defRPr>
            </a:lvl2pPr>
            <a:lvl3pPr lvl="2" rtl="0">
              <a:spcBef>
                <a:spcPts val="0"/>
              </a:spcBef>
              <a:spcAft>
                <a:spcPts val="0"/>
              </a:spcAft>
              <a:buSzPts val="1800"/>
              <a:buFont typeface="Poppins"/>
              <a:buNone/>
              <a:defRPr sz="2400">
                <a:latin typeface="Poppins"/>
                <a:ea typeface="Poppins"/>
                <a:cs typeface="Poppins"/>
                <a:sym typeface="Poppins"/>
              </a:defRPr>
            </a:lvl3pPr>
            <a:lvl4pPr lvl="3" rtl="0">
              <a:spcBef>
                <a:spcPts val="0"/>
              </a:spcBef>
              <a:spcAft>
                <a:spcPts val="0"/>
              </a:spcAft>
              <a:buSzPts val="1800"/>
              <a:buFont typeface="Poppins"/>
              <a:buNone/>
              <a:defRPr sz="2400">
                <a:latin typeface="Poppins"/>
                <a:ea typeface="Poppins"/>
                <a:cs typeface="Poppins"/>
                <a:sym typeface="Poppins"/>
              </a:defRPr>
            </a:lvl4pPr>
            <a:lvl5pPr lvl="4" rtl="0">
              <a:spcBef>
                <a:spcPts val="0"/>
              </a:spcBef>
              <a:spcAft>
                <a:spcPts val="0"/>
              </a:spcAft>
              <a:buSzPts val="1800"/>
              <a:buFont typeface="Poppins"/>
              <a:buNone/>
              <a:defRPr sz="2400">
                <a:latin typeface="Poppins"/>
                <a:ea typeface="Poppins"/>
                <a:cs typeface="Poppins"/>
                <a:sym typeface="Poppins"/>
              </a:defRPr>
            </a:lvl5pPr>
            <a:lvl6pPr lvl="5" rtl="0">
              <a:spcBef>
                <a:spcPts val="0"/>
              </a:spcBef>
              <a:spcAft>
                <a:spcPts val="0"/>
              </a:spcAft>
              <a:buSzPts val="1800"/>
              <a:buFont typeface="Poppins"/>
              <a:buNone/>
              <a:defRPr sz="2400">
                <a:latin typeface="Poppins"/>
                <a:ea typeface="Poppins"/>
                <a:cs typeface="Poppins"/>
                <a:sym typeface="Poppins"/>
              </a:defRPr>
            </a:lvl6pPr>
            <a:lvl7pPr lvl="6" rtl="0">
              <a:spcBef>
                <a:spcPts val="0"/>
              </a:spcBef>
              <a:spcAft>
                <a:spcPts val="0"/>
              </a:spcAft>
              <a:buSzPts val="1800"/>
              <a:buFont typeface="Poppins"/>
              <a:buNone/>
              <a:defRPr sz="2400">
                <a:latin typeface="Poppins"/>
                <a:ea typeface="Poppins"/>
                <a:cs typeface="Poppins"/>
                <a:sym typeface="Poppins"/>
              </a:defRPr>
            </a:lvl7pPr>
            <a:lvl8pPr lvl="7" rtl="0">
              <a:spcBef>
                <a:spcPts val="0"/>
              </a:spcBef>
              <a:spcAft>
                <a:spcPts val="0"/>
              </a:spcAft>
              <a:buSzPts val="1800"/>
              <a:buFont typeface="Poppins"/>
              <a:buNone/>
              <a:defRPr sz="2400">
                <a:latin typeface="Poppins"/>
                <a:ea typeface="Poppins"/>
                <a:cs typeface="Poppins"/>
                <a:sym typeface="Poppins"/>
              </a:defRPr>
            </a:lvl8pPr>
            <a:lvl9pPr lvl="8" rtl="0">
              <a:spcBef>
                <a:spcPts val="0"/>
              </a:spcBef>
              <a:spcAft>
                <a:spcPts val="0"/>
              </a:spcAft>
              <a:buSzPts val="1800"/>
              <a:buFont typeface="Poppins"/>
              <a:buNone/>
              <a:defRPr sz="2400">
                <a:latin typeface="Poppins"/>
                <a:ea typeface="Poppins"/>
                <a:cs typeface="Poppins"/>
                <a:sym typeface="Poppins"/>
              </a:defRPr>
            </a:lvl9pPr>
          </a:lstStyle>
          <a:p>
            <a:endParaRPr/>
          </a:p>
        </p:txBody>
      </p:sp>
      <p:sp>
        <p:nvSpPr>
          <p:cNvPr id="385" name="Google Shape;385;p13"/>
          <p:cNvSpPr txBox="1">
            <a:spLocks noGrp="1"/>
          </p:cNvSpPr>
          <p:nvPr>
            <p:ph type="subTitle" idx="7"/>
          </p:nvPr>
        </p:nvSpPr>
        <p:spPr>
          <a:xfrm>
            <a:off x="8266635" y="2326500"/>
            <a:ext cx="2966800" cy="832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86" name="Google Shape;386;p13"/>
          <p:cNvSpPr txBox="1">
            <a:spLocks noGrp="1"/>
          </p:cNvSpPr>
          <p:nvPr>
            <p:ph type="title" idx="8" hasCustomPrompt="1"/>
          </p:nvPr>
        </p:nvSpPr>
        <p:spPr>
          <a:xfrm>
            <a:off x="7305035" y="1868100"/>
            <a:ext cx="961600" cy="1288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None/>
              <a:defRPr b="1">
                <a:solidFill>
                  <a:schemeClr val="accent2"/>
                </a:solidFill>
              </a:defRPr>
            </a:lvl1pPr>
            <a:lvl2pPr lvl="1"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2pPr>
            <a:lvl3pPr lvl="2"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3pPr>
            <a:lvl4pPr lvl="3"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4pPr>
            <a:lvl5pPr lvl="4"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5pPr>
            <a:lvl6pPr lvl="5"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6pPr>
            <a:lvl7pPr lvl="6"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7pPr>
            <a:lvl8pPr lvl="7"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8pPr>
            <a:lvl9pPr lvl="8"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9pPr>
          </a:lstStyle>
          <a:p>
            <a:r>
              <a:t>xx%</a:t>
            </a:r>
          </a:p>
        </p:txBody>
      </p:sp>
      <p:sp>
        <p:nvSpPr>
          <p:cNvPr id="387" name="Google Shape;387;p13"/>
          <p:cNvSpPr txBox="1">
            <a:spLocks noGrp="1"/>
          </p:cNvSpPr>
          <p:nvPr>
            <p:ph type="subTitle" idx="9"/>
          </p:nvPr>
        </p:nvSpPr>
        <p:spPr>
          <a:xfrm>
            <a:off x="8268304" y="3469167"/>
            <a:ext cx="2939200" cy="543600"/>
          </a:xfrm>
          <a:prstGeom prst="rect">
            <a:avLst/>
          </a:prstGeom>
        </p:spPr>
        <p:txBody>
          <a:bodyPr spcFirstLastPara="1" wrap="square" lIns="91425" tIns="91425" rIns="91425" bIns="91425" anchor="ctr" anchorCtr="0">
            <a:noAutofit/>
          </a:bodyPr>
          <a:lstStyle>
            <a:lvl1pPr lvl="0" rtl="0">
              <a:spcBef>
                <a:spcPts val="0"/>
              </a:spcBef>
              <a:spcAft>
                <a:spcPts val="0"/>
              </a:spcAft>
              <a:buSzPts val="1800"/>
              <a:buFont typeface="Poppins"/>
              <a:buNone/>
              <a:defRPr sz="2667">
                <a:latin typeface="Poppins"/>
                <a:ea typeface="Poppins"/>
                <a:cs typeface="Poppins"/>
                <a:sym typeface="Poppins"/>
              </a:defRPr>
            </a:lvl1pPr>
            <a:lvl2pPr lvl="1" rtl="0">
              <a:spcBef>
                <a:spcPts val="0"/>
              </a:spcBef>
              <a:spcAft>
                <a:spcPts val="0"/>
              </a:spcAft>
              <a:buSzPts val="1800"/>
              <a:buFont typeface="Poppins"/>
              <a:buNone/>
              <a:defRPr sz="2400">
                <a:latin typeface="Poppins"/>
                <a:ea typeface="Poppins"/>
                <a:cs typeface="Poppins"/>
                <a:sym typeface="Poppins"/>
              </a:defRPr>
            </a:lvl2pPr>
            <a:lvl3pPr lvl="2" rtl="0">
              <a:spcBef>
                <a:spcPts val="0"/>
              </a:spcBef>
              <a:spcAft>
                <a:spcPts val="0"/>
              </a:spcAft>
              <a:buSzPts val="1800"/>
              <a:buFont typeface="Poppins"/>
              <a:buNone/>
              <a:defRPr sz="2400">
                <a:latin typeface="Poppins"/>
                <a:ea typeface="Poppins"/>
                <a:cs typeface="Poppins"/>
                <a:sym typeface="Poppins"/>
              </a:defRPr>
            </a:lvl3pPr>
            <a:lvl4pPr lvl="3" rtl="0">
              <a:spcBef>
                <a:spcPts val="0"/>
              </a:spcBef>
              <a:spcAft>
                <a:spcPts val="0"/>
              </a:spcAft>
              <a:buSzPts val="1800"/>
              <a:buFont typeface="Poppins"/>
              <a:buNone/>
              <a:defRPr sz="2400">
                <a:latin typeface="Poppins"/>
                <a:ea typeface="Poppins"/>
                <a:cs typeface="Poppins"/>
                <a:sym typeface="Poppins"/>
              </a:defRPr>
            </a:lvl4pPr>
            <a:lvl5pPr lvl="4" rtl="0">
              <a:spcBef>
                <a:spcPts val="0"/>
              </a:spcBef>
              <a:spcAft>
                <a:spcPts val="0"/>
              </a:spcAft>
              <a:buSzPts val="1800"/>
              <a:buFont typeface="Poppins"/>
              <a:buNone/>
              <a:defRPr sz="2400">
                <a:latin typeface="Poppins"/>
                <a:ea typeface="Poppins"/>
                <a:cs typeface="Poppins"/>
                <a:sym typeface="Poppins"/>
              </a:defRPr>
            </a:lvl5pPr>
            <a:lvl6pPr lvl="5" rtl="0">
              <a:spcBef>
                <a:spcPts val="0"/>
              </a:spcBef>
              <a:spcAft>
                <a:spcPts val="0"/>
              </a:spcAft>
              <a:buSzPts val="1800"/>
              <a:buFont typeface="Poppins"/>
              <a:buNone/>
              <a:defRPr sz="2400">
                <a:latin typeface="Poppins"/>
                <a:ea typeface="Poppins"/>
                <a:cs typeface="Poppins"/>
                <a:sym typeface="Poppins"/>
              </a:defRPr>
            </a:lvl6pPr>
            <a:lvl7pPr lvl="6" rtl="0">
              <a:spcBef>
                <a:spcPts val="0"/>
              </a:spcBef>
              <a:spcAft>
                <a:spcPts val="0"/>
              </a:spcAft>
              <a:buSzPts val="1800"/>
              <a:buFont typeface="Poppins"/>
              <a:buNone/>
              <a:defRPr sz="2400">
                <a:latin typeface="Poppins"/>
                <a:ea typeface="Poppins"/>
                <a:cs typeface="Poppins"/>
                <a:sym typeface="Poppins"/>
              </a:defRPr>
            </a:lvl7pPr>
            <a:lvl8pPr lvl="7" rtl="0">
              <a:spcBef>
                <a:spcPts val="0"/>
              </a:spcBef>
              <a:spcAft>
                <a:spcPts val="0"/>
              </a:spcAft>
              <a:buSzPts val="1800"/>
              <a:buFont typeface="Poppins"/>
              <a:buNone/>
              <a:defRPr sz="2400">
                <a:latin typeface="Poppins"/>
                <a:ea typeface="Poppins"/>
                <a:cs typeface="Poppins"/>
                <a:sym typeface="Poppins"/>
              </a:defRPr>
            </a:lvl8pPr>
            <a:lvl9pPr lvl="8" rtl="0">
              <a:spcBef>
                <a:spcPts val="0"/>
              </a:spcBef>
              <a:spcAft>
                <a:spcPts val="0"/>
              </a:spcAft>
              <a:buSzPts val="1800"/>
              <a:buFont typeface="Poppins"/>
              <a:buNone/>
              <a:defRPr sz="2400">
                <a:latin typeface="Poppins"/>
                <a:ea typeface="Poppins"/>
                <a:cs typeface="Poppins"/>
                <a:sym typeface="Poppins"/>
              </a:defRPr>
            </a:lvl9pPr>
          </a:lstStyle>
          <a:p>
            <a:endParaRPr/>
          </a:p>
        </p:txBody>
      </p:sp>
      <p:sp>
        <p:nvSpPr>
          <p:cNvPr id="388" name="Google Shape;388;p13"/>
          <p:cNvSpPr txBox="1">
            <a:spLocks noGrp="1"/>
          </p:cNvSpPr>
          <p:nvPr>
            <p:ph type="subTitle" idx="13"/>
          </p:nvPr>
        </p:nvSpPr>
        <p:spPr>
          <a:xfrm>
            <a:off x="8268368" y="3923332"/>
            <a:ext cx="2952800" cy="832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867"/>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89" name="Google Shape;389;p13"/>
          <p:cNvSpPr txBox="1">
            <a:spLocks noGrp="1"/>
          </p:cNvSpPr>
          <p:nvPr>
            <p:ph type="title" idx="14" hasCustomPrompt="1"/>
          </p:nvPr>
        </p:nvSpPr>
        <p:spPr>
          <a:xfrm>
            <a:off x="7305035" y="3469167"/>
            <a:ext cx="961600" cy="1288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None/>
              <a:defRPr b="1">
                <a:solidFill>
                  <a:schemeClr val="accent2"/>
                </a:solidFill>
              </a:defRPr>
            </a:lvl1pPr>
            <a:lvl2pPr lvl="1"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2pPr>
            <a:lvl3pPr lvl="2"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3pPr>
            <a:lvl4pPr lvl="3"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4pPr>
            <a:lvl5pPr lvl="4"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5pPr>
            <a:lvl6pPr lvl="5"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6pPr>
            <a:lvl7pPr lvl="6"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7pPr>
            <a:lvl8pPr lvl="7"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8pPr>
            <a:lvl9pPr lvl="8" algn="r" rtl="0">
              <a:spcBef>
                <a:spcPts val="0"/>
              </a:spcBef>
              <a:spcAft>
                <a:spcPts val="0"/>
              </a:spcAft>
              <a:buClr>
                <a:schemeClr val="dk2"/>
              </a:buClr>
              <a:buSzPts val="3600"/>
              <a:buFont typeface="Poppins"/>
              <a:buNone/>
              <a:defRPr sz="4800" b="1">
                <a:solidFill>
                  <a:schemeClr val="dk2"/>
                </a:solidFill>
                <a:latin typeface="Poppins"/>
                <a:ea typeface="Poppins"/>
                <a:cs typeface="Poppins"/>
                <a:sym typeface="Poppins"/>
              </a:defRPr>
            </a:lvl9pPr>
          </a:lstStyle>
          <a:p>
            <a:r>
              <a:t>xx%</a:t>
            </a:r>
          </a:p>
        </p:txBody>
      </p:sp>
      <p:sp>
        <p:nvSpPr>
          <p:cNvPr id="390" name="Google Shape;390;p13"/>
          <p:cNvSpPr txBox="1">
            <a:spLocks noGrp="1"/>
          </p:cNvSpPr>
          <p:nvPr>
            <p:ph type="title" idx="15"/>
          </p:nvPr>
        </p:nvSpPr>
        <p:spPr>
          <a:xfrm>
            <a:off x="3067500" y="720000"/>
            <a:ext cx="8164400" cy="7636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391" name="Google Shape;391;p13"/>
          <p:cNvGrpSpPr/>
          <p:nvPr/>
        </p:nvGrpSpPr>
        <p:grpSpPr>
          <a:xfrm>
            <a:off x="-1322682" y="-182699"/>
            <a:ext cx="4462100" cy="6413500"/>
            <a:chOff x="-798375" y="146950"/>
            <a:chExt cx="3346575" cy="4810125"/>
          </a:xfrm>
        </p:grpSpPr>
        <p:sp>
          <p:nvSpPr>
            <p:cNvPr id="392" name="Google Shape;392;p13"/>
            <p:cNvSpPr/>
            <p:nvPr/>
          </p:nvSpPr>
          <p:spPr>
            <a:xfrm>
              <a:off x="-798375" y="357450"/>
              <a:ext cx="3042625" cy="3523625"/>
            </a:xfrm>
            <a:custGeom>
              <a:avLst/>
              <a:gdLst/>
              <a:ahLst/>
              <a:cxnLst/>
              <a:rect l="l" t="t" r="r" b="b"/>
              <a:pathLst>
                <a:path w="121705" h="140945" extrusionOk="0">
                  <a:moveTo>
                    <a:pt x="119151" y="0"/>
                  </a:moveTo>
                  <a:cubicBezTo>
                    <a:pt x="71947" y="38147"/>
                    <a:pt x="31399" y="84743"/>
                    <a:pt x="0" y="136993"/>
                  </a:cubicBezTo>
                  <a:lnTo>
                    <a:pt x="6718" y="140944"/>
                  </a:lnTo>
                  <a:cubicBezTo>
                    <a:pt x="36566" y="88846"/>
                    <a:pt x="75655" y="41916"/>
                    <a:pt x="121705" y="3070"/>
                  </a:cubicBezTo>
                  <a:lnTo>
                    <a:pt x="119151" y="0"/>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13"/>
            <p:cNvSpPr/>
            <p:nvPr/>
          </p:nvSpPr>
          <p:spPr>
            <a:xfrm>
              <a:off x="526875" y="1282225"/>
              <a:ext cx="205200" cy="341975"/>
            </a:xfrm>
            <a:custGeom>
              <a:avLst/>
              <a:gdLst/>
              <a:ahLst/>
              <a:cxnLst/>
              <a:rect l="l" t="t" r="r" b="b"/>
              <a:pathLst>
                <a:path w="8208" h="13679" extrusionOk="0">
                  <a:moveTo>
                    <a:pt x="0" y="0"/>
                  </a:moveTo>
                  <a:lnTo>
                    <a:pt x="0" y="0"/>
                  </a:lnTo>
                  <a:cubicBezTo>
                    <a:pt x="943" y="8876"/>
                    <a:pt x="8207" y="13678"/>
                    <a:pt x="8207" y="13678"/>
                  </a:cubicBezTo>
                  <a:cubicBezTo>
                    <a:pt x="4803" y="6140"/>
                    <a:pt x="0" y="1"/>
                    <a:pt x="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13"/>
            <p:cNvSpPr/>
            <p:nvPr/>
          </p:nvSpPr>
          <p:spPr>
            <a:xfrm>
              <a:off x="696325" y="1064900"/>
              <a:ext cx="202925" cy="477225"/>
            </a:xfrm>
            <a:custGeom>
              <a:avLst/>
              <a:gdLst/>
              <a:ahLst/>
              <a:cxnLst/>
              <a:rect l="l" t="t" r="r" b="b"/>
              <a:pathLst>
                <a:path w="8117" h="19089" extrusionOk="0">
                  <a:moveTo>
                    <a:pt x="8116" y="0"/>
                  </a:moveTo>
                  <a:cubicBezTo>
                    <a:pt x="1" y="8025"/>
                    <a:pt x="973" y="19089"/>
                    <a:pt x="973" y="19089"/>
                  </a:cubicBezTo>
                  <a:cubicBezTo>
                    <a:pt x="5776" y="9697"/>
                    <a:pt x="8116" y="31"/>
                    <a:pt x="811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5" name="Google Shape;395;p13"/>
            <p:cNvSpPr/>
            <p:nvPr/>
          </p:nvSpPr>
          <p:spPr>
            <a:xfrm>
              <a:off x="466075" y="1572500"/>
              <a:ext cx="114775" cy="427850"/>
            </a:xfrm>
            <a:custGeom>
              <a:avLst/>
              <a:gdLst/>
              <a:ahLst/>
              <a:cxnLst/>
              <a:rect l="l" t="t" r="r" b="b"/>
              <a:pathLst>
                <a:path w="4591" h="17114" extrusionOk="0">
                  <a:moveTo>
                    <a:pt x="3496" y="1"/>
                  </a:moveTo>
                  <a:lnTo>
                    <a:pt x="3496" y="1"/>
                  </a:lnTo>
                  <a:cubicBezTo>
                    <a:pt x="1" y="9423"/>
                    <a:pt x="2128" y="17113"/>
                    <a:pt x="2128" y="17113"/>
                  </a:cubicBezTo>
                  <a:cubicBezTo>
                    <a:pt x="4590" y="9393"/>
                    <a:pt x="3527" y="1"/>
                    <a:pt x="3496"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13"/>
            <p:cNvSpPr/>
            <p:nvPr/>
          </p:nvSpPr>
          <p:spPr>
            <a:xfrm>
              <a:off x="716850" y="1245000"/>
              <a:ext cx="260675" cy="296375"/>
            </a:xfrm>
            <a:custGeom>
              <a:avLst/>
              <a:gdLst/>
              <a:ahLst/>
              <a:cxnLst/>
              <a:rect l="l" t="t" r="r" b="b"/>
              <a:pathLst>
                <a:path w="10427" h="11855" extrusionOk="0">
                  <a:moveTo>
                    <a:pt x="10365" y="0"/>
                  </a:moveTo>
                  <a:lnTo>
                    <a:pt x="10365" y="0"/>
                  </a:lnTo>
                  <a:cubicBezTo>
                    <a:pt x="2614" y="5046"/>
                    <a:pt x="0" y="11854"/>
                    <a:pt x="0" y="11854"/>
                  </a:cubicBezTo>
                  <a:cubicBezTo>
                    <a:pt x="6049" y="7477"/>
                    <a:pt x="10426" y="0"/>
                    <a:pt x="10365"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13"/>
            <p:cNvSpPr/>
            <p:nvPr/>
          </p:nvSpPr>
          <p:spPr>
            <a:xfrm>
              <a:off x="1866550" y="770650"/>
              <a:ext cx="681650" cy="194725"/>
            </a:xfrm>
            <a:custGeom>
              <a:avLst/>
              <a:gdLst/>
              <a:ahLst/>
              <a:cxnLst/>
              <a:rect l="l" t="t" r="r" b="b"/>
              <a:pathLst>
                <a:path w="27266" h="7789" extrusionOk="0">
                  <a:moveTo>
                    <a:pt x="21895" y="0"/>
                  </a:moveTo>
                  <a:cubicBezTo>
                    <a:pt x="9088" y="0"/>
                    <a:pt x="1" y="7789"/>
                    <a:pt x="1" y="7789"/>
                  </a:cubicBezTo>
                  <a:cubicBezTo>
                    <a:pt x="14469" y="5661"/>
                    <a:pt x="27266" y="463"/>
                    <a:pt x="27266" y="463"/>
                  </a:cubicBezTo>
                  <a:cubicBezTo>
                    <a:pt x="25417" y="142"/>
                    <a:pt x="23622" y="0"/>
                    <a:pt x="21895"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13"/>
            <p:cNvSpPr/>
            <p:nvPr/>
          </p:nvSpPr>
          <p:spPr>
            <a:xfrm>
              <a:off x="1536000" y="1066425"/>
              <a:ext cx="288800" cy="164900"/>
            </a:xfrm>
            <a:custGeom>
              <a:avLst/>
              <a:gdLst/>
              <a:ahLst/>
              <a:cxnLst/>
              <a:rect l="l" t="t" r="r" b="b"/>
              <a:pathLst>
                <a:path w="11552" h="6596" extrusionOk="0">
                  <a:moveTo>
                    <a:pt x="1" y="0"/>
                  </a:moveTo>
                  <a:lnTo>
                    <a:pt x="1" y="0"/>
                  </a:lnTo>
                  <a:cubicBezTo>
                    <a:pt x="4591" y="4256"/>
                    <a:pt x="11551" y="6596"/>
                    <a:pt x="11551" y="6596"/>
                  </a:cubicBezTo>
                  <a:cubicBezTo>
                    <a:pt x="6080" y="1034"/>
                    <a:pt x="1" y="0"/>
                    <a:pt x="1"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13"/>
            <p:cNvSpPr/>
            <p:nvPr/>
          </p:nvSpPr>
          <p:spPr>
            <a:xfrm>
              <a:off x="1905325" y="969150"/>
              <a:ext cx="429350" cy="240900"/>
            </a:xfrm>
            <a:custGeom>
              <a:avLst/>
              <a:gdLst/>
              <a:ahLst/>
              <a:cxnLst/>
              <a:rect l="l" t="t" r="r" b="b"/>
              <a:pathLst>
                <a:path w="17174" h="9636" extrusionOk="0">
                  <a:moveTo>
                    <a:pt x="0" y="0"/>
                  </a:moveTo>
                  <a:cubicBezTo>
                    <a:pt x="7478" y="5593"/>
                    <a:pt x="17174" y="9636"/>
                    <a:pt x="17174" y="9636"/>
                  </a:cubicBezTo>
                  <a:cubicBezTo>
                    <a:pt x="9423" y="1156"/>
                    <a:pt x="1" y="1"/>
                    <a:pt x="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13"/>
            <p:cNvSpPr/>
            <p:nvPr/>
          </p:nvSpPr>
          <p:spPr>
            <a:xfrm>
              <a:off x="1481300" y="957750"/>
              <a:ext cx="848825" cy="130725"/>
            </a:xfrm>
            <a:custGeom>
              <a:avLst/>
              <a:gdLst/>
              <a:ahLst/>
              <a:cxnLst/>
              <a:rect l="l" t="t" r="r" b="b"/>
              <a:pathLst>
                <a:path w="33953" h="5229" extrusionOk="0">
                  <a:moveTo>
                    <a:pt x="15411" y="1"/>
                  </a:moveTo>
                  <a:lnTo>
                    <a:pt x="15350" y="61"/>
                  </a:lnTo>
                  <a:cubicBezTo>
                    <a:pt x="10396" y="2037"/>
                    <a:pt x="5228" y="3618"/>
                    <a:pt x="0" y="4833"/>
                  </a:cubicBezTo>
                  <a:lnTo>
                    <a:pt x="92" y="5229"/>
                  </a:lnTo>
                  <a:cubicBezTo>
                    <a:pt x="5289" y="4013"/>
                    <a:pt x="10456" y="2402"/>
                    <a:pt x="15441" y="426"/>
                  </a:cubicBezTo>
                  <a:lnTo>
                    <a:pt x="33861" y="4074"/>
                  </a:lnTo>
                  <a:lnTo>
                    <a:pt x="33952" y="3709"/>
                  </a:lnTo>
                  <a:lnTo>
                    <a:pt x="15411"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13"/>
            <p:cNvSpPr/>
            <p:nvPr/>
          </p:nvSpPr>
          <p:spPr>
            <a:xfrm>
              <a:off x="503325" y="1219925"/>
              <a:ext cx="231775" cy="781950"/>
            </a:xfrm>
            <a:custGeom>
              <a:avLst/>
              <a:gdLst/>
              <a:ahLst/>
              <a:cxnLst/>
              <a:rect l="l" t="t" r="r" b="b"/>
              <a:pathLst>
                <a:path w="9271" h="31278" extrusionOk="0">
                  <a:moveTo>
                    <a:pt x="7599" y="0"/>
                  </a:moveTo>
                  <a:cubicBezTo>
                    <a:pt x="7781" y="5137"/>
                    <a:pt x="8055" y="10608"/>
                    <a:pt x="8876" y="15927"/>
                  </a:cubicBezTo>
                  <a:lnTo>
                    <a:pt x="0" y="31095"/>
                  </a:lnTo>
                  <a:lnTo>
                    <a:pt x="334" y="31277"/>
                  </a:lnTo>
                  <a:lnTo>
                    <a:pt x="9271" y="16049"/>
                  </a:lnTo>
                  <a:lnTo>
                    <a:pt x="9271" y="15958"/>
                  </a:lnTo>
                  <a:cubicBezTo>
                    <a:pt x="8420" y="10638"/>
                    <a:pt x="8116" y="5137"/>
                    <a:pt x="7964"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13"/>
            <p:cNvSpPr/>
            <p:nvPr/>
          </p:nvSpPr>
          <p:spPr>
            <a:xfrm>
              <a:off x="1080825" y="508650"/>
              <a:ext cx="198375" cy="658100"/>
            </a:xfrm>
            <a:custGeom>
              <a:avLst/>
              <a:gdLst/>
              <a:ahLst/>
              <a:cxnLst/>
              <a:rect l="l" t="t" r="r" b="b"/>
              <a:pathLst>
                <a:path w="7935" h="26324" extrusionOk="0">
                  <a:moveTo>
                    <a:pt x="7934" y="1"/>
                  </a:moveTo>
                  <a:cubicBezTo>
                    <a:pt x="1" y="12585"/>
                    <a:pt x="4530" y="26323"/>
                    <a:pt x="4530" y="26323"/>
                  </a:cubicBezTo>
                  <a:cubicBezTo>
                    <a:pt x="7873" y="12949"/>
                    <a:pt x="7934" y="1"/>
                    <a:pt x="793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13"/>
            <p:cNvSpPr/>
            <p:nvPr/>
          </p:nvSpPr>
          <p:spPr>
            <a:xfrm>
              <a:off x="1013975" y="725225"/>
              <a:ext cx="181625" cy="441525"/>
            </a:xfrm>
            <a:custGeom>
              <a:avLst/>
              <a:gdLst/>
              <a:ahLst/>
              <a:cxnLst/>
              <a:rect l="l" t="t" r="r" b="b"/>
              <a:pathLst>
                <a:path w="7265" h="17661" extrusionOk="0">
                  <a:moveTo>
                    <a:pt x="942" y="1"/>
                  </a:moveTo>
                  <a:lnTo>
                    <a:pt x="942" y="1"/>
                  </a:lnTo>
                  <a:cubicBezTo>
                    <a:pt x="0" y="10457"/>
                    <a:pt x="7265" y="17660"/>
                    <a:pt x="7265" y="17660"/>
                  </a:cubicBezTo>
                  <a:cubicBezTo>
                    <a:pt x="5076" y="8207"/>
                    <a:pt x="973" y="1"/>
                    <a:pt x="942"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13"/>
            <p:cNvSpPr/>
            <p:nvPr/>
          </p:nvSpPr>
          <p:spPr>
            <a:xfrm>
              <a:off x="184925" y="3047400"/>
              <a:ext cx="739400" cy="241725"/>
            </a:xfrm>
            <a:custGeom>
              <a:avLst/>
              <a:gdLst/>
              <a:ahLst/>
              <a:cxnLst/>
              <a:rect l="l" t="t" r="r" b="b"/>
              <a:pathLst>
                <a:path w="29576" h="9669" extrusionOk="0">
                  <a:moveTo>
                    <a:pt x="25219" y="1"/>
                  </a:moveTo>
                  <a:cubicBezTo>
                    <a:pt x="10277" y="1"/>
                    <a:pt x="0" y="9668"/>
                    <a:pt x="0" y="9668"/>
                  </a:cubicBezTo>
                  <a:cubicBezTo>
                    <a:pt x="15717" y="6610"/>
                    <a:pt x="29472" y="293"/>
                    <a:pt x="29575" y="276"/>
                  </a:cubicBezTo>
                  <a:lnTo>
                    <a:pt x="29575" y="276"/>
                  </a:lnTo>
                  <a:cubicBezTo>
                    <a:pt x="29575" y="276"/>
                    <a:pt x="29575" y="276"/>
                    <a:pt x="29575" y="276"/>
                  </a:cubicBezTo>
                  <a:cubicBezTo>
                    <a:pt x="29575" y="276"/>
                    <a:pt x="29575" y="276"/>
                    <a:pt x="29575" y="276"/>
                  </a:cubicBezTo>
                  <a:cubicBezTo>
                    <a:pt x="29575" y="276"/>
                    <a:pt x="29575" y="276"/>
                    <a:pt x="29575" y="276"/>
                  </a:cubicBezTo>
                  <a:lnTo>
                    <a:pt x="29575" y="276"/>
                  </a:lnTo>
                  <a:cubicBezTo>
                    <a:pt x="28084" y="87"/>
                    <a:pt x="26631" y="1"/>
                    <a:pt x="25219"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13"/>
            <p:cNvSpPr/>
            <p:nvPr/>
          </p:nvSpPr>
          <p:spPr>
            <a:xfrm>
              <a:off x="185675" y="2905350"/>
              <a:ext cx="390625" cy="384525"/>
            </a:xfrm>
            <a:custGeom>
              <a:avLst/>
              <a:gdLst/>
              <a:ahLst/>
              <a:cxnLst/>
              <a:rect l="l" t="t" r="r" b="b"/>
              <a:pathLst>
                <a:path w="15625" h="15381" extrusionOk="0">
                  <a:moveTo>
                    <a:pt x="15624" y="0"/>
                  </a:moveTo>
                  <a:lnTo>
                    <a:pt x="15624" y="0"/>
                  </a:lnTo>
                  <a:cubicBezTo>
                    <a:pt x="15624" y="0"/>
                    <a:pt x="15624" y="0"/>
                    <a:pt x="15624" y="1"/>
                  </a:cubicBezTo>
                  <a:lnTo>
                    <a:pt x="15624" y="1"/>
                  </a:lnTo>
                  <a:cubicBezTo>
                    <a:pt x="15624" y="0"/>
                    <a:pt x="15624" y="0"/>
                    <a:pt x="15624" y="0"/>
                  </a:cubicBezTo>
                  <a:close/>
                  <a:moveTo>
                    <a:pt x="15624" y="1"/>
                  </a:moveTo>
                  <a:cubicBezTo>
                    <a:pt x="4043" y="4134"/>
                    <a:pt x="1" y="15381"/>
                    <a:pt x="1" y="15381"/>
                  </a:cubicBezTo>
                  <a:cubicBezTo>
                    <a:pt x="8921" y="8402"/>
                    <a:pt x="15570" y="31"/>
                    <a:pt x="1562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13"/>
            <p:cNvSpPr/>
            <p:nvPr/>
          </p:nvSpPr>
          <p:spPr>
            <a:xfrm>
              <a:off x="1102875" y="1641650"/>
              <a:ext cx="511425" cy="163475"/>
            </a:xfrm>
            <a:custGeom>
              <a:avLst/>
              <a:gdLst/>
              <a:ahLst/>
              <a:cxnLst/>
              <a:rect l="l" t="t" r="r" b="b"/>
              <a:pathLst>
                <a:path w="20457" h="6539" extrusionOk="0">
                  <a:moveTo>
                    <a:pt x="0" y="1"/>
                  </a:moveTo>
                  <a:cubicBezTo>
                    <a:pt x="0" y="1"/>
                    <a:pt x="7065" y="6539"/>
                    <a:pt x="17259" y="6539"/>
                  </a:cubicBezTo>
                  <a:cubicBezTo>
                    <a:pt x="18294" y="6539"/>
                    <a:pt x="19361" y="6471"/>
                    <a:pt x="20457" y="6323"/>
                  </a:cubicBezTo>
                  <a:cubicBezTo>
                    <a:pt x="20457" y="6323"/>
                    <a:pt x="10882" y="2067"/>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13"/>
            <p:cNvSpPr/>
            <p:nvPr/>
          </p:nvSpPr>
          <p:spPr>
            <a:xfrm>
              <a:off x="1213050" y="1245000"/>
              <a:ext cx="563875" cy="386800"/>
            </a:xfrm>
            <a:custGeom>
              <a:avLst/>
              <a:gdLst/>
              <a:ahLst/>
              <a:cxnLst/>
              <a:rect l="l" t="t" r="r" b="b"/>
              <a:pathLst>
                <a:path w="22555" h="15472" extrusionOk="0">
                  <a:moveTo>
                    <a:pt x="22554" y="0"/>
                  </a:moveTo>
                  <a:cubicBezTo>
                    <a:pt x="22554" y="0"/>
                    <a:pt x="10669" y="6140"/>
                    <a:pt x="1" y="15471"/>
                  </a:cubicBezTo>
                  <a:cubicBezTo>
                    <a:pt x="1" y="15471"/>
                    <a:pt x="14712" y="13192"/>
                    <a:pt x="22554"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13"/>
            <p:cNvSpPr/>
            <p:nvPr/>
          </p:nvSpPr>
          <p:spPr>
            <a:xfrm>
              <a:off x="681125" y="1857450"/>
              <a:ext cx="545625" cy="182450"/>
            </a:xfrm>
            <a:custGeom>
              <a:avLst/>
              <a:gdLst/>
              <a:ahLst/>
              <a:cxnLst/>
              <a:rect l="l" t="t" r="r" b="b"/>
              <a:pathLst>
                <a:path w="21825" h="7298" extrusionOk="0">
                  <a:moveTo>
                    <a:pt x="21825" y="1"/>
                  </a:moveTo>
                  <a:cubicBezTo>
                    <a:pt x="21824" y="1"/>
                    <a:pt x="9271" y="1642"/>
                    <a:pt x="1" y="7296"/>
                  </a:cubicBezTo>
                  <a:cubicBezTo>
                    <a:pt x="1" y="7296"/>
                    <a:pt x="59" y="7298"/>
                    <a:pt x="172" y="7298"/>
                  </a:cubicBezTo>
                  <a:cubicBezTo>
                    <a:pt x="1584" y="7298"/>
                    <a:pt x="11496" y="7037"/>
                    <a:pt x="2182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13"/>
            <p:cNvSpPr/>
            <p:nvPr/>
          </p:nvSpPr>
          <p:spPr>
            <a:xfrm>
              <a:off x="715325" y="2050000"/>
              <a:ext cx="360975" cy="64975"/>
            </a:xfrm>
            <a:custGeom>
              <a:avLst/>
              <a:gdLst/>
              <a:ahLst/>
              <a:cxnLst/>
              <a:rect l="l" t="t" r="r" b="b"/>
              <a:pathLst>
                <a:path w="14439" h="2599" extrusionOk="0">
                  <a:moveTo>
                    <a:pt x="1547" y="0"/>
                  </a:moveTo>
                  <a:cubicBezTo>
                    <a:pt x="1030" y="0"/>
                    <a:pt x="513" y="16"/>
                    <a:pt x="1" y="50"/>
                  </a:cubicBezTo>
                  <a:cubicBezTo>
                    <a:pt x="1" y="50"/>
                    <a:pt x="4518" y="2598"/>
                    <a:pt x="11328" y="2598"/>
                  </a:cubicBezTo>
                  <a:cubicBezTo>
                    <a:pt x="12319" y="2598"/>
                    <a:pt x="13358" y="2544"/>
                    <a:pt x="14438" y="2421"/>
                  </a:cubicBezTo>
                  <a:cubicBezTo>
                    <a:pt x="14438" y="2421"/>
                    <a:pt x="7957" y="0"/>
                    <a:pt x="1547"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13"/>
            <p:cNvSpPr/>
            <p:nvPr/>
          </p:nvSpPr>
          <p:spPr>
            <a:xfrm>
              <a:off x="681900" y="1551975"/>
              <a:ext cx="958250" cy="507650"/>
            </a:xfrm>
            <a:custGeom>
              <a:avLst/>
              <a:gdLst/>
              <a:ahLst/>
              <a:cxnLst/>
              <a:rect l="l" t="t" r="r" b="b"/>
              <a:pathLst>
                <a:path w="38330" h="20306" extrusionOk="0">
                  <a:moveTo>
                    <a:pt x="38268" y="1"/>
                  </a:moveTo>
                  <a:cubicBezTo>
                    <a:pt x="31490" y="1429"/>
                    <a:pt x="24225" y="2828"/>
                    <a:pt x="17052" y="3436"/>
                  </a:cubicBezTo>
                  <a:lnTo>
                    <a:pt x="16991" y="3436"/>
                  </a:lnTo>
                  <a:lnTo>
                    <a:pt x="0" y="20062"/>
                  </a:lnTo>
                  <a:lnTo>
                    <a:pt x="274" y="20305"/>
                  </a:lnTo>
                  <a:lnTo>
                    <a:pt x="17143" y="3831"/>
                  </a:lnTo>
                  <a:cubicBezTo>
                    <a:pt x="24347" y="3223"/>
                    <a:pt x="31551" y="1825"/>
                    <a:pt x="38329" y="366"/>
                  </a:cubicBezTo>
                  <a:lnTo>
                    <a:pt x="38268" y="1"/>
                  </a:ln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13"/>
            <p:cNvSpPr/>
            <p:nvPr/>
          </p:nvSpPr>
          <p:spPr>
            <a:xfrm>
              <a:off x="-533950" y="185700"/>
              <a:ext cx="2354950" cy="4771375"/>
            </a:xfrm>
            <a:custGeom>
              <a:avLst/>
              <a:gdLst/>
              <a:ahLst/>
              <a:cxnLst/>
              <a:rect l="l" t="t" r="r" b="b"/>
              <a:pathLst>
                <a:path w="94198" h="190855" extrusionOk="0">
                  <a:moveTo>
                    <a:pt x="91918" y="1"/>
                  </a:moveTo>
                  <a:cubicBezTo>
                    <a:pt x="90580" y="1794"/>
                    <a:pt x="89182" y="3496"/>
                    <a:pt x="87905" y="5320"/>
                  </a:cubicBezTo>
                  <a:lnTo>
                    <a:pt x="86021" y="8025"/>
                  </a:lnTo>
                  <a:lnTo>
                    <a:pt x="84197" y="10761"/>
                  </a:lnTo>
                  <a:cubicBezTo>
                    <a:pt x="81735" y="14439"/>
                    <a:pt x="79395" y="18177"/>
                    <a:pt x="77115" y="21916"/>
                  </a:cubicBezTo>
                  <a:cubicBezTo>
                    <a:pt x="72556" y="29454"/>
                    <a:pt x="68270" y="37114"/>
                    <a:pt x="64106" y="44834"/>
                  </a:cubicBezTo>
                  <a:cubicBezTo>
                    <a:pt x="55747" y="60305"/>
                    <a:pt x="47905" y="75990"/>
                    <a:pt x="40336" y="91826"/>
                  </a:cubicBezTo>
                  <a:cubicBezTo>
                    <a:pt x="32828" y="107692"/>
                    <a:pt x="25594" y="123680"/>
                    <a:pt x="18694" y="139820"/>
                  </a:cubicBezTo>
                  <a:cubicBezTo>
                    <a:pt x="15229" y="147875"/>
                    <a:pt x="11886" y="156021"/>
                    <a:pt x="8694" y="164228"/>
                  </a:cubicBezTo>
                  <a:cubicBezTo>
                    <a:pt x="7904" y="166264"/>
                    <a:pt x="7114" y="168331"/>
                    <a:pt x="6354" y="170368"/>
                  </a:cubicBezTo>
                  <a:lnTo>
                    <a:pt x="5199" y="173499"/>
                  </a:lnTo>
                  <a:lnTo>
                    <a:pt x="4104" y="176599"/>
                  </a:lnTo>
                  <a:cubicBezTo>
                    <a:pt x="2615" y="180794"/>
                    <a:pt x="1156" y="184958"/>
                    <a:pt x="1" y="189335"/>
                  </a:cubicBezTo>
                  <a:lnTo>
                    <a:pt x="5867" y="190854"/>
                  </a:lnTo>
                  <a:cubicBezTo>
                    <a:pt x="6901" y="186751"/>
                    <a:pt x="8269" y="182617"/>
                    <a:pt x="9636" y="178514"/>
                  </a:cubicBezTo>
                  <a:lnTo>
                    <a:pt x="10700" y="175414"/>
                  </a:lnTo>
                  <a:lnTo>
                    <a:pt x="11794" y="172344"/>
                  </a:lnTo>
                  <a:cubicBezTo>
                    <a:pt x="12524" y="170307"/>
                    <a:pt x="13284" y="168240"/>
                    <a:pt x="14044" y="166204"/>
                  </a:cubicBezTo>
                  <a:cubicBezTo>
                    <a:pt x="17083" y="158027"/>
                    <a:pt x="20275" y="149881"/>
                    <a:pt x="23588" y="141796"/>
                  </a:cubicBezTo>
                  <a:cubicBezTo>
                    <a:pt x="30214" y="125626"/>
                    <a:pt x="37145" y="109546"/>
                    <a:pt x="44439" y="93649"/>
                  </a:cubicBezTo>
                  <a:cubicBezTo>
                    <a:pt x="51704" y="77753"/>
                    <a:pt x="59303" y="61977"/>
                    <a:pt x="67358" y="46475"/>
                  </a:cubicBezTo>
                  <a:cubicBezTo>
                    <a:pt x="71400" y="38725"/>
                    <a:pt x="75565" y="31035"/>
                    <a:pt x="79942" y="23527"/>
                  </a:cubicBezTo>
                  <a:cubicBezTo>
                    <a:pt x="84349" y="15989"/>
                    <a:pt x="88969" y="8572"/>
                    <a:pt x="94197" y="1672"/>
                  </a:cubicBezTo>
                  <a:lnTo>
                    <a:pt x="91918" y="1"/>
                  </a:ln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13"/>
            <p:cNvSpPr/>
            <p:nvPr/>
          </p:nvSpPr>
          <p:spPr>
            <a:xfrm>
              <a:off x="1184175" y="146950"/>
              <a:ext cx="251550" cy="339700"/>
            </a:xfrm>
            <a:custGeom>
              <a:avLst/>
              <a:gdLst/>
              <a:ahLst/>
              <a:cxnLst/>
              <a:rect l="l" t="t" r="r" b="b"/>
              <a:pathLst>
                <a:path w="10062" h="13588" extrusionOk="0">
                  <a:moveTo>
                    <a:pt x="1" y="0"/>
                  </a:moveTo>
                  <a:lnTo>
                    <a:pt x="1" y="0"/>
                  </a:lnTo>
                  <a:cubicBezTo>
                    <a:pt x="0" y="1"/>
                    <a:pt x="1" y="1"/>
                    <a:pt x="1" y="2"/>
                  </a:cubicBezTo>
                  <a:lnTo>
                    <a:pt x="1" y="2"/>
                  </a:lnTo>
                  <a:cubicBezTo>
                    <a:pt x="1" y="2"/>
                    <a:pt x="1" y="1"/>
                    <a:pt x="1" y="0"/>
                  </a:cubicBezTo>
                  <a:close/>
                  <a:moveTo>
                    <a:pt x="1" y="2"/>
                  </a:moveTo>
                  <a:cubicBezTo>
                    <a:pt x="1917" y="9302"/>
                    <a:pt x="10062" y="13587"/>
                    <a:pt x="10062" y="13587"/>
                  </a:cubicBezTo>
                  <a:cubicBezTo>
                    <a:pt x="5690" y="6081"/>
                    <a:pt x="63" y="129"/>
                    <a:pt x="1" y="2"/>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13"/>
            <p:cNvSpPr/>
            <p:nvPr/>
          </p:nvSpPr>
          <p:spPr>
            <a:xfrm>
              <a:off x="1377950" y="202425"/>
              <a:ext cx="71450" cy="561575"/>
            </a:xfrm>
            <a:custGeom>
              <a:avLst/>
              <a:gdLst/>
              <a:ahLst/>
              <a:cxnLst/>
              <a:rect l="l" t="t" r="r" b="b"/>
              <a:pathLst>
                <a:path w="2858" h="22463" extrusionOk="0">
                  <a:moveTo>
                    <a:pt x="396" y="0"/>
                  </a:moveTo>
                  <a:lnTo>
                    <a:pt x="1" y="122"/>
                  </a:lnTo>
                  <a:cubicBezTo>
                    <a:pt x="2128" y="7295"/>
                    <a:pt x="2463" y="15016"/>
                    <a:pt x="1034" y="22402"/>
                  </a:cubicBezTo>
                  <a:lnTo>
                    <a:pt x="1399" y="22463"/>
                  </a:lnTo>
                  <a:lnTo>
                    <a:pt x="1399" y="22463"/>
                  </a:lnTo>
                  <a:cubicBezTo>
                    <a:pt x="2858" y="15016"/>
                    <a:pt x="2523" y="7265"/>
                    <a:pt x="396"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14" name="Google Shape;414;p13"/>
          <p:cNvSpPr/>
          <p:nvPr/>
        </p:nvSpPr>
        <p:spPr>
          <a:xfrm>
            <a:off x="-63500" y="5990333"/>
            <a:ext cx="12395200" cy="9948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65997827"/>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matchingName="Quote">
  <p:cSld name="Quote">
    <p:bg>
      <p:bgPr>
        <a:solidFill>
          <a:schemeClr val="dk2"/>
        </a:solidFill>
        <a:effectLst/>
      </p:bgPr>
    </p:bg>
    <p:spTree>
      <p:nvGrpSpPr>
        <p:cNvPr id="1" name="Shape 415"/>
        <p:cNvGrpSpPr/>
        <p:nvPr/>
      </p:nvGrpSpPr>
      <p:grpSpPr>
        <a:xfrm>
          <a:off x="0" y="0"/>
          <a:ext cx="0" cy="0"/>
          <a:chOff x="0" y="0"/>
          <a:chExt cx="0" cy="0"/>
        </a:xfrm>
      </p:grpSpPr>
      <p:sp>
        <p:nvSpPr>
          <p:cNvPr id="416" name="Google Shape;416;p14"/>
          <p:cNvSpPr txBox="1">
            <a:spLocks noGrp="1"/>
          </p:cNvSpPr>
          <p:nvPr>
            <p:ph type="title"/>
          </p:nvPr>
        </p:nvSpPr>
        <p:spPr>
          <a:xfrm>
            <a:off x="969200" y="3099067"/>
            <a:ext cx="4159200" cy="709200"/>
          </a:xfrm>
          <a:prstGeom prst="rect">
            <a:avLst/>
          </a:prstGeom>
        </p:spPr>
        <p:txBody>
          <a:bodyPr spcFirstLastPara="1" wrap="square" lIns="91425" tIns="91425" rIns="91425" bIns="91425" anchor="ctr" anchorCtr="0">
            <a:noAutofit/>
          </a:bodyPr>
          <a:lstStyle>
            <a:lvl1pPr lvl="0" rtl="0">
              <a:spcBef>
                <a:spcPts val="0"/>
              </a:spcBef>
              <a:spcAft>
                <a:spcPts val="0"/>
              </a:spcAft>
              <a:buSzPts val="2500"/>
              <a:buNone/>
              <a:defRPr sz="2400"/>
            </a:lvl1pPr>
            <a:lvl2pPr lvl="1" algn="ctr" rtl="0">
              <a:spcBef>
                <a:spcPts val="0"/>
              </a:spcBef>
              <a:spcAft>
                <a:spcPts val="0"/>
              </a:spcAft>
              <a:buSzPts val="3000"/>
              <a:buNone/>
              <a:defRPr sz="4000"/>
            </a:lvl2pPr>
            <a:lvl3pPr lvl="2" algn="ctr" rtl="0">
              <a:spcBef>
                <a:spcPts val="0"/>
              </a:spcBef>
              <a:spcAft>
                <a:spcPts val="0"/>
              </a:spcAft>
              <a:buSzPts val="3000"/>
              <a:buNone/>
              <a:defRPr sz="4000"/>
            </a:lvl3pPr>
            <a:lvl4pPr lvl="3" algn="ctr" rtl="0">
              <a:spcBef>
                <a:spcPts val="0"/>
              </a:spcBef>
              <a:spcAft>
                <a:spcPts val="0"/>
              </a:spcAft>
              <a:buSzPts val="3000"/>
              <a:buNone/>
              <a:defRPr sz="4000"/>
            </a:lvl4pPr>
            <a:lvl5pPr lvl="4" algn="ctr" rtl="0">
              <a:spcBef>
                <a:spcPts val="0"/>
              </a:spcBef>
              <a:spcAft>
                <a:spcPts val="0"/>
              </a:spcAft>
              <a:buSzPts val="3000"/>
              <a:buNone/>
              <a:defRPr sz="4000"/>
            </a:lvl5pPr>
            <a:lvl6pPr lvl="5" algn="ctr" rtl="0">
              <a:spcBef>
                <a:spcPts val="0"/>
              </a:spcBef>
              <a:spcAft>
                <a:spcPts val="0"/>
              </a:spcAft>
              <a:buSzPts val="3000"/>
              <a:buNone/>
              <a:defRPr sz="4000"/>
            </a:lvl6pPr>
            <a:lvl7pPr lvl="6" algn="ctr" rtl="0">
              <a:spcBef>
                <a:spcPts val="0"/>
              </a:spcBef>
              <a:spcAft>
                <a:spcPts val="0"/>
              </a:spcAft>
              <a:buSzPts val="3000"/>
              <a:buNone/>
              <a:defRPr sz="4000"/>
            </a:lvl7pPr>
            <a:lvl8pPr lvl="7" algn="ctr" rtl="0">
              <a:spcBef>
                <a:spcPts val="0"/>
              </a:spcBef>
              <a:spcAft>
                <a:spcPts val="0"/>
              </a:spcAft>
              <a:buSzPts val="3000"/>
              <a:buNone/>
              <a:defRPr sz="4000"/>
            </a:lvl8pPr>
            <a:lvl9pPr lvl="8" algn="ctr" rtl="0">
              <a:spcBef>
                <a:spcPts val="0"/>
              </a:spcBef>
              <a:spcAft>
                <a:spcPts val="0"/>
              </a:spcAft>
              <a:buSzPts val="3000"/>
              <a:buNone/>
              <a:defRPr sz="4000"/>
            </a:lvl9pPr>
          </a:lstStyle>
          <a:p>
            <a:endParaRPr/>
          </a:p>
        </p:txBody>
      </p:sp>
      <p:sp>
        <p:nvSpPr>
          <p:cNvPr id="417" name="Google Shape;417;p14"/>
          <p:cNvSpPr txBox="1">
            <a:spLocks noGrp="1"/>
          </p:cNvSpPr>
          <p:nvPr>
            <p:ph type="subTitle" idx="1"/>
          </p:nvPr>
        </p:nvSpPr>
        <p:spPr>
          <a:xfrm>
            <a:off x="969200" y="1012261"/>
            <a:ext cx="6818000" cy="2171200"/>
          </a:xfrm>
          <a:prstGeom prst="rect">
            <a:avLst/>
          </a:prstGeom>
          <a:noFill/>
        </p:spPr>
        <p:txBody>
          <a:bodyPr spcFirstLastPara="1" wrap="square" lIns="91425" tIns="91425" rIns="91425" bIns="91425" anchor="ctr" anchorCtr="0">
            <a:noAutofit/>
          </a:bodyPr>
          <a:lstStyle>
            <a:lvl1pPr lvl="0" rtl="0">
              <a:lnSpc>
                <a:spcPct val="100000"/>
              </a:lnSpc>
              <a:spcBef>
                <a:spcPts val="0"/>
              </a:spcBef>
              <a:spcAft>
                <a:spcPts val="0"/>
              </a:spcAft>
              <a:buSzPts val="2500"/>
              <a:buNone/>
              <a:defRPr sz="3200"/>
            </a:lvl1pPr>
            <a:lvl2pPr lvl="1" algn="ctr" rtl="0">
              <a:lnSpc>
                <a:spcPct val="100000"/>
              </a:lnSpc>
              <a:spcBef>
                <a:spcPts val="0"/>
              </a:spcBef>
              <a:spcAft>
                <a:spcPts val="0"/>
              </a:spcAft>
              <a:buSzPts val="2500"/>
              <a:buNone/>
              <a:defRPr sz="3333"/>
            </a:lvl2pPr>
            <a:lvl3pPr lvl="2" algn="ctr" rtl="0">
              <a:lnSpc>
                <a:spcPct val="100000"/>
              </a:lnSpc>
              <a:spcBef>
                <a:spcPts val="0"/>
              </a:spcBef>
              <a:spcAft>
                <a:spcPts val="0"/>
              </a:spcAft>
              <a:buSzPts val="2500"/>
              <a:buNone/>
              <a:defRPr sz="3333"/>
            </a:lvl3pPr>
            <a:lvl4pPr lvl="3" algn="ctr" rtl="0">
              <a:lnSpc>
                <a:spcPct val="100000"/>
              </a:lnSpc>
              <a:spcBef>
                <a:spcPts val="0"/>
              </a:spcBef>
              <a:spcAft>
                <a:spcPts val="0"/>
              </a:spcAft>
              <a:buSzPts val="2500"/>
              <a:buNone/>
              <a:defRPr sz="3333"/>
            </a:lvl4pPr>
            <a:lvl5pPr lvl="4" algn="ctr" rtl="0">
              <a:lnSpc>
                <a:spcPct val="100000"/>
              </a:lnSpc>
              <a:spcBef>
                <a:spcPts val="0"/>
              </a:spcBef>
              <a:spcAft>
                <a:spcPts val="0"/>
              </a:spcAft>
              <a:buSzPts val="2500"/>
              <a:buNone/>
              <a:defRPr sz="3333"/>
            </a:lvl5pPr>
            <a:lvl6pPr lvl="5" algn="ctr" rtl="0">
              <a:lnSpc>
                <a:spcPct val="100000"/>
              </a:lnSpc>
              <a:spcBef>
                <a:spcPts val="0"/>
              </a:spcBef>
              <a:spcAft>
                <a:spcPts val="0"/>
              </a:spcAft>
              <a:buSzPts val="2500"/>
              <a:buNone/>
              <a:defRPr sz="3333"/>
            </a:lvl6pPr>
            <a:lvl7pPr lvl="6" algn="ctr" rtl="0">
              <a:lnSpc>
                <a:spcPct val="100000"/>
              </a:lnSpc>
              <a:spcBef>
                <a:spcPts val="0"/>
              </a:spcBef>
              <a:spcAft>
                <a:spcPts val="0"/>
              </a:spcAft>
              <a:buSzPts val="2500"/>
              <a:buNone/>
              <a:defRPr sz="3333"/>
            </a:lvl7pPr>
            <a:lvl8pPr lvl="7" algn="ctr" rtl="0">
              <a:lnSpc>
                <a:spcPct val="100000"/>
              </a:lnSpc>
              <a:spcBef>
                <a:spcPts val="0"/>
              </a:spcBef>
              <a:spcAft>
                <a:spcPts val="0"/>
              </a:spcAft>
              <a:buSzPts val="2500"/>
              <a:buNone/>
              <a:defRPr sz="3333"/>
            </a:lvl8pPr>
            <a:lvl9pPr lvl="8" algn="ctr" rtl="0">
              <a:lnSpc>
                <a:spcPct val="100000"/>
              </a:lnSpc>
              <a:spcBef>
                <a:spcPts val="0"/>
              </a:spcBef>
              <a:spcAft>
                <a:spcPts val="0"/>
              </a:spcAft>
              <a:buSzPts val="2500"/>
              <a:buNone/>
              <a:defRPr sz="3333"/>
            </a:lvl9pPr>
          </a:lstStyle>
          <a:p>
            <a:endParaRPr/>
          </a:p>
        </p:txBody>
      </p:sp>
    </p:spTree>
    <p:extLst>
      <p:ext uri="{BB962C8B-B14F-4D97-AF65-F5344CB8AC3E}">
        <p14:creationId xmlns:p14="http://schemas.microsoft.com/office/powerpoint/2010/main" val="415823429"/>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462"/>
        <p:cNvGrpSpPr/>
        <p:nvPr/>
      </p:nvGrpSpPr>
      <p:grpSpPr>
        <a:xfrm>
          <a:off x="0" y="0"/>
          <a:ext cx="0" cy="0"/>
          <a:chOff x="0" y="0"/>
          <a:chExt cx="0" cy="0"/>
        </a:xfrm>
      </p:grpSpPr>
      <p:sp>
        <p:nvSpPr>
          <p:cNvPr id="463" name="Google Shape;463;p16"/>
          <p:cNvSpPr txBox="1">
            <a:spLocks noGrp="1"/>
          </p:cNvSpPr>
          <p:nvPr>
            <p:ph type="title"/>
          </p:nvPr>
        </p:nvSpPr>
        <p:spPr>
          <a:xfrm>
            <a:off x="6099800" y="2293000"/>
            <a:ext cx="50520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4933"/>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464" name="Google Shape;464;p16"/>
          <p:cNvSpPr txBox="1">
            <a:spLocks noGrp="1"/>
          </p:cNvSpPr>
          <p:nvPr>
            <p:ph type="title" idx="2" hasCustomPrompt="1"/>
          </p:nvPr>
        </p:nvSpPr>
        <p:spPr>
          <a:xfrm>
            <a:off x="6863600" y="1142417"/>
            <a:ext cx="35244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9333" b="1">
                <a:solidFill>
                  <a:schemeClr val="accent2"/>
                </a:solidFill>
              </a:defRPr>
            </a:lvl1pPr>
            <a:lvl2pPr lvl="1" algn="ctr" rtl="0">
              <a:spcBef>
                <a:spcPts val="0"/>
              </a:spcBef>
              <a:spcAft>
                <a:spcPts val="0"/>
              </a:spcAft>
              <a:buSzPts val="6000"/>
              <a:buNone/>
              <a:defRPr sz="8000"/>
            </a:lvl2pPr>
            <a:lvl3pPr lvl="2" algn="ctr" rtl="0">
              <a:spcBef>
                <a:spcPts val="0"/>
              </a:spcBef>
              <a:spcAft>
                <a:spcPts val="0"/>
              </a:spcAft>
              <a:buSzPts val="6000"/>
              <a:buNone/>
              <a:defRPr sz="8000"/>
            </a:lvl3pPr>
            <a:lvl4pPr lvl="3" algn="ctr" rtl="0">
              <a:spcBef>
                <a:spcPts val="0"/>
              </a:spcBef>
              <a:spcAft>
                <a:spcPts val="0"/>
              </a:spcAft>
              <a:buSzPts val="6000"/>
              <a:buNone/>
              <a:defRPr sz="8000"/>
            </a:lvl4pPr>
            <a:lvl5pPr lvl="4" algn="ctr" rtl="0">
              <a:spcBef>
                <a:spcPts val="0"/>
              </a:spcBef>
              <a:spcAft>
                <a:spcPts val="0"/>
              </a:spcAft>
              <a:buSzPts val="6000"/>
              <a:buNone/>
              <a:defRPr sz="8000"/>
            </a:lvl5pPr>
            <a:lvl6pPr lvl="5" algn="ctr" rtl="0">
              <a:spcBef>
                <a:spcPts val="0"/>
              </a:spcBef>
              <a:spcAft>
                <a:spcPts val="0"/>
              </a:spcAft>
              <a:buSzPts val="6000"/>
              <a:buNone/>
              <a:defRPr sz="8000"/>
            </a:lvl6pPr>
            <a:lvl7pPr lvl="6" algn="ctr" rtl="0">
              <a:spcBef>
                <a:spcPts val="0"/>
              </a:spcBef>
              <a:spcAft>
                <a:spcPts val="0"/>
              </a:spcAft>
              <a:buSzPts val="6000"/>
              <a:buNone/>
              <a:defRPr sz="8000"/>
            </a:lvl7pPr>
            <a:lvl8pPr lvl="7" algn="ctr" rtl="0">
              <a:spcBef>
                <a:spcPts val="0"/>
              </a:spcBef>
              <a:spcAft>
                <a:spcPts val="0"/>
              </a:spcAft>
              <a:buSzPts val="6000"/>
              <a:buNone/>
              <a:defRPr sz="8000"/>
            </a:lvl8pPr>
            <a:lvl9pPr lvl="8" algn="ctr" rtl="0">
              <a:spcBef>
                <a:spcPts val="0"/>
              </a:spcBef>
              <a:spcAft>
                <a:spcPts val="0"/>
              </a:spcAft>
              <a:buSzPts val="6000"/>
              <a:buNone/>
              <a:defRPr sz="8000"/>
            </a:lvl9pPr>
          </a:lstStyle>
          <a:p>
            <a:r>
              <a:t>xx%</a:t>
            </a:r>
          </a:p>
        </p:txBody>
      </p:sp>
      <p:sp>
        <p:nvSpPr>
          <p:cNvPr id="465" name="Google Shape;465;p16"/>
          <p:cNvSpPr txBox="1">
            <a:spLocks noGrp="1"/>
          </p:cNvSpPr>
          <p:nvPr>
            <p:ph type="subTitle" idx="1"/>
          </p:nvPr>
        </p:nvSpPr>
        <p:spPr>
          <a:xfrm>
            <a:off x="6707800" y="3388933"/>
            <a:ext cx="3836000" cy="813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66" name="Google Shape;466;p16"/>
          <p:cNvSpPr/>
          <p:nvPr/>
        </p:nvSpPr>
        <p:spPr>
          <a:xfrm>
            <a:off x="-63500" y="4673600"/>
            <a:ext cx="12395200" cy="23116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grpSp>
        <p:nvGrpSpPr>
          <p:cNvPr id="467" name="Google Shape;467;p16"/>
          <p:cNvGrpSpPr/>
          <p:nvPr/>
        </p:nvGrpSpPr>
        <p:grpSpPr>
          <a:xfrm rot="10800000" flipH="1">
            <a:off x="10073121" y="-3510812"/>
            <a:ext cx="3557888" cy="5354013"/>
            <a:chOff x="5219200" y="-59750"/>
            <a:chExt cx="3222725" cy="4849650"/>
          </a:xfrm>
        </p:grpSpPr>
        <p:sp>
          <p:nvSpPr>
            <p:cNvPr id="468" name="Google Shape;468;p16"/>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9" name="Google Shape;469;p16"/>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0" name="Google Shape;470;p16"/>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16"/>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16"/>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3" name="Google Shape;473;p16"/>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4" name="Google Shape;474;p16"/>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16"/>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16"/>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16"/>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16"/>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16"/>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16"/>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16"/>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16"/>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16"/>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16"/>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16"/>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16"/>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16"/>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16"/>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16"/>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367272885"/>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568"/>
        <p:cNvGrpSpPr/>
        <p:nvPr/>
      </p:nvGrpSpPr>
      <p:grpSpPr>
        <a:xfrm>
          <a:off x="0" y="0"/>
          <a:ext cx="0" cy="0"/>
          <a:chOff x="0" y="0"/>
          <a:chExt cx="0" cy="0"/>
        </a:xfrm>
      </p:grpSpPr>
      <p:sp>
        <p:nvSpPr>
          <p:cNvPr id="569" name="Google Shape;569;p19"/>
          <p:cNvSpPr txBox="1">
            <a:spLocks noGrp="1"/>
          </p:cNvSpPr>
          <p:nvPr>
            <p:ph type="title"/>
          </p:nvPr>
        </p:nvSpPr>
        <p:spPr>
          <a:xfrm>
            <a:off x="1216067" y="1805251"/>
            <a:ext cx="3674000" cy="12748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70" name="Google Shape;570;p19"/>
          <p:cNvSpPr txBox="1">
            <a:spLocks noGrp="1"/>
          </p:cNvSpPr>
          <p:nvPr>
            <p:ph type="subTitle" idx="1"/>
          </p:nvPr>
        </p:nvSpPr>
        <p:spPr>
          <a:xfrm rot="374">
            <a:off x="1216067" y="3051767"/>
            <a:ext cx="3674000" cy="1680800"/>
          </a:xfrm>
          <a:prstGeom prst="rect">
            <a:avLst/>
          </a:prstGeom>
          <a:noFill/>
        </p:spPr>
        <p:txBody>
          <a:bodyPr spcFirstLastPara="1" wrap="square" lIns="91425" tIns="91425" rIns="91425" bIns="91425" anchor="ctr" anchorCtr="0">
            <a:noAutofit/>
          </a:bodyPr>
          <a:lstStyle>
            <a:lvl1pPr lvl="0"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extLst>
      <p:ext uri="{BB962C8B-B14F-4D97-AF65-F5344CB8AC3E}">
        <p14:creationId xmlns:p14="http://schemas.microsoft.com/office/powerpoint/2010/main" val="410138546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571"/>
        <p:cNvGrpSpPr/>
        <p:nvPr/>
      </p:nvGrpSpPr>
      <p:grpSpPr>
        <a:xfrm>
          <a:off x="0" y="0"/>
          <a:ext cx="0" cy="0"/>
          <a:chOff x="0" y="0"/>
          <a:chExt cx="0" cy="0"/>
        </a:xfrm>
      </p:grpSpPr>
      <p:sp>
        <p:nvSpPr>
          <p:cNvPr id="572" name="Google Shape;572;p20"/>
          <p:cNvSpPr txBox="1">
            <a:spLocks noGrp="1"/>
          </p:cNvSpPr>
          <p:nvPr>
            <p:ph type="title"/>
          </p:nvPr>
        </p:nvSpPr>
        <p:spPr>
          <a:xfrm rot="-381">
            <a:off x="6741900" y="2271519"/>
            <a:ext cx="3605200" cy="72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73" name="Google Shape;573;p20"/>
          <p:cNvSpPr txBox="1">
            <a:spLocks noGrp="1"/>
          </p:cNvSpPr>
          <p:nvPr>
            <p:ph type="subTitle" idx="1"/>
          </p:nvPr>
        </p:nvSpPr>
        <p:spPr>
          <a:xfrm>
            <a:off x="6741900" y="2938400"/>
            <a:ext cx="3605200" cy="1704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grpSp>
        <p:nvGrpSpPr>
          <p:cNvPr id="574" name="Google Shape;574;p20"/>
          <p:cNvGrpSpPr/>
          <p:nvPr/>
        </p:nvGrpSpPr>
        <p:grpSpPr>
          <a:xfrm rot="3841457" flipH="1">
            <a:off x="-1021604" y="-2690190"/>
            <a:ext cx="4297064" cy="6466345"/>
            <a:chOff x="5219200" y="-59750"/>
            <a:chExt cx="3222725" cy="4849650"/>
          </a:xfrm>
        </p:grpSpPr>
        <p:sp>
          <p:nvSpPr>
            <p:cNvPr id="575" name="Google Shape;575;p20"/>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20"/>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20"/>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20"/>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20"/>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0" name="Google Shape;580;p20"/>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1" name="Google Shape;581;p20"/>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20"/>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20"/>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584;p20"/>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20"/>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20"/>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20"/>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20"/>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20"/>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20"/>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20"/>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20"/>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3" name="Google Shape;593;p20"/>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4" name="Google Shape;594;p20"/>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595;p20"/>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20"/>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7" name="Google Shape;597;p20"/>
          <p:cNvSpPr/>
          <p:nvPr/>
        </p:nvSpPr>
        <p:spPr>
          <a:xfrm>
            <a:off x="-63500" y="4732767"/>
            <a:ext cx="12395200" cy="22524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85701777"/>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598"/>
        <p:cNvGrpSpPr/>
        <p:nvPr/>
      </p:nvGrpSpPr>
      <p:grpSpPr>
        <a:xfrm>
          <a:off x="0" y="0"/>
          <a:ext cx="0" cy="0"/>
          <a:chOff x="0" y="0"/>
          <a:chExt cx="0" cy="0"/>
        </a:xfrm>
      </p:grpSpPr>
      <p:sp>
        <p:nvSpPr>
          <p:cNvPr id="599" name="Google Shape;599;p21"/>
          <p:cNvSpPr txBox="1">
            <a:spLocks noGrp="1"/>
          </p:cNvSpPr>
          <p:nvPr>
            <p:ph type="title"/>
          </p:nvPr>
        </p:nvSpPr>
        <p:spPr>
          <a:xfrm>
            <a:off x="2435267" y="1536700"/>
            <a:ext cx="3674000" cy="7940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00" name="Google Shape;600;p21"/>
          <p:cNvSpPr txBox="1">
            <a:spLocks noGrp="1"/>
          </p:cNvSpPr>
          <p:nvPr>
            <p:ph type="subTitle" idx="1"/>
          </p:nvPr>
        </p:nvSpPr>
        <p:spPr>
          <a:xfrm rot="374">
            <a:off x="2435267" y="2302471"/>
            <a:ext cx="3674000" cy="1680800"/>
          </a:xfrm>
          <a:prstGeom prst="rect">
            <a:avLst/>
          </a:prstGeom>
          <a:noFill/>
        </p:spPr>
        <p:txBody>
          <a:bodyPr spcFirstLastPara="1" wrap="square" lIns="91425" tIns="91425" rIns="91425" bIns="91425" anchor="ctr" anchorCtr="0">
            <a:noAutofit/>
          </a:bodyPr>
          <a:lstStyle>
            <a:lvl1pPr lvl="0" algn="r"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Tree>
    <p:extLst>
      <p:ext uri="{BB962C8B-B14F-4D97-AF65-F5344CB8AC3E}">
        <p14:creationId xmlns:p14="http://schemas.microsoft.com/office/powerpoint/2010/main" val="3572226494"/>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136"/>
        <p:cNvGrpSpPr/>
        <p:nvPr/>
      </p:nvGrpSpPr>
      <p:grpSpPr>
        <a:xfrm>
          <a:off x="0" y="0"/>
          <a:ext cx="0" cy="0"/>
          <a:chOff x="0" y="0"/>
          <a:chExt cx="0" cy="0"/>
        </a:xfrm>
      </p:grpSpPr>
      <p:grpSp>
        <p:nvGrpSpPr>
          <p:cNvPr id="1137" name="Google Shape;1137;p34"/>
          <p:cNvGrpSpPr/>
          <p:nvPr/>
        </p:nvGrpSpPr>
        <p:grpSpPr>
          <a:xfrm rot="10800000">
            <a:off x="-1035379" y="-3308645"/>
            <a:ext cx="3557888" cy="5354013"/>
            <a:chOff x="5219200" y="-59750"/>
            <a:chExt cx="3222725" cy="4849650"/>
          </a:xfrm>
        </p:grpSpPr>
        <p:sp>
          <p:nvSpPr>
            <p:cNvPr id="1138" name="Google Shape;1138;p34"/>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9" name="Google Shape;1139;p34"/>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0" name="Google Shape;1140;p34"/>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1" name="Google Shape;1141;p34"/>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2" name="Google Shape;1142;p34"/>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3" name="Google Shape;1143;p34"/>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4" name="Google Shape;1144;p34"/>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5" name="Google Shape;1145;p34"/>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6" name="Google Shape;1146;p34"/>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7" name="Google Shape;1147;p34"/>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8" name="Google Shape;1148;p34"/>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9" name="Google Shape;1149;p34"/>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0" name="Google Shape;1150;p34"/>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1" name="Google Shape;1151;p34"/>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2" name="Google Shape;1152;p34"/>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3" name="Google Shape;1153;p34"/>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4" name="Google Shape;1154;p34"/>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5" name="Google Shape;1155;p34"/>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6" name="Google Shape;1156;p34"/>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7" name="Google Shape;1157;p34"/>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8" name="Google Shape;1158;p34"/>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9" name="Google Shape;1159;p34"/>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60" name="Google Shape;1160;p34"/>
          <p:cNvGrpSpPr/>
          <p:nvPr/>
        </p:nvGrpSpPr>
        <p:grpSpPr>
          <a:xfrm rot="343916">
            <a:off x="9651562" y="-696589"/>
            <a:ext cx="3558061" cy="5354273"/>
            <a:chOff x="5219200" y="-59750"/>
            <a:chExt cx="3222725" cy="4849650"/>
          </a:xfrm>
        </p:grpSpPr>
        <p:sp>
          <p:nvSpPr>
            <p:cNvPr id="1161" name="Google Shape;1161;p34"/>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2" name="Google Shape;1162;p34"/>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3" name="Google Shape;1163;p34"/>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4" name="Google Shape;1164;p34"/>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5" name="Google Shape;1165;p34"/>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6" name="Google Shape;1166;p34"/>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7" name="Google Shape;1167;p34"/>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8" name="Google Shape;1168;p34"/>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9" name="Google Shape;1169;p34"/>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0" name="Google Shape;1170;p34"/>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1" name="Google Shape;1171;p34"/>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2" name="Google Shape;1172;p34"/>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3" name="Google Shape;1173;p34"/>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4" name="Google Shape;1174;p34"/>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5" name="Google Shape;1175;p34"/>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6" name="Google Shape;1176;p34"/>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7" name="Google Shape;1177;p34"/>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8" name="Google Shape;1178;p34"/>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9" name="Google Shape;1179;p34"/>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0" name="Google Shape;1180;p34"/>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1" name="Google Shape;1181;p34"/>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2" name="Google Shape;1182;p34"/>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183" name="Google Shape;1183;p34"/>
          <p:cNvGrpSpPr/>
          <p:nvPr/>
        </p:nvGrpSpPr>
        <p:grpSpPr>
          <a:xfrm>
            <a:off x="0" y="5059600"/>
            <a:ext cx="12191539" cy="3601533"/>
            <a:chOff x="0" y="3794700"/>
            <a:chExt cx="9143654" cy="2701150"/>
          </a:xfrm>
        </p:grpSpPr>
        <p:sp>
          <p:nvSpPr>
            <p:cNvPr id="1184" name="Google Shape;1184;p34"/>
            <p:cNvSpPr/>
            <p:nvPr/>
          </p:nvSpPr>
          <p:spPr>
            <a:xfrm>
              <a:off x="7800" y="3794700"/>
              <a:ext cx="9129022" cy="746106"/>
            </a:xfrm>
            <a:custGeom>
              <a:avLst/>
              <a:gdLst/>
              <a:ahLst/>
              <a:cxnLst/>
              <a:rect l="l" t="t" r="r" b="b"/>
              <a:pathLst>
                <a:path w="284504" h="67905" extrusionOk="0">
                  <a:moveTo>
                    <a:pt x="0" y="1"/>
                  </a:moveTo>
                  <a:lnTo>
                    <a:pt x="0" y="64530"/>
                  </a:lnTo>
                  <a:lnTo>
                    <a:pt x="7326" y="67904"/>
                  </a:lnTo>
                  <a:lnTo>
                    <a:pt x="277148" y="67904"/>
                  </a:lnTo>
                  <a:lnTo>
                    <a:pt x="284504" y="65138"/>
                  </a:lnTo>
                  <a:lnTo>
                    <a:pt x="2845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5" name="Google Shape;1185;p34"/>
            <p:cNvSpPr/>
            <p:nvPr/>
          </p:nvSpPr>
          <p:spPr>
            <a:xfrm>
              <a:off x="7798" y="4256425"/>
              <a:ext cx="962657" cy="284225"/>
            </a:xfrm>
            <a:custGeom>
              <a:avLst/>
              <a:gdLst/>
              <a:ahLst/>
              <a:cxnLst/>
              <a:rect l="l" t="t" r="r" b="b"/>
              <a:pathLst>
                <a:path w="30001" h="11369" extrusionOk="0">
                  <a:moveTo>
                    <a:pt x="0" y="0"/>
                  </a:moveTo>
                  <a:lnTo>
                    <a:pt x="0" y="3618"/>
                  </a:lnTo>
                  <a:lnTo>
                    <a:pt x="19636" y="11368"/>
                  </a:lnTo>
                  <a:lnTo>
                    <a:pt x="30001" y="11368"/>
                  </a:lnTo>
                  <a:lnTo>
                    <a:pt x="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6" name="Google Shape;1186;p34"/>
            <p:cNvSpPr/>
            <p:nvPr/>
          </p:nvSpPr>
          <p:spPr>
            <a:xfrm>
              <a:off x="7798" y="4144725"/>
              <a:ext cx="1404470" cy="395925"/>
            </a:xfrm>
            <a:custGeom>
              <a:avLst/>
              <a:gdLst/>
              <a:ahLst/>
              <a:cxnLst/>
              <a:rect l="l" t="t" r="r" b="b"/>
              <a:pathLst>
                <a:path w="43770" h="15837" extrusionOk="0">
                  <a:moveTo>
                    <a:pt x="0" y="0"/>
                  </a:moveTo>
                  <a:lnTo>
                    <a:pt x="0" y="1459"/>
                  </a:lnTo>
                  <a:lnTo>
                    <a:pt x="39241" y="15836"/>
                  </a:lnTo>
                  <a:lnTo>
                    <a:pt x="43770" y="15836"/>
                  </a:lnTo>
                  <a:lnTo>
                    <a:pt x="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7" name="Google Shape;1187;p34"/>
            <p:cNvSpPr/>
            <p:nvPr/>
          </p:nvSpPr>
          <p:spPr>
            <a:xfrm>
              <a:off x="8173509" y="4256425"/>
              <a:ext cx="963620" cy="284225"/>
            </a:xfrm>
            <a:custGeom>
              <a:avLst/>
              <a:gdLst/>
              <a:ahLst/>
              <a:cxnLst/>
              <a:rect l="l" t="t" r="r" b="b"/>
              <a:pathLst>
                <a:path w="30031" h="11369" extrusionOk="0">
                  <a:moveTo>
                    <a:pt x="30031" y="0"/>
                  </a:moveTo>
                  <a:lnTo>
                    <a:pt x="0" y="11368"/>
                  </a:lnTo>
                  <a:lnTo>
                    <a:pt x="10365" y="11368"/>
                  </a:lnTo>
                  <a:lnTo>
                    <a:pt x="30031" y="3618"/>
                  </a:lnTo>
                  <a:lnTo>
                    <a:pt x="300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8" name="Google Shape;1188;p34"/>
            <p:cNvSpPr/>
            <p:nvPr/>
          </p:nvSpPr>
          <p:spPr>
            <a:xfrm>
              <a:off x="7732642" y="4144725"/>
              <a:ext cx="1404470" cy="395925"/>
            </a:xfrm>
            <a:custGeom>
              <a:avLst/>
              <a:gdLst/>
              <a:ahLst/>
              <a:cxnLst/>
              <a:rect l="l" t="t" r="r" b="b"/>
              <a:pathLst>
                <a:path w="43770" h="15837" extrusionOk="0">
                  <a:moveTo>
                    <a:pt x="43770" y="0"/>
                  </a:moveTo>
                  <a:lnTo>
                    <a:pt x="0" y="15836"/>
                  </a:lnTo>
                  <a:lnTo>
                    <a:pt x="4499" y="15836"/>
                  </a:lnTo>
                  <a:lnTo>
                    <a:pt x="43770" y="1459"/>
                  </a:lnTo>
                  <a:lnTo>
                    <a:pt x="4377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9" name="Google Shape;1189;p34"/>
            <p:cNvSpPr/>
            <p:nvPr/>
          </p:nvSpPr>
          <p:spPr>
            <a:xfrm>
              <a:off x="0" y="4770100"/>
              <a:ext cx="9143654" cy="360225"/>
            </a:xfrm>
            <a:custGeom>
              <a:avLst/>
              <a:gdLst/>
              <a:ahLst/>
              <a:cxnLst/>
              <a:rect l="l" t="t" r="r" b="b"/>
              <a:pathLst>
                <a:path w="284960" h="14409" extrusionOk="0">
                  <a:moveTo>
                    <a:pt x="0" y="1"/>
                  </a:moveTo>
                  <a:lnTo>
                    <a:pt x="0" y="14408"/>
                  </a:lnTo>
                  <a:lnTo>
                    <a:pt x="284960" y="14408"/>
                  </a:lnTo>
                  <a:lnTo>
                    <a:pt x="28496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0" name="Google Shape;1190;p34"/>
            <p:cNvSpPr/>
            <p:nvPr/>
          </p:nvSpPr>
          <p:spPr>
            <a:xfrm>
              <a:off x="0" y="4770100"/>
              <a:ext cx="9143654" cy="180875"/>
            </a:xfrm>
            <a:custGeom>
              <a:avLst/>
              <a:gdLst/>
              <a:ahLst/>
              <a:cxnLst/>
              <a:rect l="l" t="t" r="r" b="b"/>
              <a:pathLst>
                <a:path w="284960" h="7235" extrusionOk="0">
                  <a:moveTo>
                    <a:pt x="0" y="1"/>
                  </a:moveTo>
                  <a:lnTo>
                    <a:pt x="0" y="1825"/>
                  </a:lnTo>
                  <a:lnTo>
                    <a:pt x="284960" y="7235"/>
                  </a:lnTo>
                  <a:lnTo>
                    <a:pt x="284960" y="1"/>
                  </a:ln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1" name="Google Shape;1191;p34"/>
            <p:cNvSpPr/>
            <p:nvPr/>
          </p:nvSpPr>
          <p:spPr>
            <a:xfrm>
              <a:off x="675917" y="4770100"/>
              <a:ext cx="7790909" cy="360225"/>
            </a:xfrm>
            <a:custGeom>
              <a:avLst/>
              <a:gdLst/>
              <a:ahLst/>
              <a:cxnLst/>
              <a:rect l="l" t="t" r="r" b="b"/>
              <a:pathLst>
                <a:path w="242802" h="14409" extrusionOk="0">
                  <a:moveTo>
                    <a:pt x="0" y="1"/>
                  </a:moveTo>
                  <a:lnTo>
                    <a:pt x="19089" y="14408"/>
                  </a:lnTo>
                  <a:lnTo>
                    <a:pt x="223713" y="14408"/>
                  </a:lnTo>
                  <a:cubicBezTo>
                    <a:pt x="229792" y="9819"/>
                    <a:pt x="235658" y="5411"/>
                    <a:pt x="242801" y="1"/>
                  </a:cubicBezTo>
                  <a:close/>
                </a:path>
              </a:pathLst>
            </a:custGeom>
            <a:solidFill>
              <a:srgbClr val="282848">
                <a:alpha val="285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2" name="Google Shape;1192;p34"/>
            <p:cNvSpPr/>
            <p:nvPr/>
          </p:nvSpPr>
          <p:spPr>
            <a:xfrm>
              <a:off x="0" y="4540625"/>
              <a:ext cx="9143654" cy="229500"/>
            </a:xfrm>
            <a:custGeom>
              <a:avLst/>
              <a:gdLst/>
              <a:ahLst/>
              <a:cxnLst/>
              <a:rect l="l" t="t" r="r" b="b"/>
              <a:pathLst>
                <a:path w="284960" h="9180" extrusionOk="0">
                  <a:moveTo>
                    <a:pt x="0" y="0"/>
                  </a:moveTo>
                  <a:lnTo>
                    <a:pt x="0" y="9180"/>
                  </a:lnTo>
                  <a:lnTo>
                    <a:pt x="284960" y="9180"/>
                  </a:lnTo>
                  <a:lnTo>
                    <a:pt x="28496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3" name="Google Shape;1193;p34"/>
            <p:cNvSpPr/>
            <p:nvPr/>
          </p:nvSpPr>
          <p:spPr>
            <a:xfrm>
              <a:off x="0" y="4540625"/>
              <a:ext cx="9143654" cy="61575"/>
            </a:xfrm>
            <a:custGeom>
              <a:avLst/>
              <a:gdLst/>
              <a:ahLst/>
              <a:cxnLst/>
              <a:rect l="l" t="t" r="r" b="b"/>
              <a:pathLst>
                <a:path w="284960" h="2463" extrusionOk="0">
                  <a:moveTo>
                    <a:pt x="0" y="0"/>
                  </a:moveTo>
                  <a:lnTo>
                    <a:pt x="0" y="943"/>
                  </a:lnTo>
                  <a:lnTo>
                    <a:pt x="284960" y="2462"/>
                  </a:lnTo>
                  <a:lnTo>
                    <a:pt x="284960" y="0"/>
                  </a:ln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4" name="Google Shape;1194;p34"/>
            <p:cNvSpPr/>
            <p:nvPr/>
          </p:nvSpPr>
          <p:spPr>
            <a:xfrm>
              <a:off x="242847" y="4540625"/>
              <a:ext cx="8659903" cy="229500"/>
            </a:xfrm>
            <a:custGeom>
              <a:avLst/>
              <a:gdLst/>
              <a:ahLst/>
              <a:cxnLst/>
              <a:rect l="l" t="t" r="r" b="b"/>
              <a:pathLst>
                <a:path w="269884" h="9180" extrusionOk="0">
                  <a:moveTo>
                    <a:pt x="1" y="0"/>
                  </a:moveTo>
                  <a:lnTo>
                    <a:pt x="11399" y="9180"/>
                  </a:lnTo>
                  <a:lnTo>
                    <a:pt x="258425" y="9180"/>
                  </a:lnTo>
                  <a:cubicBezTo>
                    <a:pt x="264504" y="4286"/>
                    <a:pt x="269884" y="0"/>
                    <a:pt x="269884" y="0"/>
                  </a:cubicBezTo>
                  <a:close/>
                </a:path>
              </a:pathLst>
            </a:custGeom>
            <a:solidFill>
              <a:srgbClr val="282848">
                <a:alpha val="285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5" name="Google Shape;1195;p34"/>
            <p:cNvSpPr/>
            <p:nvPr/>
          </p:nvSpPr>
          <p:spPr>
            <a:xfrm>
              <a:off x="242847" y="4540625"/>
              <a:ext cx="8657978" cy="1955225"/>
            </a:xfrm>
            <a:custGeom>
              <a:avLst/>
              <a:gdLst/>
              <a:ahLst/>
              <a:cxnLst/>
              <a:rect l="l" t="t" r="r" b="b"/>
              <a:pathLst>
                <a:path w="269824" h="78209" extrusionOk="0">
                  <a:moveTo>
                    <a:pt x="1" y="0"/>
                  </a:moveTo>
                  <a:lnTo>
                    <a:pt x="134927" y="78208"/>
                  </a:lnTo>
                  <a:lnTo>
                    <a:pt x="2698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6" name="Google Shape;1196;p34"/>
            <p:cNvSpPr/>
            <p:nvPr/>
          </p:nvSpPr>
          <p:spPr>
            <a:xfrm>
              <a:off x="636897" y="4540625"/>
              <a:ext cx="7868914" cy="1777400"/>
            </a:xfrm>
            <a:custGeom>
              <a:avLst/>
              <a:gdLst/>
              <a:ahLst/>
              <a:cxnLst/>
              <a:rect l="l" t="t" r="r" b="b"/>
              <a:pathLst>
                <a:path w="245233" h="71096" extrusionOk="0">
                  <a:moveTo>
                    <a:pt x="0" y="0"/>
                  </a:moveTo>
                  <a:lnTo>
                    <a:pt x="122647" y="71096"/>
                  </a:lnTo>
                  <a:lnTo>
                    <a:pt x="245233" y="0"/>
                  </a:lnTo>
                  <a:lnTo>
                    <a:pt x="234838" y="0"/>
                  </a:lnTo>
                  <a:cubicBezTo>
                    <a:pt x="201372" y="19423"/>
                    <a:pt x="122647" y="65077"/>
                    <a:pt x="122647" y="65077"/>
                  </a:cubicBezTo>
                  <a:lnTo>
                    <a:pt x="1039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7" name="Google Shape;1197;p34"/>
            <p:cNvSpPr/>
            <p:nvPr/>
          </p:nvSpPr>
          <p:spPr>
            <a:xfrm>
              <a:off x="1266991" y="4540625"/>
              <a:ext cx="6609768" cy="1493200"/>
            </a:xfrm>
            <a:custGeom>
              <a:avLst/>
              <a:gdLst/>
              <a:ahLst/>
              <a:cxnLst/>
              <a:rect l="l" t="t" r="r" b="b"/>
              <a:pathLst>
                <a:path w="205992" h="59728" extrusionOk="0">
                  <a:moveTo>
                    <a:pt x="0" y="0"/>
                  </a:moveTo>
                  <a:lnTo>
                    <a:pt x="103011" y="59728"/>
                  </a:lnTo>
                  <a:lnTo>
                    <a:pt x="205992" y="0"/>
                  </a:lnTo>
                  <a:lnTo>
                    <a:pt x="201493" y="0"/>
                  </a:lnTo>
                  <a:lnTo>
                    <a:pt x="103011" y="57114"/>
                  </a:lnTo>
                  <a:lnTo>
                    <a:pt x="452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8" name="Google Shape;1198;p34"/>
            <p:cNvSpPr/>
            <p:nvPr/>
          </p:nvSpPr>
          <p:spPr>
            <a:xfrm>
              <a:off x="1487408" y="5000350"/>
              <a:ext cx="6061650" cy="300950"/>
            </a:xfrm>
            <a:custGeom>
              <a:avLst/>
              <a:gdLst/>
              <a:ahLst/>
              <a:cxnLst/>
              <a:rect l="l" t="t" r="r" b="b"/>
              <a:pathLst>
                <a:path w="188910" h="12038" extrusionOk="0">
                  <a:moveTo>
                    <a:pt x="0" y="1"/>
                  </a:moveTo>
                  <a:cubicBezTo>
                    <a:pt x="7797" y="3653"/>
                    <a:pt x="16982" y="6945"/>
                    <a:pt x="32668" y="6945"/>
                  </a:cubicBezTo>
                  <a:cubicBezTo>
                    <a:pt x="37346" y="6945"/>
                    <a:pt x="42602" y="6652"/>
                    <a:pt x="48573" y="5989"/>
                  </a:cubicBezTo>
                  <a:cubicBezTo>
                    <a:pt x="52188" y="5587"/>
                    <a:pt x="55475" y="5414"/>
                    <a:pt x="58568" y="5414"/>
                  </a:cubicBezTo>
                  <a:cubicBezTo>
                    <a:pt x="77716" y="5414"/>
                    <a:pt x="89445" y="12037"/>
                    <a:pt x="125504" y="12037"/>
                  </a:cubicBezTo>
                  <a:cubicBezTo>
                    <a:pt x="167359" y="12037"/>
                    <a:pt x="188910" y="1"/>
                    <a:pt x="188910" y="1"/>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9" name="Google Shape;1199;p34"/>
            <p:cNvSpPr/>
            <p:nvPr/>
          </p:nvSpPr>
          <p:spPr>
            <a:xfrm>
              <a:off x="441830" y="4540625"/>
              <a:ext cx="8153723" cy="300950"/>
            </a:xfrm>
            <a:custGeom>
              <a:avLst/>
              <a:gdLst/>
              <a:ahLst/>
              <a:cxnLst/>
              <a:rect l="l" t="t" r="r" b="b"/>
              <a:pathLst>
                <a:path w="254109" h="12038" extrusionOk="0">
                  <a:moveTo>
                    <a:pt x="0" y="0"/>
                  </a:moveTo>
                  <a:cubicBezTo>
                    <a:pt x="0" y="0"/>
                    <a:pt x="28967" y="12037"/>
                    <a:pt x="85260" y="12037"/>
                  </a:cubicBezTo>
                  <a:cubicBezTo>
                    <a:pt x="133697" y="12037"/>
                    <a:pt x="149490" y="5414"/>
                    <a:pt x="175251" y="5414"/>
                  </a:cubicBezTo>
                  <a:cubicBezTo>
                    <a:pt x="179413" y="5414"/>
                    <a:pt x="183835" y="5587"/>
                    <a:pt x="188697" y="5988"/>
                  </a:cubicBezTo>
                  <a:cubicBezTo>
                    <a:pt x="196698" y="6649"/>
                    <a:pt x="203752" y="6941"/>
                    <a:pt x="210036" y="6941"/>
                  </a:cubicBezTo>
                  <a:cubicBezTo>
                    <a:pt x="231203" y="6941"/>
                    <a:pt x="243632" y="3633"/>
                    <a:pt x="254108" y="0"/>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0" name="Google Shape;1200;p34"/>
            <p:cNvSpPr/>
            <p:nvPr/>
          </p:nvSpPr>
          <p:spPr>
            <a:xfrm>
              <a:off x="1873660" y="5000350"/>
              <a:ext cx="5289207" cy="107175"/>
            </a:xfrm>
            <a:custGeom>
              <a:avLst/>
              <a:gdLst/>
              <a:ahLst/>
              <a:cxnLst/>
              <a:rect l="l" t="t" r="r" b="b"/>
              <a:pathLst>
                <a:path w="164837" h="4287" extrusionOk="0">
                  <a:moveTo>
                    <a:pt x="0" y="1"/>
                  </a:moveTo>
                  <a:cubicBezTo>
                    <a:pt x="6759" y="1306"/>
                    <a:pt x="14750" y="2486"/>
                    <a:pt x="28331" y="2486"/>
                  </a:cubicBezTo>
                  <a:cubicBezTo>
                    <a:pt x="32463" y="2486"/>
                    <a:pt x="37113" y="2377"/>
                    <a:pt x="42402" y="2128"/>
                  </a:cubicBezTo>
                  <a:cubicBezTo>
                    <a:pt x="45558" y="1984"/>
                    <a:pt x="48427" y="1922"/>
                    <a:pt x="51129" y="1922"/>
                  </a:cubicBezTo>
                  <a:cubicBezTo>
                    <a:pt x="67813" y="1922"/>
                    <a:pt x="78071" y="4286"/>
                    <a:pt x="109516" y="4286"/>
                  </a:cubicBezTo>
                  <a:cubicBezTo>
                    <a:pt x="146021" y="4286"/>
                    <a:pt x="164836" y="1"/>
                    <a:pt x="164836" y="1"/>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545434233"/>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201"/>
        <p:cNvGrpSpPr/>
        <p:nvPr/>
      </p:nvGrpSpPr>
      <p:grpSpPr>
        <a:xfrm>
          <a:off x="0" y="0"/>
          <a:ext cx="0" cy="0"/>
          <a:chOff x="0" y="0"/>
          <a:chExt cx="0" cy="0"/>
        </a:xfrm>
      </p:grpSpPr>
      <p:sp>
        <p:nvSpPr>
          <p:cNvPr id="1202" name="Google Shape;1202;p35"/>
          <p:cNvSpPr/>
          <p:nvPr/>
        </p:nvSpPr>
        <p:spPr>
          <a:xfrm>
            <a:off x="-63500" y="6137800"/>
            <a:ext cx="12395200" cy="847200"/>
          </a:xfrm>
          <a:prstGeom prst="rect">
            <a:avLst/>
          </a:prstGeom>
          <a:solidFill>
            <a:schemeClr val="dk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grpSp>
        <p:nvGrpSpPr>
          <p:cNvPr id="1203" name="Google Shape;1203;p35"/>
          <p:cNvGrpSpPr/>
          <p:nvPr/>
        </p:nvGrpSpPr>
        <p:grpSpPr>
          <a:xfrm rot="384094">
            <a:off x="10044033" y="-334574"/>
            <a:ext cx="4297119" cy="6466428"/>
            <a:chOff x="5219200" y="-59750"/>
            <a:chExt cx="3222725" cy="4849650"/>
          </a:xfrm>
        </p:grpSpPr>
        <p:sp>
          <p:nvSpPr>
            <p:cNvPr id="1204" name="Google Shape;1204;p35"/>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5" name="Google Shape;1205;p35"/>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6" name="Google Shape;1206;p35"/>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7" name="Google Shape;1207;p35"/>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8" name="Google Shape;1208;p35"/>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9" name="Google Shape;1209;p35"/>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0" name="Google Shape;1210;p35"/>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1" name="Google Shape;1211;p35"/>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2" name="Google Shape;1212;p35"/>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3" name="Google Shape;1213;p35"/>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4" name="Google Shape;1214;p35"/>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5" name="Google Shape;1215;p35"/>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6" name="Google Shape;1216;p35"/>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7" name="Google Shape;1217;p35"/>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8" name="Google Shape;1218;p35"/>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9" name="Google Shape;1219;p35"/>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0" name="Google Shape;1220;p35"/>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1" name="Google Shape;1221;p35"/>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2" name="Google Shape;1222;p35"/>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3" name="Google Shape;1223;p35"/>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4" name="Google Shape;1224;p35"/>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5" name="Google Shape;1225;p35"/>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26" name="Google Shape;1226;p35"/>
          <p:cNvGrpSpPr/>
          <p:nvPr/>
        </p:nvGrpSpPr>
        <p:grpSpPr>
          <a:xfrm rot="3522602" flipH="1">
            <a:off x="-3792043" y="-2404882"/>
            <a:ext cx="4297219" cy="6466580"/>
            <a:chOff x="5219200" y="-59750"/>
            <a:chExt cx="3222725" cy="4849650"/>
          </a:xfrm>
        </p:grpSpPr>
        <p:sp>
          <p:nvSpPr>
            <p:cNvPr id="1227" name="Google Shape;1227;p35"/>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8" name="Google Shape;1228;p35"/>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9" name="Google Shape;1229;p35"/>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0" name="Google Shape;1230;p35"/>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1" name="Google Shape;1231;p35"/>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2" name="Google Shape;1232;p35"/>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3" name="Google Shape;1233;p35"/>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4" name="Google Shape;1234;p35"/>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5" name="Google Shape;1235;p35"/>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6" name="Google Shape;1236;p35"/>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7" name="Google Shape;1237;p35"/>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8" name="Google Shape;1238;p35"/>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9" name="Google Shape;1239;p35"/>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0" name="Google Shape;1240;p35"/>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1" name="Google Shape;1241;p35"/>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2" name="Google Shape;1242;p35"/>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3" name="Google Shape;1243;p35"/>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4" name="Google Shape;1244;p35"/>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5" name="Google Shape;1245;p35"/>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6" name="Google Shape;1246;p35"/>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7" name="Google Shape;1247;p35"/>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8" name="Google Shape;1248;p35"/>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273486094"/>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1249"/>
        <p:cNvGrpSpPr/>
        <p:nvPr/>
      </p:nvGrpSpPr>
      <p:grpSpPr>
        <a:xfrm>
          <a:off x="0" y="0"/>
          <a:ext cx="0" cy="0"/>
          <a:chOff x="0" y="0"/>
          <a:chExt cx="0" cy="0"/>
        </a:xfrm>
      </p:grpSpPr>
      <p:grpSp>
        <p:nvGrpSpPr>
          <p:cNvPr id="1250" name="Google Shape;1250;p36"/>
          <p:cNvGrpSpPr/>
          <p:nvPr/>
        </p:nvGrpSpPr>
        <p:grpSpPr>
          <a:xfrm>
            <a:off x="0" y="4930701"/>
            <a:ext cx="12191539" cy="3730433"/>
            <a:chOff x="0" y="3698025"/>
            <a:chExt cx="9143654" cy="2797825"/>
          </a:xfrm>
        </p:grpSpPr>
        <p:sp>
          <p:nvSpPr>
            <p:cNvPr id="1251" name="Google Shape;1251;p36"/>
            <p:cNvSpPr/>
            <p:nvPr/>
          </p:nvSpPr>
          <p:spPr>
            <a:xfrm>
              <a:off x="7800" y="3698025"/>
              <a:ext cx="9129022" cy="842701"/>
            </a:xfrm>
            <a:custGeom>
              <a:avLst/>
              <a:gdLst/>
              <a:ahLst/>
              <a:cxnLst/>
              <a:rect l="l" t="t" r="r" b="b"/>
              <a:pathLst>
                <a:path w="284504" h="67905" extrusionOk="0">
                  <a:moveTo>
                    <a:pt x="0" y="1"/>
                  </a:moveTo>
                  <a:lnTo>
                    <a:pt x="0" y="64530"/>
                  </a:lnTo>
                  <a:lnTo>
                    <a:pt x="7326" y="67904"/>
                  </a:lnTo>
                  <a:lnTo>
                    <a:pt x="277148" y="67904"/>
                  </a:lnTo>
                  <a:lnTo>
                    <a:pt x="284504" y="65138"/>
                  </a:lnTo>
                  <a:lnTo>
                    <a:pt x="2845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2" name="Google Shape;1252;p36"/>
            <p:cNvSpPr/>
            <p:nvPr/>
          </p:nvSpPr>
          <p:spPr>
            <a:xfrm>
              <a:off x="7798" y="4256425"/>
              <a:ext cx="962657" cy="284225"/>
            </a:xfrm>
            <a:custGeom>
              <a:avLst/>
              <a:gdLst/>
              <a:ahLst/>
              <a:cxnLst/>
              <a:rect l="l" t="t" r="r" b="b"/>
              <a:pathLst>
                <a:path w="30001" h="11369" extrusionOk="0">
                  <a:moveTo>
                    <a:pt x="0" y="0"/>
                  </a:moveTo>
                  <a:lnTo>
                    <a:pt x="0" y="3618"/>
                  </a:lnTo>
                  <a:lnTo>
                    <a:pt x="19636" y="11368"/>
                  </a:lnTo>
                  <a:lnTo>
                    <a:pt x="30001" y="11368"/>
                  </a:lnTo>
                  <a:lnTo>
                    <a:pt x="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3" name="Google Shape;1253;p36"/>
            <p:cNvSpPr/>
            <p:nvPr/>
          </p:nvSpPr>
          <p:spPr>
            <a:xfrm>
              <a:off x="7798" y="4144725"/>
              <a:ext cx="1404470" cy="395925"/>
            </a:xfrm>
            <a:custGeom>
              <a:avLst/>
              <a:gdLst/>
              <a:ahLst/>
              <a:cxnLst/>
              <a:rect l="l" t="t" r="r" b="b"/>
              <a:pathLst>
                <a:path w="43770" h="15837" extrusionOk="0">
                  <a:moveTo>
                    <a:pt x="0" y="0"/>
                  </a:moveTo>
                  <a:lnTo>
                    <a:pt x="0" y="1459"/>
                  </a:lnTo>
                  <a:lnTo>
                    <a:pt x="39241" y="15836"/>
                  </a:lnTo>
                  <a:lnTo>
                    <a:pt x="43770" y="15836"/>
                  </a:lnTo>
                  <a:lnTo>
                    <a:pt x="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4" name="Google Shape;1254;p36"/>
            <p:cNvSpPr/>
            <p:nvPr/>
          </p:nvSpPr>
          <p:spPr>
            <a:xfrm>
              <a:off x="8173509" y="4256425"/>
              <a:ext cx="963620" cy="284225"/>
            </a:xfrm>
            <a:custGeom>
              <a:avLst/>
              <a:gdLst/>
              <a:ahLst/>
              <a:cxnLst/>
              <a:rect l="l" t="t" r="r" b="b"/>
              <a:pathLst>
                <a:path w="30031" h="11369" extrusionOk="0">
                  <a:moveTo>
                    <a:pt x="30031" y="0"/>
                  </a:moveTo>
                  <a:lnTo>
                    <a:pt x="0" y="11368"/>
                  </a:lnTo>
                  <a:lnTo>
                    <a:pt x="10365" y="11368"/>
                  </a:lnTo>
                  <a:lnTo>
                    <a:pt x="30031" y="3618"/>
                  </a:lnTo>
                  <a:lnTo>
                    <a:pt x="300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5" name="Google Shape;1255;p36"/>
            <p:cNvSpPr/>
            <p:nvPr/>
          </p:nvSpPr>
          <p:spPr>
            <a:xfrm>
              <a:off x="7732642" y="4144725"/>
              <a:ext cx="1404470" cy="395925"/>
            </a:xfrm>
            <a:custGeom>
              <a:avLst/>
              <a:gdLst/>
              <a:ahLst/>
              <a:cxnLst/>
              <a:rect l="l" t="t" r="r" b="b"/>
              <a:pathLst>
                <a:path w="43770" h="15837" extrusionOk="0">
                  <a:moveTo>
                    <a:pt x="43770" y="0"/>
                  </a:moveTo>
                  <a:lnTo>
                    <a:pt x="0" y="15836"/>
                  </a:lnTo>
                  <a:lnTo>
                    <a:pt x="4499" y="15836"/>
                  </a:lnTo>
                  <a:lnTo>
                    <a:pt x="43770" y="1459"/>
                  </a:lnTo>
                  <a:lnTo>
                    <a:pt x="4377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6" name="Google Shape;1256;p36"/>
            <p:cNvSpPr/>
            <p:nvPr/>
          </p:nvSpPr>
          <p:spPr>
            <a:xfrm>
              <a:off x="0" y="4770100"/>
              <a:ext cx="9143654" cy="360225"/>
            </a:xfrm>
            <a:custGeom>
              <a:avLst/>
              <a:gdLst/>
              <a:ahLst/>
              <a:cxnLst/>
              <a:rect l="l" t="t" r="r" b="b"/>
              <a:pathLst>
                <a:path w="284960" h="14409" extrusionOk="0">
                  <a:moveTo>
                    <a:pt x="0" y="1"/>
                  </a:moveTo>
                  <a:lnTo>
                    <a:pt x="0" y="14408"/>
                  </a:lnTo>
                  <a:lnTo>
                    <a:pt x="284960" y="14408"/>
                  </a:lnTo>
                  <a:lnTo>
                    <a:pt x="28496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7" name="Google Shape;1257;p36"/>
            <p:cNvSpPr/>
            <p:nvPr/>
          </p:nvSpPr>
          <p:spPr>
            <a:xfrm>
              <a:off x="0" y="4770100"/>
              <a:ext cx="9143654" cy="180875"/>
            </a:xfrm>
            <a:custGeom>
              <a:avLst/>
              <a:gdLst/>
              <a:ahLst/>
              <a:cxnLst/>
              <a:rect l="l" t="t" r="r" b="b"/>
              <a:pathLst>
                <a:path w="284960" h="7235" extrusionOk="0">
                  <a:moveTo>
                    <a:pt x="0" y="1"/>
                  </a:moveTo>
                  <a:lnTo>
                    <a:pt x="0" y="1825"/>
                  </a:lnTo>
                  <a:lnTo>
                    <a:pt x="284960" y="7235"/>
                  </a:lnTo>
                  <a:lnTo>
                    <a:pt x="284960" y="1"/>
                  </a:ln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8" name="Google Shape;1258;p36"/>
            <p:cNvSpPr/>
            <p:nvPr/>
          </p:nvSpPr>
          <p:spPr>
            <a:xfrm>
              <a:off x="675917" y="4770100"/>
              <a:ext cx="7790909" cy="360225"/>
            </a:xfrm>
            <a:custGeom>
              <a:avLst/>
              <a:gdLst/>
              <a:ahLst/>
              <a:cxnLst/>
              <a:rect l="l" t="t" r="r" b="b"/>
              <a:pathLst>
                <a:path w="242802" h="14409" extrusionOk="0">
                  <a:moveTo>
                    <a:pt x="0" y="1"/>
                  </a:moveTo>
                  <a:lnTo>
                    <a:pt x="19089" y="14408"/>
                  </a:lnTo>
                  <a:lnTo>
                    <a:pt x="223713" y="14408"/>
                  </a:lnTo>
                  <a:cubicBezTo>
                    <a:pt x="229792" y="9819"/>
                    <a:pt x="235658" y="5411"/>
                    <a:pt x="242801" y="1"/>
                  </a:cubicBezTo>
                  <a:close/>
                </a:path>
              </a:pathLst>
            </a:custGeom>
            <a:solidFill>
              <a:srgbClr val="282848">
                <a:alpha val="285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9" name="Google Shape;1259;p36"/>
            <p:cNvSpPr/>
            <p:nvPr/>
          </p:nvSpPr>
          <p:spPr>
            <a:xfrm>
              <a:off x="0" y="4540625"/>
              <a:ext cx="9143654" cy="229500"/>
            </a:xfrm>
            <a:custGeom>
              <a:avLst/>
              <a:gdLst/>
              <a:ahLst/>
              <a:cxnLst/>
              <a:rect l="l" t="t" r="r" b="b"/>
              <a:pathLst>
                <a:path w="284960" h="9180" extrusionOk="0">
                  <a:moveTo>
                    <a:pt x="0" y="0"/>
                  </a:moveTo>
                  <a:lnTo>
                    <a:pt x="0" y="9180"/>
                  </a:lnTo>
                  <a:lnTo>
                    <a:pt x="284960" y="9180"/>
                  </a:lnTo>
                  <a:lnTo>
                    <a:pt x="28496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0" name="Google Shape;1260;p36"/>
            <p:cNvSpPr/>
            <p:nvPr/>
          </p:nvSpPr>
          <p:spPr>
            <a:xfrm>
              <a:off x="0" y="4540625"/>
              <a:ext cx="9143654" cy="61575"/>
            </a:xfrm>
            <a:custGeom>
              <a:avLst/>
              <a:gdLst/>
              <a:ahLst/>
              <a:cxnLst/>
              <a:rect l="l" t="t" r="r" b="b"/>
              <a:pathLst>
                <a:path w="284960" h="2463" extrusionOk="0">
                  <a:moveTo>
                    <a:pt x="0" y="0"/>
                  </a:moveTo>
                  <a:lnTo>
                    <a:pt x="0" y="943"/>
                  </a:lnTo>
                  <a:lnTo>
                    <a:pt x="284960" y="2462"/>
                  </a:lnTo>
                  <a:lnTo>
                    <a:pt x="284960" y="0"/>
                  </a:ln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1" name="Google Shape;1261;p36"/>
            <p:cNvSpPr/>
            <p:nvPr/>
          </p:nvSpPr>
          <p:spPr>
            <a:xfrm>
              <a:off x="242847" y="4540625"/>
              <a:ext cx="8659903" cy="229500"/>
            </a:xfrm>
            <a:custGeom>
              <a:avLst/>
              <a:gdLst/>
              <a:ahLst/>
              <a:cxnLst/>
              <a:rect l="l" t="t" r="r" b="b"/>
              <a:pathLst>
                <a:path w="269884" h="9180" extrusionOk="0">
                  <a:moveTo>
                    <a:pt x="1" y="0"/>
                  </a:moveTo>
                  <a:lnTo>
                    <a:pt x="11399" y="9180"/>
                  </a:lnTo>
                  <a:lnTo>
                    <a:pt x="258425" y="9180"/>
                  </a:lnTo>
                  <a:cubicBezTo>
                    <a:pt x="264504" y="4286"/>
                    <a:pt x="269884" y="0"/>
                    <a:pt x="269884" y="0"/>
                  </a:cubicBezTo>
                  <a:close/>
                </a:path>
              </a:pathLst>
            </a:custGeom>
            <a:solidFill>
              <a:srgbClr val="282848">
                <a:alpha val="285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2" name="Google Shape;1262;p36"/>
            <p:cNvSpPr/>
            <p:nvPr/>
          </p:nvSpPr>
          <p:spPr>
            <a:xfrm>
              <a:off x="242847" y="4540625"/>
              <a:ext cx="8657978" cy="1955225"/>
            </a:xfrm>
            <a:custGeom>
              <a:avLst/>
              <a:gdLst/>
              <a:ahLst/>
              <a:cxnLst/>
              <a:rect l="l" t="t" r="r" b="b"/>
              <a:pathLst>
                <a:path w="269824" h="78209" extrusionOk="0">
                  <a:moveTo>
                    <a:pt x="1" y="0"/>
                  </a:moveTo>
                  <a:lnTo>
                    <a:pt x="134927" y="78208"/>
                  </a:lnTo>
                  <a:lnTo>
                    <a:pt x="2698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3" name="Google Shape;1263;p36"/>
            <p:cNvSpPr/>
            <p:nvPr/>
          </p:nvSpPr>
          <p:spPr>
            <a:xfrm>
              <a:off x="636897" y="4540625"/>
              <a:ext cx="7868914" cy="1777400"/>
            </a:xfrm>
            <a:custGeom>
              <a:avLst/>
              <a:gdLst/>
              <a:ahLst/>
              <a:cxnLst/>
              <a:rect l="l" t="t" r="r" b="b"/>
              <a:pathLst>
                <a:path w="245233" h="71096" extrusionOk="0">
                  <a:moveTo>
                    <a:pt x="0" y="0"/>
                  </a:moveTo>
                  <a:lnTo>
                    <a:pt x="122647" y="71096"/>
                  </a:lnTo>
                  <a:lnTo>
                    <a:pt x="245233" y="0"/>
                  </a:lnTo>
                  <a:lnTo>
                    <a:pt x="234838" y="0"/>
                  </a:lnTo>
                  <a:cubicBezTo>
                    <a:pt x="201372" y="19423"/>
                    <a:pt x="122647" y="65077"/>
                    <a:pt x="122647" y="65077"/>
                  </a:cubicBezTo>
                  <a:lnTo>
                    <a:pt x="1039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4" name="Google Shape;1264;p36"/>
            <p:cNvSpPr/>
            <p:nvPr/>
          </p:nvSpPr>
          <p:spPr>
            <a:xfrm>
              <a:off x="1266991" y="4540625"/>
              <a:ext cx="6609768" cy="1493200"/>
            </a:xfrm>
            <a:custGeom>
              <a:avLst/>
              <a:gdLst/>
              <a:ahLst/>
              <a:cxnLst/>
              <a:rect l="l" t="t" r="r" b="b"/>
              <a:pathLst>
                <a:path w="205992" h="59728" extrusionOk="0">
                  <a:moveTo>
                    <a:pt x="0" y="0"/>
                  </a:moveTo>
                  <a:lnTo>
                    <a:pt x="103011" y="59728"/>
                  </a:lnTo>
                  <a:lnTo>
                    <a:pt x="205992" y="0"/>
                  </a:lnTo>
                  <a:lnTo>
                    <a:pt x="201493" y="0"/>
                  </a:lnTo>
                  <a:lnTo>
                    <a:pt x="103011" y="57114"/>
                  </a:lnTo>
                  <a:lnTo>
                    <a:pt x="452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5" name="Google Shape;1265;p36"/>
            <p:cNvSpPr/>
            <p:nvPr/>
          </p:nvSpPr>
          <p:spPr>
            <a:xfrm>
              <a:off x="1487408" y="5000350"/>
              <a:ext cx="6061650" cy="300950"/>
            </a:xfrm>
            <a:custGeom>
              <a:avLst/>
              <a:gdLst/>
              <a:ahLst/>
              <a:cxnLst/>
              <a:rect l="l" t="t" r="r" b="b"/>
              <a:pathLst>
                <a:path w="188910" h="12038" extrusionOk="0">
                  <a:moveTo>
                    <a:pt x="0" y="1"/>
                  </a:moveTo>
                  <a:cubicBezTo>
                    <a:pt x="7797" y="3653"/>
                    <a:pt x="16982" y="6945"/>
                    <a:pt x="32668" y="6945"/>
                  </a:cubicBezTo>
                  <a:cubicBezTo>
                    <a:pt x="37346" y="6945"/>
                    <a:pt x="42602" y="6652"/>
                    <a:pt x="48573" y="5989"/>
                  </a:cubicBezTo>
                  <a:cubicBezTo>
                    <a:pt x="52188" y="5587"/>
                    <a:pt x="55475" y="5414"/>
                    <a:pt x="58568" y="5414"/>
                  </a:cubicBezTo>
                  <a:cubicBezTo>
                    <a:pt x="77716" y="5414"/>
                    <a:pt x="89445" y="12037"/>
                    <a:pt x="125504" y="12037"/>
                  </a:cubicBezTo>
                  <a:cubicBezTo>
                    <a:pt x="167359" y="12037"/>
                    <a:pt x="188910" y="1"/>
                    <a:pt x="188910" y="1"/>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6" name="Google Shape;1266;p36"/>
            <p:cNvSpPr/>
            <p:nvPr/>
          </p:nvSpPr>
          <p:spPr>
            <a:xfrm>
              <a:off x="441830" y="4540625"/>
              <a:ext cx="8153723" cy="300950"/>
            </a:xfrm>
            <a:custGeom>
              <a:avLst/>
              <a:gdLst/>
              <a:ahLst/>
              <a:cxnLst/>
              <a:rect l="l" t="t" r="r" b="b"/>
              <a:pathLst>
                <a:path w="254109" h="12038" extrusionOk="0">
                  <a:moveTo>
                    <a:pt x="0" y="0"/>
                  </a:moveTo>
                  <a:cubicBezTo>
                    <a:pt x="0" y="0"/>
                    <a:pt x="28967" y="12037"/>
                    <a:pt x="85260" y="12037"/>
                  </a:cubicBezTo>
                  <a:cubicBezTo>
                    <a:pt x="133697" y="12037"/>
                    <a:pt x="149490" y="5414"/>
                    <a:pt x="175251" y="5414"/>
                  </a:cubicBezTo>
                  <a:cubicBezTo>
                    <a:pt x="179413" y="5414"/>
                    <a:pt x="183835" y="5587"/>
                    <a:pt x="188697" y="5988"/>
                  </a:cubicBezTo>
                  <a:cubicBezTo>
                    <a:pt x="196698" y="6649"/>
                    <a:pt x="203752" y="6941"/>
                    <a:pt x="210036" y="6941"/>
                  </a:cubicBezTo>
                  <a:cubicBezTo>
                    <a:pt x="231203" y="6941"/>
                    <a:pt x="243632" y="3633"/>
                    <a:pt x="254108" y="0"/>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7" name="Google Shape;1267;p36"/>
            <p:cNvSpPr/>
            <p:nvPr/>
          </p:nvSpPr>
          <p:spPr>
            <a:xfrm>
              <a:off x="1873660" y="5000350"/>
              <a:ext cx="5289207" cy="107175"/>
            </a:xfrm>
            <a:custGeom>
              <a:avLst/>
              <a:gdLst/>
              <a:ahLst/>
              <a:cxnLst/>
              <a:rect l="l" t="t" r="r" b="b"/>
              <a:pathLst>
                <a:path w="164837" h="4287" extrusionOk="0">
                  <a:moveTo>
                    <a:pt x="0" y="1"/>
                  </a:moveTo>
                  <a:cubicBezTo>
                    <a:pt x="6759" y="1306"/>
                    <a:pt x="14750" y="2486"/>
                    <a:pt x="28331" y="2486"/>
                  </a:cubicBezTo>
                  <a:cubicBezTo>
                    <a:pt x="32463" y="2486"/>
                    <a:pt x="37113" y="2377"/>
                    <a:pt x="42402" y="2128"/>
                  </a:cubicBezTo>
                  <a:cubicBezTo>
                    <a:pt x="45558" y="1984"/>
                    <a:pt x="48427" y="1922"/>
                    <a:pt x="51129" y="1922"/>
                  </a:cubicBezTo>
                  <a:cubicBezTo>
                    <a:pt x="67813" y="1922"/>
                    <a:pt x="78071" y="4286"/>
                    <a:pt x="109516" y="4286"/>
                  </a:cubicBezTo>
                  <a:cubicBezTo>
                    <a:pt x="146021" y="4286"/>
                    <a:pt x="164836" y="1"/>
                    <a:pt x="164836" y="1"/>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268" name="Google Shape;1268;p36"/>
          <p:cNvGrpSpPr/>
          <p:nvPr/>
        </p:nvGrpSpPr>
        <p:grpSpPr>
          <a:xfrm>
            <a:off x="9230967" y="-1224967"/>
            <a:ext cx="4296967" cy="6466200"/>
            <a:chOff x="5219200" y="-59750"/>
            <a:chExt cx="3222725" cy="4849650"/>
          </a:xfrm>
        </p:grpSpPr>
        <p:sp>
          <p:nvSpPr>
            <p:cNvPr id="1269" name="Google Shape;1269;p36"/>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0" name="Google Shape;1270;p36"/>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1" name="Google Shape;1271;p36"/>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2" name="Google Shape;1272;p36"/>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3" name="Google Shape;1273;p36"/>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4" name="Google Shape;1274;p36"/>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5" name="Google Shape;1275;p36"/>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6" name="Google Shape;1276;p36"/>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7" name="Google Shape;1277;p36"/>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8" name="Google Shape;1278;p36"/>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9" name="Google Shape;1279;p36"/>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0" name="Google Shape;1280;p36"/>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1" name="Google Shape;1281;p36"/>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2" name="Google Shape;1282;p36"/>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3" name="Google Shape;1283;p36"/>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4" name="Google Shape;1284;p36"/>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5" name="Google Shape;1285;p36"/>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6" name="Google Shape;1286;p36"/>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7" name="Google Shape;1287;p36"/>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8" name="Google Shape;1288;p36"/>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9" name="Google Shape;1289;p36"/>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0" name="Google Shape;1290;p36"/>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690498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Percentages">
  <p:cSld name="Percentages">
    <p:bg>
      <p:bgPr>
        <a:solidFill>
          <a:srgbClr val="01686D"/>
        </a:solidFill>
        <a:effectLst/>
      </p:bgPr>
    </p:bg>
    <p:spTree>
      <p:nvGrpSpPr>
        <p:cNvPr id="1" name="Shape 106"/>
        <p:cNvGrpSpPr/>
        <p:nvPr/>
      </p:nvGrpSpPr>
      <p:grpSpPr>
        <a:xfrm>
          <a:off x="0" y="0"/>
          <a:ext cx="0" cy="0"/>
          <a:chOff x="0" y="0"/>
          <a:chExt cx="0" cy="0"/>
        </a:xfrm>
      </p:grpSpPr>
      <p:sp>
        <p:nvSpPr>
          <p:cNvPr id="9" name="Google Shape;108;p19">
            <a:extLst>
              <a:ext uri="{FF2B5EF4-FFF2-40B4-BE49-F238E27FC236}">
                <a16:creationId xmlns:a16="http://schemas.microsoft.com/office/drawing/2014/main" id="{AD6809B4-65D9-AB42-A782-81943C3F14FD}"/>
              </a:ext>
            </a:extLst>
          </p:cNvPr>
          <p:cNvSpPr>
            <a:spLocks/>
          </p:cNvSpPr>
          <p:nvPr/>
        </p:nvSpPr>
        <p:spPr bwMode="auto">
          <a:xfrm rot="21457343">
            <a:off x="-1420284" y="2078038"/>
            <a:ext cx="5369984" cy="5441950"/>
          </a:xfrm>
          <a:custGeom>
            <a:avLst/>
            <a:gdLst>
              <a:gd name="T0" fmla="*/ 331025 w 100485"/>
              <a:gd name="T1" fmla="*/ 0 h 101847"/>
              <a:gd name="T2" fmla="*/ 299441 w 100485"/>
              <a:gd name="T3" fmla="*/ 5023 h 101847"/>
              <a:gd name="T4" fmla="*/ 0 w 100485"/>
              <a:gd name="T5" fmla="*/ 4422990 h 101847"/>
              <a:gd name="T6" fmla="*/ 2332524 w 100485"/>
              <a:gd name="T7" fmla="*/ 5441897 h 101847"/>
              <a:gd name="T8" fmla="*/ 2355731 w 100485"/>
              <a:gd name="T9" fmla="*/ 5440454 h 101847"/>
              <a:gd name="T10" fmla="*/ 4027448 w 100485"/>
              <a:gd name="T11" fmla="*/ 5194824 h 101847"/>
              <a:gd name="T12" fmla="*/ 3501913 w 100485"/>
              <a:gd name="T13" fmla="*/ 4489514 h 101847"/>
              <a:gd name="T14" fmla="*/ 2675132 w 100485"/>
              <a:gd name="T15" fmla="*/ 3997132 h 101847"/>
              <a:gd name="T16" fmla="*/ 2804873 w 100485"/>
              <a:gd name="T17" fmla="*/ 3289311 h 101847"/>
              <a:gd name="T18" fmla="*/ 2585352 w 100485"/>
              <a:gd name="T19" fmla="*/ 2972562 h 101847"/>
              <a:gd name="T20" fmla="*/ 2585352 w 100485"/>
              <a:gd name="T21" fmla="*/ 2533400 h 101847"/>
              <a:gd name="T22" fmla="*/ 2441343 w 100485"/>
              <a:gd name="T23" fmla="*/ 1788229 h 101847"/>
              <a:gd name="T24" fmla="*/ 2174888 w 100485"/>
              <a:gd name="T25" fmla="*/ 1548210 h 101847"/>
              <a:gd name="T26" fmla="*/ 2156090 w 100485"/>
              <a:gd name="T27" fmla="*/ 1548690 h 101847"/>
              <a:gd name="T28" fmla="*/ 1704623 w 100485"/>
              <a:gd name="T29" fmla="*/ 1702309 h 101847"/>
              <a:gd name="T30" fmla="*/ 1607107 w 100485"/>
              <a:gd name="T31" fmla="*/ 1655128 h 101847"/>
              <a:gd name="T32" fmla="*/ 1154679 w 100485"/>
              <a:gd name="T33" fmla="*/ 1370760 h 101847"/>
              <a:gd name="T34" fmla="*/ 1088025 w 100485"/>
              <a:gd name="T35" fmla="*/ 1388927 h 101847"/>
              <a:gd name="T36" fmla="*/ 968264 w 100485"/>
              <a:gd name="T37" fmla="*/ 1152114 h 101847"/>
              <a:gd name="T38" fmla="*/ 638843 w 100485"/>
              <a:gd name="T39" fmla="*/ 750247 h 101847"/>
              <a:gd name="T40" fmla="*/ 331025 w 100485"/>
              <a:gd name="T41" fmla="*/ 0 h 1018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107" name="Google Shape;107;p19"/>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109" name="Google Shape;109;p19"/>
          <p:cNvSpPr txBox="1">
            <a:spLocks noGrp="1"/>
          </p:cNvSpPr>
          <p:nvPr>
            <p:ph type="subTitle" idx="1"/>
          </p:nvPr>
        </p:nvSpPr>
        <p:spPr>
          <a:xfrm>
            <a:off x="1561333" y="5117133"/>
            <a:ext cx="2324000" cy="888400"/>
          </a:xfrm>
          <a:prstGeom prst="rect">
            <a:avLst/>
          </a:prstGeom>
        </p:spPr>
        <p:txBody>
          <a:bodyPr spcFirstLastPara="1">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10" name="Google Shape;110;p19"/>
          <p:cNvSpPr txBox="1">
            <a:spLocks noGrp="1"/>
          </p:cNvSpPr>
          <p:nvPr>
            <p:ph type="title" idx="2"/>
          </p:nvPr>
        </p:nvSpPr>
        <p:spPr>
          <a:xfrm>
            <a:off x="1689733" y="3960067"/>
            <a:ext cx="2067200" cy="888400"/>
          </a:xfrm>
          <a:prstGeom prst="rect">
            <a:avLst/>
          </a:prstGeom>
          <a:noFill/>
        </p:spPr>
        <p:txBody>
          <a:bodyPr spcFirstLastPara="1" anchor="b">
            <a:noAutofit/>
          </a:bodyPr>
          <a:lstStyle>
            <a:lvl1pPr lvl="0" algn="ctr" rtl="0">
              <a:spcBef>
                <a:spcPts val="0"/>
              </a:spcBef>
              <a:spcAft>
                <a:spcPts val="0"/>
              </a:spcAft>
              <a:buClr>
                <a:schemeClr val="accent6"/>
              </a:buClr>
              <a:buSzPts val="3000"/>
              <a:buNone/>
              <a:defRPr sz="3000">
                <a:solidFill>
                  <a:schemeClr val="accent6"/>
                </a:solidFill>
              </a:defRPr>
            </a:lvl1pPr>
            <a:lvl2pPr lvl="1" algn="ctr" rtl="0">
              <a:spcBef>
                <a:spcPts val="0"/>
              </a:spcBef>
              <a:spcAft>
                <a:spcPts val="0"/>
              </a:spcAft>
              <a:buClr>
                <a:schemeClr val="accent6"/>
              </a:buClr>
              <a:buSzPts val="5000"/>
              <a:buNone/>
              <a:defRPr sz="5000">
                <a:solidFill>
                  <a:schemeClr val="accent6"/>
                </a:solidFill>
              </a:defRPr>
            </a:lvl2pPr>
            <a:lvl3pPr lvl="2" algn="ctr" rtl="0">
              <a:spcBef>
                <a:spcPts val="0"/>
              </a:spcBef>
              <a:spcAft>
                <a:spcPts val="0"/>
              </a:spcAft>
              <a:buClr>
                <a:schemeClr val="accent6"/>
              </a:buClr>
              <a:buSzPts val="5000"/>
              <a:buNone/>
              <a:defRPr sz="5000">
                <a:solidFill>
                  <a:schemeClr val="accent6"/>
                </a:solidFill>
              </a:defRPr>
            </a:lvl3pPr>
            <a:lvl4pPr lvl="3" algn="ctr" rtl="0">
              <a:spcBef>
                <a:spcPts val="0"/>
              </a:spcBef>
              <a:spcAft>
                <a:spcPts val="0"/>
              </a:spcAft>
              <a:buClr>
                <a:schemeClr val="accent6"/>
              </a:buClr>
              <a:buSzPts val="5000"/>
              <a:buNone/>
              <a:defRPr sz="5000">
                <a:solidFill>
                  <a:schemeClr val="accent6"/>
                </a:solidFill>
              </a:defRPr>
            </a:lvl4pPr>
            <a:lvl5pPr lvl="4" algn="ctr" rtl="0">
              <a:spcBef>
                <a:spcPts val="0"/>
              </a:spcBef>
              <a:spcAft>
                <a:spcPts val="0"/>
              </a:spcAft>
              <a:buClr>
                <a:schemeClr val="accent6"/>
              </a:buClr>
              <a:buSzPts val="5000"/>
              <a:buNone/>
              <a:defRPr sz="5000">
                <a:solidFill>
                  <a:schemeClr val="accent6"/>
                </a:solidFill>
              </a:defRPr>
            </a:lvl5pPr>
            <a:lvl6pPr lvl="5" algn="ctr" rtl="0">
              <a:spcBef>
                <a:spcPts val="0"/>
              </a:spcBef>
              <a:spcAft>
                <a:spcPts val="0"/>
              </a:spcAft>
              <a:buClr>
                <a:schemeClr val="accent6"/>
              </a:buClr>
              <a:buSzPts val="5000"/>
              <a:buNone/>
              <a:defRPr sz="5000">
                <a:solidFill>
                  <a:schemeClr val="accent6"/>
                </a:solidFill>
              </a:defRPr>
            </a:lvl6pPr>
            <a:lvl7pPr lvl="6" algn="ctr" rtl="0">
              <a:spcBef>
                <a:spcPts val="0"/>
              </a:spcBef>
              <a:spcAft>
                <a:spcPts val="0"/>
              </a:spcAft>
              <a:buClr>
                <a:schemeClr val="accent6"/>
              </a:buClr>
              <a:buSzPts val="5000"/>
              <a:buNone/>
              <a:defRPr sz="5000">
                <a:solidFill>
                  <a:schemeClr val="accent6"/>
                </a:solidFill>
              </a:defRPr>
            </a:lvl7pPr>
            <a:lvl8pPr lvl="7" algn="ctr" rtl="0">
              <a:spcBef>
                <a:spcPts val="0"/>
              </a:spcBef>
              <a:spcAft>
                <a:spcPts val="0"/>
              </a:spcAft>
              <a:buClr>
                <a:schemeClr val="accent6"/>
              </a:buClr>
              <a:buSzPts val="5000"/>
              <a:buNone/>
              <a:defRPr sz="5000">
                <a:solidFill>
                  <a:schemeClr val="accent6"/>
                </a:solidFill>
              </a:defRPr>
            </a:lvl8pPr>
            <a:lvl9pPr lvl="8" algn="ctr" rtl="0">
              <a:spcBef>
                <a:spcPts val="0"/>
              </a:spcBef>
              <a:spcAft>
                <a:spcPts val="0"/>
              </a:spcAft>
              <a:buClr>
                <a:schemeClr val="accent6"/>
              </a:buClr>
              <a:buSzPts val="5000"/>
              <a:buNone/>
              <a:defRPr sz="5000">
                <a:solidFill>
                  <a:schemeClr val="accent6"/>
                </a:solidFill>
              </a:defRPr>
            </a:lvl9pPr>
          </a:lstStyle>
          <a:p>
            <a:r>
              <a:rPr lang="en-US"/>
              <a:t>Click to edit Master title style</a:t>
            </a:r>
            <a:endParaRPr/>
          </a:p>
        </p:txBody>
      </p:sp>
      <p:sp>
        <p:nvSpPr>
          <p:cNvPr id="111" name="Google Shape;111;p19"/>
          <p:cNvSpPr txBox="1">
            <a:spLocks noGrp="1"/>
          </p:cNvSpPr>
          <p:nvPr>
            <p:ph type="subTitle" idx="3"/>
          </p:nvPr>
        </p:nvSpPr>
        <p:spPr>
          <a:xfrm>
            <a:off x="4934000" y="5117133"/>
            <a:ext cx="2324000" cy="888400"/>
          </a:xfrm>
          <a:prstGeom prst="rect">
            <a:avLst/>
          </a:prstGeom>
        </p:spPr>
        <p:txBody>
          <a:bodyPr spcFirstLastPara="1">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12" name="Google Shape;112;p19"/>
          <p:cNvSpPr txBox="1">
            <a:spLocks noGrp="1"/>
          </p:cNvSpPr>
          <p:nvPr>
            <p:ph type="title" idx="4"/>
          </p:nvPr>
        </p:nvSpPr>
        <p:spPr>
          <a:xfrm>
            <a:off x="5062400" y="3960067"/>
            <a:ext cx="2067200" cy="888400"/>
          </a:xfrm>
          <a:prstGeom prst="rect">
            <a:avLst/>
          </a:prstGeom>
          <a:noFill/>
        </p:spPr>
        <p:txBody>
          <a:bodyPr spcFirstLastPara="1" anchor="b">
            <a:noAutofit/>
          </a:bodyPr>
          <a:lstStyle>
            <a:lvl1pPr lvl="0" algn="ctr" rtl="0">
              <a:spcBef>
                <a:spcPts val="0"/>
              </a:spcBef>
              <a:spcAft>
                <a:spcPts val="0"/>
              </a:spcAft>
              <a:buClr>
                <a:schemeClr val="accent6"/>
              </a:buClr>
              <a:buSzPts val="3000"/>
              <a:buNone/>
              <a:defRPr sz="3000">
                <a:solidFill>
                  <a:schemeClr val="accent6"/>
                </a:solidFill>
              </a:defRPr>
            </a:lvl1pPr>
            <a:lvl2pPr lvl="1" algn="ctr" rtl="0">
              <a:spcBef>
                <a:spcPts val="0"/>
              </a:spcBef>
              <a:spcAft>
                <a:spcPts val="0"/>
              </a:spcAft>
              <a:buClr>
                <a:schemeClr val="accent6"/>
              </a:buClr>
              <a:buSzPts val="5000"/>
              <a:buNone/>
              <a:defRPr sz="5000">
                <a:solidFill>
                  <a:schemeClr val="accent6"/>
                </a:solidFill>
              </a:defRPr>
            </a:lvl2pPr>
            <a:lvl3pPr lvl="2" algn="ctr" rtl="0">
              <a:spcBef>
                <a:spcPts val="0"/>
              </a:spcBef>
              <a:spcAft>
                <a:spcPts val="0"/>
              </a:spcAft>
              <a:buClr>
                <a:schemeClr val="accent6"/>
              </a:buClr>
              <a:buSzPts val="5000"/>
              <a:buNone/>
              <a:defRPr sz="5000">
                <a:solidFill>
                  <a:schemeClr val="accent6"/>
                </a:solidFill>
              </a:defRPr>
            </a:lvl3pPr>
            <a:lvl4pPr lvl="3" algn="ctr" rtl="0">
              <a:spcBef>
                <a:spcPts val="0"/>
              </a:spcBef>
              <a:spcAft>
                <a:spcPts val="0"/>
              </a:spcAft>
              <a:buClr>
                <a:schemeClr val="accent6"/>
              </a:buClr>
              <a:buSzPts val="5000"/>
              <a:buNone/>
              <a:defRPr sz="5000">
                <a:solidFill>
                  <a:schemeClr val="accent6"/>
                </a:solidFill>
              </a:defRPr>
            </a:lvl4pPr>
            <a:lvl5pPr lvl="4" algn="ctr" rtl="0">
              <a:spcBef>
                <a:spcPts val="0"/>
              </a:spcBef>
              <a:spcAft>
                <a:spcPts val="0"/>
              </a:spcAft>
              <a:buClr>
                <a:schemeClr val="accent6"/>
              </a:buClr>
              <a:buSzPts val="5000"/>
              <a:buNone/>
              <a:defRPr sz="5000">
                <a:solidFill>
                  <a:schemeClr val="accent6"/>
                </a:solidFill>
              </a:defRPr>
            </a:lvl5pPr>
            <a:lvl6pPr lvl="5" algn="ctr" rtl="0">
              <a:spcBef>
                <a:spcPts val="0"/>
              </a:spcBef>
              <a:spcAft>
                <a:spcPts val="0"/>
              </a:spcAft>
              <a:buClr>
                <a:schemeClr val="accent6"/>
              </a:buClr>
              <a:buSzPts val="5000"/>
              <a:buNone/>
              <a:defRPr sz="5000">
                <a:solidFill>
                  <a:schemeClr val="accent6"/>
                </a:solidFill>
              </a:defRPr>
            </a:lvl6pPr>
            <a:lvl7pPr lvl="6" algn="ctr" rtl="0">
              <a:spcBef>
                <a:spcPts val="0"/>
              </a:spcBef>
              <a:spcAft>
                <a:spcPts val="0"/>
              </a:spcAft>
              <a:buClr>
                <a:schemeClr val="accent6"/>
              </a:buClr>
              <a:buSzPts val="5000"/>
              <a:buNone/>
              <a:defRPr sz="5000">
                <a:solidFill>
                  <a:schemeClr val="accent6"/>
                </a:solidFill>
              </a:defRPr>
            </a:lvl7pPr>
            <a:lvl8pPr lvl="7" algn="ctr" rtl="0">
              <a:spcBef>
                <a:spcPts val="0"/>
              </a:spcBef>
              <a:spcAft>
                <a:spcPts val="0"/>
              </a:spcAft>
              <a:buClr>
                <a:schemeClr val="accent6"/>
              </a:buClr>
              <a:buSzPts val="5000"/>
              <a:buNone/>
              <a:defRPr sz="5000">
                <a:solidFill>
                  <a:schemeClr val="accent6"/>
                </a:solidFill>
              </a:defRPr>
            </a:lvl8pPr>
            <a:lvl9pPr lvl="8" algn="ctr" rtl="0">
              <a:spcBef>
                <a:spcPts val="0"/>
              </a:spcBef>
              <a:spcAft>
                <a:spcPts val="0"/>
              </a:spcAft>
              <a:buClr>
                <a:schemeClr val="accent6"/>
              </a:buClr>
              <a:buSzPts val="5000"/>
              <a:buNone/>
              <a:defRPr sz="5000">
                <a:solidFill>
                  <a:schemeClr val="accent6"/>
                </a:solidFill>
              </a:defRPr>
            </a:lvl9pPr>
          </a:lstStyle>
          <a:p>
            <a:r>
              <a:rPr lang="en-US"/>
              <a:t>Click to edit Master title style</a:t>
            </a:r>
            <a:endParaRPr/>
          </a:p>
        </p:txBody>
      </p:sp>
      <p:sp>
        <p:nvSpPr>
          <p:cNvPr id="113" name="Google Shape;113;p19"/>
          <p:cNvSpPr txBox="1">
            <a:spLocks noGrp="1"/>
          </p:cNvSpPr>
          <p:nvPr>
            <p:ph type="subTitle" idx="5"/>
          </p:nvPr>
        </p:nvSpPr>
        <p:spPr>
          <a:xfrm>
            <a:off x="8435067" y="5117133"/>
            <a:ext cx="2324000" cy="888400"/>
          </a:xfrm>
          <a:prstGeom prst="rect">
            <a:avLst/>
          </a:prstGeom>
        </p:spPr>
        <p:txBody>
          <a:bodyPr spcFirstLastPara="1">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14" name="Google Shape;114;p19"/>
          <p:cNvSpPr txBox="1">
            <a:spLocks noGrp="1"/>
          </p:cNvSpPr>
          <p:nvPr>
            <p:ph type="title" idx="6"/>
          </p:nvPr>
        </p:nvSpPr>
        <p:spPr>
          <a:xfrm>
            <a:off x="8563467" y="3960067"/>
            <a:ext cx="2067200" cy="888400"/>
          </a:xfrm>
          <a:prstGeom prst="rect">
            <a:avLst/>
          </a:prstGeom>
          <a:noFill/>
        </p:spPr>
        <p:txBody>
          <a:bodyPr spcFirstLastPara="1" anchor="b">
            <a:noAutofit/>
          </a:bodyPr>
          <a:lstStyle>
            <a:lvl1pPr lvl="0" algn="ctr" rtl="0">
              <a:spcBef>
                <a:spcPts val="0"/>
              </a:spcBef>
              <a:spcAft>
                <a:spcPts val="0"/>
              </a:spcAft>
              <a:buClr>
                <a:schemeClr val="accent6"/>
              </a:buClr>
              <a:buSzPts val="3000"/>
              <a:buNone/>
              <a:defRPr sz="3000">
                <a:solidFill>
                  <a:schemeClr val="accent6"/>
                </a:solidFill>
              </a:defRPr>
            </a:lvl1pPr>
            <a:lvl2pPr lvl="1" algn="ctr" rtl="0">
              <a:spcBef>
                <a:spcPts val="0"/>
              </a:spcBef>
              <a:spcAft>
                <a:spcPts val="0"/>
              </a:spcAft>
              <a:buClr>
                <a:schemeClr val="accent6"/>
              </a:buClr>
              <a:buSzPts val="5000"/>
              <a:buNone/>
              <a:defRPr sz="5000">
                <a:solidFill>
                  <a:schemeClr val="accent6"/>
                </a:solidFill>
              </a:defRPr>
            </a:lvl2pPr>
            <a:lvl3pPr lvl="2" algn="ctr" rtl="0">
              <a:spcBef>
                <a:spcPts val="0"/>
              </a:spcBef>
              <a:spcAft>
                <a:spcPts val="0"/>
              </a:spcAft>
              <a:buClr>
                <a:schemeClr val="accent6"/>
              </a:buClr>
              <a:buSzPts val="5000"/>
              <a:buNone/>
              <a:defRPr sz="5000">
                <a:solidFill>
                  <a:schemeClr val="accent6"/>
                </a:solidFill>
              </a:defRPr>
            </a:lvl3pPr>
            <a:lvl4pPr lvl="3" algn="ctr" rtl="0">
              <a:spcBef>
                <a:spcPts val="0"/>
              </a:spcBef>
              <a:spcAft>
                <a:spcPts val="0"/>
              </a:spcAft>
              <a:buClr>
                <a:schemeClr val="accent6"/>
              </a:buClr>
              <a:buSzPts val="5000"/>
              <a:buNone/>
              <a:defRPr sz="5000">
                <a:solidFill>
                  <a:schemeClr val="accent6"/>
                </a:solidFill>
              </a:defRPr>
            </a:lvl4pPr>
            <a:lvl5pPr lvl="4" algn="ctr" rtl="0">
              <a:spcBef>
                <a:spcPts val="0"/>
              </a:spcBef>
              <a:spcAft>
                <a:spcPts val="0"/>
              </a:spcAft>
              <a:buClr>
                <a:schemeClr val="accent6"/>
              </a:buClr>
              <a:buSzPts val="5000"/>
              <a:buNone/>
              <a:defRPr sz="5000">
                <a:solidFill>
                  <a:schemeClr val="accent6"/>
                </a:solidFill>
              </a:defRPr>
            </a:lvl5pPr>
            <a:lvl6pPr lvl="5" algn="ctr" rtl="0">
              <a:spcBef>
                <a:spcPts val="0"/>
              </a:spcBef>
              <a:spcAft>
                <a:spcPts val="0"/>
              </a:spcAft>
              <a:buClr>
                <a:schemeClr val="accent6"/>
              </a:buClr>
              <a:buSzPts val="5000"/>
              <a:buNone/>
              <a:defRPr sz="5000">
                <a:solidFill>
                  <a:schemeClr val="accent6"/>
                </a:solidFill>
              </a:defRPr>
            </a:lvl6pPr>
            <a:lvl7pPr lvl="6" algn="ctr" rtl="0">
              <a:spcBef>
                <a:spcPts val="0"/>
              </a:spcBef>
              <a:spcAft>
                <a:spcPts val="0"/>
              </a:spcAft>
              <a:buClr>
                <a:schemeClr val="accent6"/>
              </a:buClr>
              <a:buSzPts val="5000"/>
              <a:buNone/>
              <a:defRPr sz="5000">
                <a:solidFill>
                  <a:schemeClr val="accent6"/>
                </a:solidFill>
              </a:defRPr>
            </a:lvl7pPr>
            <a:lvl8pPr lvl="7" algn="ctr" rtl="0">
              <a:spcBef>
                <a:spcPts val="0"/>
              </a:spcBef>
              <a:spcAft>
                <a:spcPts val="0"/>
              </a:spcAft>
              <a:buClr>
                <a:schemeClr val="accent6"/>
              </a:buClr>
              <a:buSzPts val="5000"/>
              <a:buNone/>
              <a:defRPr sz="5000">
                <a:solidFill>
                  <a:schemeClr val="accent6"/>
                </a:solidFill>
              </a:defRPr>
            </a:lvl8pPr>
            <a:lvl9pPr lvl="8" algn="ctr" rtl="0">
              <a:spcBef>
                <a:spcPts val="0"/>
              </a:spcBef>
              <a:spcAft>
                <a:spcPts val="0"/>
              </a:spcAft>
              <a:buClr>
                <a:schemeClr val="accent6"/>
              </a:buClr>
              <a:buSzPts val="5000"/>
              <a:buNone/>
              <a:defRPr sz="5000">
                <a:solidFill>
                  <a:schemeClr val="accent6"/>
                </a:solidFill>
              </a:defRPr>
            </a:lvl9pPr>
          </a:lstStyle>
          <a:p>
            <a:r>
              <a:rPr lang="en-US"/>
              <a:t>Click to edit Master title style</a:t>
            </a:r>
            <a:endParaRPr/>
          </a:p>
        </p:txBody>
      </p:sp>
    </p:spTree>
    <p:extLst>
      <p:ext uri="{BB962C8B-B14F-4D97-AF65-F5344CB8AC3E}">
        <p14:creationId xmlns:p14="http://schemas.microsoft.com/office/powerpoint/2010/main" val="1107901482"/>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9"/>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0"/>
            <a:ext cx="53848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0"/>
            <a:ext cx="5384800" cy="45307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ABF773F-B2D3-A14A-8BD2-CB4E3F3C4F33}"/>
              </a:ext>
            </a:extLst>
          </p:cNvPr>
          <p:cNvSpPr>
            <a:spLocks noGrp="1"/>
          </p:cNvSpPr>
          <p:nvPr>
            <p:ph type="dt" sz="half" idx="10"/>
          </p:nvPr>
        </p:nvSpPr>
        <p:spPr>
          <a:xfrm>
            <a:off x="609600" y="6248400"/>
            <a:ext cx="2844800" cy="457200"/>
          </a:xfrm>
        </p:spPr>
        <p:txBody>
          <a:bodyPr/>
          <a:lstStyle>
            <a:lvl1pPr>
              <a:defRPr/>
            </a:lvl1pPr>
          </a:lstStyle>
          <a:p>
            <a:pPr>
              <a:defRPr/>
            </a:pPr>
            <a:endParaRPr lang="en-US"/>
          </a:p>
        </p:txBody>
      </p:sp>
      <p:sp>
        <p:nvSpPr>
          <p:cNvPr id="6" name="Footer Placeholder 5">
            <a:extLst>
              <a:ext uri="{FF2B5EF4-FFF2-40B4-BE49-F238E27FC236}">
                <a16:creationId xmlns:a16="http://schemas.microsoft.com/office/drawing/2014/main" id="{AD47E364-5F38-1346-A11B-4A26242CE3B3}"/>
              </a:ext>
            </a:extLst>
          </p:cNvPr>
          <p:cNvSpPr>
            <a:spLocks noGrp="1"/>
          </p:cNvSpPr>
          <p:nvPr>
            <p:ph type="ftr" sz="quarter" idx="11"/>
          </p:nvPr>
        </p:nvSpPr>
        <p:spPr>
          <a:xfrm>
            <a:off x="4165600" y="6248400"/>
            <a:ext cx="3860800" cy="457200"/>
          </a:xfrm>
        </p:spPr>
        <p:txBody>
          <a:bodyPr/>
          <a:lstStyle>
            <a:lvl1pPr>
              <a:defRPr/>
            </a:lvl1pPr>
          </a:lstStyle>
          <a:p>
            <a:pPr>
              <a:defRPr/>
            </a:pPr>
            <a:endParaRPr lang="en-US"/>
          </a:p>
        </p:txBody>
      </p:sp>
      <p:sp>
        <p:nvSpPr>
          <p:cNvPr id="7" name="Slide Number Placeholder 6">
            <a:extLst>
              <a:ext uri="{FF2B5EF4-FFF2-40B4-BE49-F238E27FC236}">
                <a16:creationId xmlns:a16="http://schemas.microsoft.com/office/drawing/2014/main" id="{CAFE40CD-AEB9-2142-869D-6555FCAFD340}"/>
              </a:ext>
            </a:extLst>
          </p:cNvPr>
          <p:cNvSpPr>
            <a:spLocks noGrp="1"/>
          </p:cNvSpPr>
          <p:nvPr>
            <p:ph type="sldNum" sz="quarter" idx="12"/>
          </p:nvPr>
        </p:nvSpPr>
        <p:spPr>
          <a:xfrm>
            <a:off x="8737600" y="6248400"/>
            <a:ext cx="2844800" cy="457200"/>
          </a:xfrm>
        </p:spPr>
        <p:txBody>
          <a:bodyPr/>
          <a:lstStyle>
            <a:lvl1pPr>
              <a:defRPr/>
            </a:lvl1pPr>
          </a:lstStyle>
          <a:p>
            <a:fld id="{3CC26CD0-651C-5441-AA99-7D5E621EDA02}" type="slidenum">
              <a:rPr lang="en-US" altLang="en-VN"/>
              <a:pPr/>
              <a:t>‹#›</a:t>
            </a:fld>
            <a:endParaRPr lang="en-US" altLang="en-VN"/>
          </a:p>
        </p:txBody>
      </p:sp>
    </p:spTree>
    <p:extLst>
      <p:ext uri="{BB962C8B-B14F-4D97-AF65-F5344CB8AC3E}">
        <p14:creationId xmlns:p14="http://schemas.microsoft.com/office/powerpoint/2010/main" val="2034667346"/>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1"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1" y="3886200"/>
            <a:ext cx="8534400" cy="1752600"/>
          </a:xfrm>
        </p:spPr>
        <p:txBody>
          <a:bodyPr/>
          <a:lstStyle>
            <a:lvl1pPr marL="0" indent="0" algn="ctr">
              <a:buNone/>
              <a:defRPr>
                <a:solidFill>
                  <a:schemeClr val="tx1">
                    <a:tint val="75000"/>
                  </a:schemeClr>
                </a:solidFill>
              </a:defRPr>
            </a:lvl1pPr>
            <a:lvl2pPr marL="544142" indent="0" algn="ctr">
              <a:buNone/>
              <a:defRPr>
                <a:solidFill>
                  <a:schemeClr val="tx1">
                    <a:tint val="75000"/>
                  </a:schemeClr>
                </a:solidFill>
              </a:defRPr>
            </a:lvl2pPr>
            <a:lvl3pPr marL="1088284" indent="0" algn="ctr">
              <a:buNone/>
              <a:defRPr>
                <a:solidFill>
                  <a:schemeClr val="tx1">
                    <a:tint val="75000"/>
                  </a:schemeClr>
                </a:solidFill>
              </a:defRPr>
            </a:lvl3pPr>
            <a:lvl4pPr marL="1632426" indent="0" algn="ctr">
              <a:buNone/>
              <a:defRPr>
                <a:solidFill>
                  <a:schemeClr val="tx1">
                    <a:tint val="75000"/>
                  </a:schemeClr>
                </a:solidFill>
              </a:defRPr>
            </a:lvl4pPr>
            <a:lvl5pPr marL="2176569" indent="0" algn="ctr">
              <a:buNone/>
              <a:defRPr>
                <a:solidFill>
                  <a:schemeClr val="tx1">
                    <a:tint val="75000"/>
                  </a:schemeClr>
                </a:solidFill>
              </a:defRPr>
            </a:lvl5pPr>
            <a:lvl6pPr marL="2720710" indent="0" algn="ctr">
              <a:buNone/>
              <a:defRPr>
                <a:solidFill>
                  <a:schemeClr val="tx1">
                    <a:tint val="75000"/>
                  </a:schemeClr>
                </a:solidFill>
              </a:defRPr>
            </a:lvl6pPr>
            <a:lvl7pPr marL="3264852" indent="0" algn="ctr">
              <a:buNone/>
              <a:defRPr>
                <a:solidFill>
                  <a:schemeClr val="tx1">
                    <a:tint val="75000"/>
                  </a:schemeClr>
                </a:solidFill>
              </a:defRPr>
            </a:lvl7pPr>
            <a:lvl8pPr marL="3808994" indent="0" algn="ctr">
              <a:buNone/>
              <a:defRPr>
                <a:solidFill>
                  <a:schemeClr val="tx1">
                    <a:tint val="75000"/>
                  </a:schemeClr>
                </a:solidFill>
              </a:defRPr>
            </a:lvl8pPr>
            <a:lvl9pPr marL="435313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3A0E51D-690E-485F-AFCE-C7D7DB54D2F0}" type="datetimeFigureOut">
              <a:rPr lang="en-US" smtClean="0"/>
              <a:pPr/>
              <a:t>7/1/2022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03C5ED-236D-4E08-863A-2FDF12AD5479}" type="slidenum">
              <a:rPr lang="en-US" smtClean="0"/>
              <a:pPr/>
              <a:t>‹#›</a:t>
            </a:fld>
            <a:endParaRPr lang="en-US"/>
          </a:p>
        </p:txBody>
      </p:sp>
    </p:spTree>
    <p:extLst>
      <p:ext uri="{BB962C8B-B14F-4D97-AF65-F5344CB8AC3E}">
        <p14:creationId xmlns:p14="http://schemas.microsoft.com/office/powerpoint/2010/main" val="3082947088"/>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3A0E51D-690E-485F-AFCE-C7D7DB54D2F0}" type="datetimeFigureOut">
              <a:rPr lang="en-US" smtClean="0"/>
              <a:pPr/>
              <a:t>7/1/2022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03C5ED-236D-4E08-863A-2FDF12AD5479}" type="slidenum">
              <a:rPr lang="en-US" smtClean="0"/>
              <a:pPr/>
              <a:t>‹#›</a:t>
            </a:fld>
            <a:endParaRPr lang="en-US"/>
          </a:p>
        </p:txBody>
      </p:sp>
    </p:spTree>
    <p:extLst>
      <p:ext uri="{BB962C8B-B14F-4D97-AF65-F5344CB8AC3E}">
        <p14:creationId xmlns:p14="http://schemas.microsoft.com/office/powerpoint/2010/main" val="4270151259"/>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5" y="4406900"/>
            <a:ext cx="10363200" cy="1362075"/>
          </a:xfrm>
        </p:spPr>
        <p:txBody>
          <a:bodyPr anchor="t"/>
          <a:lstStyle>
            <a:lvl1pPr algn="l">
              <a:defRPr sz="4799" b="1" cap="all"/>
            </a:lvl1pPr>
          </a:lstStyle>
          <a:p>
            <a:r>
              <a:rPr lang="en-US"/>
              <a:t>Click to edit Master title style</a:t>
            </a:r>
          </a:p>
        </p:txBody>
      </p:sp>
      <p:sp>
        <p:nvSpPr>
          <p:cNvPr id="3" name="Text Placeholder 2"/>
          <p:cNvSpPr>
            <a:spLocks noGrp="1"/>
          </p:cNvSpPr>
          <p:nvPr>
            <p:ph type="body" idx="1"/>
          </p:nvPr>
        </p:nvSpPr>
        <p:spPr>
          <a:xfrm>
            <a:off x="963085" y="2906714"/>
            <a:ext cx="10363200" cy="1500187"/>
          </a:xfrm>
        </p:spPr>
        <p:txBody>
          <a:bodyPr anchor="b"/>
          <a:lstStyle>
            <a:lvl1pPr marL="0" indent="0">
              <a:buNone/>
              <a:defRPr sz="2400">
                <a:solidFill>
                  <a:schemeClr val="tx1">
                    <a:tint val="75000"/>
                  </a:schemeClr>
                </a:solidFill>
              </a:defRPr>
            </a:lvl1pPr>
            <a:lvl2pPr marL="544142" indent="0">
              <a:buNone/>
              <a:defRPr sz="2100">
                <a:solidFill>
                  <a:schemeClr val="tx1">
                    <a:tint val="75000"/>
                  </a:schemeClr>
                </a:solidFill>
              </a:defRPr>
            </a:lvl2pPr>
            <a:lvl3pPr marL="1088284" indent="0">
              <a:buNone/>
              <a:defRPr sz="1900">
                <a:solidFill>
                  <a:schemeClr val="tx1">
                    <a:tint val="75000"/>
                  </a:schemeClr>
                </a:solidFill>
              </a:defRPr>
            </a:lvl3pPr>
            <a:lvl4pPr marL="1632426" indent="0">
              <a:buNone/>
              <a:defRPr sz="1700">
                <a:solidFill>
                  <a:schemeClr val="tx1">
                    <a:tint val="75000"/>
                  </a:schemeClr>
                </a:solidFill>
              </a:defRPr>
            </a:lvl4pPr>
            <a:lvl5pPr marL="2176569" indent="0">
              <a:buNone/>
              <a:defRPr sz="1700">
                <a:solidFill>
                  <a:schemeClr val="tx1">
                    <a:tint val="75000"/>
                  </a:schemeClr>
                </a:solidFill>
              </a:defRPr>
            </a:lvl5pPr>
            <a:lvl6pPr marL="2720710" indent="0">
              <a:buNone/>
              <a:defRPr sz="1700">
                <a:solidFill>
                  <a:schemeClr val="tx1">
                    <a:tint val="75000"/>
                  </a:schemeClr>
                </a:solidFill>
              </a:defRPr>
            </a:lvl6pPr>
            <a:lvl7pPr marL="3264852" indent="0">
              <a:buNone/>
              <a:defRPr sz="1700">
                <a:solidFill>
                  <a:schemeClr val="tx1">
                    <a:tint val="75000"/>
                  </a:schemeClr>
                </a:solidFill>
              </a:defRPr>
            </a:lvl7pPr>
            <a:lvl8pPr marL="3808994" indent="0">
              <a:buNone/>
              <a:defRPr sz="1700">
                <a:solidFill>
                  <a:schemeClr val="tx1">
                    <a:tint val="75000"/>
                  </a:schemeClr>
                </a:solidFill>
              </a:defRPr>
            </a:lvl8pPr>
            <a:lvl9pPr marL="4353136" indent="0">
              <a:buNone/>
              <a:defRPr sz="17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3A0E51D-690E-485F-AFCE-C7D7DB54D2F0}" type="datetimeFigureOut">
              <a:rPr lang="en-US" smtClean="0"/>
              <a:pPr/>
              <a:t>7/1/2022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03C5ED-236D-4E08-863A-2FDF12AD5479}" type="slidenum">
              <a:rPr lang="en-US" smtClean="0"/>
              <a:pPr/>
              <a:t>‹#›</a:t>
            </a:fld>
            <a:endParaRPr lang="en-US"/>
          </a:p>
        </p:txBody>
      </p:sp>
    </p:spTree>
    <p:extLst>
      <p:ext uri="{BB962C8B-B14F-4D97-AF65-F5344CB8AC3E}">
        <p14:creationId xmlns:p14="http://schemas.microsoft.com/office/powerpoint/2010/main" val="2565301489"/>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1" y="1600201"/>
            <a:ext cx="5384800" cy="4525963"/>
          </a:xfrm>
        </p:spPr>
        <p:txBody>
          <a:bodyPr/>
          <a:lstStyle>
            <a:lvl1pPr>
              <a:defRPr sz="3299"/>
            </a:lvl1pPr>
            <a:lvl2pPr>
              <a:defRPr sz="2899"/>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3299"/>
            </a:lvl1pPr>
            <a:lvl2pPr>
              <a:defRPr sz="2899"/>
            </a:lvl2pPr>
            <a:lvl3pPr>
              <a:defRPr sz="2400"/>
            </a:lvl3pPr>
            <a:lvl4pPr>
              <a:defRPr sz="2100"/>
            </a:lvl4pPr>
            <a:lvl5pPr>
              <a:defRPr sz="2100"/>
            </a:lvl5pPr>
            <a:lvl6pPr>
              <a:defRPr sz="2100"/>
            </a:lvl6pPr>
            <a:lvl7pPr>
              <a:defRPr sz="2100"/>
            </a:lvl7pPr>
            <a:lvl8pPr>
              <a:defRPr sz="2100"/>
            </a:lvl8pPr>
            <a:lvl9pPr>
              <a:defRPr sz="21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3A0E51D-690E-485F-AFCE-C7D7DB54D2F0}" type="datetimeFigureOut">
              <a:rPr lang="en-US" smtClean="0"/>
              <a:pPr/>
              <a:t>7/1/2022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03C5ED-236D-4E08-863A-2FDF12AD5479}" type="slidenum">
              <a:rPr lang="en-US" smtClean="0"/>
              <a:pPr/>
              <a:t>‹#›</a:t>
            </a:fld>
            <a:endParaRPr lang="en-US"/>
          </a:p>
        </p:txBody>
      </p:sp>
    </p:spTree>
    <p:extLst>
      <p:ext uri="{BB962C8B-B14F-4D97-AF65-F5344CB8AC3E}">
        <p14:creationId xmlns:p14="http://schemas.microsoft.com/office/powerpoint/2010/main" val="3475490005"/>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899" b="1"/>
            </a:lvl1pPr>
            <a:lvl2pPr marL="544142" indent="0">
              <a:buNone/>
              <a:defRPr sz="2400" b="1"/>
            </a:lvl2pPr>
            <a:lvl3pPr marL="1088284" indent="0">
              <a:buNone/>
              <a:defRPr sz="2100" b="1"/>
            </a:lvl3pPr>
            <a:lvl4pPr marL="1632426" indent="0">
              <a:buNone/>
              <a:defRPr sz="1900" b="1"/>
            </a:lvl4pPr>
            <a:lvl5pPr marL="2176569" indent="0">
              <a:buNone/>
              <a:defRPr sz="1900" b="1"/>
            </a:lvl5pPr>
            <a:lvl6pPr marL="2720710" indent="0">
              <a:buNone/>
              <a:defRPr sz="1900" b="1"/>
            </a:lvl6pPr>
            <a:lvl7pPr marL="3264852" indent="0">
              <a:buNone/>
              <a:defRPr sz="1900" b="1"/>
            </a:lvl7pPr>
            <a:lvl8pPr marL="3808994" indent="0">
              <a:buNone/>
              <a:defRPr sz="1900" b="1"/>
            </a:lvl8pPr>
            <a:lvl9pPr marL="4353136" indent="0">
              <a:buNone/>
              <a:defRPr sz="1900" b="1"/>
            </a:lvl9pPr>
          </a:lstStyle>
          <a:p>
            <a:pPr lvl="0"/>
            <a:r>
              <a:rPr lang="en-US"/>
              <a:t>Click to edit Master text styles</a:t>
            </a:r>
          </a:p>
        </p:txBody>
      </p:sp>
      <p:sp>
        <p:nvSpPr>
          <p:cNvPr id="4" name="Content Placeholder 3"/>
          <p:cNvSpPr>
            <a:spLocks noGrp="1"/>
          </p:cNvSpPr>
          <p:nvPr>
            <p:ph sz="half" idx="2"/>
          </p:nvPr>
        </p:nvSpPr>
        <p:spPr>
          <a:xfrm>
            <a:off x="609600" y="2174876"/>
            <a:ext cx="5386917" cy="3951288"/>
          </a:xfrm>
        </p:spPr>
        <p:txBody>
          <a:bodyPr/>
          <a:lstStyle>
            <a:lvl1pPr>
              <a:defRPr sz="2899"/>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7" y="1535113"/>
            <a:ext cx="5389033" cy="639762"/>
          </a:xfrm>
        </p:spPr>
        <p:txBody>
          <a:bodyPr anchor="b"/>
          <a:lstStyle>
            <a:lvl1pPr marL="0" indent="0">
              <a:buNone/>
              <a:defRPr sz="2899" b="1"/>
            </a:lvl1pPr>
            <a:lvl2pPr marL="544142" indent="0">
              <a:buNone/>
              <a:defRPr sz="2400" b="1"/>
            </a:lvl2pPr>
            <a:lvl3pPr marL="1088284" indent="0">
              <a:buNone/>
              <a:defRPr sz="2100" b="1"/>
            </a:lvl3pPr>
            <a:lvl4pPr marL="1632426" indent="0">
              <a:buNone/>
              <a:defRPr sz="1900" b="1"/>
            </a:lvl4pPr>
            <a:lvl5pPr marL="2176569" indent="0">
              <a:buNone/>
              <a:defRPr sz="1900" b="1"/>
            </a:lvl5pPr>
            <a:lvl6pPr marL="2720710" indent="0">
              <a:buNone/>
              <a:defRPr sz="1900" b="1"/>
            </a:lvl6pPr>
            <a:lvl7pPr marL="3264852" indent="0">
              <a:buNone/>
              <a:defRPr sz="1900" b="1"/>
            </a:lvl7pPr>
            <a:lvl8pPr marL="3808994" indent="0">
              <a:buNone/>
              <a:defRPr sz="1900" b="1"/>
            </a:lvl8pPr>
            <a:lvl9pPr marL="4353136" indent="0">
              <a:buNone/>
              <a:defRPr sz="1900" b="1"/>
            </a:lvl9pPr>
          </a:lstStyle>
          <a:p>
            <a:pPr lvl="0"/>
            <a:r>
              <a:rPr lang="en-US"/>
              <a:t>Click to edit Master text styles</a:t>
            </a:r>
          </a:p>
        </p:txBody>
      </p:sp>
      <p:sp>
        <p:nvSpPr>
          <p:cNvPr id="6" name="Content Placeholder 5"/>
          <p:cNvSpPr>
            <a:spLocks noGrp="1"/>
          </p:cNvSpPr>
          <p:nvPr>
            <p:ph sz="quarter" idx="4"/>
          </p:nvPr>
        </p:nvSpPr>
        <p:spPr>
          <a:xfrm>
            <a:off x="6193367" y="2174876"/>
            <a:ext cx="5389033" cy="3951288"/>
          </a:xfrm>
        </p:spPr>
        <p:txBody>
          <a:bodyPr/>
          <a:lstStyle>
            <a:lvl1pPr>
              <a:defRPr sz="2899"/>
            </a:lvl1pPr>
            <a:lvl2pPr>
              <a:defRPr sz="2400"/>
            </a:lvl2pPr>
            <a:lvl3pPr>
              <a:defRPr sz="2100"/>
            </a:lvl3pPr>
            <a:lvl4pPr>
              <a:defRPr sz="1900"/>
            </a:lvl4pPr>
            <a:lvl5pPr>
              <a:defRPr sz="1900"/>
            </a:lvl5pPr>
            <a:lvl6pPr>
              <a:defRPr sz="1900"/>
            </a:lvl6pPr>
            <a:lvl7pPr>
              <a:defRPr sz="1900"/>
            </a:lvl7pPr>
            <a:lvl8pPr>
              <a:defRPr sz="1900"/>
            </a:lvl8pPr>
            <a:lvl9pPr>
              <a:defRPr sz="1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3A0E51D-690E-485F-AFCE-C7D7DB54D2F0}" type="datetimeFigureOut">
              <a:rPr lang="en-US" smtClean="0"/>
              <a:pPr/>
              <a:t>7/1/2022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03C5ED-236D-4E08-863A-2FDF12AD5479}" type="slidenum">
              <a:rPr lang="en-US" smtClean="0"/>
              <a:pPr/>
              <a:t>‹#›</a:t>
            </a:fld>
            <a:endParaRPr lang="en-US"/>
          </a:p>
        </p:txBody>
      </p:sp>
    </p:spTree>
    <p:extLst>
      <p:ext uri="{BB962C8B-B14F-4D97-AF65-F5344CB8AC3E}">
        <p14:creationId xmlns:p14="http://schemas.microsoft.com/office/powerpoint/2010/main" val="3712460666"/>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3A0E51D-690E-485F-AFCE-C7D7DB54D2F0}" type="datetimeFigureOut">
              <a:rPr lang="en-US" smtClean="0"/>
              <a:pPr/>
              <a:t>7/1/2022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03C5ED-236D-4E08-863A-2FDF12AD5479}" type="slidenum">
              <a:rPr lang="en-US" smtClean="0"/>
              <a:pPr/>
              <a:t>‹#›</a:t>
            </a:fld>
            <a:endParaRPr lang="en-US"/>
          </a:p>
        </p:txBody>
      </p:sp>
    </p:spTree>
    <p:extLst>
      <p:ext uri="{BB962C8B-B14F-4D97-AF65-F5344CB8AC3E}">
        <p14:creationId xmlns:p14="http://schemas.microsoft.com/office/powerpoint/2010/main" val="560017018"/>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A0E51D-690E-485F-AFCE-C7D7DB54D2F0}" type="datetimeFigureOut">
              <a:rPr lang="en-US" smtClean="0"/>
              <a:pPr/>
              <a:t>7/1/2022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03C5ED-236D-4E08-863A-2FDF12AD5479}" type="slidenum">
              <a:rPr lang="en-US" smtClean="0"/>
              <a:pPr/>
              <a:t>‹#›</a:t>
            </a:fld>
            <a:endParaRPr lang="en-US"/>
          </a:p>
        </p:txBody>
      </p:sp>
    </p:spTree>
    <p:extLst>
      <p:ext uri="{BB962C8B-B14F-4D97-AF65-F5344CB8AC3E}">
        <p14:creationId xmlns:p14="http://schemas.microsoft.com/office/powerpoint/2010/main" val="634571537"/>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4011084" cy="1162050"/>
          </a:xfrm>
        </p:spPr>
        <p:txBody>
          <a:bodyPr anchor="b"/>
          <a:lstStyle>
            <a:lvl1pPr algn="l">
              <a:defRPr sz="2400" b="1"/>
            </a:lvl1pPr>
          </a:lstStyle>
          <a:p>
            <a:r>
              <a:rPr lang="en-US"/>
              <a:t>Click to edit Master title style</a:t>
            </a:r>
          </a:p>
        </p:txBody>
      </p:sp>
      <p:sp>
        <p:nvSpPr>
          <p:cNvPr id="3" name="Content Placeholder 2"/>
          <p:cNvSpPr>
            <a:spLocks noGrp="1"/>
          </p:cNvSpPr>
          <p:nvPr>
            <p:ph idx="1"/>
          </p:nvPr>
        </p:nvSpPr>
        <p:spPr>
          <a:xfrm>
            <a:off x="4766734" y="273051"/>
            <a:ext cx="6815666" cy="5853113"/>
          </a:xfrm>
        </p:spPr>
        <p:txBody>
          <a:bodyPr/>
          <a:lstStyle>
            <a:lvl1pPr>
              <a:defRPr sz="3799"/>
            </a:lvl1pPr>
            <a:lvl2pPr>
              <a:defRPr sz="3299"/>
            </a:lvl2pPr>
            <a:lvl3pPr>
              <a:defRPr sz="2899"/>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0" y="1435101"/>
            <a:ext cx="4011084" cy="4691063"/>
          </a:xfrm>
        </p:spPr>
        <p:txBody>
          <a:bodyPr/>
          <a:lstStyle>
            <a:lvl1pPr marL="0" indent="0">
              <a:buNone/>
              <a:defRPr sz="1700"/>
            </a:lvl1pPr>
            <a:lvl2pPr marL="544142" indent="0">
              <a:buNone/>
              <a:defRPr sz="1400"/>
            </a:lvl2pPr>
            <a:lvl3pPr marL="1088284" indent="0">
              <a:buNone/>
              <a:defRPr sz="1200"/>
            </a:lvl3pPr>
            <a:lvl4pPr marL="1632426" indent="0">
              <a:buNone/>
              <a:defRPr sz="1100"/>
            </a:lvl4pPr>
            <a:lvl5pPr marL="2176569" indent="0">
              <a:buNone/>
              <a:defRPr sz="1100"/>
            </a:lvl5pPr>
            <a:lvl6pPr marL="2720710" indent="0">
              <a:buNone/>
              <a:defRPr sz="1100"/>
            </a:lvl6pPr>
            <a:lvl7pPr marL="3264852" indent="0">
              <a:buNone/>
              <a:defRPr sz="1100"/>
            </a:lvl7pPr>
            <a:lvl8pPr marL="3808994" indent="0">
              <a:buNone/>
              <a:defRPr sz="1100"/>
            </a:lvl8pPr>
            <a:lvl9pPr marL="4353136"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33A0E51D-690E-485F-AFCE-C7D7DB54D2F0}" type="datetimeFigureOut">
              <a:rPr lang="en-US" smtClean="0"/>
              <a:pPr/>
              <a:t>7/1/2022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03C5ED-236D-4E08-863A-2FDF12AD5479}" type="slidenum">
              <a:rPr lang="en-US" smtClean="0"/>
              <a:pPr/>
              <a:t>‹#›</a:t>
            </a:fld>
            <a:endParaRPr lang="en-US"/>
          </a:p>
        </p:txBody>
      </p:sp>
    </p:spTree>
    <p:extLst>
      <p:ext uri="{BB962C8B-B14F-4D97-AF65-F5344CB8AC3E}">
        <p14:creationId xmlns:p14="http://schemas.microsoft.com/office/powerpoint/2010/main" val="3568850013"/>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1"/>
            <a:ext cx="7315200" cy="566738"/>
          </a:xfrm>
        </p:spPr>
        <p:txBody>
          <a:bodyPr anchor="b"/>
          <a:lstStyle>
            <a:lvl1pPr algn="l">
              <a:defRPr sz="2400" b="1"/>
            </a:lvl1pPr>
          </a:lstStyle>
          <a:p>
            <a:r>
              <a:rPr lang="en-US"/>
              <a:t>Click to edit Master title style</a:t>
            </a:r>
          </a:p>
        </p:txBody>
      </p:sp>
      <p:sp>
        <p:nvSpPr>
          <p:cNvPr id="3" name="Picture Placeholder 2"/>
          <p:cNvSpPr>
            <a:spLocks noGrp="1"/>
          </p:cNvSpPr>
          <p:nvPr>
            <p:ph type="pic" idx="1"/>
          </p:nvPr>
        </p:nvSpPr>
        <p:spPr>
          <a:xfrm>
            <a:off x="2389717" y="612776"/>
            <a:ext cx="7315200" cy="4114800"/>
          </a:xfrm>
        </p:spPr>
        <p:txBody>
          <a:bodyPr/>
          <a:lstStyle>
            <a:lvl1pPr marL="0" indent="0">
              <a:buNone/>
              <a:defRPr sz="3799"/>
            </a:lvl1pPr>
            <a:lvl2pPr marL="544142" indent="0">
              <a:buNone/>
              <a:defRPr sz="3299"/>
            </a:lvl2pPr>
            <a:lvl3pPr marL="1088284" indent="0">
              <a:buNone/>
              <a:defRPr sz="2899"/>
            </a:lvl3pPr>
            <a:lvl4pPr marL="1632426" indent="0">
              <a:buNone/>
              <a:defRPr sz="2400"/>
            </a:lvl4pPr>
            <a:lvl5pPr marL="2176569" indent="0">
              <a:buNone/>
              <a:defRPr sz="2400"/>
            </a:lvl5pPr>
            <a:lvl6pPr marL="2720710" indent="0">
              <a:buNone/>
              <a:defRPr sz="2400"/>
            </a:lvl6pPr>
            <a:lvl7pPr marL="3264852" indent="0">
              <a:buNone/>
              <a:defRPr sz="2400"/>
            </a:lvl7pPr>
            <a:lvl8pPr marL="3808994" indent="0">
              <a:buNone/>
              <a:defRPr sz="2400"/>
            </a:lvl8pPr>
            <a:lvl9pPr marL="4353136" indent="0">
              <a:buNone/>
              <a:defRPr sz="24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700"/>
            </a:lvl1pPr>
            <a:lvl2pPr marL="544142" indent="0">
              <a:buNone/>
              <a:defRPr sz="1400"/>
            </a:lvl2pPr>
            <a:lvl3pPr marL="1088284" indent="0">
              <a:buNone/>
              <a:defRPr sz="1200"/>
            </a:lvl3pPr>
            <a:lvl4pPr marL="1632426" indent="0">
              <a:buNone/>
              <a:defRPr sz="1100"/>
            </a:lvl4pPr>
            <a:lvl5pPr marL="2176569" indent="0">
              <a:buNone/>
              <a:defRPr sz="1100"/>
            </a:lvl5pPr>
            <a:lvl6pPr marL="2720710" indent="0">
              <a:buNone/>
              <a:defRPr sz="1100"/>
            </a:lvl6pPr>
            <a:lvl7pPr marL="3264852" indent="0">
              <a:buNone/>
              <a:defRPr sz="1100"/>
            </a:lvl7pPr>
            <a:lvl8pPr marL="3808994" indent="0">
              <a:buNone/>
              <a:defRPr sz="1100"/>
            </a:lvl8pPr>
            <a:lvl9pPr marL="4353136"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33A0E51D-690E-485F-AFCE-C7D7DB54D2F0}" type="datetimeFigureOut">
              <a:rPr lang="en-US" smtClean="0"/>
              <a:pPr/>
              <a:t>7/1/2022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03C5ED-236D-4E08-863A-2FDF12AD5479}" type="slidenum">
              <a:rPr lang="en-US" smtClean="0"/>
              <a:pPr/>
              <a:t>‹#›</a:t>
            </a:fld>
            <a:endParaRPr lang="en-US"/>
          </a:p>
        </p:txBody>
      </p:sp>
    </p:spTree>
    <p:extLst>
      <p:ext uri="{BB962C8B-B14F-4D97-AF65-F5344CB8AC3E}">
        <p14:creationId xmlns:p14="http://schemas.microsoft.com/office/powerpoint/2010/main" val="10059522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 Design">
  <p:cSld name="Title + Design">
    <p:bg>
      <p:bgPr>
        <a:solidFill>
          <a:srgbClr val="FAC86A"/>
        </a:solidFill>
        <a:effectLst/>
      </p:bgPr>
    </p:bg>
    <p:spTree>
      <p:nvGrpSpPr>
        <p:cNvPr id="1" name="Shape 115"/>
        <p:cNvGrpSpPr/>
        <p:nvPr/>
      </p:nvGrpSpPr>
      <p:grpSpPr>
        <a:xfrm>
          <a:off x="0" y="0"/>
          <a:ext cx="0" cy="0"/>
          <a:chOff x="0" y="0"/>
          <a:chExt cx="0" cy="0"/>
        </a:xfrm>
      </p:grpSpPr>
      <p:sp>
        <p:nvSpPr>
          <p:cNvPr id="3" name="Google Shape;116;p20">
            <a:extLst>
              <a:ext uri="{FF2B5EF4-FFF2-40B4-BE49-F238E27FC236}">
                <a16:creationId xmlns:a16="http://schemas.microsoft.com/office/drawing/2014/main" id="{3C438148-7A5D-064A-99EA-C28E2512A7E5}"/>
              </a:ext>
            </a:extLst>
          </p:cNvPr>
          <p:cNvSpPr/>
          <p:nvPr/>
        </p:nvSpPr>
        <p:spPr>
          <a:xfrm rot="1365150">
            <a:off x="9182101" y="-125413"/>
            <a:ext cx="6491817" cy="7108826"/>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5"/>
          </a:solidFill>
          <a:ln>
            <a:noFill/>
          </a:ln>
        </p:spPr>
        <p:txBody>
          <a:bodyPr spcFirstLastPara="1" lIns="91425" tIns="91425" rIns="91425" bIns="91425" anchor="ctr"/>
          <a:lstStyle/>
          <a:p>
            <a:pPr>
              <a:spcBef>
                <a:spcPts val="0"/>
              </a:spcBef>
              <a:spcAft>
                <a:spcPts val="0"/>
              </a:spcAft>
              <a:defRPr/>
            </a:pPr>
            <a:endParaRPr/>
          </a:p>
        </p:txBody>
      </p:sp>
      <p:sp>
        <p:nvSpPr>
          <p:cNvPr id="117" name="Google Shape;117;p20"/>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2385238056"/>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3A0E51D-690E-485F-AFCE-C7D7DB54D2F0}" type="datetimeFigureOut">
              <a:rPr lang="en-US" smtClean="0"/>
              <a:pPr/>
              <a:t>7/1/2022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03C5ED-236D-4E08-863A-2FDF12AD5479}" type="slidenum">
              <a:rPr lang="en-US" smtClean="0"/>
              <a:pPr/>
              <a:t>‹#›</a:t>
            </a:fld>
            <a:endParaRPr lang="en-US"/>
          </a:p>
        </p:txBody>
      </p:sp>
    </p:spTree>
    <p:extLst>
      <p:ext uri="{BB962C8B-B14F-4D97-AF65-F5344CB8AC3E}">
        <p14:creationId xmlns:p14="http://schemas.microsoft.com/office/powerpoint/2010/main" val="2784941682"/>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8"/>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1" y="274638"/>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3A0E51D-690E-485F-AFCE-C7D7DB54D2F0}" type="datetimeFigureOut">
              <a:rPr lang="en-US" smtClean="0"/>
              <a:pPr/>
              <a:t>7/1/2022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03C5ED-236D-4E08-863A-2FDF12AD5479}" type="slidenum">
              <a:rPr lang="en-US" smtClean="0"/>
              <a:pPr/>
              <a:t>‹#›</a:t>
            </a:fld>
            <a:endParaRPr lang="en-US"/>
          </a:p>
        </p:txBody>
      </p:sp>
    </p:spTree>
    <p:extLst>
      <p:ext uri="{BB962C8B-B14F-4D97-AF65-F5344CB8AC3E}">
        <p14:creationId xmlns:p14="http://schemas.microsoft.com/office/powerpoint/2010/main" val="3796945821"/>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tx">
  <p:cSld name="tinyPPT.com">
    <p:spTree>
      <p:nvGrpSpPr>
        <p:cNvPr id="1" name=""/>
        <p:cNvGrpSpPr/>
        <p:nvPr/>
      </p:nvGrpSpPr>
      <p:grpSpPr>
        <a:xfrm>
          <a:off x="0" y="0"/>
          <a:ext cx="0" cy="0"/>
          <a:chOff x="0" y="0"/>
          <a:chExt cx="0" cy="0"/>
        </a:xfrm>
      </p:grpSpPr>
      <p:sp>
        <p:nvSpPr>
          <p:cNvPr id="1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268136670"/>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 Design 1">
  <p:cSld name="Title + Design 1">
    <p:bg>
      <p:bgPr>
        <a:solidFill>
          <a:srgbClr val="0097A7"/>
        </a:solidFill>
        <a:effectLst/>
      </p:bgPr>
    </p:bg>
    <p:spTree>
      <p:nvGrpSpPr>
        <p:cNvPr id="1" name="Shape 118"/>
        <p:cNvGrpSpPr/>
        <p:nvPr/>
      </p:nvGrpSpPr>
      <p:grpSpPr>
        <a:xfrm>
          <a:off x="0" y="0"/>
          <a:ext cx="0" cy="0"/>
          <a:chOff x="0" y="0"/>
          <a:chExt cx="0" cy="0"/>
        </a:xfrm>
      </p:grpSpPr>
      <p:sp>
        <p:nvSpPr>
          <p:cNvPr id="3" name="Google Shape;119;p21">
            <a:extLst>
              <a:ext uri="{FF2B5EF4-FFF2-40B4-BE49-F238E27FC236}">
                <a16:creationId xmlns:a16="http://schemas.microsoft.com/office/drawing/2014/main" id="{75A1BD3F-BCCD-4A45-82E2-1F18E3B66EBD}"/>
              </a:ext>
            </a:extLst>
          </p:cNvPr>
          <p:cNvSpPr>
            <a:spLocks/>
          </p:cNvSpPr>
          <p:nvPr/>
        </p:nvSpPr>
        <p:spPr bwMode="auto">
          <a:xfrm rot="1083411">
            <a:off x="8536518" y="-125413"/>
            <a:ext cx="6489700" cy="7108826"/>
          </a:xfrm>
          <a:custGeom>
            <a:avLst/>
            <a:gdLst>
              <a:gd name="T0" fmla="*/ 1520031 w 123892"/>
              <a:gd name="T1" fmla="*/ 0 h 135659"/>
              <a:gd name="T2" fmla="*/ 841437 w 123892"/>
              <a:gd name="T3" fmla="*/ 48210 h 135659"/>
              <a:gd name="T4" fmla="*/ 652273 w 123892"/>
              <a:gd name="T5" fmla="*/ 68437 h 135659"/>
              <a:gd name="T6" fmla="*/ 39169 w 123892"/>
              <a:gd name="T7" fmla="*/ 0 h 135659"/>
              <a:gd name="T8" fmla="*/ 39169 w 123892"/>
              <a:gd name="T9" fmla="*/ 0 h 135659"/>
              <a:gd name="T10" fmla="*/ 381628 w 123892"/>
              <a:gd name="T11" fmla="*/ 1235853 h 135659"/>
              <a:gd name="T12" fmla="*/ 1144767 w 123892"/>
              <a:gd name="T13" fmla="*/ 1601306 h 135659"/>
              <a:gd name="T14" fmla="*/ 1281720 w 123892"/>
              <a:gd name="T15" fmla="*/ 1979702 h 135659"/>
              <a:gd name="T16" fmla="*/ 1536139 w 123892"/>
              <a:gd name="T17" fmla="*/ 2423443 h 135659"/>
              <a:gd name="T18" fmla="*/ 1389365 w 123892"/>
              <a:gd name="T19" fmla="*/ 3141196 h 135659"/>
              <a:gd name="T20" fmla="*/ 1709274 w 123892"/>
              <a:gd name="T21" fmla="*/ 3501199 h 135659"/>
              <a:gd name="T22" fmla="*/ 1839430 w 123892"/>
              <a:gd name="T23" fmla="*/ 3467452 h 135659"/>
              <a:gd name="T24" fmla="*/ 2067724 w 123892"/>
              <a:gd name="T25" fmla="*/ 3404097 h 135659"/>
              <a:gd name="T26" fmla="*/ 2207073 w 123892"/>
              <a:gd name="T27" fmla="*/ 3506596 h 135659"/>
              <a:gd name="T28" fmla="*/ 1961022 w 123892"/>
              <a:gd name="T29" fmla="*/ 4385538 h 135659"/>
              <a:gd name="T30" fmla="*/ 2398712 w 123892"/>
              <a:gd name="T31" fmla="*/ 4841070 h 135659"/>
              <a:gd name="T32" fmla="*/ 2330196 w 123892"/>
              <a:gd name="T33" fmla="*/ 5506682 h 135659"/>
              <a:gd name="T34" fmla="*/ 2848856 w 123892"/>
              <a:gd name="T35" fmla="*/ 5897288 h 135659"/>
              <a:gd name="T36" fmla="*/ 2700432 w 123892"/>
              <a:gd name="T37" fmla="*/ 6469048 h 135659"/>
              <a:gd name="T38" fmla="*/ 3239049 w 123892"/>
              <a:gd name="T39" fmla="*/ 7108774 h 135659"/>
              <a:gd name="T40" fmla="*/ 3246670 w 123892"/>
              <a:gd name="T41" fmla="*/ 7108512 h 135659"/>
              <a:gd name="T42" fmla="*/ 4537701 w 123892"/>
              <a:gd name="T43" fmla="*/ 6638726 h 135659"/>
              <a:gd name="T44" fmla="*/ 4753148 w 123892"/>
              <a:gd name="T45" fmla="*/ 6273273 h 135659"/>
              <a:gd name="T46" fmla="*/ 4703568 w 123892"/>
              <a:gd name="T47" fmla="*/ 5633810 h 135659"/>
              <a:gd name="T48" fmla="*/ 4315143 w 123892"/>
              <a:gd name="T49" fmla="*/ 5226016 h 135659"/>
              <a:gd name="T50" fmla="*/ 3886568 w 123892"/>
              <a:gd name="T51" fmla="*/ 5024949 h 135659"/>
              <a:gd name="T52" fmla="*/ 3662439 w 123892"/>
              <a:gd name="T53" fmla="*/ 5046539 h 135659"/>
              <a:gd name="T54" fmla="*/ 3390223 w 123892"/>
              <a:gd name="T55" fmla="*/ 5090399 h 135659"/>
              <a:gd name="T56" fmla="*/ 3246670 w 123892"/>
              <a:gd name="T57" fmla="*/ 4850816 h 135659"/>
              <a:gd name="T58" fmla="*/ 3439724 w 123892"/>
              <a:gd name="T59" fmla="*/ 4367930 h 135659"/>
              <a:gd name="T60" fmla="*/ 3390262 w 123892"/>
              <a:gd name="T61" fmla="*/ 3885044 h 135659"/>
              <a:gd name="T62" fmla="*/ 3501443 w 123892"/>
              <a:gd name="T63" fmla="*/ 3454403 h 135659"/>
              <a:gd name="T64" fmla="*/ 3290160 w 123892"/>
              <a:gd name="T65" fmla="*/ 2814940 h 135659"/>
              <a:gd name="T66" fmla="*/ 3390262 w 123892"/>
              <a:gd name="T67" fmla="*/ 2214621 h 135659"/>
              <a:gd name="T68" fmla="*/ 3036999 w 123892"/>
              <a:gd name="T69" fmla="*/ 1653393 h 135659"/>
              <a:gd name="T70" fmla="*/ 3008359 w 123892"/>
              <a:gd name="T71" fmla="*/ 1066175 h 135659"/>
              <a:gd name="T72" fmla="*/ 2876513 w 123892"/>
              <a:gd name="T73" fmla="*/ 204840 h 135659"/>
              <a:gd name="T74" fmla="*/ 1520031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4" name="Google Shape;120;p21">
            <a:extLst>
              <a:ext uri="{FF2B5EF4-FFF2-40B4-BE49-F238E27FC236}">
                <a16:creationId xmlns:a16="http://schemas.microsoft.com/office/drawing/2014/main" id="{94FFE878-2EC2-4342-8C58-3D2C5485AD4A}"/>
              </a:ext>
            </a:extLst>
          </p:cNvPr>
          <p:cNvSpPr>
            <a:spLocks/>
          </p:cNvSpPr>
          <p:nvPr/>
        </p:nvSpPr>
        <p:spPr bwMode="auto">
          <a:xfrm>
            <a:off x="-306917" y="-125413"/>
            <a:ext cx="6491817" cy="7108826"/>
          </a:xfrm>
          <a:custGeom>
            <a:avLst/>
            <a:gdLst>
              <a:gd name="T0" fmla="*/ 1520527 w 123892"/>
              <a:gd name="T1" fmla="*/ 0 h 135659"/>
              <a:gd name="T2" fmla="*/ 841711 w 123892"/>
              <a:gd name="T3" fmla="*/ 48210 h 135659"/>
              <a:gd name="T4" fmla="*/ 652485 w 123892"/>
              <a:gd name="T5" fmla="*/ 68437 h 135659"/>
              <a:gd name="T6" fmla="*/ 39181 w 123892"/>
              <a:gd name="T7" fmla="*/ 0 h 135659"/>
              <a:gd name="T8" fmla="*/ 39181 w 123892"/>
              <a:gd name="T9" fmla="*/ 0 h 135659"/>
              <a:gd name="T10" fmla="*/ 381753 w 123892"/>
              <a:gd name="T11" fmla="*/ 1235853 h 135659"/>
              <a:gd name="T12" fmla="*/ 1145141 w 123892"/>
              <a:gd name="T13" fmla="*/ 1601306 h 135659"/>
              <a:gd name="T14" fmla="*/ 1282138 w 123892"/>
              <a:gd name="T15" fmla="*/ 1979702 h 135659"/>
              <a:gd name="T16" fmla="*/ 1536640 w 123892"/>
              <a:gd name="T17" fmla="*/ 2423443 h 135659"/>
              <a:gd name="T18" fmla="*/ 1389818 w 123892"/>
              <a:gd name="T19" fmla="*/ 3141196 h 135659"/>
              <a:gd name="T20" fmla="*/ 1709832 w 123892"/>
              <a:gd name="T21" fmla="*/ 3501199 h 135659"/>
              <a:gd name="T22" fmla="*/ 1840030 w 123892"/>
              <a:gd name="T23" fmla="*/ 3467452 h 135659"/>
              <a:gd name="T24" fmla="*/ 2068398 w 123892"/>
              <a:gd name="T25" fmla="*/ 3404097 h 135659"/>
              <a:gd name="T26" fmla="*/ 2207793 w 123892"/>
              <a:gd name="T27" fmla="*/ 3506596 h 135659"/>
              <a:gd name="T28" fmla="*/ 1961661 w 123892"/>
              <a:gd name="T29" fmla="*/ 4385538 h 135659"/>
              <a:gd name="T30" fmla="*/ 2399494 w 123892"/>
              <a:gd name="T31" fmla="*/ 4841070 h 135659"/>
              <a:gd name="T32" fmla="*/ 2330957 w 123892"/>
              <a:gd name="T33" fmla="*/ 5506682 h 135659"/>
              <a:gd name="T34" fmla="*/ 2849785 w 123892"/>
              <a:gd name="T35" fmla="*/ 5897288 h 135659"/>
              <a:gd name="T36" fmla="*/ 2701313 w 123892"/>
              <a:gd name="T37" fmla="*/ 6469048 h 135659"/>
              <a:gd name="T38" fmla="*/ 3240105 w 123892"/>
              <a:gd name="T39" fmla="*/ 7108774 h 135659"/>
              <a:gd name="T40" fmla="*/ 3247730 w 123892"/>
              <a:gd name="T41" fmla="*/ 7108512 h 135659"/>
              <a:gd name="T42" fmla="*/ 4539182 w 123892"/>
              <a:gd name="T43" fmla="*/ 6638726 h 135659"/>
              <a:gd name="T44" fmla="*/ 4754699 w 123892"/>
              <a:gd name="T45" fmla="*/ 6273273 h 135659"/>
              <a:gd name="T46" fmla="*/ 4705103 w 123892"/>
              <a:gd name="T47" fmla="*/ 5633810 h 135659"/>
              <a:gd name="T48" fmla="*/ 4316551 w 123892"/>
              <a:gd name="T49" fmla="*/ 5226016 h 135659"/>
              <a:gd name="T50" fmla="*/ 3887836 w 123892"/>
              <a:gd name="T51" fmla="*/ 5024949 h 135659"/>
              <a:gd name="T52" fmla="*/ 3663634 w 123892"/>
              <a:gd name="T53" fmla="*/ 5046539 h 135659"/>
              <a:gd name="T54" fmla="*/ 3391329 w 123892"/>
              <a:gd name="T55" fmla="*/ 5090399 h 135659"/>
              <a:gd name="T56" fmla="*/ 3247730 w 123892"/>
              <a:gd name="T57" fmla="*/ 4850816 h 135659"/>
              <a:gd name="T58" fmla="*/ 3440846 w 123892"/>
              <a:gd name="T59" fmla="*/ 4367930 h 135659"/>
              <a:gd name="T60" fmla="*/ 3391368 w 123892"/>
              <a:gd name="T61" fmla="*/ 3885044 h 135659"/>
              <a:gd name="T62" fmla="*/ 3502585 w 123892"/>
              <a:gd name="T63" fmla="*/ 3454403 h 135659"/>
              <a:gd name="T64" fmla="*/ 3291234 w 123892"/>
              <a:gd name="T65" fmla="*/ 2814940 h 135659"/>
              <a:gd name="T66" fmla="*/ 3391368 w 123892"/>
              <a:gd name="T67" fmla="*/ 2214621 h 135659"/>
              <a:gd name="T68" fmla="*/ 3037989 w 123892"/>
              <a:gd name="T69" fmla="*/ 1653393 h 135659"/>
              <a:gd name="T70" fmla="*/ 3009340 w 123892"/>
              <a:gd name="T71" fmla="*/ 1066175 h 135659"/>
              <a:gd name="T72" fmla="*/ 2877452 w 123892"/>
              <a:gd name="T73" fmla="*/ 204840 h 135659"/>
              <a:gd name="T74" fmla="*/ 1520527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121" name="Google Shape;121;p21"/>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362033354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 Design 2">
  <p:cSld name="Title + Design 2">
    <p:bg>
      <p:bgPr>
        <a:solidFill>
          <a:schemeClr val="accent2"/>
        </a:solidFill>
        <a:effectLst/>
      </p:bgPr>
    </p:bg>
    <p:spTree>
      <p:nvGrpSpPr>
        <p:cNvPr id="1" name="Shape 122"/>
        <p:cNvGrpSpPr/>
        <p:nvPr/>
      </p:nvGrpSpPr>
      <p:grpSpPr>
        <a:xfrm>
          <a:off x="0" y="0"/>
          <a:ext cx="0" cy="0"/>
          <a:chOff x="0" y="0"/>
          <a:chExt cx="0" cy="0"/>
        </a:xfrm>
      </p:grpSpPr>
      <p:sp>
        <p:nvSpPr>
          <p:cNvPr id="3" name="Google Shape;124;p22">
            <a:extLst>
              <a:ext uri="{FF2B5EF4-FFF2-40B4-BE49-F238E27FC236}">
                <a16:creationId xmlns:a16="http://schemas.microsoft.com/office/drawing/2014/main" id="{41B80531-0DF0-DA4F-9E06-B9D3070A3EF7}"/>
              </a:ext>
            </a:extLst>
          </p:cNvPr>
          <p:cNvSpPr>
            <a:spLocks/>
          </p:cNvSpPr>
          <p:nvPr/>
        </p:nvSpPr>
        <p:spPr bwMode="auto">
          <a:xfrm rot="142657" flipH="1">
            <a:off x="7848600" y="2281238"/>
            <a:ext cx="5369984" cy="5441950"/>
          </a:xfrm>
          <a:custGeom>
            <a:avLst/>
            <a:gdLst>
              <a:gd name="T0" fmla="*/ 331025 w 100485"/>
              <a:gd name="T1" fmla="*/ 0 h 101847"/>
              <a:gd name="T2" fmla="*/ 299441 w 100485"/>
              <a:gd name="T3" fmla="*/ 5023 h 101847"/>
              <a:gd name="T4" fmla="*/ 0 w 100485"/>
              <a:gd name="T5" fmla="*/ 4422990 h 101847"/>
              <a:gd name="T6" fmla="*/ 2332524 w 100485"/>
              <a:gd name="T7" fmla="*/ 5441897 h 101847"/>
              <a:gd name="T8" fmla="*/ 2355731 w 100485"/>
              <a:gd name="T9" fmla="*/ 5440454 h 101847"/>
              <a:gd name="T10" fmla="*/ 4027448 w 100485"/>
              <a:gd name="T11" fmla="*/ 5194824 h 101847"/>
              <a:gd name="T12" fmla="*/ 3501913 w 100485"/>
              <a:gd name="T13" fmla="*/ 4489514 h 101847"/>
              <a:gd name="T14" fmla="*/ 2675132 w 100485"/>
              <a:gd name="T15" fmla="*/ 3997132 h 101847"/>
              <a:gd name="T16" fmla="*/ 2804873 w 100485"/>
              <a:gd name="T17" fmla="*/ 3289311 h 101847"/>
              <a:gd name="T18" fmla="*/ 2585352 w 100485"/>
              <a:gd name="T19" fmla="*/ 2972562 h 101847"/>
              <a:gd name="T20" fmla="*/ 2585352 w 100485"/>
              <a:gd name="T21" fmla="*/ 2533400 h 101847"/>
              <a:gd name="T22" fmla="*/ 2441343 w 100485"/>
              <a:gd name="T23" fmla="*/ 1788229 h 101847"/>
              <a:gd name="T24" fmla="*/ 2174888 w 100485"/>
              <a:gd name="T25" fmla="*/ 1548210 h 101847"/>
              <a:gd name="T26" fmla="*/ 2156090 w 100485"/>
              <a:gd name="T27" fmla="*/ 1548690 h 101847"/>
              <a:gd name="T28" fmla="*/ 1704623 w 100485"/>
              <a:gd name="T29" fmla="*/ 1702309 h 101847"/>
              <a:gd name="T30" fmla="*/ 1607107 w 100485"/>
              <a:gd name="T31" fmla="*/ 1655128 h 101847"/>
              <a:gd name="T32" fmla="*/ 1154679 w 100485"/>
              <a:gd name="T33" fmla="*/ 1370760 h 101847"/>
              <a:gd name="T34" fmla="*/ 1088025 w 100485"/>
              <a:gd name="T35" fmla="*/ 1388927 h 101847"/>
              <a:gd name="T36" fmla="*/ 968264 w 100485"/>
              <a:gd name="T37" fmla="*/ 1152114 h 101847"/>
              <a:gd name="T38" fmla="*/ 638843 w 100485"/>
              <a:gd name="T39" fmla="*/ 750247 h 101847"/>
              <a:gd name="T40" fmla="*/ 331025 w 100485"/>
              <a:gd name="T41" fmla="*/ 0 h 1018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123" name="Google Shape;123;p22"/>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Clr>
                <a:schemeClr val="accent6"/>
              </a:buClr>
              <a:buSzPts val="2800"/>
              <a:buNone/>
              <a:defRPr>
                <a:solidFill>
                  <a:schemeClr val="accent6"/>
                </a:solidFill>
              </a:defRPr>
            </a:lvl1pPr>
            <a:lvl2pPr lvl="1" algn="ctr" rtl="0">
              <a:spcBef>
                <a:spcPts val="0"/>
              </a:spcBef>
              <a:spcAft>
                <a:spcPts val="0"/>
              </a:spcAft>
              <a:buClr>
                <a:schemeClr val="accent6"/>
              </a:buClr>
              <a:buSzPts val="2800"/>
              <a:buNone/>
              <a:defRPr>
                <a:solidFill>
                  <a:schemeClr val="accent6"/>
                </a:solidFill>
              </a:defRPr>
            </a:lvl2pPr>
            <a:lvl3pPr lvl="2" algn="ctr" rtl="0">
              <a:spcBef>
                <a:spcPts val="0"/>
              </a:spcBef>
              <a:spcAft>
                <a:spcPts val="0"/>
              </a:spcAft>
              <a:buClr>
                <a:schemeClr val="accent6"/>
              </a:buClr>
              <a:buSzPts val="2800"/>
              <a:buNone/>
              <a:defRPr>
                <a:solidFill>
                  <a:schemeClr val="accent6"/>
                </a:solidFill>
              </a:defRPr>
            </a:lvl3pPr>
            <a:lvl4pPr lvl="3" algn="ctr" rtl="0">
              <a:spcBef>
                <a:spcPts val="0"/>
              </a:spcBef>
              <a:spcAft>
                <a:spcPts val="0"/>
              </a:spcAft>
              <a:buClr>
                <a:schemeClr val="accent6"/>
              </a:buClr>
              <a:buSzPts val="2800"/>
              <a:buNone/>
              <a:defRPr>
                <a:solidFill>
                  <a:schemeClr val="accent6"/>
                </a:solidFill>
              </a:defRPr>
            </a:lvl4pPr>
            <a:lvl5pPr lvl="4" algn="ctr" rtl="0">
              <a:spcBef>
                <a:spcPts val="0"/>
              </a:spcBef>
              <a:spcAft>
                <a:spcPts val="0"/>
              </a:spcAft>
              <a:buClr>
                <a:schemeClr val="accent6"/>
              </a:buClr>
              <a:buSzPts val="2800"/>
              <a:buNone/>
              <a:defRPr>
                <a:solidFill>
                  <a:schemeClr val="accent6"/>
                </a:solidFill>
              </a:defRPr>
            </a:lvl5pPr>
            <a:lvl6pPr lvl="5" algn="ctr" rtl="0">
              <a:spcBef>
                <a:spcPts val="0"/>
              </a:spcBef>
              <a:spcAft>
                <a:spcPts val="0"/>
              </a:spcAft>
              <a:buClr>
                <a:schemeClr val="accent6"/>
              </a:buClr>
              <a:buSzPts val="2800"/>
              <a:buNone/>
              <a:defRPr>
                <a:solidFill>
                  <a:schemeClr val="accent6"/>
                </a:solidFill>
              </a:defRPr>
            </a:lvl6pPr>
            <a:lvl7pPr lvl="6" algn="ctr" rtl="0">
              <a:spcBef>
                <a:spcPts val="0"/>
              </a:spcBef>
              <a:spcAft>
                <a:spcPts val="0"/>
              </a:spcAft>
              <a:buClr>
                <a:schemeClr val="accent6"/>
              </a:buClr>
              <a:buSzPts val="2800"/>
              <a:buNone/>
              <a:defRPr>
                <a:solidFill>
                  <a:schemeClr val="accent6"/>
                </a:solidFill>
              </a:defRPr>
            </a:lvl7pPr>
            <a:lvl8pPr lvl="7" algn="ctr" rtl="0">
              <a:spcBef>
                <a:spcPts val="0"/>
              </a:spcBef>
              <a:spcAft>
                <a:spcPts val="0"/>
              </a:spcAft>
              <a:buClr>
                <a:schemeClr val="accent6"/>
              </a:buClr>
              <a:buSzPts val="2800"/>
              <a:buNone/>
              <a:defRPr>
                <a:solidFill>
                  <a:schemeClr val="accent6"/>
                </a:solidFill>
              </a:defRPr>
            </a:lvl8pPr>
            <a:lvl9pPr lvl="8" algn="ctr" rtl="0">
              <a:spcBef>
                <a:spcPts val="0"/>
              </a:spcBef>
              <a:spcAft>
                <a:spcPts val="0"/>
              </a:spcAft>
              <a:buClr>
                <a:schemeClr val="accent6"/>
              </a:buClr>
              <a:buSzPts val="2800"/>
              <a:buNone/>
              <a:defRPr>
                <a:solidFill>
                  <a:schemeClr val="accent6"/>
                </a:solidFill>
              </a:defRPr>
            </a:lvl9pPr>
          </a:lstStyle>
          <a:p>
            <a:endParaRPr/>
          </a:p>
        </p:txBody>
      </p:sp>
    </p:spTree>
    <p:extLst>
      <p:ext uri="{BB962C8B-B14F-4D97-AF65-F5344CB8AC3E}">
        <p14:creationId xmlns:p14="http://schemas.microsoft.com/office/powerpoint/2010/main" val="6262402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 Design 3">
  <p:cSld name="Title + Design 3">
    <p:bg>
      <p:bgPr>
        <a:solidFill>
          <a:srgbClr val="FAC86A"/>
        </a:solidFill>
        <a:effectLst/>
      </p:bgPr>
    </p:bg>
    <p:spTree>
      <p:nvGrpSpPr>
        <p:cNvPr id="1" name="Shape 125"/>
        <p:cNvGrpSpPr/>
        <p:nvPr/>
      </p:nvGrpSpPr>
      <p:grpSpPr>
        <a:xfrm>
          <a:off x="0" y="0"/>
          <a:ext cx="0" cy="0"/>
          <a:chOff x="0" y="0"/>
          <a:chExt cx="0" cy="0"/>
        </a:xfrm>
      </p:grpSpPr>
      <p:sp>
        <p:nvSpPr>
          <p:cNvPr id="3" name="Google Shape;127;p23">
            <a:extLst>
              <a:ext uri="{FF2B5EF4-FFF2-40B4-BE49-F238E27FC236}">
                <a16:creationId xmlns:a16="http://schemas.microsoft.com/office/drawing/2014/main" id="{28A25E6E-48F1-4B43-8271-CAAF6908E669}"/>
              </a:ext>
            </a:extLst>
          </p:cNvPr>
          <p:cNvSpPr>
            <a:spLocks/>
          </p:cNvSpPr>
          <p:nvPr/>
        </p:nvSpPr>
        <p:spPr bwMode="auto">
          <a:xfrm rot="5760944" flipH="1">
            <a:off x="-1658937" y="1579563"/>
            <a:ext cx="5368925" cy="5441951"/>
          </a:xfrm>
          <a:custGeom>
            <a:avLst/>
            <a:gdLst>
              <a:gd name="T0" fmla="*/ 441279 w 100485"/>
              <a:gd name="T1" fmla="*/ 0 h 101847"/>
              <a:gd name="T2" fmla="*/ 399176 w 100485"/>
              <a:gd name="T3" fmla="*/ 3767 h 101847"/>
              <a:gd name="T4" fmla="*/ 0 w 100485"/>
              <a:gd name="T5" fmla="*/ 3317243 h 101847"/>
              <a:gd name="T6" fmla="*/ 3109419 w 100485"/>
              <a:gd name="T7" fmla="*/ 4081423 h 101847"/>
              <a:gd name="T8" fmla="*/ 3140355 w 100485"/>
              <a:gd name="T9" fmla="*/ 4080341 h 101847"/>
              <a:gd name="T10" fmla="*/ 5368872 w 100485"/>
              <a:gd name="T11" fmla="*/ 3896119 h 101847"/>
              <a:gd name="T12" fmla="*/ 4668296 w 100485"/>
              <a:gd name="T13" fmla="*/ 3367136 h 101847"/>
              <a:gd name="T14" fmla="*/ 3566140 w 100485"/>
              <a:gd name="T15" fmla="*/ 2997850 h 101847"/>
              <a:gd name="T16" fmla="*/ 3739093 w 100485"/>
              <a:gd name="T17" fmla="*/ 2466983 h 101847"/>
              <a:gd name="T18" fmla="*/ 3446456 w 100485"/>
              <a:gd name="T19" fmla="*/ 2229422 h 101847"/>
              <a:gd name="T20" fmla="*/ 3446456 w 100485"/>
              <a:gd name="T21" fmla="*/ 1900050 h 101847"/>
              <a:gd name="T22" fmla="*/ 3254482 w 100485"/>
              <a:gd name="T23" fmla="*/ 1341172 h 101847"/>
              <a:gd name="T24" fmla="*/ 2899278 w 100485"/>
              <a:gd name="T25" fmla="*/ 1161157 h 101847"/>
              <a:gd name="T26" fmla="*/ 2874220 w 100485"/>
              <a:gd name="T27" fmla="*/ 1161518 h 101847"/>
              <a:gd name="T28" fmla="*/ 2272383 w 100485"/>
              <a:gd name="T29" fmla="*/ 1276732 h 101847"/>
              <a:gd name="T30" fmla="*/ 2142387 w 100485"/>
              <a:gd name="T31" fmla="*/ 1241346 h 101847"/>
              <a:gd name="T32" fmla="*/ 1539268 w 100485"/>
              <a:gd name="T33" fmla="*/ 1028070 h 101847"/>
              <a:gd name="T34" fmla="*/ 1450414 w 100485"/>
              <a:gd name="T35" fmla="*/ 1041695 h 101847"/>
              <a:gd name="T36" fmla="*/ 1290765 w 100485"/>
              <a:gd name="T37" fmla="*/ 864085 h 101847"/>
              <a:gd name="T38" fmla="*/ 851623 w 100485"/>
              <a:gd name="T39" fmla="*/ 562685 h 101847"/>
              <a:gd name="T40" fmla="*/ 441279 w 100485"/>
              <a:gd name="T41" fmla="*/ 0 h 1018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126" name="Google Shape;126;p23"/>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26216588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bg>
      <p:bgPr>
        <a:solidFill>
          <a:srgbClr val="0097A7"/>
        </a:solidFill>
        <a:effectLst/>
      </p:bgPr>
    </p:bg>
    <p:spTree>
      <p:nvGrpSpPr>
        <p:cNvPr id="1" name="Shape 19"/>
        <p:cNvGrpSpPr/>
        <p:nvPr/>
      </p:nvGrpSpPr>
      <p:grpSpPr>
        <a:xfrm>
          <a:off x="0" y="0"/>
          <a:ext cx="0" cy="0"/>
          <a:chOff x="0" y="0"/>
          <a:chExt cx="0" cy="0"/>
        </a:xfrm>
      </p:grpSpPr>
      <p:sp>
        <p:nvSpPr>
          <p:cNvPr id="5" name="Google Shape;23;p3">
            <a:extLst>
              <a:ext uri="{FF2B5EF4-FFF2-40B4-BE49-F238E27FC236}">
                <a16:creationId xmlns:a16="http://schemas.microsoft.com/office/drawing/2014/main" id="{11ED2609-82F8-0241-BC64-8AD253059C3E}"/>
              </a:ext>
            </a:extLst>
          </p:cNvPr>
          <p:cNvSpPr/>
          <p:nvPr/>
        </p:nvSpPr>
        <p:spPr>
          <a:xfrm rot="12169021">
            <a:off x="-3119966" y="-541338"/>
            <a:ext cx="6618817" cy="7246938"/>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4"/>
          </a:solidFill>
          <a:ln>
            <a:noFill/>
          </a:ln>
        </p:spPr>
        <p:txBody>
          <a:bodyPr spcFirstLastPara="1" lIns="91425" tIns="91425" rIns="91425" bIns="91425" anchor="ctr"/>
          <a:lstStyle/>
          <a:p>
            <a:pPr>
              <a:spcBef>
                <a:spcPts val="0"/>
              </a:spcBef>
              <a:spcAft>
                <a:spcPts val="0"/>
              </a:spcAft>
              <a:defRPr/>
            </a:pPr>
            <a:endParaRPr/>
          </a:p>
        </p:txBody>
      </p:sp>
      <p:sp>
        <p:nvSpPr>
          <p:cNvPr id="20" name="Google Shape;20;p3"/>
          <p:cNvSpPr txBox="1">
            <a:spLocks noGrp="1"/>
          </p:cNvSpPr>
          <p:nvPr>
            <p:ph type="title"/>
          </p:nvPr>
        </p:nvSpPr>
        <p:spPr>
          <a:xfrm>
            <a:off x="6341867" y="3225333"/>
            <a:ext cx="5393600" cy="1122400"/>
          </a:xfrm>
          <a:prstGeom prst="rect">
            <a:avLst/>
          </a:prstGeom>
        </p:spPr>
        <p:txBody>
          <a:bodyPr spcFirstLastPara="1" anchor="b">
            <a:noAutofit/>
          </a:bodyPr>
          <a:lstStyle>
            <a:lvl1pPr lvl="0">
              <a:spcBef>
                <a:spcPts val="0"/>
              </a:spcBef>
              <a:spcAft>
                <a:spcPts val="0"/>
              </a:spcAft>
              <a:buClr>
                <a:schemeClr val="accent4"/>
              </a:buClr>
              <a:buSzPts val="6000"/>
              <a:buNone/>
              <a:defRPr sz="6000">
                <a:solidFill>
                  <a:schemeClr val="accent4"/>
                </a:solidFill>
              </a:defRPr>
            </a:lvl1pPr>
            <a:lvl2pPr lvl="1">
              <a:spcBef>
                <a:spcPts val="0"/>
              </a:spcBef>
              <a:spcAft>
                <a:spcPts val="0"/>
              </a:spcAft>
              <a:buClr>
                <a:schemeClr val="accent4"/>
              </a:buClr>
              <a:buSzPts val="6000"/>
              <a:buNone/>
              <a:defRPr sz="6000">
                <a:solidFill>
                  <a:schemeClr val="accent4"/>
                </a:solidFill>
              </a:defRPr>
            </a:lvl2pPr>
            <a:lvl3pPr lvl="2">
              <a:spcBef>
                <a:spcPts val="0"/>
              </a:spcBef>
              <a:spcAft>
                <a:spcPts val="0"/>
              </a:spcAft>
              <a:buClr>
                <a:schemeClr val="accent4"/>
              </a:buClr>
              <a:buSzPts val="6000"/>
              <a:buNone/>
              <a:defRPr sz="6000">
                <a:solidFill>
                  <a:schemeClr val="accent4"/>
                </a:solidFill>
              </a:defRPr>
            </a:lvl3pPr>
            <a:lvl4pPr lvl="3">
              <a:spcBef>
                <a:spcPts val="0"/>
              </a:spcBef>
              <a:spcAft>
                <a:spcPts val="0"/>
              </a:spcAft>
              <a:buClr>
                <a:schemeClr val="accent4"/>
              </a:buClr>
              <a:buSzPts val="6000"/>
              <a:buNone/>
              <a:defRPr sz="6000">
                <a:solidFill>
                  <a:schemeClr val="accent4"/>
                </a:solidFill>
              </a:defRPr>
            </a:lvl4pPr>
            <a:lvl5pPr lvl="4">
              <a:spcBef>
                <a:spcPts val="0"/>
              </a:spcBef>
              <a:spcAft>
                <a:spcPts val="0"/>
              </a:spcAft>
              <a:buClr>
                <a:schemeClr val="accent4"/>
              </a:buClr>
              <a:buSzPts val="6000"/>
              <a:buNone/>
              <a:defRPr sz="6000">
                <a:solidFill>
                  <a:schemeClr val="accent4"/>
                </a:solidFill>
              </a:defRPr>
            </a:lvl5pPr>
            <a:lvl6pPr lvl="5">
              <a:spcBef>
                <a:spcPts val="0"/>
              </a:spcBef>
              <a:spcAft>
                <a:spcPts val="0"/>
              </a:spcAft>
              <a:buClr>
                <a:schemeClr val="accent4"/>
              </a:buClr>
              <a:buSzPts val="6000"/>
              <a:buNone/>
              <a:defRPr sz="6000">
                <a:solidFill>
                  <a:schemeClr val="accent4"/>
                </a:solidFill>
              </a:defRPr>
            </a:lvl6pPr>
            <a:lvl7pPr lvl="6">
              <a:spcBef>
                <a:spcPts val="0"/>
              </a:spcBef>
              <a:spcAft>
                <a:spcPts val="0"/>
              </a:spcAft>
              <a:buClr>
                <a:schemeClr val="accent4"/>
              </a:buClr>
              <a:buSzPts val="6000"/>
              <a:buNone/>
              <a:defRPr sz="6000">
                <a:solidFill>
                  <a:schemeClr val="accent4"/>
                </a:solidFill>
              </a:defRPr>
            </a:lvl7pPr>
            <a:lvl8pPr lvl="7">
              <a:spcBef>
                <a:spcPts val="0"/>
              </a:spcBef>
              <a:spcAft>
                <a:spcPts val="0"/>
              </a:spcAft>
              <a:buClr>
                <a:schemeClr val="accent4"/>
              </a:buClr>
              <a:buSzPts val="6000"/>
              <a:buNone/>
              <a:defRPr sz="6000">
                <a:solidFill>
                  <a:schemeClr val="accent4"/>
                </a:solidFill>
              </a:defRPr>
            </a:lvl8pPr>
            <a:lvl9pPr lvl="8">
              <a:spcBef>
                <a:spcPts val="0"/>
              </a:spcBef>
              <a:spcAft>
                <a:spcPts val="0"/>
              </a:spcAft>
              <a:buClr>
                <a:schemeClr val="accent4"/>
              </a:buClr>
              <a:buSzPts val="6000"/>
              <a:buNone/>
              <a:defRPr sz="6000">
                <a:solidFill>
                  <a:schemeClr val="accent4"/>
                </a:solidFill>
              </a:defRPr>
            </a:lvl9pPr>
          </a:lstStyle>
          <a:p>
            <a:endParaRPr/>
          </a:p>
        </p:txBody>
      </p:sp>
      <p:sp>
        <p:nvSpPr>
          <p:cNvPr id="21" name="Google Shape;21;p3"/>
          <p:cNvSpPr txBox="1">
            <a:spLocks noGrp="1"/>
          </p:cNvSpPr>
          <p:nvPr>
            <p:ph type="subTitle" idx="1"/>
          </p:nvPr>
        </p:nvSpPr>
        <p:spPr>
          <a:xfrm>
            <a:off x="6341867" y="4203300"/>
            <a:ext cx="5393600" cy="1646800"/>
          </a:xfrm>
          <a:prstGeom prst="rect">
            <a:avLst/>
          </a:prstGeom>
        </p:spPr>
        <p:txBody>
          <a:bodyPr spcFirstLastPara="1">
            <a:noAutofit/>
          </a:bodyPr>
          <a:lstStyle>
            <a:lvl1pPr lvl="0" rtl="0">
              <a:lnSpc>
                <a:spcPct val="100000"/>
              </a:lnSpc>
              <a:spcBef>
                <a:spcPts val="0"/>
              </a:spcBef>
              <a:spcAft>
                <a:spcPts val="0"/>
              </a:spcAft>
              <a:buClr>
                <a:schemeClr val="accent4"/>
              </a:buClr>
              <a:buSzPts val="2100"/>
              <a:buNone/>
              <a:defRPr sz="2100">
                <a:solidFill>
                  <a:schemeClr val="accent4"/>
                </a:solidFill>
              </a:defRPr>
            </a:lvl1pPr>
            <a:lvl2pPr lvl="1" rtl="0">
              <a:lnSpc>
                <a:spcPct val="100000"/>
              </a:lnSpc>
              <a:spcBef>
                <a:spcPts val="0"/>
              </a:spcBef>
              <a:spcAft>
                <a:spcPts val="0"/>
              </a:spcAft>
              <a:buClr>
                <a:schemeClr val="accent4"/>
              </a:buClr>
              <a:buSzPts val="2100"/>
              <a:buNone/>
              <a:defRPr sz="2100">
                <a:solidFill>
                  <a:schemeClr val="accent4"/>
                </a:solidFill>
              </a:defRPr>
            </a:lvl2pPr>
            <a:lvl3pPr lvl="2" rtl="0">
              <a:lnSpc>
                <a:spcPct val="100000"/>
              </a:lnSpc>
              <a:spcBef>
                <a:spcPts val="0"/>
              </a:spcBef>
              <a:spcAft>
                <a:spcPts val="0"/>
              </a:spcAft>
              <a:buClr>
                <a:schemeClr val="accent4"/>
              </a:buClr>
              <a:buSzPts val="2100"/>
              <a:buNone/>
              <a:defRPr sz="2100">
                <a:solidFill>
                  <a:schemeClr val="accent4"/>
                </a:solidFill>
              </a:defRPr>
            </a:lvl3pPr>
            <a:lvl4pPr lvl="3" rtl="0">
              <a:lnSpc>
                <a:spcPct val="100000"/>
              </a:lnSpc>
              <a:spcBef>
                <a:spcPts val="0"/>
              </a:spcBef>
              <a:spcAft>
                <a:spcPts val="0"/>
              </a:spcAft>
              <a:buClr>
                <a:schemeClr val="accent4"/>
              </a:buClr>
              <a:buSzPts val="2100"/>
              <a:buNone/>
              <a:defRPr sz="2100">
                <a:solidFill>
                  <a:schemeClr val="accent4"/>
                </a:solidFill>
              </a:defRPr>
            </a:lvl4pPr>
            <a:lvl5pPr lvl="4" rtl="0">
              <a:lnSpc>
                <a:spcPct val="100000"/>
              </a:lnSpc>
              <a:spcBef>
                <a:spcPts val="0"/>
              </a:spcBef>
              <a:spcAft>
                <a:spcPts val="0"/>
              </a:spcAft>
              <a:buClr>
                <a:schemeClr val="accent4"/>
              </a:buClr>
              <a:buSzPts val="2100"/>
              <a:buNone/>
              <a:defRPr sz="2100">
                <a:solidFill>
                  <a:schemeClr val="accent4"/>
                </a:solidFill>
              </a:defRPr>
            </a:lvl5pPr>
            <a:lvl6pPr lvl="5" rtl="0">
              <a:lnSpc>
                <a:spcPct val="100000"/>
              </a:lnSpc>
              <a:spcBef>
                <a:spcPts val="0"/>
              </a:spcBef>
              <a:spcAft>
                <a:spcPts val="0"/>
              </a:spcAft>
              <a:buClr>
                <a:schemeClr val="accent4"/>
              </a:buClr>
              <a:buSzPts val="2100"/>
              <a:buNone/>
              <a:defRPr sz="2100">
                <a:solidFill>
                  <a:schemeClr val="accent4"/>
                </a:solidFill>
              </a:defRPr>
            </a:lvl6pPr>
            <a:lvl7pPr lvl="6" rtl="0">
              <a:lnSpc>
                <a:spcPct val="100000"/>
              </a:lnSpc>
              <a:spcBef>
                <a:spcPts val="0"/>
              </a:spcBef>
              <a:spcAft>
                <a:spcPts val="0"/>
              </a:spcAft>
              <a:buClr>
                <a:schemeClr val="accent4"/>
              </a:buClr>
              <a:buSzPts val="2100"/>
              <a:buNone/>
              <a:defRPr sz="2100">
                <a:solidFill>
                  <a:schemeClr val="accent4"/>
                </a:solidFill>
              </a:defRPr>
            </a:lvl7pPr>
            <a:lvl8pPr lvl="7" rtl="0">
              <a:lnSpc>
                <a:spcPct val="100000"/>
              </a:lnSpc>
              <a:spcBef>
                <a:spcPts val="0"/>
              </a:spcBef>
              <a:spcAft>
                <a:spcPts val="0"/>
              </a:spcAft>
              <a:buClr>
                <a:schemeClr val="accent4"/>
              </a:buClr>
              <a:buSzPts val="2100"/>
              <a:buNone/>
              <a:defRPr sz="2100">
                <a:solidFill>
                  <a:schemeClr val="accent4"/>
                </a:solidFill>
              </a:defRPr>
            </a:lvl8pPr>
            <a:lvl9pPr lvl="8" rtl="0">
              <a:lnSpc>
                <a:spcPct val="100000"/>
              </a:lnSpc>
              <a:spcBef>
                <a:spcPts val="0"/>
              </a:spcBef>
              <a:spcAft>
                <a:spcPts val="0"/>
              </a:spcAft>
              <a:buClr>
                <a:schemeClr val="accent4"/>
              </a:buClr>
              <a:buSzPts val="2100"/>
              <a:buNone/>
              <a:defRPr sz="2100">
                <a:solidFill>
                  <a:schemeClr val="accent4"/>
                </a:solidFill>
              </a:defRPr>
            </a:lvl9pPr>
          </a:lstStyle>
          <a:p>
            <a:endParaRPr/>
          </a:p>
        </p:txBody>
      </p:sp>
      <p:sp>
        <p:nvSpPr>
          <p:cNvPr id="22" name="Google Shape;22;p3"/>
          <p:cNvSpPr txBox="1">
            <a:spLocks noGrp="1"/>
          </p:cNvSpPr>
          <p:nvPr>
            <p:ph type="title" idx="2"/>
          </p:nvPr>
        </p:nvSpPr>
        <p:spPr>
          <a:xfrm>
            <a:off x="6341867" y="1789033"/>
            <a:ext cx="5835600" cy="1122400"/>
          </a:xfrm>
          <a:prstGeom prst="rect">
            <a:avLst/>
          </a:prstGeom>
        </p:spPr>
        <p:txBody>
          <a:bodyPr spcFirstLastPara="1" anchor="b">
            <a:noAutofit/>
          </a:bodyPr>
          <a:lstStyle>
            <a:lvl1pPr lvl="0" rtl="0">
              <a:spcBef>
                <a:spcPts val="0"/>
              </a:spcBef>
              <a:spcAft>
                <a:spcPts val="0"/>
              </a:spcAft>
              <a:buClr>
                <a:schemeClr val="accent4"/>
              </a:buClr>
              <a:buSzPts val="7200"/>
              <a:buNone/>
              <a:defRPr sz="7200">
                <a:solidFill>
                  <a:schemeClr val="accent4"/>
                </a:solidFill>
              </a:defRPr>
            </a:lvl1pPr>
            <a:lvl2pPr lvl="1" rtl="0">
              <a:spcBef>
                <a:spcPts val="0"/>
              </a:spcBef>
              <a:spcAft>
                <a:spcPts val="0"/>
              </a:spcAft>
              <a:buClr>
                <a:schemeClr val="accent4"/>
              </a:buClr>
              <a:buSzPts val="7200"/>
              <a:buNone/>
              <a:defRPr sz="7200">
                <a:solidFill>
                  <a:schemeClr val="accent4"/>
                </a:solidFill>
              </a:defRPr>
            </a:lvl2pPr>
            <a:lvl3pPr lvl="2" rtl="0">
              <a:spcBef>
                <a:spcPts val="0"/>
              </a:spcBef>
              <a:spcAft>
                <a:spcPts val="0"/>
              </a:spcAft>
              <a:buClr>
                <a:schemeClr val="accent4"/>
              </a:buClr>
              <a:buSzPts val="7200"/>
              <a:buNone/>
              <a:defRPr sz="7200">
                <a:solidFill>
                  <a:schemeClr val="accent4"/>
                </a:solidFill>
              </a:defRPr>
            </a:lvl3pPr>
            <a:lvl4pPr lvl="3" rtl="0">
              <a:spcBef>
                <a:spcPts val="0"/>
              </a:spcBef>
              <a:spcAft>
                <a:spcPts val="0"/>
              </a:spcAft>
              <a:buClr>
                <a:schemeClr val="accent4"/>
              </a:buClr>
              <a:buSzPts val="7200"/>
              <a:buNone/>
              <a:defRPr sz="7200">
                <a:solidFill>
                  <a:schemeClr val="accent4"/>
                </a:solidFill>
              </a:defRPr>
            </a:lvl4pPr>
            <a:lvl5pPr lvl="4" rtl="0">
              <a:spcBef>
                <a:spcPts val="0"/>
              </a:spcBef>
              <a:spcAft>
                <a:spcPts val="0"/>
              </a:spcAft>
              <a:buClr>
                <a:schemeClr val="accent4"/>
              </a:buClr>
              <a:buSzPts val="7200"/>
              <a:buNone/>
              <a:defRPr sz="7200">
                <a:solidFill>
                  <a:schemeClr val="accent4"/>
                </a:solidFill>
              </a:defRPr>
            </a:lvl5pPr>
            <a:lvl6pPr lvl="5" rtl="0">
              <a:spcBef>
                <a:spcPts val="0"/>
              </a:spcBef>
              <a:spcAft>
                <a:spcPts val="0"/>
              </a:spcAft>
              <a:buClr>
                <a:schemeClr val="accent4"/>
              </a:buClr>
              <a:buSzPts val="7200"/>
              <a:buNone/>
              <a:defRPr sz="7200">
                <a:solidFill>
                  <a:schemeClr val="accent4"/>
                </a:solidFill>
              </a:defRPr>
            </a:lvl6pPr>
            <a:lvl7pPr lvl="6" rtl="0">
              <a:spcBef>
                <a:spcPts val="0"/>
              </a:spcBef>
              <a:spcAft>
                <a:spcPts val="0"/>
              </a:spcAft>
              <a:buClr>
                <a:schemeClr val="accent4"/>
              </a:buClr>
              <a:buSzPts val="7200"/>
              <a:buNone/>
              <a:defRPr sz="7200">
                <a:solidFill>
                  <a:schemeClr val="accent4"/>
                </a:solidFill>
              </a:defRPr>
            </a:lvl7pPr>
            <a:lvl8pPr lvl="7" rtl="0">
              <a:spcBef>
                <a:spcPts val="0"/>
              </a:spcBef>
              <a:spcAft>
                <a:spcPts val="0"/>
              </a:spcAft>
              <a:buClr>
                <a:schemeClr val="accent4"/>
              </a:buClr>
              <a:buSzPts val="7200"/>
              <a:buNone/>
              <a:defRPr sz="7200">
                <a:solidFill>
                  <a:schemeClr val="accent4"/>
                </a:solidFill>
              </a:defRPr>
            </a:lvl8pPr>
            <a:lvl9pPr lvl="8" rtl="0">
              <a:spcBef>
                <a:spcPts val="0"/>
              </a:spcBef>
              <a:spcAft>
                <a:spcPts val="0"/>
              </a:spcAft>
              <a:buClr>
                <a:schemeClr val="accent4"/>
              </a:buClr>
              <a:buSzPts val="7200"/>
              <a:buNone/>
              <a:defRPr sz="7200">
                <a:solidFill>
                  <a:schemeClr val="accent4"/>
                </a:solidFill>
              </a:defRPr>
            </a:lvl9pPr>
          </a:lstStyle>
          <a:p>
            <a:r>
              <a:rPr lang="en-US"/>
              <a:t>Click to edit Master title style</a:t>
            </a:r>
            <a:endParaRPr/>
          </a:p>
        </p:txBody>
      </p:sp>
    </p:spTree>
    <p:extLst>
      <p:ext uri="{BB962C8B-B14F-4D97-AF65-F5344CB8AC3E}">
        <p14:creationId xmlns:p14="http://schemas.microsoft.com/office/powerpoint/2010/main" val="26877128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p:cSld name="Section">
    <p:bg>
      <p:bgPr>
        <a:solidFill>
          <a:srgbClr val="0097A7"/>
        </a:solidFill>
        <a:effectLst/>
      </p:bgPr>
    </p:bg>
    <p:spTree>
      <p:nvGrpSpPr>
        <p:cNvPr id="1" name="Shape 128"/>
        <p:cNvGrpSpPr/>
        <p:nvPr/>
      </p:nvGrpSpPr>
      <p:grpSpPr>
        <a:xfrm>
          <a:off x="0" y="0"/>
          <a:ext cx="0" cy="0"/>
          <a:chOff x="0" y="0"/>
          <a:chExt cx="0" cy="0"/>
        </a:xfrm>
      </p:grpSpPr>
      <p:sp>
        <p:nvSpPr>
          <p:cNvPr id="5" name="Google Shape;132;p24">
            <a:extLst>
              <a:ext uri="{FF2B5EF4-FFF2-40B4-BE49-F238E27FC236}">
                <a16:creationId xmlns:a16="http://schemas.microsoft.com/office/drawing/2014/main" id="{51F4AD7B-5BB0-E946-94D3-EFE9D99AE3EB}"/>
              </a:ext>
            </a:extLst>
          </p:cNvPr>
          <p:cNvSpPr>
            <a:spLocks/>
          </p:cNvSpPr>
          <p:nvPr/>
        </p:nvSpPr>
        <p:spPr bwMode="auto">
          <a:xfrm rot="12169021">
            <a:off x="-3119966" y="-541338"/>
            <a:ext cx="6618817" cy="7246938"/>
          </a:xfrm>
          <a:custGeom>
            <a:avLst/>
            <a:gdLst>
              <a:gd name="T0" fmla="*/ 1550274 w 123892"/>
              <a:gd name="T1" fmla="*/ 0 h 135659"/>
              <a:gd name="T2" fmla="*/ 858178 w 123892"/>
              <a:gd name="T3" fmla="*/ 49147 h 135659"/>
              <a:gd name="T4" fmla="*/ 665250 w 123892"/>
              <a:gd name="T5" fmla="*/ 69767 h 135659"/>
              <a:gd name="T6" fmla="*/ 39948 w 123892"/>
              <a:gd name="T7" fmla="*/ 0 h 135659"/>
              <a:gd name="T8" fmla="*/ 39948 w 123892"/>
              <a:gd name="T9" fmla="*/ 0 h 135659"/>
              <a:gd name="T10" fmla="*/ 389221 w 123892"/>
              <a:gd name="T11" fmla="*/ 1259863 h 135659"/>
              <a:gd name="T12" fmla="*/ 1167543 w 123892"/>
              <a:gd name="T13" fmla="*/ 1632416 h 135659"/>
              <a:gd name="T14" fmla="*/ 1307221 w 123892"/>
              <a:gd name="T15" fmla="*/ 2018164 h 135659"/>
              <a:gd name="T16" fmla="*/ 1566702 w 123892"/>
              <a:gd name="T17" fmla="*/ 2470526 h 135659"/>
              <a:gd name="T18" fmla="*/ 1417007 w 123892"/>
              <a:gd name="T19" fmla="*/ 3202224 h 135659"/>
              <a:gd name="T20" fmla="*/ 1743281 w 123892"/>
              <a:gd name="T21" fmla="*/ 3569221 h 135659"/>
              <a:gd name="T22" fmla="*/ 1876027 w 123892"/>
              <a:gd name="T23" fmla="*/ 3534818 h 135659"/>
              <a:gd name="T24" fmla="*/ 2108863 w 123892"/>
              <a:gd name="T25" fmla="*/ 3470233 h 135659"/>
              <a:gd name="T26" fmla="*/ 2250984 w 123892"/>
              <a:gd name="T27" fmla="*/ 3574723 h 135659"/>
              <a:gd name="T28" fmla="*/ 2000038 w 123892"/>
              <a:gd name="T29" fmla="*/ 4470741 h 135659"/>
              <a:gd name="T30" fmla="*/ 2446436 w 123892"/>
              <a:gd name="T31" fmla="*/ 4935123 h 135659"/>
              <a:gd name="T32" fmla="*/ 2376557 w 123892"/>
              <a:gd name="T33" fmla="*/ 5613667 h 135659"/>
              <a:gd name="T34" fmla="*/ 2905536 w 123892"/>
              <a:gd name="T35" fmla="*/ 6011862 h 135659"/>
              <a:gd name="T36" fmla="*/ 2754159 w 123892"/>
              <a:gd name="T37" fmla="*/ 6594730 h 135659"/>
              <a:gd name="T38" fmla="*/ 3303492 w 123892"/>
              <a:gd name="T39" fmla="*/ 7246885 h 135659"/>
              <a:gd name="T40" fmla="*/ 3311265 w 123892"/>
              <a:gd name="T41" fmla="*/ 7246617 h 135659"/>
              <a:gd name="T42" fmla="*/ 4627982 w 123892"/>
              <a:gd name="T43" fmla="*/ 6767705 h 135659"/>
              <a:gd name="T44" fmla="*/ 4847715 w 123892"/>
              <a:gd name="T45" fmla="*/ 6395152 h 135659"/>
              <a:gd name="T46" fmla="*/ 4797149 w 123892"/>
              <a:gd name="T47" fmla="*/ 5743265 h 135659"/>
              <a:gd name="T48" fmla="*/ 4400996 w 123892"/>
              <a:gd name="T49" fmla="*/ 5327548 h 135659"/>
              <a:gd name="T50" fmla="*/ 3963894 w 123892"/>
              <a:gd name="T51" fmla="*/ 5122575 h 135659"/>
              <a:gd name="T52" fmla="*/ 3735306 w 123892"/>
              <a:gd name="T53" fmla="*/ 5144584 h 135659"/>
              <a:gd name="T54" fmla="*/ 3457674 w 123892"/>
              <a:gd name="T55" fmla="*/ 5189297 h 135659"/>
              <a:gd name="T56" fmla="*/ 3311265 w 123892"/>
              <a:gd name="T57" fmla="*/ 4945059 h 135659"/>
              <a:gd name="T58" fmla="*/ 3508160 w 123892"/>
              <a:gd name="T59" fmla="*/ 4452792 h 135659"/>
              <a:gd name="T60" fmla="*/ 3457714 w 123892"/>
              <a:gd name="T61" fmla="*/ 3960524 h 135659"/>
              <a:gd name="T62" fmla="*/ 3571107 w 123892"/>
              <a:gd name="T63" fmla="*/ 3521516 h 135659"/>
              <a:gd name="T64" fmla="*/ 3355621 w 123892"/>
              <a:gd name="T65" fmla="*/ 2869629 h 135659"/>
              <a:gd name="T66" fmla="*/ 3457714 w 123892"/>
              <a:gd name="T67" fmla="*/ 2257647 h 135659"/>
              <a:gd name="T68" fmla="*/ 3097422 w 123892"/>
              <a:gd name="T69" fmla="*/ 1685516 h 135659"/>
              <a:gd name="T70" fmla="*/ 3068212 w 123892"/>
              <a:gd name="T71" fmla="*/ 1086888 h 135659"/>
              <a:gd name="T72" fmla="*/ 2933744 w 123892"/>
              <a:gd name="T73" fmla="*/ 208820 h 135659"/>
              <a:gd name="T74" fmla="*/ 1550274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6" name="Google Shape;133;p24">
            <a:extLst>
              <a:ext uri="{FF2B5EF4-FFF2-40B4-BE49-F238E27FC236}">
                <a16:creationId xmlns:a16="http://schemas.microsoft.com/office/drawing/2014/main" id="{DFC86271-4931-D44C-B7A4-31ABF780912D}"/>
              </a:ext>
            </a:extLst>
          </p:cNvPr>
          <p:cNvSpPr>
            <a:spLocks/>
          </p:cNvSpPr>
          <p:nvPr/>
        </p:nvSpPr>
        <p:spPr bwMode="auto">
          <a:xfrm>
            <a:off x="6578601" y="-125413"/>
            <a:ext cx="6491817" cy="7108826"/>
          </a:xfrm>
          <a:custGeom>
            <a:avLst/>
            <a:gdLst>
              <a:gd name="T0" fmla="*/ 1520527 w 123892"/>
              <a:gd name="T1" fmla="*/ 0 h 135659"/>
              <a:gd name="T2" fmla="*/ 841711 w 123892"/>
              <a:gd name="T3" fmla="*/ 48210 h 135659"/>
              <a:gd name="T4" fmla="*/ 652485 w 123892"/>
              <a:gd name="T5" fmla="*/ 68437 h 135659"/>
              <a:gd name="T6" fmla="*/ 39181 w 123892"/>
              <a:gd name="T7" fmla="*/ 0 h 135659"/>
              <a:gd name="T8" fmla="*/ 39181 w 123892"/>
              <a:gd name="T9" fmla="*/ 0 h 135659"/>
              <a:gd name="T10" fmla="*/ 381753 w 123892"/>
              <a:gd name="T11" fmla="*/ 1235853 h 135659"/>
              <a:gd name="T12" fmla="*/ 1145141 w 123892"/>
              <a:gd name="T13" fmla="*/ 1601306 h 135659"/>
              <a:gd name="T14" fmla="*/ 1282138 w 123892"/>
              <a:gd name="T15" fmla="*/ 1979702 h 135659"/>
              <a:gd name="T16" fmla="*/ 1536640 w 123892"/>
              <a:gd name="T17" fmla="*/ 2423443 h 135659"/>
              <a:gd name="T18" fmla="*/ 1389818 w 123892"/>
              <a:gd name="T19" fmla="*/ 3141196 h 135659"/>
              <a:gd name="T20" fmla="*/ 1709832 w 123892"/>
              <a:gd name="T21" fmla="*/ 3501199 h 135659"/>
              <a:gd name="T22" fmla="*/ 1840030 w 123892"/>
              <a:gd name="T23" fmla="*/ 3467452 h 135659"/>
              <a:gd name="T24" fmla="*/ 2068398 w 123892"/>
              <a:gd name="T25" fmla="*/ 3404097 h 135659"/>
              <a:gd name="T26" fmla="*/ 2207793 w 123892"/>
              <a:gd name="T27" fmla="*/ 3506596 h 135659"/>
              <a:gd name="T28" fmla="*/ 1961661 w 123892"/>
              <a:gd name="T29" fmla="*/ 4385538 h 135659"/>
              <a:gd name="T30" fmla="*/ 2399494 w 123892"/>
              <a:gd name="T31" fmla="*/ 4841070 h 135659"/>
              <a:gd name="T32" fmla="*/ 2330957 w 123892"/>
              <a:gd name="T33" fmla="*/ 5506682 h 135659"/>
              <a:gd name="T34" fmla="*/ 2849785 w 123892"/>
              <a:gd name="T35" fmla="*/ 5897288 h 135659"/>
              <a:gd name="T36" fmla="*/ 2701313 w 123892"/>
              <a:gd name="T37" fmla="*/ 6469048 h 135659"/>
              <a:gd name="T38" fmla="*/ 3240105 w 123892"/>
              <a:gd name="T39" fmla="*/ 7108774 h 135659"/>
              <a:gd name="T40" fmla="*/ 3247730 w 123892"/>
              <a:gd name="T41" fmla="*/ 7108512 h 135659"/>
              <a:gd name="T42" fmla="*/ 4539182 w 123892"/>
              <a:gd name="T43" fmla="*/ 6638726 h 135659"/>
              <a:gd name="T44" fmla="*/ 4754699 w 123892"/>
              <a:gd name="T45" fmla="*/ 6273273 h 135659"/>
              <a:gd name="T46" fmla="*/ 4705103 w 123892"/>
              <a:gd name="T47" fmla="*/ 5633810 h 135659"/>
              <a:gd name="T48" fmla="*/ 4316551 w 123892"/>
              <a:gd name="T49" fmla="*/ 5226016 h 135659"/>
              <a:gd name="T50" fmla="*/ 3887836 w 123892"/>
              <a:gd name="T51" fmla="*/ 5024949 h 135659"/>
              <a:gd name="T52" fmla="*/ 3663634 w 123892"/>
              <a:gd name="T53" fmla="*/ 5046539 h 135659"/>
              <a:gd name="T54" fmla="*/ 3391329 w 123892"/>
              <a:gd name="T55" fmla="*/ 5090399 h 135659"/>
              <a:gd name="T56" fmla="*/ 3247730 w 123892"/>
              <a:gd name="T57" fmla="*/ 4850816 h 135659"/>
              <a:gd name="T58" fmla="*/ 3440846 w 123892"/>
              <a:gd name="T59" fmla="*/ 4367930 h 135659"/>
              <a:gd name="T60" fmla="*/ 3391368 w 123892"/>
              <a:gd name="T61" fmla="*/ 3885044 h 135659"/>
              <a:gd name="T62" fmla="*/ 3502585 w 123892"/>
              <a:gd name="T63" fmla="*/ 3454403 h 135659"/>
              <a:gd name="T64" fmla="*/ 3291234 w 123892"/>
              <a:gd name="T65" fmla="*/ 2814940 h 135659"/>
              <a:gd name="T66" fmla="*/ 3391368 w 123892"/>
              <a:gd name="T67" fmla="*/ 2214621 h 135659"/>
              <a:gd name="T68" fmla="*/ 3037989 w 123892"/>
              <a:gd name="T69" fmla="*/ 1653393 h 135659"/>
              <a:gd name="T70" fmla="*/ 3009340 w 123892"/>
              <a:gd name="T71" fmla="*/ 1066175 h 135659"/>
              <a:gd name="T72" fmla="*/ 2877452 w 123892"/>
              <a:gd name="T73" fmla="*/ 204840 h 135659"/>
              <a:gd name="T74" fmla="*/ 1520527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7" name="Google Shape;134;p24">
            <a:extLst>
              <a:ext uri="{FF2B5EF4-FFF2-40B4-BE49-F238E27FC236}">
                <a16:creationId xmlns:a16="http://schemas.microsoft.com/office/drawing/2014/main" id="{97EF378F-1C55-E344-B924-92A6BB93FD61}"/>
              </a:ext>
            </a:extLst>
          </p:cNvPr>
          <p:cNvSpPr>
            <a:spLocks/>
          </p:cNvSpPr>
          <p:nvPr/>
        </p:nvSpPr>
        <p:spPr bwMode="auto">
          <a:xfrm rot="142657" flipH="1">
            <a:off x="7848600" y="2281238"/>
            <a:ext cx="5369984" cy="5441950"/>
          </a:xfrm>
          <a:custGeom>
            <a:avLst/>
            <a:gdLst>
              <a:gd name="T0" fmla="*/ 331025 w 100485"/>
              <a:gd name="T1" fmla="*/ 0 h 101847"/>
              <a:gd name="T2" fmla="*/ 299441 w 100485"/>
              <a:gd name="T3" fmla="*/ 5023 h 101847"/>
              <a:gd name="T4" fmla="*/ 0 w 100485"/>
              <a:gd name="T5" fmla="*/ 4422990 h 101847"/>
              <a:gd name="T6" fmla="*/ 2332524 w 100485"/>
              <a:gd name="T7" fmla="*/ 5441897 h 101847"/>
              <a:gd name="T8" fmla="*/ 2355731 w 100485"/>
              <a:gd name="T9" fmla="*/ 5440454 h 101847"/>
              <a:gd name="T10" fmla="*/ 4027448 w 100485"/>
              <a:gd name="T11" fmla="*/ 5194824 h 101847"/>
              <a:gd name="T12" fmla="*/ 3501913 w 100485"/>
              <a:gd name="T13" fmla="*/ 4489514 h 101847"/>
              <a:gd name="T14" fmla="*/ 2675132 w 100485"/>
              <a:gd name="T15" fmla="*/ 3997132 h 101847"/>
              <a:gd name="T16" fmla="*/ 2804873 w 100485"/>
              <a:gd name="T17" fmla="*/ 3289311 h 101847"/>
              <a:gd name="T18" fmla="*/ 2585352 w 100485"/>
              <a:gd name="T19" fmla="*/ 2972562 h 101847"/>
              <a:gd name="T20" fmla="*/ 2585352 w 100485"/>
              <a:gd name="T21" fmla="*/ 2533400 h 101847"/>
              <a:gd name="T22" fmla="*/ 2441343 w 100485"/>
              <a:gd name="T23" fmla="*/ 1788229 h 101847"/>
              <a:gd name="T24" fmla="*/ 2174888 w 100485"/>
              <a:gd name="T25" fmla="*/ 1548210 h 101847"/>
              <a:gd name="T26" fmla="*/ 2156090 w 100485"/>
              <a:gd name="T27" fmla="*/ 1548690 h 101847"/>
              <a:gd name="T28" fmla="*/ 1704623 w 100485"/>
              <a:gd name="T29" fmla="*/ 1702309 h 101847"/>
              <a:gd name="T30" fmla="*/ 1607107 w 100485"/>
              <a:gd name="T31" fmla="*/ 1655128 h 101847"/>
              <a:gd name="T32" fmla="*/ 1154679 w 100485"/>
              <a:gd name="T33" fmla="*/ 1370760 h 101847"/>
              <a:gd name="T34" fmla="*/ 1088025 w 100485"/>
              <a:gd name="T35" fmla="*/ 1388927 h 101847"/>
              <a:gd name="T36" fmla="*/ 968264 w 100485"/>
              <a:gd name="T37" fmla="*/ 1152114 h 101847"/>
              <a:gd name="T38" fmla="*/ 638843 w 100485"/>
              <a:gd name="T39" fmla="*/ 750247 h 101847"/>
              <a:gd name="T40" fmla="*/ 331025 w 100485"/>
              <a:gd name="T41" fmla="*/ 0 h 1018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129" name="Google Shape;129;p24"/>
          <p:cNvSpPr txBox="1">
            <a:spLocks noGrp="1"/>
          </p:cNvSpPr>
          <p:nvPr>
            <p:ph type="title"/>
          </p:nvPr>
        </p:nvSpPr>
        <p:spPr>
          <a:xfrm>
            <a:off x="2074667" y="3225333"/>
            <a:ext cx="4828000" cy="1122400"/>
          </a:xfrm>
          <a:prstGeom prst="rect">
            <a:avLst/>
          </a:prstGeom>
        </p:spPr>
        <p:txBody>
          <a:bodyPr spcFirstLastPara="1" anchor="b">
            <a:noAutofit/>
          </a:bodyPr>
          <a:lstStyle>
            <a:lvl1pPr lvl="0" rtl="0">
              <a:spcBef>
                <a:spcPts val="0"/>
              </a:spcBef>
              <a:spcAft>
                <a:spcPts val="0"/>
              </a:spcAft>
              <a:buClr>
                <a:schemeClr val="accent4"/>
              </a:buClr>
              <a:buSzPts val="6000"/>
              <a:buNone/>
              <a:defRPr sz="6000">
                <a:solidFill>
                  <a:schemeClr val="accent4"/>
                </a:solidFill>
              </a:defRPr>
            </a:lvl1pPr>
            <a:lvl2pPr lvl="1" rtl="0">
              <a:spcBef>
                <a:spcPts val="0"/>
              </a:spcBef>
              <a:spcAft>
                <a:spcPts val="0"/>
              </a:spcAft>
              <a:buClr>
                <a:schemeClr val="accent4"/>
              </a:buClr>
              <a:buSzPts val="6000"/>
              <a:buNone/>
              <a:defRPr sz="6000">
                <a:solidFill>
                  <a:schemeClr val="accent4"/>
                </a:solidFill>
              </a:defRPr>
            </a:lvl2pPr>
            <a:lvl3pPr lvl="2" rtl="0">
              <a:spcBef>
                <a:spcPts val="0"/>
              </a:spcBef>
              <a:spcAft>
                <a:spcPts val="0"/>
              </a:spcAft>
              <a:buClr>
                <a:schemeClr val="accent4"/>
              </a:buClr>
              <a:buSzPts val="6000"/>
              <a:buNone/>
              <a:defRPr sz="6000">
                <a:solidFill>
                  <a:schemeClr val="accent4"/>
                </a:solidFill>
              </a:defRPr>
            </a:lvl3pPr>
            <a:lvl4pPr lvl="3" rtl="0">
              <a:spcBef>
                <a:spcPts val="0"/>
              </a:spcBef>
              <a:spcAft>
                <a:spcPts val="0"/>
              </a:spcAft>
              <a:buClr>
                <a:schemeClr val="accent4"/>
              </a:buClr>
              <a:buSzPts val="6000"/>
              <a:buNone/>
              <a:defRPr sz="6000">
                <a:solidFill>
                  <a:schemeClr val="accent4"/>
                </a:solidFill>
              </a:defRPr>
            </a:lvl4pPr>
            <a:lvl5pPr lvl="4" rtl="0">
              <a:spcBef>
                <a:spcPts val="0"/>
              </a:spcBef>
              <a:spcAft>
                <a:spcPts val="0"/>
              </a:spcAft>
              <a:buClr>
                <a:schemeClr val="accent4"/>
              </a:buClr>
              <a:buSzPts val="6000"/>
              <a:buNone/>
              <a:defRPr sz="6000">
                <a:solidFill>
                  <a:schemeClr val="accent4"/>
                </a:solidFill>
              </a:defRPr>
            </a:lvl5pPr>
            <a:lvl6pPr lvl="5" rtl="0">
              <a:spcBef>
                <a:spcPts val="0"/>
              </a:spcBef>
              <a:spcAft>
                <a:spcPts val="0"/>
              </a:spcAft>
              <a:buClr>
                <a:schemeClr val="accent4"/>
              </a:buClr>
              <a:buSzPts val="6000"/>
              <a:buNone/>
              <a:defRPr sz="6000">
                <a:solidFill>
                  <a:schemeClr val="accent4"/>
                </a:solidFill>
              </a:defRPr>
            </a:lvl6pPr>
            <a:lvl7pPr lvl="6" rtl="0">
              <a:spcBef>
                <a:spcPts val="0"/>
              </a:spcBef>
              <a:spcAft>
                <a:spcPts val="0"/>
              </a:spcAft>
              <a:buClr>
                <a:schemeClr val="accent4"/>
              </a:buClr>
              <a:buSzPts val="6000"/>
              <a:buNone/>
              <a:defRPr sz="6000">
                <a:solidFill>
                  <a:schemeClr val="accent4"/>
                </a:solidFill>
              </a:defRPr>
            </a:lvl7pPr>
            <a:lvl8pPr lvl="7" rtl="0">
              <a:spcBef>
                <a:spcPts val="0"/>
              </a:spcBef>
              <a:spcAft>
                <a:spcPts val="0"/>
              </a:spcAft>
              <a:buClr>
                <a:schemeClr val="accent4"/>
              </a:buClr>
              <a:buSzPts val="6000"/>
              <a:buNone/>
              <a:defRPr sz="6000">
                <a:solidFill>
                  <a:schemeClr val="accent4"/>
                </a:solidFill>
              </a:defRPr>
            </a:lvl8pPr>
            <a:lvl9pPr lvl="8" rtl="0">
              <a:spcBef>
                <a:spcPts val="0"/>
              </a:spcBef>
              <a:spcAft>
                <a:spcPts val="0"/>
              </a:spcAft>
              <a:buClr>
                <a:schemeClr val="accent4"/>
              </a:buClr>
              <a:buSzPts val="6000"/>
              <a:buNone/>
              <a:defRPr sz="6000">
                <a:solidFill>
                  <a:schemeClr val="accent4"/>
                </a:solidFill>
              </a:defRPr>
            </a:lvl9pPr>
          </a:lstStyle>
          <a:p>
            <a:endParaRPr/>
          </a:p>
        </p:txBody>
      </p:sp>
      <p:sp>
        <p:nvSpPr>
          <p:cNvPr id="130" name="Google Shape;130;p24"/>
          <p:cNvSpPr txBox="1">
            <a:spLocks noGrp="1"/>
          </p:cNvSpPr>
          <p:nvPr>
            <p:ph type="subTitle" idx="1"/>
          </p:nvPr>
        </p:nvSpPr>
        <p:spPr>
          <a:xfrm>
            <a:off x="2074667" y="4203300"/>
            <a:ext cx="5393600" cy="1646800"/>
          </a:xfrm>
          <a:prstGeom prst="rect">
            <a:avLst/>
          </a:prstGeom>
        </p:spPr>
        <p:txBody>
          <a:bodyPr spcFirstLastPara="1">
            <a:noAutofit/>
          </a:bodyPr>
          <a:lstStyle>
            <a:lvl1pPr lvl="0" rtl="0">
              <a:lnSpc>
                <a:spcPct val="100000"/>
              </a:lnSpc>
              <a:spcBef>
                <a:spcPts val="0"/>
              </a:spcBef>
              <a:spcAft>
                <a:spcPts val="0"/>
              </a:spcAft>
              <a:buClr>
                <a:schemeClr val="accent4"/>
              </a:buClr>
              <a:buSzPts val="2100"/>
              <a:buNone/>
              <a:defRPr sz="2100">
                <a:solidFill>
                  <a:schemeClr val="accent4"/>
                </a:solidFill>
              </a:defRPr>
            </a:lvl1pPr>
            <a:lvl2pPr lvl="1" rtl="0">
              <a:lnSpc>
                <a:spcPct val="100000"/>
              </a:lnSpc>
              <a:spcBef>
                <a:spcPts val="0"/>
              </a:spcBef>
              <a:spcAft>
                <a:spcPts val="0"/>
              </a:spcAft>
              <a:buClr>
                <a:schemeClr val="accent4"/>
              </a:buClr>
              <a:buSzPts val="2100"/>
              <a:buNone/>
              <a:defRPr sz="2100">
                <a:solidFill>
                  <a:schemeClr val="accent4"/>
                </a:solidFill>
              </a:defRPr>
            </a:lvl2pPr>
            <a:lvl3pPr lvl="2" rtl="0">
              <a:lnSpc>
                <a:spcPct val="100000"/>
              </a:lnSpc>
              <a:spcBef>
                <a:spcPts val="0"/>
              </a:spcBef>
              <a:spcAft>
                <a:spcPts val="0"/>
              </a:spcAft>
              <a:buClr>
                <a:schemeClr val="accent4"/>
              </a:buClr>
              <a:buSzPts val="2100"/>
              <a:buNone/>
              <a:defRPr sz="2100">
                <a:solidFill>
                  <a:schemeClr val="accent4"/>
                </a:solidFill>
              </a:defRPr>
            </a:lvl3pPr>
            <a:lvl4pPr lvl="3" rtl="0">
              <a:lnSpc>
                <a:spcPct val="100000"/>
              </a:lnSpc>
              <a:spcBef>
                <a:spcPts val="0"/>
              </a:spcBef>
              <a:spcAft>
                <a:spcPts val="0"/>
              </a:spcAft>
              <a:buClr>
                <a:schemeClr val="accent4"/>
              </a:buClr>
              <a:buSzPts val="2100"/>
              <a:buNone/>
              <a:defRPr sz="2100">
                <a:solidFill>
                  <a:schemeClr val="accent4"/>
                </a:solidFill>
              </a:defRPr>
            </a:lvl4pPr>
            <a:lvl5pPr lvl="4" rtl="0">
              <a:lnSpc>
                <a:spcPct val="100000"/>
              </a:lnSpc>
              <a:spcBef>
                <a:spcPts val="0"/>
              </a:spcBef>
              <a:spcAft>
                <a:spcPts val="0"/>
              </a:spcAft>
              <a:buClr>
                <a:schemeClr val="accent4"/>
              </a:buClr>
              <a:buSzPts val="2100"/>
              <a:buNone/>
              <a:defRPr sz="2100">
                <a:solidFill>
                  <a:schemeClr val="accent4"/>
                </a:solidFill>
              </a:defRPr>
            </a:lvl5pPr>
            <a:lvl6pPr lvl="5" rtl="0">
              <a:lnSpc>
                <a:spcPct val="100000"/>
              </a:lnSpc>
              <a:spcBef>
                <a:spcPts val="0"/>
              </a:spcBef>
              <a:spcAft>
                <a:spcPts val="0"/>
              </a:spcAft>
              <a:buClr>
                <a:schemeClr val="accent4"/>
              </a:buClr>
              <a:buSzPts val="2100"/>
              <a:buNone/>
              <a:defRPr sz="2100">
                <a:solidFill>
                  <a:schemeClr val="accent4"/>
                </a:solidFill>
              </a:defRPr>
            </a:lvl6pPr>
            <a:lvl7pPr lvl="6" rtl="0">
              <a:lnSpc>
                <a:spcPct val="100000"/>
              </a:lnSpc>
              <a:spcBef>
                <a:spcPts val="0"/>
              </a:spcBef>
              <a:spcAft>
                <a:spcPts val="0"/>
              </a:spcAft>
              <a:buClr>
                <a:schemeClr val="accent4"/>
              </a:buClr>
              <a:buSzPts val="2100"/>
              <a:buNone/>
              <a:defRPr sz="2100">
                <a:solidFill>
                  <a:schemeClr val="accent4"/>
                </a:solidFill>
              </a:defRPr>
            </a:lvl7pPr>
            <a:lvl8pPr lvl="7" rtl="0">
              <a:lnSpc>
                <a:spcPct val="100000"/>
              </a:lnSpc>
              <a:spcBef>
                <a:spcPts val="0"/>
              </a:spcBef>
              <a:spcAft>
                <a:spcPts val="0"/>
              </a:spcAft>
              <a:buClr>
                <a:schemeClr val="accent4"/>
              </a:buClr>
              <a:buSzPts val="2100"/>
              <a:buNone/>
              <a:defRPr sz="2100">
                <a:solidFill>
                  <a:schemeClr val="accent4"/>
                </a:solidFill>
              </a:defRPr>
            </a:lvl8pPr>
            <a:lvl9pPr lvl="8" rtl="0">
              <a:lnSpc>
                <a:spcPct val="100000"/>
              </a:lnSpc>
              <a:spcBef>
                <a:spcPts val="0"/>
              </a:spcBef>
              <a:spcAft>
                <a:spcPts val="0"/>
              </a:spcAft>
              <a:buClr>
                <a:schemeClr val="accent4"/>
              </a:buClr>
              <a:buSzPts val="2100"/>
              <a:buNone/>
              <a:defRPr sz="2100">
                <a:solidFill>
                  <a:schemeClr val="accent4"/>
                </a:solidFill>
              </a:defRPr>
            </a:lvl9pPr>
          </a:lstStyle>
          <a:p>
            <a:endParaRPr/>
          </a:p>
        </p:txBody>
      </p:sp>
      <p:sp>
        <p:nvSpPr>
          <p:cNvPr id="131" name="Google Shape;131;p24"/>
          <p:cNvSpPr txBox="1">
            <a:spLocks noGrp="1"/>
          </p:cNvSpPr>
          <p:nvPr>
            <p:ph type="title" idx="2"/>
          </p:nvPr>
        </p:nvSpPr>
        <p:spPr>
          <a:xfrm>
            <a:off x="2074667" y="1789033"/>
            <a:ext cx="5835600" cy="1122400"/>
          </a:xfrm>
          <a:prstGeom prst="rect">
            <a:avLst/>
          </a:prstGeom>
        </p:spPr>
        <p:txBody>
          <a:bodyPr spcFirstLastPara="1" anchor="b">
            <a:noAutofit/>
          </a:bodyPr>
          <a:lstStyle>
            <a:lvl1pPr lvl="0" rtl="0">
              <a:spcBef>
                <a:spcPts val="0"/>
              </a:spcBef>
              <a:spcAft>
                <a:spcPts val="0"/>
              </a:spcAft>
              <a:buClr>
                <a:schemeClr val="accent4"/>
              </a:buClr>
              <a:buSzPts val="7200"/>
              <a:buNone/>
              <a:defRPr sz="7200">
                <a:solidFill>
                  <a:schemeClr val="accent4"/>
                </a:solidFill>
              </a:defRPr>
            </a:lvl1pPr>
            <a:lvl2pPr lvl="1" rtl="0">
              <a:spcBef>
                <a:spcPts val="0"/>
              </a:spcBef>
              <a:spcAft>
                <a:spcPts val="0"/>
              </a:spcAft>
              <a:buClr>
                <a:schemeClr val="accent4"/>
              </a:buClr>
              <a:buSzPts val="7200"/>
              <a:buNone/>
              <a:defRPr sz="7200">
                <a:solidFill>
                  <a:schemeClr val="accent4"/>
                </a:solidFill>
              </a:defRPr>
            </a:lvl2pPr>
            <a:lvl3pPr lvl="2" rtl="0">
              <a:spcBef>
                <a:spcPts val="0"/>
              </a:spcBef>
              <a:spcAft>
                <a:spcPts val="0"/>
              </a:spcAft>
              <a:buClr>
                <a:schemeClr val="accent4"/>
              </a:buClr>
              <a:buSzPts val="7200"/>
              <a:buNone/>
              <a:defRPr sz="7200">
                <a:solidFill>
                  <a:schemeClr val="accent4"/>
                </a:solidFill>
              </a:defRPr>
            </a:lvl3pPr>
            <a:lvl4pPr lvl="3" rtl="0">
              <a:spcBef>
                <a:spcPts val="0"/>
              </a:spcBef>
              <a:spcAft>
                <a:spcPts val="0"/>
              </a:spcAft>
              <a:buClr>
                <a:schemeClr val="accent4"/>
              </a:buClr>
              <a:buSzPts val="7200"/>
              <a:buNone/>
              <a:defRPr sz="7200">
                <a:solidFill>
                  <a:schemeClr val="accent4"/>
                </a:solidFill>
              </a:defRPr>
            </a:lvl4pPr>
            <a:lvl5pPr lvl="4" rtl="0">
              <a:spcBef>
                <a:spcPts val="0"/>
              </a:spcBef>
              <a:spcAft>
                <a:spcPts val="0"/>
              </a:spcAft>
              <a:buClr>
                <a:schemeClr val="accent4"/>
              </a:buClr>
              <a:buSzPts val="7200"/>
              <a:buNone/>
              <a:defRPr sz="7200">
                <a:solidFill>
                  <a:schemeClr val="accent4"/>
                </a:solidFill>
              </a:defRPr>
            </a:lvl5pPr>
            <a:lvl6pPr lvl="5" rtl="0">
              <a:spcBef>
                <a:spcPts val="0"/>
              </a:spcBef>
              <a:spcAft>
                <a:spcPts val="0"/>
              </a:spcAft>
              <a:buClr>
                <a:schemeClr val="accent4"/>
              </a:buClr>
              <a:buSzPts val="7200"/>
              <a:buNone/>
              <a:defRPr sz="7200">
                <a:solidFill>
                  <a:schemeClr val="accent4"/>
                </a:solidFill>
              </a:defRPr>
            </a:lvl6pPr>
            <a:lvl7pPr lvl="6" rtl="0">
              <a:spcBef>
                <a:spcPts val="0"/>
              </a:spcBef>
              <a:spcAft>
                <a:spcPts val="0"/>
              </a:spcAft>
              <a:buClr>
                <a:schemeClr val="accent4"/>
              </a:buClr>
              <a:buSzPts val="7200"/>
              <a:buNone/>
              <a:defRPr sz="7200">
                <a:solidFill>
                  <a:schemeClr val="accent4"/>
                </a:solidFill>
              </a:defRPr>
            </a:lvl7pPr>
            <a:lvl8pPr lvl="7" rtl="0">
              <a:spcBef>
                <a:spcPts val="0"/>
              </a:spcBef>
              <a:spcAft>
                <a:spcPts val="0"/>
              </a:spcAft>
              <a:buClr>
                <a:schemeClr val="accent4"/>
              </a:buClr>
              <a:buSzPts val="7200"/>
              <a:buNone/>
              <a:defRPr sz="7200">
                <a:solidFill>
                  <a:schemeClr val="accent4"/>
                </a:solidFill>
              </a:defRPr>
            </a:lvl8pPr>
            <a:lvl9pPr lvl="8" rtl="0">
              <a:spcBef>
                <a:spcPts val="0"/>
              </a:spcBef>
              <a:spcAft>
                <a:spcPts val="0"/>
              </a:spcAft>
              <a:buClr>
                <a:schemeClr val="accent4"/>
              </a:buClr>
              <a:buSzPts val="7200"/>
              <a:buNone/>
              <a:defRPr sz="7200">
                <a:solidFill>
                  <a:schemeClr val="accent4"/>
                </a:solidFill>
              </a:defRPr>
            </a:lvl9pPr>
          </a:lstStyle>
          <a:p>
            <a:r>
              <a:rPr lang="en-US"/>
              <a:t>Click to edit Master title style</a:t>
            </a:r>
            <a:endParaRPr/>
          </a:p>
        </p:txBody>
      </p:sp>
    </p:spTree>
    <p:extLst>
      <p:ext uri="{BB962C8B-B14F-4D97-AF65-F5344CB8AC3E}">
        <p14:creationId xmlns:p14="http://schemas.microsoft.com/office/powerpoint/2010/main" val="12006883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Four Columns">
  <p:cSld name="Title + Four Columns">
    <p:bg>
      <p:bgPr>
        <a:solidFill>
          <a:srgbClr val="004249"/>
        </a:solidFill>
        <a:effectLst/>
      </p:bgPr>
    </p:bg>
    <p:spTree>
      <p:nvGrpSpPr>
        <p:cNvPr id="1" name="Shape 135"/>
        <p:cNvGrpSpPr/>
        <p:nvPr/>
      </p:nvGrpSpPr>
      <p:grpSpPr>
        <a:xfrm>
          <a:off x="0" y="0"/>
          <a:ext cx="0" cy="0"/>
          <a:chOff x="0" y="0"/>
          <a:chExt cx="0" cy="0"/>
        </a:xfrm>
      </p:grpSpPr>
      <p:sp>
        <p:nvSpPr>
          <p:cNvPr id="11" name="Google Shape;136;p25">
            <a:extLst>
              <a:ext uri="{FF2B5EF4-FFF2-40B4-BE49-F238E27FC236}">
                <a16:creationId xmlns:a16="http://schemas.microsoft.com/office/drawing/2014/main" id="{6FF7824C-C0BC-3D43-9FE2-974F35D6440C}"/>
              </a:ext>
            </a:extLst>
          </p:cNvPr>
          <p:cNvSpPr/>
          <p:nvPr/>
        </p:nvSpPr>
        <p:spPr>
          <a:xfrm rot="1223448">
            <a:off x="-3814233" y="34925"/>
            <a:ext cx="6618817" cy="7246938"/>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5"/>
          </a:solidFill>
          <a:ln>
            <a:noFill/>
          </a:ln>
        </p:spPr>
        <p:txBody>
          <a:bodyPr spcFirstLastPara="1" lIns="91425" tIns="91425" rIns="91425" bIns="91425" anchor="ctr"/>
          <a:lstStyle/>
          <a:p>
            <a:pPr>
              <a:spcBef>
                <a:spcPts val="0"/>
              </a:spcBef>
              <a:spcAft>
                <a:spcPts val="0"/>
              </a:spcAft>
              <a:defRPr/>
            </a:pPr>
            <a:endParaRPr/>
          </a:p>
        </p:txBody>
      </p:sp>
      <p:sp>
        <p:nvSpPr>
          <p:cNvPr id="12" name="Google Shape;137;p25">
            <a:extLst>
              <a:ext uri="{FF2B5EF4-FFF2-40B4-BE49-F238E27FC236}">
                <a16:creationId xmlns:a16="http://schemas.microsoft.com/office/drawing/2014/main" id="{E1EAB8BD-0509-4244-9A1D-82520E751322}"/>
              </a:ext>
            </a:extLst>
          </p:cNvPr>
          <p:cNvSpPr/>
          <p:nvPr/>
        </p:nvSpPr>
        <p:spPr>
          <a:xfrm rot="1223448">
            <a:off x="9027584" y="-123825"/>
            <a:ext cx="6618816" cy="7248525"/>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6"/>
          </a:solidFill>
          <a:ln>
            <a:noFill/>
          </a:ln>
        </p:spPr>
        <p:txBody>
          <a:bodyPr spcFirstLastPara="1" lIns="91425" tIns="91425" rIns="91425" bIns="91425" anchor="ctr"/>
          <a:lstStyle/>
          <a:p>
            <a:pPr>
              <a:spcBef>
                <a:spcPts val="0"/>
              </a:spcBef>
              <a:spcAft>
                <a:spcPts val="0"/>
              </a:spcAft>
              <a:defRPr/>
            </a:pPr>
            <a:endParaRPr/>
          </a:p>
        </p:txBody>
      </p:sp>
      <p:sp>
        <p:nvSpPr>
          <p:cNvPr id="138" name="Google Shape;138;p25"/>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139" name="Google Shape;139;p25"/>
          <p:cNvSpPr txBox="1">
            <a:spLocks noGrp="1"/>
          </p:cNvSpPr>
          <p:nvPr>
            <p:ph type="title" idx="2"/>
          </p:nvPr>
        </p:nvSpPr>
        <p:spPr>
          <a:xfrm>
            <a:off x="1252209" y="3865633"/>
            <a:ext cx="2212000" cy="763600"/>
          </a:xfrm>
          <a:prstGeom prst="rect">
            <a:avLst/>
          </a:prstGeom>
        </p:spPr>
        <p:txBody>
          <a:bodyPr spcFirstLastPara="1" anchor="b">
            <a:noAutofit/>
          </a:bodyPr>
          <a:lstStyle>
            <a:lvl1pPr lvl="0" algn="ctr" rtl="0">
              <a:spcBef>
                <a:spcPts val="0"/>
              </a:spcBef>
              <a:spcAft>
                <a:spcPts val="0"/>
              </a:spcAft>
              <a:buClr>
                <a:schemeClr val="dk2"/>
              </a:buClr>
              <a:buSzPts val="2000"/>
              <a:buNone/>
              <a:defRPr sz="2400">
                <a:solidFill>
                  <a:schemeClr val="dk2"/>
                </a:solidFill>
              </a:defRPr>
            </a:lvl1pPr>
            <a:lvl2pPr lvl="1" algn="ctr" rtl="0">
              <a:spcBef>
                <a:spcPts val="0"/>
              </a:spcBef>
              <a:spcAft>
                <a:spcPts val="0"/>
              </a:spcAft>
              <a:buClr>
                <a:schemeClr val="dk2"/>
              </a:buClr>
              <a:buSzPts val="4200"/>
              <a:buNone/>
              <a:defRPr sz="4200">
                <a:solidFill>
                  <a:schemeClr val="dk2"/>
                </a:solidFill>
              </a:defRPr>
            </a:lvl2pPr>
            <a:lvl3pPr lvl="2" algn="ctr" rtl="0">
              <a:spcBef>
                <a:spcPts val="0"/>
              </a:spcBef>
              <a:spcAft>
                <a:spcPts val="0"/>
              </a:spcAft>
              <a:buClr>
                <a:schemeClr val="dk2"/>
              </a:buClr>
              <a:buSzPts val="4200"/>
              <a:buNone/>
              <a:defRPr sz="4200">
                <a:solidFill>
                  <a:schemeClr val="dk2"/>
                </a:solidFill>
              </a:defRPr>
            </a:lvl3pPr>
            <a:lvl4pPr lvl="3" algn="ctr" rtl="0">
              <a:spcBef>
                <a:spcPts val="0"/>
              </a:spcBef>
              <a:spcAft>
                <a:spcPts val="0"/>
              </a:spcAft>
              <a:buClr>
                <a:schemeClr val="dk2"/>
              </a:buClr>
              <a:buSzPts val="4200"/>
              <a:buNone/>
              <a:defRPr sz="4200">
                <a:solidFill>
                  <a:schemeClr val="dk2"/>
                </a:solidFill>
              </a:defRPr>
            </a:lvl4pPr>
            <a:lvl5pPr lvl="4" algn="ctr" rtl="0">
              <a:spcBef>
                <a:spcPts val="0"/>
              </a:spcBef>
              <a:spcAft>
                <a:spcPts val="0"/>
              </a:spcAft>
              <a:buClr>
                <a:schemeClr val="dk2"/>
              </a:buClr>
              <a:buSzPts val="4200"/>
              <a:buNone/>
              <a:defRPr sz="4200">
                <a:solidFill>
                  <a:schemeClr val="dk2"/>
                </a:solidFill>
              </a:defRPr>
            </a:lvl5pPr>
            <a:lvl6pPr lvl="5" algn="ctr" rtl="0">
              <a:spcBef>
                <a:spcPts val="0"/>
              </a:spcBef>
              <a:spcAft>
                <a:spcPts val="0"/>
              </a:spcAft>
              <a:buClr>
                <a:schemeClr val="dk2"/>
              </a:buClr>
              <a:buSzPts val="4200"/>
              <a:buNone/>
              <a:defRPr sz="4200">
                <a:solidFill>
                  <a:schemeClr val="dk2"/>
                </a:solidFill>
              </a:defRPr>
            </a:lvl6pPr>
            <a:lvl7pPr lvl="6" algn="ctr" rtl="0">
              <a:spcBef>
                <a:spcPts val="0"/>
              </a:spcBef>
              <a:spcAft>
                <a:spcPts val="0"/>
              </a:spcAft>
              <a:buClr>
                <a:schemeClr val="dk2"/>
              </a:buClr>
              <a:buSzPts val="4200"/>
              <a:buNone/>
              <a:defRPr sz="4200">
                <a:solidFill>
                  <a:schemeClr val="dk2"/>
                </a:solidFill>
              </a:defRPr>
            </a:lvl7pPr>
            <a:lvl8pPr lvl="7" algn="ctr" rtl="0">
              <a:spcBef>
                <a:spcPts val="0"/>
              </a:spcBef>
              <a:spcAft>
                <a:spcPts val="0"/>
              </a:spcAft>
              <a:buClr>
                <a:schemeClr val="dk2"/>
              </a:buClr>
              <a:buSzPts val="4200"/>
              <a:buNone/>
              <a:defRPr sz="4200">
                <a:solidFill>
                  <a:schemeClr val="dk2"/>
                </a:solidFill>
              </a:defRPr>
            </a:lvl8pPr>
            <a:lvl9pPr lvl="8" algn="ctr" rtl="0">
              <a:spcBef>
                <a:spcPts val="0"/>
              </a:spcBef>
              <a:spcAft>
                <a:spcPts val="0"/>
              </a:spcAft>
              <a:buClr>
                <a:schemeClr val="dk2"/>
              </a:buClr>
              <a:buSzPts val="4200"/>
              <a:buNone/>
              <a:defRPr sz="4200">
                <a:solidFill>
                  <a:schemeClr val="dk2"/>
                </a:solidFill>
              </a:defRPr>
            </a:lvl9pPr>
          </a:lstStyle>
          <a:p>
            <a:endParaRPr/>
          </a:p>
        </p:txBody>
      </p:sp>
      <p:sp>
        <p:nvSpPr>
          <p:cNvPr id="140" name="Google Shape;140;p25"/>
          <p:cNvSpPr txBox="1">
            <a:spLocks noGrp="1"/>
          </p:cNvSpPr>
          <p:nvPr>
            <p:ph type="subTitle" idx="1"/>
          </p:nvPr>
        </p:nvSpPr>
        <p:spPr>
          <a:xfrm>
            <a:off x="1252209" y="4542633"/>
            <a:ext cx="2212000" cy="1587600"/>
          </a:xfrm>
          <a:prstGeom prst="rect">
            <a:avLst/>
          </a:prstGeom>
        </p:spPr>
        <p:txBody>
          <a:bodyPr spcFirstLastPara="1">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41" name="Google Shape;141;p25"/>
          <p:cNvSpPr txBox="1">
            <a:spLocks noGrp="1"/>
          </p:cNvSpPr>
          <p:nvPr>
            <p:ph type="title" idx="3"/>
          </p:nvPr>
        </p:nvSpPr>
        <p:spPr>
          <a:xfrm>
            <a:off x="3744069" y="3865633"/>
            <a:ext cx="2212000" cy="763600"/>
          </a:xfrm>
          <a:prstGeom prst="rect">
            <a:avLst/>
          </a:prstGeom>
        </p:spPr>
        <p:txBody>
          <a:bodyPr spcFirstLastPara="1" anchor="b">
            <a:noAutofit/>
          </a:bodyPr>
          <a:lstStyle>
            <a:lvl1pPr lvl="0" algn="ctr" rtl="0">
              <a:spcBef>
                <a:spcPts val="0"/>
              </a:spcBef>
              <a:spcAft>
                <a:spcPts val="0"/>
              </a:spcAft>
              <a:buClr>
                <a:schemeClr val="dk2"/>
              </a:buClr>
              <a:buSzPts val="2000"/>
              <a:buNone/>
              <a:defRPr sz="2400">
                <a:solidFill>
                  <a:schemeClr val="dk2"/>
                </a:solidFill>
              </a:defRPr>
            </a:lvl1pPr>
            <a:lvl2pPr lvl="1" algn="ctr" rtl="0">
              <a:spcBef>
                <a:spcPts val="0"/>
              </a:spcBef>
              <a:spcAft>
                <a:spcPts val="0"/>
              </a:spcAft>
              <a:buClr>
                <a:schemeClr val="dk2"/>
              </a:buClr>
              <a:buSzPts val="4200"/>
              <a:buNone/>
              <a:defRPr sz="4200">
                <a:solidFill>
                  <a:schemeClr val="dk2"/>
                </a:solidFill>
              </a:defRPr>
            </a:lvl2pPr>
            <a:lvl3pPr lvl="2" algn="ctr" rtl="0">
              <a:spcBef>
                <a:spcPts val="0"/>
              </a:spcBef>
              <a:spcAft>
                <a:spcPts val="0"/>
              </a:spcAft>
              <a:buClr>
                <a:schemeClr val="dk2"/>
              </a:buClr>
              <a:buSzPts val="4200"/>
              <a:buNone/>
              <a:defRPr sz="4200">
                <a:solidFill>
                  <a:schemeClr val="dk2"/>
                </a:solidFill>
              </a:defRPr>
            </a:lvl3pPr>
            <a:lvl4pPr lvl="3" algn="ctr" rtl="0">
              <a:spcBef>
                <a:spcPts val="0"/>
              </a:spcBef>
              <a:spcAft>
                <a:spcPts val="0"/>
              </a:spcAft>
              <a:buClr>
                <a:schemeClr val="dk2"/>
              </a:buClr>
              <a:buSzPts val="4200"/>
              <a:buNone/>
              <a:defRPr sz="4200">
                <a:solidFill>
                  <a:schemeClr val="dk2"/>
                </a:solidFill>
              </a:defRPr>
            </a:lvl4pPr>
            <a:lvl5pPr lvl="4" algn="ctr" rtl="0">
              <a:spcBef>
                <a:spcPts val="0"/>
              </a:spcBef>
              <a:spcAft>
                <a:spcPts val="0"/>
              </a:spcAft>
              <a:buClr>
                <a:schemeClr val="dk2"/>
              </a:buClr>
              <a:buSzPts val="4200"/>
              <a:buNone/>
              <a:defRPr sz="4200">
                <a:solidFill>
                  <a:schemeClr val="dk2"/>
                </a:solidFill>
              </a:defRPr>
            </a:lvl5pPr>
            <a:lvl6pPr lvl="5" algn="ctr" rtl="0">
              <a:spcBef>
                <a:spcPts val="0"/>
              </a:spcBef>
              <a:spcAft>
                <a:spcPts val="0"/>
              </a:spcAft>
              <a:buClr>
                <a:schemeClr val="dk2"/>
              </a:buClr>
              <a:buSzPts val="4200"/>
              <a:buNone/>
              <a:defRPr sz="4200">
                <a:solidFill>
                  <a:schemeClr val="dk2"/>
                </a:solidFill>
              </a:defRPr>
            </a:lvl6pPr>
            <a:lvl7pPr lvl="6" algn="ctr" rtl="0">
              <a:spcBef>
                <a:spcPts val="0"/>
              </a:spcBef>
              <a:spcAft>
                <a:spcPts val="0"/>
              </a:spcAft>
              <a:buClr>
                <a:schemeClr val="dk2"/>
              </a:buClr>
              <a:buSzPts val="4200"/>
              <a:buNone/>
              <a:defRPr sz="4200">
                <a:solidFill>
                  <a:schemeClr val="dk2"/>
                </a:solidFill>
              </a:defRPr>
            </a:lvl7pPr>
            <a:lvl8pPr lvl="7" algn="ctr" rtl="0">
              <a:spcBef>
                <a:spcPts val="0"/>
              </a:spcBef>
              <a:spcAft>
                <a:spcPts val="0"/>
              </a:spcAft>
              <a:buClr>
                <a:schemeClr val="dk2"/>
              </a:buClr>
              <a:buSzPts val="4200"/>
              <a:buNone/>
              <a:defRPr sz="4200">
                <a:solidFill>
                  <a:schemeClr val="dk2"/>
                </a:solidFill>
              </a:defRPr>
            </a:lvl8pPr>
            <a:lvl9pPr lvl="8" algn="ctr" rtl="0">
              <a:spcBef>
                <a:spcPts val="0"/>
              </a:spcBef>
              <a:spcAft>
                <a:spcPts val="0"/>
              </a:spcAft>
              <a:buClr>
                <a:schemeClr val="dk2"/>
              </a:buClr>
              <a:buSzPts val="4200"/>
              <a:buNone/>
              <a:defRPr sz="4200">
                <a:solidFill>
                  <a:schemeClr val="dk2"/>
                </a:solidFill>
              </a:defRPr>
            </a:lvl9pPr>
          </a:lstStyle>
          <a:p>
            <a:endParaRPr/>
          </a:p>
        </p:txBody>
      </p:sp>
      <p:sp>
        <p:nvSpPr>
          <p:cNvPr id="142" name="Google Shape;142;p25"/>
          <p:cNvSpPr txBox="1">
            <a:spLocks noGrp="1"/>
          </p:cNvSpPr>
          <p:nvPr>
            <p:ph type="subTitle" idx="4"/>
          </p:nvPr>
        </p:nvSpPr>
        <p:spPr>
          <a:xfrm>
            <a:off x="3744069" y="4542633"/>
            <a:ext cx="2212000" cy="1587600"/>
          </a:xfrm>
          <a:prstGeom prst="rect">
            <a:avLst/>
          </a:prstGeom>
        </p:spPr>
        <p:txBody>
          <a:bodyPr spcFirstLastPara="1">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43" name="Google Shape;143;p25"/>
          <p:cNvSpPr txBox="1">
            <a:spLocks noGrp="1"/>
          </p:cNvSpPr>
          <p:nvPr>
            <p:ph type="title" idx="5"/>
          </p:nvPr>
        </p:nvSpPr>
        <p:spPr>
          <a:xfrm>
            <a:off x="6235931" y="3865633"/>
            <a:ext cx="2212000" cy="763600"/>
          </a:xfrm>
          <a:prstGeom prst="rect">
            <a:avLst/>
          </a:prstGeom>
        </p:spPr>
        <p:txBody>
          <a:bodyPr spcFirstLastPara="1" anchor="b">
            <a:noAutofit/>
          </a:bodyPr>
          <a:lstStyle>
            <a:lvl1pPr lvl="0" algn="ctr" rtl="0">
              <a:spcBef>
                <a:spcPts val="0"/>
              </a:spcBef>
              <a:spcAft>
                <a:spcPts val="0"/>
              </a:spcAft>
              <a:buClr>
                <a:schemeClr val="dk2"/>
              </a:buClr>
              <a:buSzPts val="2000"/>
              <a:buNone/>
              <a:defRPr sz="2400">
                <a:solidFill>
                  <a:schemeClr val="dk2"/>
                </a:solidFill>
              </a:defRPr>
            </a:lvl1pPr>
            <a:lvl2pPr lvl="1" algn="ctr" rtl="0">
              <a:spcBef>
                <a:spcPts val="0"/>
              </a:spcBef>
              <a:spcAft>
                <a:spcPts val="0"/>
              </a:spcAft>
              <a:buClr>
                <a:schemeClr val="dk2"/>
              </a:buClr>
              <a:buSzPts val="4200"/>
              <a:buNone/>
              <a:defRPr sz="4200">
                <a:solidFill>
                  <a:schemeClr val="dk2"/>
                </a:solidFill>
              </a:defRPr>
            </a:lvl2pPr>
            <a:lvl3pPr lvl="2" algn="ctr" rtl="0">
              <a:spcBef>
                <a:spcPts val="0"/>
              </a:spcBef>
              <a:spcAft>
                <a:spcPts val="0"/>
              </a:spcAft>
              <a:buClr>
                <a:schemeClr val="dk2"/>
              </a:buClr>
              <a:buSzPts val="4200"/>
              <a:buNone/>
              <a:defRPr sz="4200">
                <a:solidFill>
                  <a:schemeClr val="dk2"/>
                </a:solidFill>
              </a:defRPr>
            </a:lvl3pPr>
            <a:lvl4pPr lvl="3" algn="ctr" rtl="0">
              <a:spcBef>
                <a:spcPts val="0"/>
              </a:spcBef>
              <a:spcAft>
                <a:spcPts val="0"/>
              </a:spcAft>
              <a:buClr>
                <a:schemeClr val="dk2"/>
              </a:buClr>
              <a:buSzPts val="4200"/>
              <a:buNone/>
              <a:defRPr sz="4200">
                <a:solidFill>
                  <a:schemeClr val="dk2"/>
                </a:solidFill>
              </a:defRPr>
            </a:lvl4pPr>
            <a:lvl5pPr lvl="4" algn="ctr" rtl="0">
              <a:spcBef>
                <a:spcPts val="0"/>
              </a:spcBef>
              <a:spcAft>
                <a:spcPts val="0"/>
              </a:spcAft>
              <a:buClr>
                <a:schemeClr val="dk2"/>
              </a:buClr>
              <a:buSzPts val="4200"/>
              <a:buNone/>
              <a:defRPr sz="4200">
                <a:solidFill>
                  <a:schemeClr val="dk2"/>
                </a:solidFill>
              </a:defRPr>
            </a:lvl5pPr>
            <a:lvl6pPr lvl="5" algn="ctr" rtl="0">
              <a:spcBef>
                <a:spcPts val="0"/>
              </a:spcBef>
              <a:spcAft>
                <a:spcPts val="0"/>
              </a:spcAft>
              <a:buClr>
                <a:schemeClr val="dk2"/>
              </a:buClr>
              <a:buSzPts val="4200"/>
              <a:buNone/>
              <a:defRPr sz="4200">
                <a:solidFill>
                  <a:schemeClr val="dk2"/>
                </a:solidFill>
              </a:defRPr>
            </a:lvl6pPr>
            <a:lvl7pPr lvl="6" algn="ctr" rtl="0">
              <a:spcBef>
                <a:spcPts val="0"/>
              </a:spcBef>
              <a:spcAft>
                <a:spcPts val="0"/>
              </a:spcAft>
              <a:buClr>
                <a:schemeClr val="dk2"/>
              </a:buClr>
              <a:buSzPts val="4200"/>
              <a:buNone/>
              <a:defRPr sz="4200">
                <a:solidFill>
                  <a:schemeClr val="dk2"/>
                </a:solidFill>
              </a:defRPr>
            </a:lvl7pPr>
            <a:lvl8pPr lvl="7" algn="ctr" rtl="0">
              <a:spcBef>
                <a:spcPts val="0"/>
              </a:spcBef>
              <a:spcAft>
                <a:spcPts val="0"/>
              </a:spcAft>
              <a:buClr>
                <a:schemeClr val="dk2"/>
              </a:buClr>
              <a:buSzPts val="4200"/>
              <a:buNone/>
              <a:defRPr sz="4200">
                <a:solidFill>
                  <a:schemeClr val="dk2"/>
                </a:solidFill>
              </a:defRPr>
            </a:lvl8pPr>
            <a:lvl9pPr lvl="8" algn="ctr" rtl="0">
              <a:spcBef>
                <a:spcPts val="0"/>
              </a:spcBef>
              <a:spcAft>
                <a:spcPts val="0"/>
              </a:spcAft>
              <a:buClr>
                <a:schemeClr val="dk2"/>
              </a:buClr>
              <a:buSzPts val="4200"/>
              <a:buNone/>
              <a:defRPr sz="4200">
                <a:solidFill>
                  <a:schemeClr val="dk2"/>
                </a:solidFill>
              </a:defRPr>
            </a:lvl9pPr>
          </a:lstStyle>
          <a:p>
            <a:endParaRPr/>
          </a:p>
        </p:txBody>
      </p:sp>
      <p:sp>
        <p:nvSpPr>
          <p:cNvPr id="144" name="Google Shape;144;p25"/>
          <p:cNvSpPr txBox="1">
            <a:spLocks noGrp="1"/>
          </p:cNvSpPr>
          <p:nvPr>
            <p:ph type="subTitle" idx="6"/>
          </p:nvPr>
        </p:nvSpPr>
        <p:spPr>
          <a:xfrm>
            <a:off x="6235931" y="4542633"/>
            <a:ext cx="2212000" cy="1587600"/>
          </a:xfrm>
          <a:prstGeom prst="rect">
            <a:avLst/>
          </a:prstGeom>
        </p:spPr>
        <p:txBody>
          <a:bodyPr spcFirstLastPara="1">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45" name="Google Shape;145;p25"/>
          <p:cNvSpPr txBox="1">
            <a:spLocks noGrp="1"/>
          </p:cNvSpPr>
          <p:nvPr>
            <p:ph type="title" idx="7"/>
          </p:nvPr>
        </p:nvSpPr>
        <p:spPr>
          <a:xfrm>
            <a:off x="8727791" y="3865633"/>
            <a:ext cx="2212000" cy="763600"/>
          </a:xfrm>
          <a:prstGeom prst="rect">
            <a:avLst/>
          </a:prstGeom>
        </p:spPr>
        <p:txBody>
          <a:bodyPr spcFirstLastPara="1" anchor="b">
            <a:noAutofit/>
          </a:bodyPr>
          <a:lstStyle>
            <a:lvl1pPr lvl="0" algn="ctr" rtl="0">
              <a:spcBef>
                <a:spcPts val="0"/>
              </a:spcBef>
              <a:spcAft>
                <a:spcPts val="0"/>
              </a:spcAft>
              <a:buClr>
                <a:schemeClr val="dk2"/>
              </a:buClr>
              <a:buSzPts val="2000"/>
              <a:buNone/>
              <a:defRPr sz="2400">
                <a:solidFill>
                  <a:schemeClr val="dk2"/>
                </a:solidFill>
              </a:defRPr>
            </a:lvl1pPr>
            <a:lvl2pPr lvl="1" algn="ctr" rtl="0">
              <a:spcBef>
                <a:spcPts val="0"/>
              </a:spcBef>
              <a:spcAft>
                <a:spcPts val="0"/>
              </a:spcAft>
              <a:buClr>
                <a:schemeClr val="dk2"/>
              </a:buClr>
              <a:buSzPts val="4200"/>
              <a:buNone/>
              <a:defRPr sz="4200">
                <a:solidFill>
                  <a:schemeClr val="dk2"/>
                </a:solidFill>
              </a:defRPr>
            </a:lvl2pPr>
            <a:lvl3pPr lvl="2" algn="ctr" rtl="0">
              <a:spcBef>
                <a:spcPts val="0"/>
              </a:spcBef>
              <a:spcAft>
                <a:spcPts val="0"/>
              </a:spcAft>
              <a:buClr>
                <a:schemeClr val="dk2"/>
              </a:buClr>
              <a:buSzPts val="4200"/>
              <a:buNone/>
              <a:defRPr sz="4200">
                <a:solidFill>
                  <a:schemeClr val="dk2"/>
                </a:solidFill>
              </a:defRPr>
            </a:lvl3pPr>
            <a:lvl4pPr lvl="3" algn="ctr" rtl="0">
              <a:spcBef>
                <a:spcPts val="0"/>
              </a:spcBef>
              <a:spcAft>
                <a:spcPts val="0"/>
              </a:spcAft>
              <a:buClr>
                <a:schemeClr val="dk2"/>
              </a:buClr>
              <a:buSzPts val="4200"/>
              <a:buNone/>
              <a:defRPr sz="4200">
                <a:solidFill>
                  <a:schemeClr val="dk2"/>
                </a:solidFill>
              </a:defRPr>
            </a:lvl4pPr>
            <a:lvl5pPr lvl="4" algn="ctr" rtl="0">
              <a:spcBef>
                <a:spcPts val="0"/>
              </a:spcBef>
              <a:spcAft>
                <a:spcPts val="0"/>
              </a:spcAft>
              <a:buClr>
                <a:schemeClr val="dk2"/>
              </a:buClr>
              <a:buSzPts val="4200"/>
              <a:buNone/>
              <a:defRPr sz="4200">
                <a:solidFill>
                  <a:schemeClr val="dk2"/>
                </a:solidFill>
              </a:defRPr>
            </a:lvl5pPr>
            <a:lvl6pPr lvl="5" algn="ctr" rtl="0">
              <a:spcBef>
                <a:spcPts val="0"/>
              </a:spcBef>
              <a:spcAft>
                <a:spcPts val="0"/>
              </a:spcAft>
              <a:buClr>
                <a:schemeClr val="dk2"/>
              </a:buClr>
              <a:buSzPts val="4200"/>
              <a:buNone/>
              <a:defRPr sz="4200">
                <a:solidFill>
                  <a:schemeClr val="dk2"/>
                </a:solidFill>
              </a:defRPr>
            </a:lvl6pPr>
            <a:lvl7pPr lvl="6" algn="ctr" rtl="0">
              <a:spcBef>
                <a:spcPts val="0"/>
              </a:spcBef>
              <a:spcAft>
                <a:spcPts val="0"/>
              </a:spcAft>
              <a:buClr>
                <a:schemeClr val="dk2"/>
              </a:buClr>
              <a:buSzPts val="4200"/>
              <a:buNone/>
              <a:defRPr sz="4200">
                <a:solidFill>
                  <a:schemeClr val="dk2"/>
                </a:solidFill>
              </a:defRPr>
            </a:lvl7pPr>
            <a:lvl8pPr lvl="7" algn="ctr" rtl="0">
              <a:spcBef>
                <a:spcPts val="0"/>
              </a:spcBef>
              <a:spcAft>
                <a:spcPts val="0"/>
              </a:spcAft>
              <a:buClr>
                <a:schemeClr val="dk2"/>
              </a:buClr>
              <a:buSzPts val="4200"/>
              <a:buNone/>
              <a:defRPr sz="4200">
                <a:solidFill>
                  <a:schemeClr val="dk2"/>
                </a:solidFill>
              </a:defRPr>
            </a:lvl8pPr>
            <a:lvl9pPr lvl="8" algn="ctr" rtl="0">
              <a:spcBef>
                <a:spcPts val="0"/>
              </a:spcBef>
              <a:spcAft>
                <a:spcPts val="0"/>
              </a:spcAft>
              <a:buClr>
                <a:schemeClr val="dk2"/>
              </a:buClr>
              <a:buSzPts val="4200"/>
              <a:buNone/>
              <a:defRPr sz="4200">
                <a:solidFill>
                  <a:schemeClr val="dk2"/>
                </a:solidFill>
              </a:defRPr>
            </a:lvl9pPr>
          </a:lstStyle>
          <a:p>
            <a:endParaRPr/>
          </a:p>
        </p:txBody>
      </p:sp>
      <p:sp>
        <p:nvSpPr>
          <p:cNvPr id="146" name="Google Shape;146;p25"/>
          <p:cNvSpPr txBox="1">
            <a:spLocks noGrp="1"/>
          </p:cNvSpPr>
          <p:nvPr>
            <p:ph type="subTitle" idx="8"/>
          </p:nvPr>
        </p:nvSpPr>
        <p:spPr>
          <a:xfrm>
            <a:off x="8727791" y="4542633"/>
            <a:ext cx="2212000" cy="1587600"/>
          </a:xfrm>
          <a:prstGeom prst="rect">
            <a:avLst/>
          </a:prstGeom>
        </p:spPr>
        <p:txBody>
          <a:bodyPr spcFirstLastPara="1">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Tree>
    <p:extLst>
      <p:ext uri="{BB962C8B-B14F-4D97-AF65-F5344CB8AC3E}">
        <p14:creationId xmlns:p14="http://schemas.microsoft.com/office/powerpoint/2010/main" val="28640950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Numbers and text">
  <p:cSld name="Numbers and text">
    <p:bg>
      <p:bgPr>
        <a:solidFill>
          <a:srgbClr val="004249"/>
        </a:solidFill>
        <a:effectLst/>
      </p:bgPr>
    </p:bg>
    <p:spTree>
      <p:nvGrpSpPr>
        <p:cNvPr id="1" name="Shape 147"/>
        <p:cNvGrpSpPr/>
        <p:nvPr/>
      </p:nvGrpSpPr>
      <p:grpSpPr>
        <a:xfrm>
          <a:off x="0" y="0"/>
          <a:ext cx="0" cy="0"/>
          <a:chOff x="0" y="0"/>
          <a:chExt cx="0" cy="0"/>
        </a:xfrm>
      </p:grpSpPr>
      <p:sp>
        <p:nvSpPr>
          <p:cNvPr id="8" name="Google Shape;148;p26">
            <a:extLst>
              <a:ext uri="{FF2B5EF4-FFF2-40B4-BE49-F238E27FC236}">
                <a16:creationId xmlns:a16="http://schemas.microsoft.com/office/drawing/2014/main" id="{096F4F5C-6257-3F4E-A993-6029F9BC1238}"/>
              </a:ext>
            </a:extLst>
          </p:cNvPr>
          <p:cNvSpPr/>
          <p:nvPr/>
        </p:nvSpPr>
        <p:spPr>
          <a:xfrm rot="16542563">
            <a:off x="4274874" y="522552"/>
            <a:ext cx="7780338" cy="12901084"/>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3"/>
          </a:solidFill>
          <a:ln>
            <a:noFill/>
          </a:ln>
        </p:spPr>
        <p:txBody>
          <a:bodyPr spcFirstLastPara="1" lIns="91425" tIns="91425" rIns="91425" bIns="91425" anchor="ctr"/>
          <a:lstStyle/>
          <a:p>
            <a:pPr>
              <a:spcBef>
                <a:spcPts val="0"/>
              </a:spcBef>
              <a:spcAft>
                <a:spcPts val="0"/>
              </a:spcAft>
              <a:defRPr/>
            </a:pPr>
            <a:endParaRPr/>
          </a:p>
        </p:txBody>
      </p:sp>
      <p:sp>
        <p:nvSpPr>
          <p:cNvPr id="9" name="Google Shape;155;p26">
            <a:extLst>
              <a:ext uri="{FF2B5EF4-FFF2-40B4-BE49-F238E27FC236}">
                <a16:creationId xmlns:a16="http://schemas.microsoft.com/office/drawing/2014/main" id="{81C92301-AFC7-1646-8B4E-6A7F2F99A684}"/>
              </a:ext>
            </a:extLst>
          </p:cNvPr>
          <p:cNvSpPr/>
          <p:nvPr/>
        </p:nvSpPr>
        <p:spPr>
          <a:xfrm rot="16542563">
            <a:off x="1496748" y="-6232790"/>
            <a:ext cx="7780338" cy="12898967"/>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5"/>
          </a:solidFill>
          <a:ln>
            <a:noFill/>
          </a:ln>
        </p:spPr>
        <p:txBody>
          <a:bodyPr spcFirstLastPara="1" lIns="91425" tIns="91425" rIns="91425" bIns="91425" anchor="ctr"/>
          <a:lstStyle/>
          <a:p>
            <a:pPr>
              <a:spcBef>
                <a:spcPts val="0"/>
              </a:spcBef>
              <a:spcAft>
                <a:spcPts val="0"/>
              </a:spcAft>
              <a:defRPr/>
            </a:pPr>
            <a:endParaRPr/>
          </a:p>
        </p:txBody>
      </p:sp>
      <p:sp>
        <p:nvSpPr>
          <p:cNvPr id="149" name="Google Shape;149;p26"/>
          <p:cNvSpPr txBox="1">
            <a:spLocks noGrp="1"/>
          </p:cNvSpPr>
          <p:nvPr>
            <p:ph type="subTitle" idx="1"/>
          </p:nvPr>
        </p:nvSpPr>
        <p:spPr>
          <a:xfrm>
            <a:off x="1360117" y="3724167"/>
            <a:ext cx="2831200" cy="1116800"/>
          </a:xfrm>
          <a:prstGeom prst="rect">
            <a:avLst/>
          </a:prstGeom>
        </p:spPr>
        <p:txBody>
          <a:bodyPr spcFirstLastPara="1">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50" name="Google Shape;150;p26"/>
          <p:cNvSpPr txBox="1">
            <a:spLocks noGrp="1"/>
          </p:cNvSpPr>
          <p:nvPr>
            <p:ph type="title"/>
          </p:nvPr>
        </p:nvSpPr>
        <p:spPr>
          <a:xfrm>
            <a:off x="1360117" y="2607367"/>
            <a:ext cx="2831200" cy="1116800"/>
          </a:xfrm>
          <a:prstGeom prst="rect">
            <a:avLst/>
          </a:prstGeom>
        </p:spPr>
        <p:txBody>
          <a:bodyPr spcFirstLastPara="1" anchor="b">
            <a:noAutofit/>
          </a:bodyPr>
          <a:lstStyle>
            <a:lvl1pPr lvl="0" algn="ctr" rtl="0">
              <a:spcBef>
                <a:spcPts val="0"/>
              </a:spcBef>
              <a:spcAft>
                <a:spcPts val="0"/>
              </a:spcAft>
              <a:buClr>
                <a:schemeClr val="accent6"/>
              </a:buClr>
              <a:buSzPts val="5000"/>
              <a:buNone/>
              <a:defRPr sz="5000">
                <a:solidFill>
                  <a:schemeClr val="accent6"/>
                </a:solidFill>
              </a:defRPr>
            </a:lvl1pPr>
            <a:lvl2pPr lvl="1" algn="ctr" rtl="0">
              <a:spcBef>
                <a:spcPts val="0"/>
              </a:spcBef>
              <a:spcAft>
                <a:spcPts val="0"/>
              </a:spcAft>
              <a:buClr>
                <a:schemeClr val="accent6"/>
              </a:buClr>
              <a:buSzPts val="5000"/>
              <a:buNone/>
              <a:defRPr sz="5000">
                <a:solidFill>
                  <a:schemeClr val="accent6"/>
                </a:solidFill>
              </a:defRPr>
            </a:lvl2pPr>
            <a:lvl3pPr lvl="2" algn="ctr" rtl="0">
              <a:spcBef>
                <a:spcPts val="0"/>
              </a:spcBef>
              <a:spcAft>
                <a:spcPts val="0"/>
              </a:spcAft>
              <a:buClr>
                <a:schemeClr val="accent6"/>
              </a:buClr>
              <a:buSzPts val="5000"/>
              <a:buNone/>
              <a:defRPr sz="5000">
                <a:solidFill>
                  <a:schemeClr val="accent6"/>
                </a:solidFill>
              </a:defRPr>
            </a:lvl3pPr>
            <a:lvl4pPr lvl="3" algn="ctr" rtl="0">
              <a:spcBef>
                <a:spcPts val="0"/>
              </a:spcBef>
              <a:spcAft>
                <a:spcPts val="0"/>
              </a:spcAft>
              <a:buClr>
                <a:schemeClr val="accent6"/>
              </a:buClr>
              <a:buSzPts val="5000"/>
              <a:buNone/>
              <a:defRPr sz="5000">
                <a:solidFill>
                  <a:schemeClr val="accent6"/>
                </a:solidFill>
              </a:defRPr>
            </a:lvl4pPr>
            <a:lvl5pPr lvl="4" algn="ctr" rtl="0">
              <a:spcBef>
                <a:spcPts val="0"/>
              </a:spcBef>
              <a:spcAft>
                <a:spcPts val="0"/>
              </a:spcAft>
              <a:buClr>
                <a:schemeClr val="accent6"/>
              </a:buClr>
              <a:buSzPts val="5000"/>
              <a:buNone/>
              <a:defRPr sz="5000">
                <a:solidFill>
                  <a:schemeClr val="accent6"/>
                </a:solidFill>
              </a:defRPr>
            </a:lvl5pPr>
            <a:lvl6pPr lvl="5" algn="ctr" rtl="0">
              <a:spcBef>
                <a:spcPts val="0"/>
              </a:spcBef>
              <a:spcAft>
                <a:spcPts val="0"/>
              </a:spcAft>
              <a:buClr>
                <a:schemeClr val="accent6"/>
              </a:buClr>
              <a:buSzPts val="5000"/>
              <a:buNone/>
              <a:defRPr sz="5000">
                <a:solidFill>
                  <a:schemeClr val="accent6"/>
                </a:solidFill>
              </a:defRPr>
            </a:lvl6pPr>
            <a:lvl7pPr lvl="6" algn="ctr" rtl="0">
              <a:spcBef>
                <a:spcPts val="0"/>
              </a:spcBef>
              <a:spcAft>
                <a:spcPts val="0"/>
              </a:spcAft>
              <a:buClr>
                <a:schemeClr val="accent6"/>
              </a:buClr>
              <a:buSzPts val="5000"/>
              <a:buNone/>
              <a:defRPr sz="5000">
                <a:solidFill>
                  <a:schemeClr val="accent6"/>
                </a:solidFill>
              </a:defRPr>
            </a:lvl7pPr>
            <a:lvl8pPr lvl="7" algn="ctr" rtl="0">
              <a:spcBef>
                <a:spcPts val="0"/>
              </a:spcBef>
              <a:spcAft>
                <a:spcPts val="0"/>
              </a:spcAft>
              <a:buClr>
                <a:schemeClr val="accent6"/>
              </a:buClr>
              <a:buSzPts val="5000"/>
              <a:buNone/>
              <a:defRPr sz="5000">
                <a:solidFill>
                  <a:schemeClr val="accent6"/>
                </a:solidFill>
              </a:defRPr>
            </a:lvl8pPr>
            <a:lvl9pPr lvl="8" algn="ctr" rtl="0">
              <a:spcBef>
                <a:spcPts val="0"/>
              </a:spcBef>
              <a:spcAft>
                <a:spcPts val="0"/>
              </a:spcAft>
              <a:buClr>
                <a:schemeClr val="accent6"/>
              </a:buClr>
              <a:buSzPts val="5000"/>
              <a:buNone/>
              <a:defRPr sz="5000">
                <a:solidFill>
                  <a:schemeClr val="accent6"/>
                </a:solidFill>
              </a:defRPr>
            </a:lvl9pPr>
          </a:lstStyle>
          <a:p>
            <a:r>
              <a:rPr lang="en-US"/>
              <a:t>Click to edit Master title style</a:t>
            </a:r>
            <a:endParaRPr/>
          </a:p>
        </p:txBody>
      </p:sp>
      <p:sp>
        <p:nvSpPr>
          <p:cNvPr id="151" name="Google Shape;151;p26"/>
          <p:cNvSpPr txBox="1">
            <a:spLocks noGrp="1"/>
          </p:cNvSpPr>
          <p:nvPr>
            <p:ph type="subTitle" idx="2"/>
          </p:nvPr>
        </p:nvSpPr>
        <p:spPr>
          <a:xfrm>
            <a:off x="4680404" y="3724167"/>
            <a:ext cx="2831200" cy="1116800"/>
          </a:xfrm>
          <a:prstGeom prst="rect">
            <a:avLst/>
          </a:prstGeom>
        </p:spPr>
        <p:txBody>
          <a:bodyPr spcFirstLastPara="1">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52" name="Google Shape;152;p26"/>
          <p:cNvSpPr txBox="1">
            <a:spLocks noGrp="1"/>
          </p:cNvSpPr>
          <p:nvPr>
            <p:ph type="title" idx="3"/>
          </p:nvPr>
        </p:nvSpPr>
        <p:spPr>
          <a:xfrm>
            <a:off x="4680404" y="2607367"/>
            <a:ext cx="2831200" cy="1116800"/>
          </a:xfrm>
          <a:prstGeom prst="rect">
            <a:avLst/>
          </a:prstGeom>
        </p:spPr>
        <p:txBody>
          <a:bodyPr spcFirstLastPara="1" anchor="b">
            <a:noAutofit/>
          </a:bodyPr>
          <a:lstStyle>
            <a:lvl1pPr lvl="0" algn="ctr" rtl="0">
              <a:spcBef>
                <a:spcPts val="0"/>
              </a:spcBef>
              <a:spcAft>
                <a:spcPts val="0"/>
              </a:spcAft>
              <a:buClr>
                <a:schemeClr val="accent6"/>
              </a:buClr>
              <a:buSzPts val="5000"/>
              <a:buNone/>
              <a:defRPr sz="5000">
                <a:solidFill>
                  <a:schemeClr val="accent6"/>
                </a:solidFill>
              </a:defRPr>
            </a:lvl1pPr>
            <a:lvl2pPr lvl="1" algn="ctr" rtl="0">
              <a:spcBef>
                <a:spcPts val="0"/>
              </a:spcBef>
              <a:spcAft>
                <a:spcPts val="0"/>
              </a:spcAft>
              <a:buClr>
                <a:schemeClr val="accent6"/>
              </a:buClr>
              <a:buSzPts val="5000"/>
              <a:buNone/>
              <a:defRPr sz="5000">
                <a:solidFill>
                  <a:schemeClr val="accent6"/>
                </a:solidFill>
              </a:defRPr>
            </a:lvl2pPr>
            <a:lvl3pPr lvl="2" algn="ctr" rtl="0">
              <a:spcBef>
                <a:spcPts val="0"/>
              </a:spcBef>
              <a:spcAft>
                <a:spcPts val="0"/>
              </a:spcAft>
              <a:buClr>
                <a:schemeClr val="accent6"/>
              </a:buClr>
              <a:buSzPts val="5000"/>
              <a:buNone/>
              <a:defRPr sz="5000">
                <a:solidFill>
                  <a:schemeClr val="accent6"/>
                </a:solidFill>
              </a:defRPr>
            </a:lvl3pPr>
            <a:lvl4pPr lvl="3" algn="ctr" rtl="0">
              <a:spcBef>
                <a:spcPts val="0"/>
              </a:spcBef>
              <a:spcAft>
                <a:spcPts val="0"/>
              </a:spcAft>
              <a:buClr>
                <a:schemeClr val="accent6"/>
              </a:buClr>
              <a:buSzPts val="5000"/>
              <a:buNone/>
              <a:defRPr sz="5000">
                <a:solidFill>
                  <a:schemeClr val="accent6"/>
                </a:solidFill>
              </a:defRPr>
            </a:lvl4pPr>
            <a:lvl5pPr lvl="4" algn="ctr" rtl="0">
              <a:spcBef>
                <a:spcPts val="0"/>
              </a:spcBef>
              <a:spcAft>
                <a:spcPts val="0"/>
              </a:spcAft>
              <a:buClr>
                <a:schemeClr val="accent6"/>
              </a:buClr>
              <a:buSzPts val="5000"/>
              <a:buNone/>
              <a:defRPr sz="5000">
                <a:solidFill>
                  <a:schemeClr val="accent6"/>
                </a:solidFill>
              </a:defRPr>
            </a:lvl5pPr>
            <a:lvl6pPr lvl="5" algn="ctr" rtl="0">
              <a:spcBef>
                <a:spcPts val="0"/>
              </a:spcBef>
              <a:spcAft>
                <a:spcPts val="0"/>
              </a:spcAft>
              <a:buClr>
                <a:schemeClr val="accent6"/>
              </a:buClr>
              <a:buSzPts val="5000"/>
              <a:buNone/>
              <a:defRPr sz="5000">
                <a:solidFill>
                  <a:schemeClr val="accent6"/>
                </a:solidFill>
              </a:defRPr>
            </a:lvl6pPr>
            <a:lvl7pPr lvl="6" algn="ctr" rtl="0">
              <a:spcBef>
                <a:spcPts val="0"/>
              </a:spcBef>
              <a:spcAft>
                <a:spcPts val="0"/>
              </a:spcAft>
              <a:buClr>
                <a:schemeClr val="accent6"/>
              </a:buClr>
              <a:buSzPts val="5000"/>
              <a:buNone/>
              <a:defRPr sz="5000">
                <a:solidFill>
                  <a:schemeClr val="accent6"/>
                </a:solidFill>
              </a:defRPr>
            </a:lvl7pPr>
            <a:lvl8pPr lvl="7" algn="ctr" rtl="0">
              <a:spcBef>
                <a:spcPts val="0"/>
              </a:spcBef>
              <a:spcAft>
                <a:spcPts val="0"/>
              </a:spcAft>
              <a:buClr>
                <a:schemeClr val="accent6"/>
              </a:buClr>
              <a:buSzPts val="5000"/>
              <a:buNone/>
              <a:defRPr sz="5000">
                <a:solidFill>
                  <a:schemeClr val="accent6"/>
                </a:solidFill>
              </a:defRPr>
            </a:lvl8pPr>
            <a:lvl9pPr lvl="8" algn="ctr" rtl="0">
              <a:spcBef>
                <a:spcPts val="0"/>
              </a:spcBef>
              <a:spcAft>
                <a:spcPts val="0"/>
              </a:spcAft>
              <a:buClr>
                <a:schemeClr val="accent6"/>
              </a:buClr>
              <a:buSzPts val="5000"/>
              <a:buNone/>
              <a:defRPr sz="5000">
                <a:solidFill>
                  <a:schemeClr val="accent6"/>
                </a:solidFill>
              </a:defRPr>
            </a:lvl9pPr>
          </a:lstStyle>
          <a:p>
            <a:r>
              <a:rPr lang="en-US"/>
              <a:t>Click to edit Master title style</a:t>
            </a:r>
            <a:endParaRPr/>
          </a:p>
        </p:txBody>
      </p:sp>
      <p:sp>
        <p:nvSpPr>
          <p:cNvPr id="153" name="Google Shape;153;p26"/>
          <p:cNvSpPr txBox="1">
            <a:spLocks noGrp="1"/>
          </p:cNvSpPr>
          <p:nvPr>
            <p:ph type="subTitle" idx="4"/>
          </p:nvPr>
        </p:nvSpPr>
        <p:spPr>
          <a:xfrm>
            <a:off x="8000692" y="3724167"/>
            <a:ext cx="2831200" cy="1116800"/>
          </a:xfrm>
          <a:prstGeom prst="rect">
            <a:avLst/>
          </a:prstGeom>
        </p:spPr>
        <p:txBody>
          <a:bodyPr spcFirstLastPara="1">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54" name="Google Shape;154;p26"/>
          <p:cNvSpPr txBox="1">
            <a:spLocks noGrp="1"/>
          </p:cNvSpPr>
          <p:nvPr>
            <p:ph type="title" idx="5"/>
          </p:nvPr>
        </p:nvSpPr>
        <p:spPr>
          <a:xfrm>
            <a:off x="8000692" y="2607367"/>
            <a:ext cx="2831200" cy="1116800"/>
          </a:xfrm>
          <a:prstGeom prst="rect">
            <a:avLst/>
          </a:prstGeom>
        </p:spPr>
        <p:txBody>
          <a:bodyPr spcFirstLastPara="1" anchor="b">
            <a:noAutofit/>
          </a:bodyPr>
          <a:lstStyle>
            <a:lvl1pPr lvl="0" algn="ctr" rtl="0">
              <a:spcBef>
                <a:spcPts val="0"/>
              </a:spcBef>
              <a:spcAft>
                <a:spcPts val="0"/>
              </a:spcAft>
              <a:buClr>
                <a:schemeClr val="accent6"/>
              </a:buClr>
              <a:buSzPts val="5000"/>
              <a:buNone/>
              <a:defRPr sz="5000">
                <a:solidFill>
                  <a:schemeClr val="accent6"/>
                </a:solidFill>
              </a:defRPr>
            </a:lvl1pPr>
            <a:lvl2pPr lvl="1" algn="ctr" rtl="0">
              <a:spcBef>
                <a:spcPts val="0"/>
              </a:spcBef>
              <a:spcAft>
                <a:spcPts val="0"/>
              </a:spcAft>
              <a:buClr>
                <a:schemeClr val="accent6"/>
              </a:buClr>
              <a:buSzPts val="5000"/>
              <a:buNone/>
              <a:defRPr sz="5000">
                <a:solidFill>
                  <a:schemeClr val="accent6"/>
                </a:solidFill>
              </a:defRPr>
            </a:lvl2pPr>
            <a:lvl3pPr lvl="2" algn="ctr" rtl="0">
              <a:spcBef>
                <a:spcPts val="0"/>
              </a:spcBef>
              <a:spcAft>
                <a:spcPts val="0"/>
              </a:spcAft>
              <a:buClr>
                <a:schemeClr val="accent6"/>
              </a:buClr>
              <a:buSzPts val="5000"/>
              <a:buNone/>
              <a:defRPr sz="5000">
                <a:solidFill>
                  <a:schemeClr val="accent6"/>
                </a:solidFill>
              </a:defRPr>
            </a:lvl3pPr>
            <a:lvl4pPr lvl="3" algn="ctr" rtl="0">
              <a:spcBef>
                <a:spcPts val="0"/>
              </a:spcBef>
              <a:spcAft>
                <a:spcPts val="0"/>
              </a:spcAft>
              <a:buClr>
                <a:schemeClr val="accent6"/>
              </a:buClr>
              <a:buSzPts val="5000"/>
              <a:buNone/>
              <a:defRPr sz="5000">
                <a:solidFill>
                  <a:schemeClr val="accent6"/>
                </a:solidFill>
              </a:defRPr>
            </a:lvl4pPr>
            <a:lvl5pPr lvl="4" algn="ctr" rtl="0">
              <a:spcBef>
                <a:spcPts val="0"/>
              </a:spcBef>
              <a:spcAft>
                <a:spcPts val="0"/>
              </a:spcAft>
              <a:buClr>
                <a:schemeClr val="accent6"/>
              </a:buClr>
              <a:buSzPts val="5000"/>
              <a:buNone/>
              <a:defRPr sz="5000">
                <a:solidFill>
                  <a:schemeClr val="accent6"/>
                </a:solidFill>
              </a:defRPr>
            </a:lvl5pPr>
            <a:lvl6pPr lvl="5" algn="ctr" rtl="0">
              <a:spcBef>
                <a:spcPts val="0"/>
              </a:spcBef>
              <a:spcAft>
                <a:spcPts val="0"/>
              </a:spcAft>
              <a:buClr>
                <a:schemeClr val="accent6"/>
              </a:buClr>
              <a:buSzPts val="5000"/>
              <a:buNone/>
              <a:defRPr sz="5000">
                <a:solidFill>
                  <a:schemeClr val="accent6"/>
                </a:solidFill>
              </a:defRPr>
            </a:lvl6pPr>
            <a:lvl7pPr lvl="6" algn="ctr" rtl="0">
              <a:spcBef>
                <a:spcPts val="0"/>
              </a:spcBef>
              <a:spcAft>
                <a:spcPts val="0"/>
              </a:spcAft>
              <a:buClr>
                <a:schemeClr val="accent6"/>
              </a:buClr>
              <a:buSzPts val="5000"/>
              <a:buNone/>
              <a:defRPr sz="5000">
                <a:solidFill>
                  <a:schemeClr val="accent6"/>
                </a:solidFill>
              </a:defRPr>
            </a:lvl7pPr>
            <a:lvl8pPr lvl="7" algn="ctr" rtl="0">
              <a:spcBef>
                <a:spcPts val="0"/>
              </a:spcBef>
              <a:spcAft>
                <a:spcPts val="0"/>
              </a:spcAft>
              <a:buClr>
                <a:schemeClr val="accent6"/>
              </a:buClr>
              <a:buSzPts val="5000"/>
              <a:buNone/>
              <a:defRPr sz="5000">
                <a:solidFill>
                  <a:schemeClr val="accent6"/>
                </a:solidFill>
              </a:defRPr>
            </a:lvl8pPr>
            <a:lvl9pPr lvl="8" algn="ctr" rtl="0">
              <a:spcBef>
                <a:spcPts val="0"/>
              </a:spcBef>
              <a:spcAft>
                <a:spcPts val="0"/>
              </a:spcAft>
              <a:buClr>
                <a:schemeClr val="accent6"/>
              </a:buClr>
              <a:buSzPts val="5000"/>
              <a:buNone/>
              <a:defRPr sz="5000">
                <a:solidFill>
                  <a:schemeClr val="accent6"/>
                </a:solidFill>
              </a:defRPr>
            </a:lvl9pPr>
          </a:lstStyle>
          <a:p>
            <a:r>
              <a:rPr lang="en-US"/>
              <a:t>Click to edit Master title style</a:t>
            </a:r>
            <a:endParaRPr/>
          </a:p>
        </p:txBody>
      </p:sp>
    </p:spTree>
    <p:extLst>
      <p:ext uri="{BB962C8B-B14F-4D97-AF65-F5344CB8AC3E}">
        <p14:creationId xmlns:p14="http://schemas.microsoft.com/office/powerpoint/2010/main" val="9109789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 Design 5">
  <p:cSld name="Title + Design 5">
    <p:bg>
      <p:bgPr>
        <a:solidFill>
          <a:srgbClr val="004249"/>
        </a:solidFill>
        <a:effectLst/>
      </p:bgPr>
    </p:bg>
    <p:spTree>
      <p:nvGrpSpPr>
        <p:cNvPr id="1" name="Shape 156"/>
        <p:cNvGrpSpPr/>
        <p:nvPr/>
      </p:nvGrpSpPr>
      <p:grpSpPr>
        <a:xfrm>
          <a:off x="0" y="0"/>
          <a:ext cx="0" cy="0"/>
          <a:chOff x="0" y="0"/>
          <a:chExt cx="0" cy="0"/>
        </a:xfrm>
      </p:grpSpPr>
      <p:sp>
        <p:nvSpPr>
          <p:cNvPr id="3" name="Google Shape;157;p27">
            <a:extLst>
              <a:ext uri="{FF2B5EF4-FFF2-40B4-BE49-F238E27FC236}">
                <a16:creationId xmlns:a16="http://schemas.microsoft.com/office/drawing/2014/main" id="{7B2A2894-6B7C-B643-AE1C-B34CD2BBD496}"/>
              </a:ext>
            </a:extLst>
          </p:cNvPr>
          <p:cNvSpPr/>
          <p:nvPr/>
        </p:nvSpPr>
        <p:spPr>
          <a:xfrm rot="5209686" flipH="1">
            <a:off x="-2008980" y="2051844"/>
            <a:ext cx="5370512" cy="5441951"/>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3"/>
          </a:solidFill>
          <a:ln>
            <a:noFill/>
          </a:ln>
        </p:spPr>
        <p:txBody>
          <a:bodyPr spcFirstLastPara="1" lIns="91425" tIns="91425" rIns="91425" bIns="91425" anchor="ctr"/>
          <a:lstStyle/>
          <a:p>
            <a:pPr>
              <a:spcBef>
                <a:spcPts val="0"/>
              </a:spcBef>
              <a:spcAft>
                <a:spcPts val="0"/>
              </a:spcAft>
              <a:defRPr/>
            </a:pPr>
            <a:endParaRPr/>
          </a:p>
        </p:txBody>
      </p:sp>
      <p:sp>
        <p:nvSpPr>
          <p:cNvPr id="4" name="Google Shape;158;p27">
            <a:extLst>
              <a:ext uri="{FF2B5EF4-FFF2-40B4-BE49-F238E27FC236}">
                <a16:creationId xmlns:a16="http://schemas.microsoft.com/office/drawing/2014/main" id="{A563C5CD-D374-A04D-8D8B-227064AA9D95}"/>
              </a:ext>
            </a:extLst>
          </p:cNvPr>
          <p:cNvSpPr/>
          <p:nvPr/>
        </p:nvSpPr>
        <p:spPr>
          <a:xfrm rot="1223448">
            <a:off x="9027584" y="-123825"/>
            <a:ext cx="6618816" cy="7248525"/>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6"/>
          </a:solidFill>
          <a:ln>
            <a:noFill/>
          </a:ln>
        </p:spPr>
        <p:txBody>
          <a:bodyPr spcFirstLastPara="1" lIns="91425" tIns="91425" rIns="91425" bIns="91425" anchor="ctr"/>
          <a:lstStyle/>
          <a:p>
            <a:pPr>
              <a:spcBef>
                <a:spcPts val="0"/>
              </a:spcBef>
              <a:spcAft>
                <a:spcPts val="0"/>
              </a:spcAft>
              <a:defRPr/>
            </a:pPr>
            <a:endParaRPr/>
          </a:p>
        </p:txBody>
      </p:sp>
      <p:sp>
        <p:nvSpPr>
          <p:cNvPr id="159" name="Google Shape;159;p27"/>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Tree>
    <p:extLst>
      <p:ext uri="{BB962C8B-B14F-4D97-AF65-F5344CB8AC3E}">
        <p14:creationId xmlns:p14="http://schemas.microsoft.com/office/powerpoint/2010/main" val="93094938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 Six Columns">
  <p:cSld name="Title + Six Columns">
    <p:bg>
      <p:bgPr>
        <a:solidFill>
          <a:srgbClr val="FAC86A"/>
        </a:solidFill>
        <a:effectLst/>
      </p:bgPr>
    </p:bg>
    <p:spTree>
      <p:nvGrpSpPr>
        <p:cNvPr id="1" name="Shape 160"/>
        <p:cNvGrpSpPr/>
        <p:nvPr/>
      </p:nvGrpSpPr>
      <p:grpSpPr>
        <a:xfrm>
          <a:off x="0" y="0"/>
          <a:ext cx="0" cy="0"/>
          <a:chOff x="0" y="0"/>
          <a:chExt cx="0" cy="0"/>
        </a:xfrm>
      </p:grpSpPr>
      <p:sp>
        <p:nvSpPr>
          <p:cNvPr id="15" name="Google Shape;161;p28">
            <a:extLst>
              <a:ext uri="{FF2B5EF4-FFF2-40B4-BE49-F238E27FC236}">
                <a16:creationId xmlns:a16="http://schemas.microsoft.com/office/drawing/2014/main" id="{1274C688-B884-8E49-A4D1-AB9D5C3F68ED}"/>
              </a:ext>
            </a:extLst>
          </p:cNvPr>
          <p:cNvSpPr>
            <a:spLocks/>
          </p:cNvSpPr>
          <p:nvPr/>
        </p:nvSpPr>
        <p:spPr bwMode="auto">
          <a:xfrm rot="1083411">
            <a:off x="8739718" y="-346075"/>
            <a:ext cx="6489700" cy="7107238"/>
          </a:xfrm>
          <a:custGeom>
            <a:avLst/>
            <a:gdLst>
              <a:gd name="T0" fmla="*/ 1520031 w 123892"/>
              <a:gd name="T1" fmla="*/ 0 h 135659"/>
              <a:gd name="T2" fmla="*/ 841437 w 123892"/>
              <a:gd name="T3" fmla="*/ 48199 h 135659"/>
              <a:gd name="T4" fmla="*/ 652273 w 123892"/>
              <a:gd name="T5" fmla="*/ 68422 h 135659"/>
              <a:gd name="T6" fmla="*/ 39169 w 123892"/>
              <a:gd name="T7" fmla="*/ 0 h 135659"/>
              <a:gd name="T8" fmla="*/ 39169 w 123892"/>
              <a:gd name="T9" fmla="*/ 0 h 135659"/>
              <a:gd name="T10" fmla="*/ 381628 w 123892"/>
              <a:gd name="T11" fmla="*/ 1235577 h 135659"/>
              <a:gd name="T12" fmla="*/ 1144767 w 123892"/>
              <a:gd name="T13" fmla="*/ 1600948 h 135659"/>
              <a:gd name="T14" fmla="*/ 1281720 w 123892"/>
              <a:gd name="T15" fmla="*/ 1979259 h 135659"/>
              <a:gd name="T16" fmla="*/ 1536139 w 123892"/>
              <a:gd name="T17" fmla="*/ 2422902 h 135659"/>
              <a:gd name="T18" fmla="*/ 1389365 w 123892"/>
              <a:gd name="T19" fmla="*/ 3140494 h 135659"/>
              <a:gd name="T20" fmla="*/ 1709274 w 123892"/>
              <a:gd name="T21" fmla="*/ 3500416 h 135659"/>
              <a:gd name="T22" fmla="*/ 1839430 w 123892"/>
              <a:gd name="T23" fmla="*/ 3466677 h 135659"/>
              <a:gd name="T24" fmla="*/ 2067724 w 123892"/>
              <a:gd name="T25" fmla="*/ 3403337 h 135659"/>
              <a:gd name="T26" fmla="*/ 2207073 w 123892"/>
              <a:gd name="T27" fmla="*/ 3505813 h 135659"/>
              <a:gd name="T28" fmla="*/ 1961022 w 123892"/>
              <a:gd name="T29" fmla="*/ 4384558 h 135659"/>
              <a:gd name="T30" fmla="*/ 2398712 w 123892"/>
              <a:gd name="T31" fmla="*/ 4839988 h 135659"/>
              <a:gd name="T32" fmla="*/ 2330196 w 123892"/>
              <a:gd name="T33" fmla="*/ 5505452 h 135659"/>
              <a:gd name="T34" fmla="*/ 2848856 w 123892"/>
              <a:gd name="T35" fmla="*/ 5895970 h 135659"/>
              <a:gd name="T36" fmla="*/ 2700432 w 123892"/>
              <a:gd name="T37" fmla="*/ 6467603 h 135659"/>
              <a:gd name="T38" fmla="*/ 3239049 w 123892"/>
              <a:gd name="T39" fmla="*/ 7107186 h 135659"/>
              <a:gd name="T40" fmla="*/ 3246670 w 123892"/>
              <a:gd name="T41" fmla="*/ 7106924 h 135659"/>
              <a:gd name="T42" fmla="*/ 4537701 w 123892"/>
              <a:gd name="T43" fmla="*/ 6637243 h 135659"/>
              <a:gd name="T44" fmla="*/ 4753148 w 123892"/>
              <a:gd name="T45" fmla="*/ 6271872 h 135659"/>
              <a:gd name="T46" fmla="*/ 4703568 w 123892"/>
              <a:gd name="T47" fmla="*/ 5632551 h 135659"/>
              <a:gd name="T48" fmla="*/ 4315143 w 123892"/>
              <a:gd name="T49" fmla="*/ 5224849 h 135659"/>
              <a:gd name="T50" fmla="*/ 3886568 w 123892"/>
              <a:gd name="T51" fmla="*/ 5023826 h 135659"/>
              <a:gd name="T52" fmla="*/ 3662439 w 123892"/>
              <a:gd name="T53" fmla="*/ 5045411 h 135659"/>
              <a:gd name="T54" fmla="*/ 3390223 w 123892"/>
              <a:gd name="T55" fmla="*/ 5089262 h 135659"/>
              <a:gd name="T56" fmla="*/ 3246670 w 123892"/>
              <a:gd name="T57" fmla="*/ 4849733 h 135659"/>
              <a:gd name="T58" fmla="*/ 3439724 w 123892"/>
              <a:gd name="T59" fmla="*/ 4366955 h 135659"/>
              <a:gd name="T60" fmla="*/ 3390262 w 123892"/>
              <a:gd name="T61" fmla="*/ 3884177 h 135659"/>
              <a:gd name="T62" fmla="*/ 3501443 w 123892"/>
              <a:gd name="T63" fmla="*/ 3453632 h 135659"/>
              <a:gd name="T64" fmla="*/ 3290160 w 123892"/>
              <a:gd name="T65" fmla="*/ 2814311 h 135659"/>
              <a:gd name="T66" fmla="*/ 3390262 w 123892"/>
              <a:gd name="T67" fmla="*/ 2214126 h 135659"/>
              <a:gd name="T68" fmla="*/ 3036999 w 123892"/>
              <a:gd name="T69" fmla="*/ 1653024 h 135659"/>
              <a:gd name="T70" fmla="*/ 3008359 w 123892"/>
              <a:gd name="T71" fmla="*/ 1065936 h 135659"/>
              <a:gd name="T72" fmla="*/ 2876513 w 123892"/>
              <a:gd name="T73" fmla="*/ 204794 h 135659"/>
              <a:gd name="T74" fmla="*/ 1520031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162" name="Google Shape;162;p28"/>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163" name="Google Shape;163;p28"/>
          <p:cNvSpPr txBox="1">
            <a:spLocks noGrp="1"/>
          </p:cNvSpPr>
          <p:nvPr>
            <p:ph type="title" idx="2"/>
          </p:nvPr>
        </p:nvSpPr>
        <p:spPr>
          <a:xfrm>
            <a:off x="4559800" y="4183100"/>
            <a:ext cx="3072400" cy="874000"/>
          </a:xfrm>
          <a:prstGeom prst="rect">
            <a:avLst/>
          </a:prstGeom>
        </p:spPr>
        <p:txBody>
          <a:bodyPr spcFirstLastPara="1" anchor="b">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64" name="Google Shape;164;p28"/>
          <p:cNvSpPr txBox="1">
            <a:spLocks noGrp="1"/>
          </p:cNvSpPr>
          <p:nvPr>
            <p:ph type="subTitle" idx="1"/>
          </p:nvPr>
        </p:nvSpPr>
        <p:spPr>
          <a:xfrm>
            <a:off x="4559801" y="4970467"/>
            <a:ext cx="3072400" cy="994000"/>
          </a:xfrm>
          <a:prstGeom prst="rect">
            <a:avLst/>
          </a:prstGeom>
        </p:spPr>
        <p:txBody>
          <a:bodyPr spcFirstLastPara="1">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65" name="Google Shape;165;p28"/>
          <p:cNvSpPr txBox="1">
            <a:spLocks noGrp="1"/>
          </p:cNvSpPr>
          <p:nvPr>
            <p:ph type="title" idx="3"/>
          </p:nvPr>
        </p:nvSpPr>
        <p:spPr>
          <a:xfrm>
            <a:off x="8016316" y="4183100"/>
            <a:ext cx="3072400" cy="874000"/>
          </a:xfrm>
          <a:prstGeom prst="rect">
            <a:avLst/>
          </a:prstGeom>
        </p:spPr>
        <p:txBody>
          <a:bodyPr spcFirstLastPara="1" anchor="b">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66" name="Google Shape;166;p28"/>
          <p:cNvSpPr txBox="1">
            <a:spLocks noGrp="1"/>
          </p:cNvSpPr>
          <p:nvPr>
            <p:ph type="subTitle" idx="4"/>
          </p:nvPr>
        </p:nvSpPr>
        <p:spPr>
          <a:xfrm>
            <a:off x="8016303" y="4970467"/>
            <a:ext cx="3072400" cy="994000"/>
          </a:xfrm>
          <a:prstGeom prst="rect">
            <a:avLst/>
          </a:prstGeom>
        </p:spPr>
        <p:txBody>
          <a:bodyPr spcFirstLastPara="1">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67" name="Google Shape;167;p28"/>
          <p:cNvSpPr txBox="1">
            <a:spLocks noGrp="1"/>
          </p:cNvSpPr>
          <p:nvPr>
            <p:ph type="title" idx="5"/>
          </p:nvPr>
        </p:nvSpPr>
        <p:spPr>
          <a:xfrm>
            <a:off x="1103284" y="4183100"/>
            <a:ext cx="3072400" cy="874000"/>
          </a:xfrm>
          <a:prstGeom prst="rect">
            <a:avLst/>
          </a:prstGeom>
        </p:spPr>
        <p:txBody>
          <a:bodyPr spcFirstLastPara="1" anchor="b">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68" name="Google Shape;168;p28"/>
          <p:cNvSpPr txBox="1">
            <a:spLocks noGrp="1"/>
          </p:cNvSpPr>
          <p:nvPr>
            <p:ph type="subTitle" idx="6"/>
          </p:nvPr>
        </p:nvSpPr>
        <p:spPr>
          <a:xfrm>
            <a:off x="1103300" y="4970467"/>
            <a:ext cx="3072400" cy="994000"/>
          </a:xfrm>
          <a:prstGeom prst="rect">
            <a:avLst/>
          </a:prstGeom>
        </p:spPr>
        <p:txBody>
          <a:bodyPr spcFirstLastPara="1">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69" name="Google Shape;169;p28"/>
          <p:cNvSpPr txBox="1">
            <a:spLocks noGrp="1"/>
          </p:cNvSpPr>
          <p:nvPr>
            <p:ph type="title" idx="7"/>
          </p:nvPr>
        </p:nvSpPr>
        <p:spPr>
          <a:xfrm>
            <a:off x="4559800" y="2069467"/>
            <a:ext cx="3072400" cy="874000"/>
          </a:xfrm>
          <a:prstGeom prst="rect">
            <a:avLst/>
          </a:prstGeom>
        </p:spPr>
        <p:txBody>
          <a:bodyPr spcFirstLastPara="1" anchor="b">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70" name="Google Shape;170;p28"/>
          <p:cNvSpPr txBox="1">
            <a:spLocks noGrp="1"/>
          </p:cNvSpPr>
          <p:nvPr>
            <p:ph type="subTitle" idx="8"/>
          </p:nvPr>
        </p:nvSpPr>
        <p:spPr>
          <a:xfrm>
            <a:off x="4559801" y="2856833"/>
            <a:ext cx="3072400" cy="994000"/>
          </a:xfrm>
          <a:prstGeom prst="rect">
            <a:avLst/>
          </a:prstGeom>
        </p:spPr>
        <p:txBody>
          <a:bodyPr spcFirstLastPara="1">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71" name="Google Shape;171;p28"/>
          <p:cNvSpPr txBox="1">
            <a:spLocks noGrp="1"/>
          </p:cNvSpPr>
          <p:nvPr>
            <p:ph type="title" idx="9"/>
          </p:nvPr>
        </p:nvSpPr>
        <p:spPr>
          <a:xfrm>
            <a:off x="8016316" y="2069467"/>
            <a:ext cx="3072400" cy="874000"/>
          </a:xfrm>
          <a:prstGeom prst="rect">
            <a:avLst/>
          </a:prstGeom>
        </p:spPr>
        <p:txBody>
          <a:bodyPr spcFirstLastPara="1" anchor="b">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72" name="Google Shape;172;p28"/>
          <p:cNvSpPr txBox="1">
            <a:spLocks noGrp="1"/>
          </p:cNvSpPr>
          <p:nvPr>
            <p:ph type="subTitle" idx="13"/>
          </p:nvPr>
        </p:nvSpPr>
        <p:spPr>
          <a:xfrm>
            <a:off x="8016303" y="2856833"/>
            <a:ext cx="3072400" cy="994000"/>
          </a:xfrm>
          <a:prstGeom prst="rect">
            <a:avLst/>
          </a:prstGeom>
        </p:spPr>
        <p:txBody>
          <a:bodyPr spcFirstLastPara="1">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73" name="Google Shape;173;p28"/>
          <p:cNvSpPr txBox="1">
            <a:spLocks noGrp="1"/>
          </p:cNvSpPr>
          <p:nvPr>
            <p:ph type="title" idx="14"/>
          </p:nvPr>
        </p:nvSpPr>
        <p:spPr>
          <a:xfrm>
            <a:off x="1103284" y="2069467"/>
            <a:ext cx="3072400" cy="874000"/>
          </a:xfrm>
          <a:prstGeom prst="rect">
            <a:avLst/>
          </a:prstGeom>
        </p:spPr>
        <p:txBody>
          <a:bodyPr spcFirstLastPara="1" anchor="b">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74" name="Google Shape;174;p28"/>
          <p:cNvSpPr txBox="1">
            <a:spLocks noGrp="1"/>
          </p:cNvSpPr>
          <p:nvPr>
            <p:ph type="subTitle" idx="15"/>
          </p:nvPr>
        </p:nvSpPr>
        <p:spPr>
          <a:xfrm>
            <a:off x="1103300" y="2856833"/>
            <a:ext cx="3072400" cy="994000"/>
          </a:xfrm>
          <a:prstGeom prst="rect">
            <a:avLst/>
          </a:prstGeom>
        </p:spPr>
        <p:txBody>
          <a:bodyPr spcFirstLastPara="1">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extLst>
      <p:ext uri="{BB962C8B-B14F-4D97-AF65-F5344CB8AC3E}">
        <p14:creationId xmlns:p14="http://schemas.microsoft.com/office/powerpoint/2010/main" val="34360071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 Text">
  <p:cSld name="Title + Text">
    <p:bg>
      <p:bgPr>
        <a:solidFill>
          <a:schemeClr val="accent2"/>
        </a:solidFill>
        <a:effectLst/>
      </p:bgPr>
    </p:bg>
    <p:spTree>
      <p:nvGrpSpPr>
        <p:cNvPr id="1" name="Shape 175"/>
        <p:cNvGrpSpPr/>
        <p:nvPr/>
      </p:nvGrpSpPr>
      <p:grpSpPr>
        <a:xfrm>
          <a:off x="0" y="0"/>
          <a:ext cx="0" cy="0"/>
          <a:chOff x="0" y="0"/>
          <a:chExt cx="0" cy="0"/>
        </a:xfrm>
      </p:grpSpPr>
      <p:sp>
        <p:nvSpPr>
          <p:cNvPr id="5" name="Google Shape;179;p29">
            <a:extLst>
              <a:ext uri="{FF2B5EF4-FFF2-40B4-BE49-F238E27FC236}">
                <a16:creationId xmlns:a16="http://schemas.microsoft.com/office/drawing/2014/main" id="{8FD16791-5998-F646-921D-2796D3D4D52F}"/>
              </a:ext>
            </a:extLst>
          </p:cNvPr>
          <p:cNvSpPr/>
          <p:nvPr/>
        </p:nvSpPr>
        <p:spPr>
          <a:xfrm rot="12169021">
            <a:off x="9321801" y="-560388"/>
            <a:ext cx="6618817" cy="7248526"/>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6"/>
          </a:solidFill>
          <a:ln>
            <a:noFill/>
          </a:ln>
        </p:spPr>
        <p:txBody>
          <a:bodyPr spcFirstLastPara="1" lIns="91425" tIns="91425" rIns="91425" bIns="91425" anchor="ctr"/>
          <a:lstStyle/>
          <a:p>
            <a:pPr>
              <a:spcBef>
                <a:spcPts val="0"/>
              </a:spcBef>
              <a:spcAft>
                <a:spcPts val="0"/>
              </a:spcAft>
              <a:defRPr/>
            </a:pPr>
            <a:endParaRPr/>
          </a:p>
        </p:txBody>
      </p:sp>
      <p:sp>
        <p:nvSpPr>
          <p:cNvPr id="176" name="Google Shape;176;p29"/>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177" name="Google Shape;177;p29"/>
          <p:cNvSpPr txBox="1">
            <a:spLocks noGrp="1"/>
          </p:cNvSpPr>
          <p:nvPr>
            <p:ph type="title" idx="2"/>
          </p:nvPr>
        </p:nvSpPr>
        <p:spPr>
          <a:xfrm>
            <a:off x="6701633" y="3103400"/>
            <a:ext cx="4183600" cy="763600"/>
          </a:xfrm>
          <a:prstGeom prst="rect">
            <a:avLst/>
          </a:prstGeom>
        </p:spPr>
        <p:txBody>
          <a:bodyPr spcFirstLastPara="1" anchor="b">
            <a:noAutofit/>
          </a:bodyPr>
          <a:lstStyle>
            <a:lvl1pPr lvl="0" rtl="0">
              <a:spcBef>
                <a:spcPts val="0"/>
              </a:spcBef>
              <a:spcAft>
                <a:spcPts val="0"/>
              </a:spcAft>
              <a:buClr>
                <a:schemeClr val="dk2"/>
              </a:buClr>
              <a:buSzPts val="2400"/>
              <a:buNone/>
              <a:defRPr sz="2400">
                <a:solidFill>
                  <a:schemeClr val="dk2"/>
                </a:solidFill>
              </a:defRPr>
            </a:lvl1pPr>
            <a:lvl2pPr lvl="1" rtl="0">
              <a:spcBef>
                <a:spcPts val="0"/>
              </a:spcBef>
              <a:spcAft>
                <a:spcPts val="0"/>
              </a:spcAft>
              <a:buClr>
                <a:schemeClr val="dk2"/>
              </a:buClr>
              <a:buSzPts val="2400"/>
              <a:buNone/>
              <a:defRPr sz="2400">
                <a:solidFill>
                  <a:schemeClr val="dk2"/>
                </a:solidFill>
              </a:defRPr>
            </a:lvl2pPr>
            <a:lvl3pPr lvl="2" rtl="0">
              <a:spcBef>
                <a:spcPts val="0"/>
              </a:spcBef>
              <a:spcAft>
                <a:spcPts val="0"/>
              </a:spcAft>
              <a:buClr>
                <a:schemeClr val="dk2"/>
              </a:buClr>
              <a:buSzPts val="2400"/>
              <a:buNone/>
              <a:defRPr sz="2400">
                <a:solidFill>
                  <a:schemeClr val="dk2"/>
                </a:solidFill>
              </a:defRPr>
            </a:lvl3pPr>
            <a:lvl4pPr lvl="3" rtl="0">
              <a:spcBef>
                <a:spcPts val="0"/>
              </a:spcBef>
              <a:spcAft>
                <a:spcPts val="0"/>
              </a:spcAft>
              <a:buClr>
                <a:schemeClr val="dk2"/>
              </a:buClr>
              <a:buSzPts val="2400"/>
              <a:buNone/>
              <a:defRPr sz="2400">
                <a:solidFill>
                  <a:schemeClr val="dk2"/>
                </a:solidFill>
              </a:defRPr>
            </a:lvl4pPr>
            <a:lvl5pPr lvl="4" rtl="0">
              <a:spcBef>
                <a:spcPts val="0"/>
              </a:spcBef>
              <a:spcAft>
                <a:spcPts val="0"/>
              </a:spcAft>
              <a:buClr>
                <a:schemeClr val="dk2"/>
              </a:buClr>
              <a:buSzPts val="2400"/>
              <a:buNone/>
              <a:defRPr sz="2400">
                <a:solidFill>
                  <a:schemeClr val="dk2"/>
                </a:solidFill>
              </a:defRPr>
            </a:lvl5pPr>
            <a:lvl6pPr lvl="5" rtl="0">
              <a:spcBef>
                <a:spcPts val="0"/>
              </a:spcBef>
              <a:spcAft>
                <a:spcPts val="0"/>
              </a:spcAft>
              <a:buClr>
                <a:schemeClr val="dk2"/>
              </a:buClr>
              <a:buSzPts val="2400"/>
              <a:buNone/>
              <a:defRPr sz="2400">
                <a:solidFill>
                  <a:schemeClr val="dk2"/>
                </a:solidFill>
              </a:defRPr>
            </a:lvl6pPr>
            <a:lvl7pPr lvl="6" rtl="0">
              <a:spcBef>
                <a:spcPts val="0"/>
              </a:spcBef>
              <a:spcAft>
                <a:spcPts val="0"/>
              </a:spcAft>
              <a:buClr>
                <a:schemeClr val="dk2"/>
              </a:buClr>
              <a:buSzPts val="2400"/>
              <a:buNone/>
              <a:defRPr sz="2400">
                <a:solidFill>
                  <a:schemeClr val="dk2"/>
                </a:solidFill>
              </a:defRPr>
            </a:lvl7pPr>
            <a:lvl8pPr lvl="7" rtl="0">
              <a:spcBef>
                <a:spcPts val="0"/>
              </a:spcBef>
              <a:spcAft>
                <a:spcPts val="0"/>
              </a:spcAft>
              <a:buClr>
                <a:schemeClr val="dk2"/>
              </a:buClr>
              <a:buSzPts val="2400"/>
              <a:buNone/>
              <a:defRPr sz="2400">
                <a:solidFill>
                  <a:schemeClr val="dk2"/>
                </a:solidFill>
              </a:defRPr>
            </a:lvl8pPr>
            <a:lvl9pPr lvl="8" rtl="0">
              <a:spcBef>
                <a:spcPts val="0"/>
              </a:spcBef>
              <a:spcAft>
                <a:spcPts val="0"/>
              </a:spcAft>
              <a:buClr>
                <a:schemeClr val="dk2"/>
              </a:buClr>
              <a:buSzPts val="2400"/>
              <a:buNone/>
              <a:defRPr sz="2400">
                <a:solidFill>
                  <a:schemeClr val="dk2"/>
                </a:solidFill>
              </a:defRPr>
            </a:lvl9pPr>
          </a:lstStyle>
          <a:p>
            <a:endParaRPr/>
          </a:p>
        </p:txBody>
      </p:sp>
      <p:sp>
        <p:nvSpPr>
          <p:cNvPr id="178" name="Google Shape;178;p29"/>
          <p:cNvSpPr txBox="1">
            <a:spLocks noGrp="1"/>
          </p:cNvSpPr>
          <p:nvPr>
            <p:ph type="subTitle" idx="1"/>
          </p:nvPr>
        </p:nvSpPr>
        <p:spPr>
          <a:xfrm>
            <a:off x="6701600" y="3745499"/>
            <a:ext cx="4183600" cy="1637200"/>
          </a:xfrm>
          <a:prstGeom prst="rect">
            <a:avLst/>
          </a:prstGeom>
        </p:spPr>
        <p:txBody>
          <a:bodyPr spcFirstLastPara="1">
            <a:noAutofit/>
          </a:bodyPr>
          <a:lstStyle>
            <a:lvl1pPr lvl="0" rtl="0">
              <a:lnSpc>
                <a:spcPct val="100000"/>
              </a:lnSpc>
              <a:spcBef>
                <a:spcPts val="0"/>
              </a:spcBef>
              <a:spcAft>
                <a:spcPts val="0"/>
              </a:spcAft>
              <a:buClr>
                <a:schemeClr val="dk2"/>
              </a:buClr>
              <a:buSzPts val="1800"/>
              <a:buNone/>
              <a:defRPr>
                <a:solidFill>
                  <a:schemeClr val="dk2"/>
                </a:solidFill>
              </a:defRPr>
            </a:lvl1pPr>
            <a:lvl2pPr lvl="1" rtl="0">
              <a:lnSpc>
                <a:spcPct val="100000"/>
              </a:lnSpc>
              <a:spcBef>
                <a:spcPts val="0"/>
              </a:spcBef>
              <a:spcAft>
                <a:spcPts val="0"/>
              </a:spcAft>
              <a:buClr>
                <a:schemeClr val="dk2"/>
              </a:buClr>
              <a:buSzPts val="2100"/>
              <a:buNone/>
              <a:defRPr sz="2100">
                <a:solidFill>
                  <a:schemeClr val="dk2"/>
                </a:solidFill>
              </a:defRPr>
            </a:lvl2pPr>
            <a:lvl3pPr lvl="2" rtl="0">
              <a:lnSpc>
                <a:spcPct val="100000"/>
              </a:lnSpc>
              <a:spcBef>
                <a:spcPts val="0"/>
              </a:spcBef>
              <a:spcAft>
                <a:spcPts val="0"/>
              </a:spcAft>
              <a:buClr>
                <a:schemeClr val="dk2"/>
              </a:buClr>
              <a:buSzPts val="2100"/>
              <a:buNone/>
              <a:defRPr sz="2100">
                <a:solidFill>
                  <a:schemeClr val="dk2"/>
                </a:solidFill>
              </a:defRPr>
            </a:lvl3pPr>
            <a:lvl4pPr lvl="3" rtl="0">
              <a:lnSpc>
                <a:spcPct val="100000"/>
              </a:lnSpc>
              <a:spcBef>
                <a:spcPts val="0"/>
              </a:spcBef>
              <a:spcAft>
                <a:spcPts val="0"/>
              </a:spcAft>
              <a:buClr>
                <a:schemeClr val="dk2"/>
              </a:buClr>
              <a:buSzPts val="2100"/>
              <a:buNone/>
              <a:defRPr sz="2100">
                <a:solidFill>
                  <a:schemeClr val="dk2"/>
                </a:solidFill>
              </a:defRPr>
            </a:lvl4pPr>
            <a:lvl5pPr lvl="4" rtl="0">
              <a:lnSpc>
                <a:spcPct val="100000"/>
              </a:lnSpc>
              <a:spcBef>
                <a:spcPts val="0"/>
              </a:spcBef>
              <a:spcAft>
                <a:spcPts val="0"/>
              </a:spcAft>
              <a:buClr>
                <a:schemeClr val="dk2"/>
              </a:buClr>
              <a:buSzPts val="2100"/>
              <a:buNone/>
              <a:defRPr sz="2100">
                <a:solidFill>
                  <a:schemeClr val="dk2"/>
                </a:solidFill>
              </a:defRPr>
            </a:lvl5pPr>
            <a:lvl6pPr lvl="5" rtl="0">
              <a:lnSpc>
                <a:spcPct val="100000"/>
              </a:lnSpc>
              <a:spcBef>
                <a:spcPts val="0"/>
              </a:spcBef>
              <a:spcAft>
                <a:spcPts val="0"/>
              </a:spcAft>
              <a:buClr>
                <a:schemeClr val="dk2"/>
              </a:buClr>
              <a:buSzPts val="2100"/>
              <a:buNone/>
              <a:defRPr sz="2100">
                <a:solidFill>
                  <a:schemeClr val="dk2"/>
                </a:solidFill>
              </a:defRPr>
            </a:lvl6pPr>
            <a:lvl7pPr lvl="6" rtl="0">
              <a:lnSpc>
                <a:spcPct val="100000"/>
              </a:lnSpc>
              <a:spcBef>
                <a:spcPts val="0"/>
              </a:spcBef>
              <a:spcAft>
                <a:spcPts val="0"/>
              </a:spcAft>
              <a:buClr>
                <a:schemeClr val="dk2"/>
              </a:buClr>
              <a:buSzPts val="2100"/>
              <a:buNone/>
              <a:defRPr sz="2100">
                <a:solidFill>
                  <a:schemeClr val="dk2"/>
                </a:solidFill>
              </a:defRPr>
            </a:lvl7pPr>
            <a:lvl8pPr lvl="7" rtl="0">
              <a:lnSpc>
                <a:spcPct val="100000"/>
              </a:lnSpc>
              <a:spcBef>
                <a:spcPts val="0"/>
              </a:spcBef>
              <a:spcAft>
                <a:spcPts val="0"/>
              </a:spcAft>
              <a:buClr>
                <a:schemeClr val="dk2"/>
              </a:buClr>
              <a:buSzPts val="2100"/>
              <a:buNone/>
              <a:defRPr sz="2100">
                <a:solidFill>
                  <a:schemeClr val="dk2"/>
                </a:solidFill>
              </a:defRPr>
            </a:lvl8pPr>
            <a:lvl9pPr lvl="8" rtl="0">
              <a:lnSpc>
                <a:spcPct val="100000"/>
              </a:lnSpc>
              <a:spcBef>
                <a:spcPts val="0"/>
              </a:spcBef>
              <a:spcAft>
                <a:spcPts val="0"/>
              </a:spcAft>
              <a:buClr>
                <a:schemeClr val="dk2"/>
              </a:buClr>
              <a:buSzPts val="2100"/>
              <a:buNone/>
              <a:defRPr sz="2100">
                <a:solidFill>
                  <a:schemeClr val="dk2"/>
                </a:solidFill>
              </a:defRPr>
            </a:lvl9pPr>
          </a:lstStyle>
          <a:p>
            <a:endParaRPr/>
          </a:p>
        </p:txBody>
      </p:sp>
    </p:spTree>
    <p:extLst>
      <p:ext uri="{BB962C8B-B14F-4D97-AF65-F5344CB8AC3E}">
        <p14:creationId xmlns:p14="http://schemas.microsoft.com/office/powerpoint/2010/main" val="11661722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 Text 2">
  <p:cSld name="Title + Text 2">
    <p:bg>
      <p:bgPr>
        <a:solidFill>
          <a:srgbClr val="01686D"/>
        </a:solidFill>
        <a:effectLst/>
      </p:bgPr>
    </p:bg>
    <p:spTree>
      <p:nvGrpSpPr>
        <p:cNvPr id="1" name="Shape 185"/>
        <p:cNvGrpSpPr/>
        <p:nvPr/>
      </p:nvGrpSpPr>
      <p:grpSpPr>
        <a:xfrm>
          <a:off x="0" y="0"/>
          <a:ext cx="0" cy="0"/>
          <a:chOff x="0" y="0"/>
          <a:chExt cx="0" cy="0"/>
        </a:xfrm>
      </p:grpSpPr>
      <p:sp>
        <p:nvSpPr>
          <p:cNvPr id="5" name="Google Shape;186;p31">
            <a:extLst>
              <a:ext uri="{FF2B5EF4-FFF2-40B4-BE49-F238E27FC236}">
                <a16:creationId xmlns:a16="http://schemas.microsoft.com/office/drawing/2014/main" id="{22305972-489E-F246-A6A6-B2921844DCB9}"/>
              </a:ext>
            </a:extLst>
          </p:cNvPr>
          <p:cNvSpPr/>
          <p:nvPr/>
        </p:nvSpPr>
        <p:spPr>
          <a:xfrm rot="327066">
            <a:off x="-1500718" y="-504825"/>
            <a:ext cx="8528051" cy="8643938"/>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6"/>
          </a:solidFill>
          <a:ln>
            <a:noFill/>
          </a:ln>
        </p:spPr>
        <p:txBody>
          <a:bodyPr spcFirstLastPara="1" lIns="91425" tIns="91425" rIns="91425" bIns="91425" anchor="ctr"/>
          <a:lstStyle/>
          <a:p>
            <a:pPr>
              <a:spcBef>
                <a:spcPts val="0"/>
              </a:spcBef>
              <a:spcAft>
                <a:spcPts val="0"/>
              </a:spcAft>
              <a:defRPr/>
            </a:pPr>
            <a:endParaRPr/>
          </a:p>
        </p:txBody>
      </p:sp>
      <p:sp>
        <p:nvSpPr>
          <p:cNvPr id="187" name="Google Shape;187;p31"/>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188" name="Google Shape;188;p31"/>
          <p:cNvSpPr txBox="1">
            <a:spLocks noGrp="1"/>
          </p:cNvSpPr>
          <p:nvPr>
            <p:ph type="title" idx="2"/>
          </p:nvPr>
        </p:nvSpPr>
        <p:spPr>
          <a:xfrm>
            <a:off x="6701633" y="3103400"/>
            <a:ext cx="4183600" cy="763600"/>
          </a:xfrm>
          <a:prstGeom prst="rect">
            <a:avLst/>
          </a:prstGeom>
        </p:spPr>
        <p:txBody>
          <a:bodyPr spcFirstLastPara="1" anchor="b">
            <a:noAutofit/>
          </a:bodyPr>
          <a:lstStyle>
            <a:lvl1pPr lvl="0" rtl="0">
              <a:spcBef>
                <a:spcPts val="0"/>
              </a:spcBef>
              <a:spcAft>
                <a:spcPts val="0"/>
              </a:spcAft>
              <a:buClr>
                <a:schemeClr val="dk2"/>
              </a:buClr>
              <a:buSzPts val="2400"/>
              <a:buNone/>
              <a:defRPr sz="2400">
                <a:solidFill>
                  <a:schemeClr val="dk2"/>
                </a:solidFill>
              </a:defRPr>
            </a:lvl1pPr>
            <a:lvl2pPr lvl="1" rtl="0">
              <a:spcBef>
                <a:spcPts val="0"/>
              </a:spcBef>
              <a:spcAft>
                <a:spcPts val="0"/>
              </a:spcAft>
              <a:buClr>
                <a:schemeClr val="dk2"/>
              </a:buClr>
              <a:buSzPts val="2400"/>
              <a:buNone/>
              <a:defRPr sz="2400">
                <a:solidFill>
                  <a:schemeClr val="dk2"/>
                </a:solidFill>
              </a:defRPr>
            </a:lvl2pPr>
            <a:lvl3pPr lvl="2" rtl="0">
              <a:spcBef>
                <a:spcPts val="0"/>
              </a:spcBef>
              <a:spcAft>
                <a:spcPts val="0"/>
              </a:spcAft>
              <a:buClr>
                <a:schemeClr val="dk2"/>
              </a:buClr>
              <a:buSzPts val="2400"/>
              <a:buNone/>
              <a:defRPr sz="2400">
                <a:solidFill>
                  <a:schemeClr val="dk2"/>
                </a:solidFill>
              </a:defRPr>
            </a:lvl3pPr>
            <a:lvl4pPr lvl="3" rtl="0">
              <a:spcBef>
                <a:spcPts val="0"/>
              </a:spcBef>
              <a:spcAft>
                <a:spcPts val="0"/>
              </a:spcAft>
              <a:buClr>
                <a:schemeClr val="dk2"/>
              </a:buClr>
              <a:buSzPts val="2400"/>
              <a:buNone/>
              <a:defRPr sz="2400">
                <a:solidFill>
                  <a:schemeClr val="dk2"/>
                </a:solidFill>
              </a:defRPr>
            </a:lvl4pPr>
            <a:lvl5pPr lvl="4" rtl="0">
              <a:spcBef>
                <a:spcPts val="0"/>
              </a:spcBef>
              <a:spcAft>
                <a:spcPts val="0"/>
              </a:spcAft>
              <a:buClr>
                <a:schemeClr val="dk2"/>
              </a:buClr>
              <a:buSzPts val="2400"/>
              <a:buNone/>
              <a:defRPr sz="2400">
                <a:solidFill>
                  <a:schemeClr val="dk2"/>
                </a:solidFill>
              </a:defRPr>
            </a:lvl5pPr>
            <a:lvl6pPr lvl="5" rtl="0">
              <a:spcBef>
                <a:spcPts val="0"/>
              </a:spcBef>
              <a:spcAft>
                <a:spcPts val="0"/>
              </a:spcAft>
              <a:buClr>
                <a:schemeClr val="dk2"/>
              </a:buClr>
              <a:buSzPts val="2400"/>
              <a:buNone/>
              <a:defRPr sz="2400">
                <a:solidFill>
                  <a:schemeClr val="dk2"/>
                </a:solidFill>
              </a:defRPr>
            </a:lvl6pPr>
            <a:lvl7pPr lvl="6" rtl="0">
              <a:spcBef>
                <a:spcPts val="0"/>
              </a:spcBef>
              <a:spcAft>
                <a:spcPts val="0"/>
              </a:spcAft>
              <a:buClr>
                <a:schemeClr val="dk2"/>
              </a:buClr>
              <a:buSzPts val="2400"/>
              <a:buNone/>
              <a:defRPr sz="2400">
                <a:solidFill>
                  <a:schemeClr val="dk2"/>
                </a:solidFill>
              </a:defRPr>
            </a:lvl7pPr>
            <a:lvl8pPr lvl="7" rtl="0">
              <a:spcBef>
                <a:spcPts val="0"/>
              </a:spcBef>
              <a:spcAft>
                <a:spcPts val="0"/>
              </a:spcAft>
              <a:buClr>
                <a:schemeClr val="dk2"/>
              </a:buClr>
              <a:buSzPts val="2400"/>
              <a:buNone/>
              <a:defRPr sz="2400">
                <a:solidFill>
                  <a:schemeClr val="dk2"/>
                </a:solidFill>
              </a:defRPr>
            </a:lvl8pPr>
            <a:lvl9pPr lvl="8" rtl="0">
              <a:spcBef>
                <a:spcPts val="0"/>
              </a:spcBef>
              <a:spcAft>
                <a:spcPts val="0"/>
              </a:spcAft>
              <a:buClr>
                <a:schemeClr val="dk2"/>
              </a:buClr>
              <a:buSzPts val="2400"/>
              <a:buNone/>
              <a:defRPr sz="2400">
                <a:solidFill>
                  <a:schemeClr val="dk2"/>
                </a:solidFill>
              </a:defRPr>
            </a:lvl9pPr>
          </a:lstStyle>
          <a:p>
            <a:endParaRPr/>
          </a:p>
        </p:txBody>
      </p:sp>
      <p:sp>
        <p:nvSpPr>
          <p:cNvPr id="189" name="Google Shape;189;p31"/>
          <p:cNvSpPr txBox="1">
            <a:spLocks noGrp="1"/>
          </p:cNvSpPr>
          <p:nvPr>
            <p:ph type="subTitle" idx="1"/>
          </p:nvPr>
        </p:nvSpPr>
        <p:spPr>
          <a:xfrm>
            <a:off x="6701600" y="3745499"/>
            <a:ext cx="4183600" cy="1637200"/>
          </a:xfrm>
          <a:prstGeom prst="rect">
            <a:avLst/>
          </a:prstGeom>
        </p:spPr>
        <p:txBody>
          <a:bodyPr spcFirstLastPara="1">
            <a:noAutofit/>
          </a:bodyPr>
          <a:lstStyle>
            <a:lvl1pPr lvl="0" rtl="0">
              <a:lnSpc>
                <a:spcPct val="100000"/>
              </a:lnSpc>
              <a:spcBef>
                <a:spcPts val="0"/>
              </a:spcBef>
              <a:spcAft>
                <a:spcPts val="0"/>
              </a:spcAft>
              <a:buClr>
                <a:schemeClr val="dk2"/>
              </a:buClr>
              <a:buSzPts val="1800"/>
              <a:buNone/>
              <a:defRPr>
                <a:solidFill>
                  <a:schemeClr val="dk2"/>
                </a:solidFill>
              </a:defRPr>
            </a:lvl1pPr>
            <a:lvl2pPr lvl="1" rtl="0">
              <a:lnSpc>
                <a:spcPct val="100000"/>
              </a:lnSpc>
              <a:spcBef>
                <a:spcPts val="0"/>
              </a:spcBef>
              <a:spcAft>
                <a:spcPts val="0"/>
              </a:spcAft>
              <a:buClr>
                <a:schemeClr val="dk2"/>
              </a:buClr>
              <a:buSzPts val="2100"/>
              <a:buNone/>
              <a:defRPr sz="2100">
                <a:solidFill>
                  <a:schemeClr val="dk2"/>
                </a:solidFill>
              </a:defRPr>
            </a:lvl2pPr>
            <a:lvl3pPr lvl="2" rtl="0">
              <a:lnSpc>
                <a:spcPct val="100000"/>
              </a:lnSpc>
              <a:spcBef>
                <a:spcPts val="0"/>
              </a:spcBef>
              <a:spcAft>
                <a:spcPts val="0"/>
              </a:spcAft>
              <a:buClr>
                <a:schemeClr val="dk2"/>
              </a:buClr>
              <a:buSzPts val="2100"/>
              <a:buNone/>
              <a:defRPr sz="2100">
                <a:solidFill>
                  <a:schemeClr val="dk2"/>
                </a:solidFill>
              </a:defRPr>
            </a:lvl3pPr>
            <a:lvl4pPr lvl="3" rtl="0">
              <a:lnSpc>
                <a:spcPct val="100000"/>
              </a:lnSpc>
              <a:spcBef>
                <a:spcPts val="0"/>
              </a:spcBef>
              <a:spcAft>
                <a:spcPts val="0"/>
              </a:spcAft>
              <a:buClr>
                <a:schemeClr val="dk2"/>
              </a:buClr>
              <a:buSzPts val="2100"/>
              <a:buNone/>
              <a:defRPr sz="2100">
                <a:solidFill>
                  <a:schemeClr val="dk2"/>
                </a:solidFill>
              </a:defRPr>
            </a:lvl4pPr>
            <a:lvl5pPr lvl="4" rtl="0">
              <a:lnSpc>
                <a:spcPct val="100000"/>
              </a:lnSpc>
              <a:spcBef>
                <a:spcPts val="0"/>
              </a:spcBef>
              <a:spcAft>
                <a:spcPts val="0"/>
              </a:spcAft>
              <a:buClr>
                <a:schemeClr val="dk2"/>
              </a:buClr>
              <a:buSzPts val="2100"/>
              <a:buNone/>
              <a:defRPr sz="2100">
                <a:solidFill>
                  <a:schemeClr val="dk2"/>
                </a:solidFill>
              </a:defRPr>
            </a:lvl5pPr>
            <a:lvl6pPr lvl="5" rtl="0">
              <a:lnSpc>
                <a:spcPct val="100000"/>
              </a:lnSpc>
              <a:spcBef>
                <a:spcPts val="0"/>
              </a:spcBef>
              <a:spcAft>
                <a:spcPts val="0"/>
              </a:spcAft>
              <a:buClr>
                <a:schemeClr val="dk2"/>
              </a:buClr>
              <a:buSzPts val="2100"/>
              <a:buNone/>
              <a:defRPr sz="2100">
                <a:solidFill>
                  <a:schemeClr val="dk2"/>
                </a:solidFill>
              </a:defRPr>
            </a:lvl6pPr>
            <a:lvl7pPr lvl="6" rtl="0">
              <a:lnSpc>
                <a:spcPct val="100000"/>
              </a:lnSpc>
              <a:spcBef>
                <a:spcPts val="0"/>
              </a:spcBef>
              <a:spcAft>
                <a:spcPts val="0"/>
              </a:spcAft>
              <a:buClr>
                <a:schemeClr val="dk2"/>
              </a:buClr>
              <a:buSzPts val="2100"/>
              <a:buNone/>
              <a:defRPr sz="2100">
                <a:solidFill>
                  <a:schemeClr val="dk2"/>
                </a:solidFill>
              </a:defRPr>
            </a:lvl7pPr>
            <a:lvl8pPr lvl="7" rtl="0">
              <a:lnSpc>
                <a:spcPct val="100000"/>
              </a:lnSpc>
              <a:spcBef>
                <a:spcPts val="0"/>
              </a:spcBef>
              <a:spcAft>
                <a:spcPts val="0"/>
              </a:spcAft>
              <a:buClr>
                <a:schemeClr val="dk2"/>
              </a:buClr>
              <a:buSzPts val="2100"/>
              <a:buNone/>
              <a:defRPr sz="2100">
                <a:solidFill>
                  <a:schemeClr val="dk2"/>
                </a:solidFill>
              </a:defRPr>
            </a:lvl8pPr>
            <a:lvl9pPr lvl="8" rtl="0">
              <a:lnSpc>
                <a:spcPct val="100000"/>
              </a:lnSpc>
              <a:spcBef>
                <a:spcPts val="0"/>
              </a:spcBef>
              <a:spcAft>
                <a:spcPts val="0"/>
              </a:spcAft>
              <a:buClr>
                <a:schemeClr val="dk2"/>
              </a:buClr>
              <a:buSzPts val="2100"/>
              <a:buNone/>
              <a:defRPr sz="2100">
                <a:solidFill>
                  <a:schemeClr val="dk2"/>
                </a:solidFill>
              </a:defRPr>
            </a:lvl9pPr>
          </a:lstStyle>
          <a:p>
            <a:endParaRPr/>
          </a:p>
        </p:txBody>
      </p:sp>
    </p:spTree>
    <p:extLst>
      <p:ext uri="{BB962C8B-B14F-4D97-AF65-F5344CB8AC3E}">
        <p14:creationId xmlns:p14="http://schemas.microsoft.com/office/powerpoint/2010/main" val="10410920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ig Text">
  <p:cSld name="Big Text">
    <p:bg>
      <p:bgPr>
        <a:solidFill>
          <a:srgbClr val="01686D"/>
        </a:solidFill>
        <a:effectLst/>
      </p:bgPr>
    </p:bg>
    <p:spTree>
      <p:nvGrpSpPr>
        <p:cNvPr id="1" name="Shape 190"/>
        <p:cNvGrpSpPr/>
        <p:nvPr/>
      </p:nvGrpSpPr>
      <p:grpSpPr>
        <a:xfrm>
          <a:off x="0" y="0"/>
          <a:ext cx="0" cy="0"/>
          <a:chOff x="0" y="0"/>
          <a:chExt cx="0" cy="0"/>
        </a:xfrm>
      </p:grpSpPr>
      <p:sp>
        <p:nvSpPr>
          <p:cNvPr id="4" name="Google Shape;193;p32">
            <a:extLst>
              <a:ext uri="{FF2B5EF4-FFF2-40B4-BE49-F238E27FC236}">
                <a16:creationId xmlns:a16="http://schemas.microsoft.com/office/drawing/2014/main" id="{66EEC84F-09F4-374D-BAA6-0F2AEDEA487F}"/>
              </a:ext>
            </a:extLst>
          </p:cNvPr>
          <p:cNvSpPr/>
          <p:nvPr/>
        </p:nvSpPr>
        <p:spPr>
          <a:xfrm rot="16542563">
            <a:off x="4274874" y="522552"/>
            <a:ext cx="7780338" cy="12901084"/>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4"/>
          </a:solidFill>
          <a:ln>
            <a:noFill/>
          </a:ln>
        </p:spPr>
        <p:txBody>
          <a:bodyPr spcFirstLastPara="1" lIns="91425" tIns="91425" rIns="91425" bIns="91425" anchor="ctr"/>
          <a:lstStyle/>
          <a:p>
            <a:pPr>
              <a:spcBef>
                <a:spcPts val="0"/>
              </a:spcBef>
              <a:spcAft>
                <a:spcPts val="0"/>
              </a:spcAft>
              <a:defRPr/>
            </a:pPr>
            <a:endParaRPr/>
          </a:p>
        </p:txBody>
      </p:sp>
      <p:sp>
        <p:nvSpPr>
          <p:cNvPr id="191" name="Google Shape;191;p32"/>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192" name="Google Shape;192;p32"/>
          <p:cNvSpPr txBox="1">
            <a:spLocks noGrp="1"/>
          </p:cNvSpPr>
          <p:nvPr>
            <p:ph type="subTitle" idx="1"/>
          </p:nvPr>
        </p:nvSpPr>
        <p:spPr>
          <a:xfrm>
            <a:off x="3090800" y="2369835"/>
            <a:ext cx="6010400" cy="2517200"/>
          </a:xfrm>
          <a:prstGeom prst="rect">
            <a:avLst/>
          </a:prstGeom>
        </p:spPr>
        <p:txBody>
          <a:bodyPr spcFirstLastPara="1" anchor="ctr">
            <a:noAutofit/>
          </a:bodyPr>
          <a:lstStyle>
            <a:lvl1pPr lvl="0" algn="ctr" rtl="0">
              <a:lnSpc>
                <a:spcPct val="100000"/>
              </a:lnSpc>
              <a:spcBef>
                <a:spcPts val="0"/>
              </a:spcBef>
              <a:spcAft>
                <a:spcPts val="0"/>
              </a:spcAft>
              <a:buClr>
                <a:schemeClr val="dk2"/>
              </a:buClr>
              <a:buSzPts val="2000"/>
              <a:buNone/>
              <a:defRPr sz="2000">
                <a:solidFill>
                  <a:schemeClr val="dk2"/>
                </a:solidFill>
              </a:defRPr>
            </a:lvl1pPr>
            <a:lvl2pPr lvl="1" algn="ctr" rtl="0">
              <a:lnSpc>
                <a:spcPct val="100000"/>
              </a:lnSpc>
              <a:spcBef>
                <a:spcPts val="0"/>
              </a:spcBef>
              <a:spcAft>
                <a:spcPts val="0"/>
              </a:spcAft>
              <a:buClr>
                <a:schemeClr val="dk2"/>
              </a:buClr>
              <a:buSzPts val="2000"/>
              <a:buNone/>
              <a:defRPr sz="2000">
                <a:solidFill>
                  <a:schemeClr val="dk2"/>
                </a:solidFill>
              </a:defRPr>
            </a:lvl2pPr>
            <a:lvl3pPr lvl="2" algn="ctr" rtl="0">
              <a:lnSpc>
                <a:spcPct val="100000"/>
              </a:lnSpc>
              <a:spcBef>
                <a:spcPts val="0"/>
              </a:spcBef>
              <a:spcAft>
                <a:spcPts val="0"/>
              </a:spcAft>
              <a:buClr>
                <a:schemeClr val="dk2"/>
              </a:buClr>
              <a:buSzPts val="2000"/>
              <a:buNone/>
              <a:defRPr sz="2000">
                <a:solidFill>
                  <a:schemeClr val="dk2"/>
                </a:solidFill>
              </a:defRPr>
            </a:lvl3pPr>
            <a:lvl4pPr lvl="3" algn="ctr" rtl="0">
              <a:lnSpc>
                <a:spcPct val="100000"/>
              </a:lnSpc>
              <a:spcBef>
                <a:spcPts val="0"/>
              </a:spcBef>
              <a:spcAft>
                <a:spcPts val="0"/>
              </a:spcAft>
              <a:buClr>
                <a:schemeClr val="dk2"/>
              </a:buClr>
              <a:buSzPts val="2000"/>
              <a:buNone/>
              <a:defRPr sz="2000">
                <a:solidFill>
                  <a:schemeClr val="dk2"/>
                </a:solidFill>
              </a:defRPr>
            </a:lvl4pPr>
            <a:lvl5pPr lvl="4" algn="ctr" rtl="0">
              <a:lnSpc>
                <a:spcPct val="100000"/>
              </a:lnSpc>
              <a:spcBef>
                <a:spcPts val="0"/>
              </a:spcBef>
              <a:spcAft>
                <a:spcPts val="0"/>
              </a:spcAft>
              <a:buClr>
                <a:schemeClr val="dk2"/>
              </a:buClr>
              <a:buSzPts val="2000"/>
              <a:buNone/>
              <a:defRPr sz="2000">
                <a:solidFill>
                  <a:schemeClr val="dk2"/>
                </a:solidFill>
              </a:defRPr>
            </a:lvl5pPr>
            <a:lvl6pPr lvl="5" algn="ctr" rtl="0">
              <a:lnSpc>
                <a:spcPct val="100000"/>
              </a:lnSpc>
              <a:spcBef>
                <a:spcPts val="0"/>
              </a:spcBef>
              <a:spcAft>
                <a:spcPts val="0"/>
              </a:spcAft>
              <a:buClr>
                <a:schemeClr val="dk2"/>
              </a:buClr>
              <a:buSzPts val="2000"/>
              <a:buNone/>
              <a:defRPr sz="2000">
                <a:solidFill>
                  <a:schemeClr val="dk2"/>
                </a:solidFill>
              </a:defRPr>
            </a:lvl6pPr>
            <a:lvl7pPr lvl="6" algn="ctr" rtl="0">
              <a:lnSpc>
                <a:spcPct val="100000"/>
              </a:lnSpc>
              <a:spcBef>
                <a:spcPts val="0"/>
              </a:spcBef>
              <a:spcAft>
                <a:spcPts val="0"/>
              </a:spcAft>
              <a:buClr>
                <a:schemeClr val="dk2"/>
              </a:buClr>
              <a:buSzPts val="2000"/>
              <a:buNone/>
              <a:defRPr sz="2000">
                <a:solidFill>
                  <a:schemeClr val="dk2"/>
                </a:solidFill>
              </a:defRPr>
            </a:lvl7pPr>
            <a:lvl8pPr lvl="7" algn="ctr" rtl="0">
              <a:lnSpc>
                <a:spcPct val="100000"/>
              </a:lnSpc>
              <a:spcBef>
                <a:spcPts val="0"/>
              </a:spcBef>
              <a:spcAft>
                <a:spcPts val="0"/>
              </a:spcAft>
              <a:buClr>
                <a:schemeClr val="dk2"/>
              </a:buClr>
              <a:buSzPts val="2000"/>
              <a:buNone/>
              <a:defRPr sz="2000">
                <a:solidFill>
                  <a:schemeClr val="dk2"/>
                </a:solidFill>
              </a:defRPr>
            </a:lvl8pPr>
            <a:lvl9pPr lvl="8" algn="ctr" rtl="0">
              <a:lnSpc>
                <a:spcPct val="100000"/>
              </a:lnSpc>
              <a:spcBef>
                <a:spcPts val="0"/>
              </a:spcBef>
              <a:spcAft>
                <a:spcPts val="0"/>
              </a:spcAft>
              <a:buClr>
                <a:schemeClr val="dk2"/>
              </a:buClr>
              <a:buSzPts val="2000"/>
              <a:buNone/>
              <a:defRPr sz="2000">
                <a:solidFill>
                  <a:schemeClr val="dk2"/>
                </a:solidFill>
              </a:defRPr>
            </a:lvl9pPr>
          </a:lstStyle>
          <a:p>
            <a:endParaRPr/>
          </a:p>
        </p:txBody>
      </p:sp>
    </p:spTree>
    <p:extLst>
      <p:ext uri="{BB962C8B-B14F-4D97-AF65-F5344CB8AC3E}">
        <p14:creationId xmlns:p14="http://schemas.microsoft.com/office/powerpoint/2010/main" val="150265461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hanks + Credits">
  <p:cSld name="Thanks + Credits">
    <p:bg>
      <p:bgPr>
        <a:solidFill>
          <a:srgbClr val="FAC86A"/>
        </a:solidFill>
        <a:effectLst/>
      </p:bgPr>
    </p:bg>
    <p:spTree>
      <p:nvGrpSpPr>
        <p:cNvPr id="1" name="Shape 194"/>
        <p:cNvGrpSpPr/>
        <p:nvPr/>
      </p:nvGrpSpPr>
      <p:grpSpPr>
        <a:xfrm>
          <a:off x="0" y="0"/>
          <a:ext cx="0" cy="0"/>
          <a:chOff x="0" y="0"/>
          <a:chExt cx="0" cy="0"/>
        </a:xfrm>
      </p:grpSpPr>
      <p:sp>
        <p:nvSpPr>
          <p:cNvPr id="4" name="Google Shape;195;p33">
            <a:extLst>
              <a:ext uri="{FF2B5EF4-FFF2-40B4-BE49-F238E27FC236}">
                <a16:creationId xmlns:a16="http://schemas.microsoft.com/office/drawing/2014/main" id="{20A989DF-114E-104D-9496-61710CD3A727}"/>
              </a:ext>
            </a:extLst>
          </p:cNvPr>
          <p:cNvSpPr>
            <a:spLocks/>
          </p:cNvSpPr>
          <p:nvPr/>
        </p:nvSpPr>
        <p:spPr bwMode="auto">
          <a:xfrm rot="1083411">
            <a:off x="6940551" y="-125413"/>
            <a:ext cx="6491816" cy="7108826"/>
          </a:xfrm>
          <a:custGeom>
            <a:avLst/>
            <a:gdLst>
              <a:gd name="T0" fmla="*/ 1520527 w 123892"/>
              <a:gd name="T1" fmla="*/ 0 h 135659"/>
              <a:gd name="T2" fmla="*/ 841711 w 123892"/>
              <a:gd name="T3" fmla="*/ 48210 h 135659"/>
              <a:gd name="T4" fmla="*/ 652485 w 123892"/>
              <a:gd name="T5" fmla="*/ 68437 h 135659"/>
              <a:gd name="T6" fmla="*/ 39181 w 123892"/>
              <a:gd name="T7" fmla="*/ 0 h 135659"/>
              <a:gd name="T8" fmla="*/ 39181 w 123892"/>
              <a:gd name="T9" fmla="*/ 0 h 135659"/>
              <a:gd name="T10" fmla="*/ 381753 w 123892"/>
              <a:gd name="T11" fmla="*/ 1235853 h 135659"/>
              <a:gd name="T12" fmla="*/ 1145141 w 123892"/>
              <a:gd name="T13" fmla="*/ 1601306 h 135659"/>
              <a:gd name="T14" fmla="*/ 1282138 w 123892"/>
              <a:gd name="T15" fmla="*/ 1979702 h 135659"/>
              <a:gd name="T16" fmla="*/ 1536640 w 123892"/>
              <a:gd name="T17" fmla="*/ 2423443 h 135659"/>
              <a:gd name="T18" fmla="*/ 1389818 w 123892"/>
              <a:gd name="T19" fmla="*/ 3141196 h 135659"/>
              <a:gd name="T20" fmla="*/ 1709832 w 123892"/>
              <a:gd name="T21" fmla="*/ 3501199 h 135659"/>
              <a:gd name="T22" fmla="*/ 1840030 w 123892"/>
              <a:gd name="T23" fmla="*/ 3467452 h 135659"/>
              <a:gd name="T24" fmla="*/ 2068398 w 123892"/>
              <a:gd name="T25" fmla="*/ 3404097 h 135659"/>
              <a:gd name="T26" fmla="*/ 2207792 w 123892"/>
              <a:gd name="T27" fmla="*/ 3506596 h 135659"/>
              <a:gd name="T28" fmla="*/ 1961661 w 123892"/>
              <a:gd name="T29" fmla="*/ 4385538 h 135659"/>
              <a:gd name="T30" fmla="*/ 2399494 w 123892"/>
              <a:gd name="T31" fmla="*/ 4841070 h 135659"/>
              <a:gd name="T32" fmla="*/ 2330956 w 123892"/>
              <a:gd name="T33" fmla="*/ 5506682 h 135659"/>
              <a:gd name="T34" fmla="*/ 2849785 w 123892"/>
              <a:gd name="T35" fmla="*/ 5897288 h 135659"/>
              <a:gd name="T36" fmla="*/ 2701312 w 123892"/>
              <a:gd name="T37" fmla="*/ 6469048 h 135659"/>
              <a:gd name="T38" fmla="*/ 3240105 w 123892"/>
              <a:gd name="T39" fmla="*/ 7108774 h 135659"/>
              <a:gd name="T40" fmla="*/ 3247729 w 123892"/>
              <a:gd name="T41" fmla="*/ 7108512 h 135659"/>
              <a:gd name="T42" fmla="*/ 4539181 w 123892"/>
              <a:gd name="T43" fmla="*/ 6638726 h 135659"/>
              <a:gd name="T44" fmla="*/ 4754698 w 123892"/>
              <a:gd name="T45" fmla="*/ 6273273 h 135659"/>
              <a:gd name="T46" fmla="*/ 4705102 w 123892"/>
              <a:gd name="T47" fmla="*/ 5633810 h 135659"/>
              <a:gd name="T48" fmla="*/ 4316550 w 123892"/>
              <a:gd name="T49" fmla="*/ 5226016 h 135659"/>
              <a:gd name="T50" fmla="*/ 3887835 w 123892"/>
              <a:gd name="T51" fmla="*/ 5024949 h 135659"/>
              <a:gd name="T52" fmla="*/ 3663633 w 123892"/>
              <a:gd name="T53" fmla="*/ 5046539 h 135659"/>
              <a:gd name="T54" fmla="*/ 3391328 w 123892"/>
              <a:gd name="T55" fmla="*/ 5090399 h 135659"/>
              <a:gd name="T56" fmla="*/ 3247729 w 123892"/>
              <a:gd name="T57" fmla="*/ 4850816 h 135659"/>
              <a:gd name="T58" fmla="*/ 3440845 w 123892"/>
              <a:gd name="T59" fmla="*/ 4367930 h 135659"/>
              <a:gd name="T60" fmla="*/ 3391368 w 123892"/>
              <a:gd name="T61" fmla="*/ 3885044 h 135659"/>
              <a:gd name="T62" fmla="*/ 3502584 w 123892"/>
              <a:gd name="T63" fmla="*/ 3454403 h 135659"/>
              <a:gd name="T64" fmla="*/ 3291233 w 123892"/>
              <a:gd name="T65" fmla="*/ 2814940 h 135659"/>
              <a:gd name="T66" fmla="*/ 3391368 w 123892"/>
              <a:gd name="T67" fmla="*/ 2214621 h 135659"/>
              <a:gd name="T68" fmla="*/ 3037989 w 123892"/>
              <a:gd name="T69" fmla="*/ 1653393 h 135659"/>
              <a:gd name="T70" fmla="*/ 3009340 w 123892"/>
              <a:gd name="T71" fmla="*/ 1066175 h 135659"/>
              <a:gd name="T72" fmla="*/ 2877451 w 123892"/>
              <a:gd name="T73" fmla="*/ 204840 h 135659"/>
              <a:gd name="T74" fmla="*/ 1520527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5" name="Google Shape;196;p33">
            <a:extLst>
              <a:ext uri="{FF2B5EF4-FFF2-40B4-BE49-F238E27FC236}">
                <a16:creationId xmlns:a16="http://schemas.microsoft.com/office/drawing/2014/main" id="{40CE9649-8A96-C84C-9C9E-086886CB8627}"/>
              </a:ext>
            </a:extLst>
          </p:cNvPr>
          <p:cNvSpPr>
            <a:spLocks/>
          </p:cNvSpPr>
          <p:nvPr/>
        </p:nvSpPr>
        <p:spPr bwMode="auto">
          <a:xfrm>
            <a:off x="-306917" y="-125413"/>
            <a:ext cx="6491817" cy="7108826"/>
          </a:xfrm>
          <a:custGeom>
            <a:avLst/>
            <a:gdLst>
              <a:gd name="T0" fmla="*/ 1520527 w 123892"/>
              <a:gd name="T1" fmla="*/ 0 h 135659"/>
              <a:gd name="T2" fmla="*/ 841711 w 123892"/>
              <a:gd name="T3" fmla="*/ 48210 h 135659"/>
              <a:gd name="T4" fmla="*/ 652485 w 123892"/>
              <a:gd name="T5" fmla="*/ 68437 h 135659"/>
              <a:gd name="T6" fmla="*/ 39181 w 123892"/>
              <a:gd name="T7" fmla="*/ 0 h 135659"/>
              <a:gd name="T8" fmla="*/ 39181 w 123892"/>
              <a:gd name="T9" fmla="*/ 0 h 135659"/>
              <a:gd name="T10" fmla="*/ 381753 w 123892"/>
              <a:gd name="T11" fmla="*/ 1235853 h 135659"/>
              <a:gd name="T12" fmla="*/ 1145141 w 123892"/>
              <a:gd name="T13" fmla="*/ 1601306 h 135659"/>
              <a:gd name="T14" fmla="*/ 1282138 w 123892"/>
              <a:gd name="T15" fmla="*/ 1979702 h 135659"/>
              <a:gd name="T16" fmla="*/ 1536640 w 123892"/>
              <a:gd name="T17" fmla="*/ 2423443 h 135659"/>
              <a:gd name="T18" fmla="*/ 1389818 w 123892"/>
              <a:gd name="T19" fmla="*/ 3141196 h 135659"/>
              <a:gd name="T20" fmla="*/ 1709832 w 123892"/>
              <a:gd name="T21" fmla="*/ 3501199 h 135659"/>
              <a:gd name="T22" fmla="*/ 1840030 w 123892"/>
              <a:gd name="T23" fmla="*/ 3467452 h 135659"/>
              <a:gd name="T24" fmla="*/ 2068398 w 123892"/>
              <a:gd name="T25" fmla="*/ 3404097 h 135659"/>
              <a:gd name="T26" fmla="*/ 2207793 w 123892"/>
              <a:gd name="T27" fmla="*/ 3506596 h 135659"/>
              <a:gd name="T28" fmla="*/ 1961661 w 123892"/>
              <a:gd name="T29" fmla="*/ 4385538 h 135659"/>
              <a:gd name="T30" fmla="*/ 2399494 w 123892"/>
              <a:gd name="T31" fmla="*/ 4841070 h 135659"/>
              <a:gd name="T32" fmla="*/ 2330957 w 123892"/>
              <a:gd name="T33" fmla="*/ 5506682 h 135659"/>
              <a:gd name="T34" fmla="*/ 2849785 w 123892"/>
              <a:gd name="T35" fmla="*/ 5897288 h 135659"/>
              <a:gd name="T36" fmla="*/ 2701313 w 123892"/>
              <a:gd name="T37" fmla="*/ 6469048 h 135659"/>
              <a:gd name="T38" fmla="*/ 3240105 w 123892"/>
              <a:gd name="T39" fmla="*/ 7108774 h 135659"/>
              <a:gd name="T40" fmla="*/ 3247730 w 123892"/>
              <a:gd name="T41" fmla="*/ 7108512 h 135659"/>
              <a:gd name="T42" fmla="*/ 4539182 w 123892"/>
              <a:gd name="T43" fmla="*/ 6638726 h 135659"/>
              <a:gd name="T44" fmla="*/ 4754699 w 123892"/>
              <a:gd name="T45" fmla="*/ 6273273 h 135659"/>
              <a:gd name="T46" fmla="*/ 4705103 w 123892"/>
              <a:gd name="T47" fmla="*/ 5633810 h 135659"/>
              <a:gd name="T48" fmla="*/ 4316551 w 123892"/>
              <a:gd name="T49" fmla="*/ 5226016 h 135659"/>
              <a:gd name="T50" fmla="*/ 3887836 w 123892"/>
              <a:gd name="T51" fmla="*/ 5024949 h 135659"/>
              <a:gd name="T52" fmla="*/ 3663634 w 123892"/>
              <a:gd name="T53" fmla="*/ 5046539 h 135659"/>
              <a:gd name="T54" fmla="*/ 3391329 w 123892"/>
              <a:gd name="T55" fmla="*/ 5090399 h 135659"/>
              <a:gd name="T56" fmla="*/ 3247730 w 123892"/>
              <a:gd name="T57" fmla="*/ 4850816 h 135659"/>
              <a:gd name="T58" fmla="*/ 3440846 w 123892"/>
              <a:gd name="T59" fmla="*/ 4367930 h 135659"/>
              <a:gd name="T60" fmla="*/ 3391368 w 123892"/>
              <a:gd name="T61" fmla="*/ 3885044 h 135659"/>
              <a:gd name="T62" fmla="*/ 3502585 w 123892"/>
              <a:gd name="T63" fmla="*/ 3454403 h 135659"/>
              <a:gd name="T64" fmla="*/ 3291234 w 123892"/>
              <a:gd name="T65" fmla="*/ 2814940 h 135659"/>
              <a:gd name="T66" fmla="*/ 3391368 w 123892"/>
              <a:gd name="T67" fmla="*/ 2214621 h 135659"/>
              <a:gd name="T68" fmla="*/ 3037989 w 123892"/>
              <a:gd name="T69" fmla="*/ 1653393 h 135659"/>
              <a:gd name="T70" fmla="*/ 3009340 w 123892"/>
              <a:gd name="T71" fmla="*/ 1066175 h 135659"/>
              <a:gd name="T72" fmla="*/ 2877452 w 123892"/>
              <a:gd name="T73" fmla="*/ 204840 h 135659"/>
              <a:gd name="T74" fmla="*/ 1520527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6" name="Google Shape;199;p33">
            <a:extLst>
              <a:ext uri="{FF2B5EF4-FFF2-40B4-BE49-F238E27FC236}">
                <a16:creationId xmlns:a16="http://schemas.microsoft.com/office/drawing/2014/main" id="{CE1FC5BE-DF35-8F40-A433-E6D1E07D095A}"/>
              </a:ext>
            </a:extLst>
          </p:cNvPr>
          <p:cNvSpPr/>
          <p:nvPr/>
        </p:nvSpPr>
        <p:spPr>
          <a:xfrm rot="17915288">
            <a:off x="353484" y="502708"/>
            <a:ext cx="7778750" cy="12901084"/>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4"/>
          </a:solidFill>
          <a:ln>
            <a:noFill/>
          </a:ln>
        </p:spPr>
        <p:txBody>
          <a:bodyPr spcFirstLastPara="1" lIns="91425" tIns="91425" rIns="91425" bIns="91425" anchor="ctr"/>
          <a:lstStyle/>
          <a:p>
            <a:pPr>
              <a:spcBef>
                <a:spcPts val="0"/>
              </a:spcBef>
              <a:spcAft>
                <a:spcPts val="0"/>
              </a:spcAft>
              <a:defRPr/>
            </a:pPr>
            <a:endParaRPr/>
          </a:p>
        </p:txBody>
      </p:sp>
      <p:sp>
        <p:nvSpPr>
          <p:cNvPr id="7" name="Google Shape;200;p33">
            <a:extLst>
              <a:ext uri="{FF2B5EF4-FFF2-40B4-BE49-F238E27FC236}">
                <a16:creationId xmlns:a16="http://schemas.microsoft.com/office/drawing/2014/main" id="{18BA1767-953E-9A4C-9F9A-465AA2C5C963}"/>
              </a:ext>
            </a:extLst>
          </p:cNvPr>
          <p:cNvSpPr txBox="1"/>
          <p:nvPr/>
        </p:nvSpPr>
        <p:spPr>
          <a:xfrm>
            <a:off x="3996267" y="3819525"/>
            <a:ext cx="4199467" cy="1358900"/>
          </a:xfrm>
          <a:prstGeom prst="rect">
            <a:avLst/>
          </a:prstGeom>
          <a:noFill/>
          <a:ln>
            <a:noFill/>
          </a:ln>
        </p:spPr>
        <p:txBody>
          <a:bodyPr spcFirstLastPara="1" lIns="91425" tIns="91425" rIns="91425" bIns="91425"/>
          <a:lstStyle/>
          <a:p>
            <a:pPr algn="ctr">
              <a:spcBef>
                <a:spcPts val="300"/>
              </a:spcBef>
              <a:spcAft>
                <a:spcPts val="0"/>
              </a:spcAft>
              <a:defRPr/>
            </a:pPr>
            <a:r>
              <a:rPr lang="en" sz="1200">
                <a:solidFill>
                  <a:schemeClr val="lt2"/>
                </a:solidFill>
                <a:latin typeface="Advent Pro"/>
                <a:ea typeface="Advent Pro"/>
                <a:cs typeface="Advent Pro"/>
                <a:sym typeface="Advent Pro"/>
              </a:rPr>
              <a:t>CREDITS: This presentation template was created by </a:t>
            </a:r>
            <a:r>
              <a:rPr lang="en" sz="1200" b="1">
                <a:solidFill>
                  <a:schemeClr val="lt2"/>
                </a:solidFill>
                <a:uFill>
                  <a:noFill/>
                </a:uFill>
                <a:latin typeface="Advent Pro"/>
                <a:ea typeface="Advent Pro"/>
                <a:cs typeface="Advent Pro"/>
                <a:sym typeface="Advent Pro"/>
                <a:hlinkClick r:id="rId2"/>
              </a:rPr>
              <a:t>Slidesgo</a:t>
            </a:r>
            <a:r>
              <a:rPr lang="en" sz="1200">
                <a:solidFill>
                  <a:schemeClr val="lt2"/>
                </a:solidFill>
                <a:latin typeface="Advent Pro"/>
                <a:ea typeface="Advent Pro"/>
                <a:cs typeface="Advent Pro"/>
                <a:sym typeface="Advent Pro"/>
              </a:rPr>
              <a:t>, including icons by </a:t>
            </a:r>
            <a:r>
              <a:rPr lang="en" sz="1200" b="1">
                <a:solidFill>
                  <a:schemeClr val="lt2"/>
                </a:solidFill>
                <a:uFill>
                  <a:noFill/>
                </a:uFill>
                <a:latin typeface="Advent Pro"/>
                <a:ea typeface="Advent Pro"/>
                <a:cs typeface="Advent Pro"/>
                <a:sym typeface="Advent Pro"/>
                <a:hlinkClick r:id="rId3"/>
              </a:rPr>
              <a:t>Flaticon</a:t>
            </a:r>
            <a:r>
              <a:rPr lang="en" sz="1200">
                <a:solidFill>
                  <a:schemeClr val="lt2"/>
                </a:solidFill>
                <a:latin typeface="Advent Pro"/>
                <a:ea typeface="Advent Pro"/>
                <a:cs typeface="Advent Pro"/>
                <a:sym typeface="Advent Pro"/>
              </a:rPr>
              <a:t>, and infographics &amp; images by </a:t>
            </a:r>
            <a:r>
              <a:rPr lang="en" sz="1200" b="1">
                <a:solidFill>
                  <a:schemeClr val="lt2"/>
                </a:solidFill>
                <a:uFill>
                  <a:noFill/>
                </a:uFill>
                <a:latin typeface="Advent Pro"/>
                <a:ea typeface="Advent Pro"/>
                <a:cs typeface="Advent Pro"/>
                <a:sym typeface="Advent Pro"/>
                <a:hlinkClick r:id="rId4"/>
              </a:rPr>
              <a:t>Freepik</a:t>
            </a:r>
            <a:r>
              <a:rPr lang="en" sz="1200">
                <a:solidFill>
                  <a:schemeClr val="lt2"/>
                </a:solidFill>
                <a:latin typeface="Advent Pro"/>
                <a:ea typeface="Advent Pro"/>
                <a:cs typeface="Advent Pro"/>
                <a:sym typeface="Advent Pro"/>
              </a:rPr>
              <a:t>. </a:t>
            </a:r>
            <a:endParaRPr sz="1200">
              <a:solidFill>
                <a:schemeClr val="lt2"/>
              </a:solidFill>
              <a:latin typeface="Advent Pro"/>
              <a:ea typeface="Advent Pro"/>
              <a:cs typeface="Advent Pro"/>
              <a:sym typeface="Advent Pro"/>
            </a:endParaRPr>
          </a:p>
          <a:p>
            <a:pPr algn="ctr">
              <a:spcBef>
                <a:spcPts val="300"/>
              </a:spcBef>
              <a:spcAft>
                <a:spcPts val="0"/>
              </a:spcAft>
              <a:defRPr/>
            </a:pPr>
            <a:endParaRPr sz="1200" b="1">
              <a:solidFill>
                <a:schemeClr val="lt2"/>
              </a:solidFill>
              <a:latin typeface="Advent Pro"/>
              <a:ea typeface="Advent Pro"/>
              <a:cs typeface="Advent Pro"/>
              <a:sym typeface="Advent Pro"/>
            </a:endParaRPr>
          </a:p>
        </p:txBody>
      </p:sp>
      <p:sp>
        <p:nvSpPr>
          <p:cNvPr id="197" name="Google Shape;197;p33"/>
          <p:cNvSpPr txBox="1">
            <a:spLocks noGrp="1"/>
          </p:cNvSpPr>
          <p:nvPr>
            <p:ph type="title"/>
          </p:nvPr>
        </p:nvSpPr>
        <p:spPr>
          <a:xfrm>
            <a:off x="52400" y="1019933"/>
            <a:ext cx="12087200" cy="763600"/>
          </a:xfrm>
          <a:prstGeom prst="rect">
            <a:avLst/>
          </a:prstGeom>
        </p:spPr>
        <p:txBody>
          <a:bodyPr spcFirstLastPara="1" anchor="b">
            <a:noAutofit/>
          </a:bodyPr>
          <a:lstStyle>
            <a:lvl1pPr lvl="0" algn="ctr" rtl="0">
              <a:spcBef>
                <a:spcPts val="0"/>
              </a:spcBef>
              <a:spcAft>
                <a:spcPts val="0"/>
              </a:spcAft>
              <a:buSzPts val="4800"/>
              <a:buNone/>
              <a:defRPr sz="4800"/>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198" name="Google Shape;198;p33"/>
          <p:cNvSpPr txBox="1">
            <a:spLocks noGrp="1"/>
          </p:cNvSpPr>
          <p:nvPr>
            <p:ph type="subTitle" idx="1"/>
          </p:nvPr>
        </p:nvSpPr>
        <p:spPr>
          <a:xfrm>
            <a:off x="3090800" y="2055333"/>
            <a:ext cx="6010400" cy="1763600"/>
          </a:xfrm>
          <a:prstGeom prst="rect">
            <a:avLst/>
          </a:prstGeom>
        </p:spPr>
        <p:txBody>
          <a:bodyPr spcFirstLastPara="1">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Tree>
    <p:extLst>
      <p:ext uri="{BB962C8B-B14F-4D97-AF65-F5344CB8AC3E}">
        <p14:creationId xmlns:p14="http://schemas.microsoft.com/office/powerpoint/2010/main" val="39667031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 Bullet points 1">
  <p:cSld name="Title + Bullet points 1">
    <p:bg>
      <p:bgPr>
        <a:solidFill>
          <a:srgbClr val="FAC86A"/>
        </a:solidFill>
        <a:effectLst/>
      </p:bgPr>
    </p:bg>
    <p:spTree>
      <p:nvGrpSpPr>
        <p:cNvPr id="1" name="Shape 201"/>
        <p:cNvGrpSpPr/>
        <p:nvPr/>
      </p:nvGrpSpPr>
      <p:grpSpPr>
        <a:xfrm>
          <a:off x="0" y="0"/>
          <a:ext cx="0" cy="0"/>
          <a:chOff x="0" y="0"/>
          <a:chExt cx="0" cy="0"/>
        </a:xfrm>
      </p:grpSpPr>
      <p:sp>
        <p:nvSpPr>
          <p:cNvPr id="5" name="Google Shape;202;p34">
            <a:extLst>
              <a:ext uri="{FF2B5EF4-FFF2-40B4-BE49-F238E27FC236}">
                <a16:creationId xmlns:a16="http://schemas.microsoft.com/office/drawing/2014/main" id="{C1B0A871-6CAF-2649-9D8A-FA455148E39A}"/>
              </a:ext>
            </a:extLst>
          </p:cNvPr>
          <p:cNvSpPr>
            <a:spLocks/>
          </p:cNvSpPr>
          <p:nvPr/>
        </p:nvSpPr>
        <p:spPr bwMode="auto">
          <a:xfrm rot="1083411">
            <a:off x="8536518" y="-125413"/>
            <a:ext cx="6489700" cy="7108826"/>
          </a:xfrm>
          <a:custGeom>
            <a:avLst/>
            <a:gdLst>
              <a:gd name="T0" fmla="*/ 1520031 w 123892"/>
              <a:gd name="T1" fmla="*/ 0 h 135659"/>
              <a:gd name="T2" fmla="*/ 841437 w 123892"/>
              <a:gd name="T3" fmla="*/ 48210 h 135659"/>
              <a:gd name="T4" fmla="*/ 652273 w 123892"/>
              <a:gd name="T5" fmla="*/ 68437 h 135659"/>
              <a:gd name="T6" fmla="*/ 39169 w 123892"/>
              <a:gd name="T7" fmla="*/ 0 h 135659"/>
              <a:gd name="T8" fmla="*/ 39169 w 123892"/>
              <a:gd name="T9" fmla="*/ 0 h 135659"/>
              <a:gd name="T10" fmla="*/ 381628 w 123892"/>
              <a:gd name="T11" fmla="*/ 1235853 h 135659"/>
              <a:gd name="T12" fmla="*/ 1144767 w 123892"/>
              <a:gd name="T13" fmla="*/ 1601306 h 135659"/>
              <a:gd name="T14" fmla="*/ 1281720 w 123892"/>
              <a:gd name="T15" fmla="*/ 1979702 h 135659"/>
              <a:gd name="T16" fmla="*/ 1536139 w 123892"/>
              <a:gd name="T17" fmla="*/ 2423443 h 135659"/>
              <a:gd name="T18" fmla="*/ 1389365 w 123892"/>
              <a:gd name="T19" fmla="*/ 3141196 h 135659"/>
              <a:gd name="T20" fmla="*/ 1709274 w 123892"/>
              <a:gd name="T21" fmla="*/ 3501199 h 135659"/>
              <a:gd name="T22" fmla="*/ 1839430 w 123892"/>
              <a:gd name="T23" fmla="*/ 3467452 h 135659"/>
              <a:gd name="T24" fmla="*/ 2067724 w 123892"/>
              <a:gd name="T25" fmla="*/ 3404097 h 135659"/>
              <a:gd name="T26" fmla="*/ 2207073 w 123892"/>
              <a:gd name="T27" fmla="*/ 3506596 h 135659"/>
              <a:gd name="T28" fmla="*/ 1961022 w 123892"/>
              <a:gd name="T29" fmla="*/ 4385538 h 135659"/>
              <a:gd name="T30" fmla="*/ 2398712 w 123892"/>
              <a:gd name="T31" fmla="*/ 4841070 h 135659"/>
              <a:gd name="T32" fmla="*/ 2330196 w 123892"/>
              <a:gd name="T33" fmla="*/ 5506682 h 135659"/>
              <a:gd name="T34" fmla="*/ 2848856 w 123892"/>
              <a:gd name="T35" fmla="*/ 5897288 h 135659"/>
              <a:gd name="T36" fmla="*/ 2700432 w 123892"/>
              <a:gd name="T37" fmla="*/ 6469048 h 135659"/>
              <a:gd name="T38" fmla="*/ 3239049 w 123892"/>
              <a:gd name="T39" fmla="*/ 7108774 h 135659"/>
              <a:gd name="T40" fmla="*/ 3246670 w 123892"/>
              <a:gd name="T41" fmla="*/ 7108512 h 135659"/>
              <a:gd name="T42" fmla="*/ 4537701 w 123892"/>
              <a:gd name="T43" fmla="*/ 6638726 h 135659"/>
              <a:gd name="T44" fmla="*/ 4753148 w 123892"/>
              <a:gd name="T45" fmla="*/ 6273273 h 135659"/>
              <a:gd name="T46" fmla="*/ 4703568 w 123892"/>
              <a:gd name="T47" fmla="*/ 5633810 h 135659"/>
              <a:gd name="T48" fmla="*/ 4315143 w 123892"/>
              <a:gd name="T49" fmla="*/ 5226016 h 135659"/>
              <a:gd name="T50" fmla="*/ 3886568 w 123892"/>
              <a:gd name="T51" fmla="*/ 5024949 h 135659"/>
              <a:gd name="T52" fmla="*/ 3662439 w 123892"/>
              <a:gd name="T53" fmla="*/ 5046539 h 135659"/>
              <a:gd name="T54" fmla="*/ 3390223 w 123892"/>
              <a:gd name="T55" fmla="*/ 5090399 h 135659"/>
              <a:gd name="T56" fmla="*/ 3246670 w 123892"/>
              <a:gd name="T57" fmla="*/ 4850816 h 135659"/>
              <a:gd name="T58" fmla="*/ 3439724 w 123892"/>
              <a:gd name="T59" fmla="*/ 4367930 h 135659"/>
              <a:gd name="T60" fmla="*/ 3390262 w 123892"/>
              <a:gd name="T61" fmla="*/ 3885044 h 135659"/>
              <a:gd name="T62" fmla="*/ 3501443 w 123892"/>
              <a:gd name="T63" fmla="*/ 3454403 h 135659"/>
              <a:gd name="T64" fmla="*/ 3290160 w 123892"/>
              <a:gd name="T65" fmla="*/ 2814940 h 135659"/>
              <a:gd name="T66" fmla="*/ 3390262 w 123892"/>
              <a:gd name="T67" fmla="*/ 2214621 h 135659"/>
              <a:gd name="T68" fmla="*/ 3036999 w 123892"/>
              <a:gd name="T69" fmla="*/ 1653393 h 135659"/>
              <a:gd name="T70" fmla="*/ 3008359 w 123892"/>
              <a:gd name="T71" fmla="*/ 1066175 h 135659"/>
              <a:gd name="T72" fmla="*/ 2876513 w 123892"/>
              <a:gd name="T73" fmla="*/ 204840 h 135659"/>
              <a:gd name="T74" fmla="*/ 1520031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6" name="Google Shape;203;p34">
            <a:extLst>
              <a:ext uri="{FF2B5EF4-FFF2-40B4-BE49-F238E27FC236}">
                <a16:creationId xmlns:a16="http://schemas.microsoft.com/office/drawing/2014/main" id="{AB684F63-296E-C74B-8F8B-8FCE6E13F923}"/>
              </a:ext>
            </a:extLst>
          </p:cNvPr>
          <p:cNvSpPr>
            <a:spLocks/>
          </p:cNvSpPr>
          <p:nvPr/>
        </p:nvSpPr>
        <p:spPr bwMode="auto">
          <a:xfrm>
            <a:off x="-306917" y="-125413"/>
            <a:ext cx="6491817" cy="7108826"/>
          </a:xfrm>
          <a:custGeom>
            <a:avLst/>
            <a:gdLst>
              <a:gd name="T0" fmla="*/ 1520527 w 123892"/>
              <a:gd name="T1" fmla="*/ 0 h 135659"/>
              <a:gd name="T2" fmla="*/ 841711 w 123892"/>
              <a:gd name="T3" fmla="*/ 48210 h 135659"/>
              <a:gd name="T4" fmla="*/ 652485 w 123892"/>
              <a:gd name="T5" fmla="*/ 68437 h 135659"/>
              <a:gd name="T6" fmla="*/ 39181 w 123892"/>
              <a:gd name="T7" fmla="*/ 0 h 135659"/>
              <a:gd name="T8" fmla="*/ 39181 w 123892"/>
              <a:gd name="T9" fmla="*/ 0 h 135659"/>
              <a:gd name="T10" fmla="*/ 381753 w 123892"/>
              <a:gd name="T11" fmla="*/ 1235853 h 135659"/>
              <a:gd name="T12" fmla="*/ 1145141 w 123892"/>
              <a:gd name="T13" fmla="*/ 1601306 h 135659"/>
              <a:gd name="T14" fmla="*/ 1282138 w 123892"/>
              <a:gd name="T15" fmla="*/ 1979702 h 135659"/>
              <a:gd name="T16" fmla="*/ 1536640 w 123892"/>
              <a:gd name="T17" fmla="*/ 2423443 h 135659"/>
              <a:gd name="T18" fmla="*/ 1389818 w 123892"/>
              <a:gd name="T19" fmla="*/ 3141196 h 135659"/>
              <a:gd name="T20" fmla="*/ 1709832 w 123892"/>
              <a:gd name="T21" fmla="*/ 3501199 h 135659"/>
              <a:gd name="T22" fmla="*/ 1840030 w 123892"/>
              <a:gd name="T23" fmla="*/ 3467452 h 135659"/>
              <a:gd name="T24" fmla="*/ 2068398 w 123892"/>
              <a:gd name="T25" fmla="*/ 3404097 h 135659"/>
              <a:gd name="T26" fmla="*/ 2207793 w 123892"/>
              <a:gd name="T27" fmla="*/ 3506596 h 135659"/>
              <a:gd name="T28" fmla="*/ 1961661 w 123892"/>
              <a:gd name="T29" fmla="*/ 4385538 h 135659"/>
              <a:gd name="T30" fmla="*/ 2399494 w 123892"/>
              <a:gd name="T31" fmla="*/ 4841070 h 135659"/>
              <a:gd name="T32" fmla="*/ 2330957 w 123892"/>
              <a:gd name="T33" fmla="*/ 5506682 h 135659"/>
              <a:gd name="T34" fmla="*/ 2849785 w 123892"/>
              <a:gd name="T35" fmla="*/ 5897288 h 135659"/>
              <a:gd name="T36" fmla="*/ 2701313 w 123892"/>
              <a:gd name="T37" fmla="*/ 6469048 h 135659"/>
              <a:gd name="T38" fmla="*/ 3240105 w 123892"/>
              <a:gd name="T39" fmla="*/ 7108774 h 135659"/>
              <a:gd name="T40" fmla="*/ 3247730 w 123892"/>
              <a:gd name="T41" fmla="*/ 7108512 h 135659"/>
              <a:gd name="T42" fmla="*/ 4539182 w 123892"/>
              <a:gd name="T43" fmla="*/ 6638726 h 135659"/>
              <a:gd name="T44" fmla="*/ 4754699 w 123892"/>
              <a:gd name="T45" fmla="*/ 6273273 h 135659"/>
              <a:gd name="T46" fmla="*/ 4705103 w 123892"/>
              <a:gd name="T47" fmla="*/ 5633810 h 135659"/>
              <a:gd name="T48" fmla="*/ 4316551 w 123892"/>
              <a:gd name="T49" fmla="*/ 5226016 h 135659"/>
              <a:gd name="T50" fmla="*/ 3887836 w 123892"/>
              <a:gd name="T51" fmla="*/ 5024949 h 135659"/>
              <a:gd name="T52" fmla="*/ 3663634 w 123892"/>
              <a:gd name="T53" fmla="*/ 5046539 h 135659"/>
              <a:gd name="T54" fmla="*/ 3391329 w 123892"/>
              <a:gd name="T55" fmla="*/ 5090399 h 135659"/>
              <a:gd name="T56" fmla="*/ 3247730 w 123892"/>
              <a:gd name="T57" fmla="*/ 4850816 h 135659"/>
              <a:gd name="T58" fmla="*/ 3440846 w 123892"/>
              <a:gd name="T59" fmla="*/ 4367930 h 135659"/>
              <a:gd name="T60" fmla="*/ 3391368 w 123892"/>
              <a:gd name="T61" fmla="*/ 3885044 h 135659"/>
              <a:gd name="T62" fmla="*/ 3502585 w 123892"/>
              <a:gd name="T63" fmla="*/ 3454403 h 135659"/>
              <a:gd name="T64" fmla="*/ 3291234 w 123892"/>
              <a:gd name="T65" fmla="*/ 2814940 h 135659"/>
              <a:gd name="T66" fmla="*/ 3391368 w 123892"/>
              <a:gd name="T67" fmla="*/ 2214621 h 135659"/>
              <a:gd name="T68" fmla="*/ 3037989 w 123892"/>
              <a:gd name="T69" fmla="*/ 1653393 h 135659"/>
              <a:gd name="T70" fmla="*/ 3009340 w 123892"/>
              <a:gd name="T71" fmla="*/ 1066175 h 135659"/>
              <a:gd name="T72" fmla="*/ 2877452 w 123892"/>
              <a:gd name="T73" fmla="*/ 204840 h 135659"/>
              <a:gd name="T74" fmla="*/ 1520527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204" name="Google Shape;204;p34"/>
          <p:cNvSpPr txBox="1">
            <a:spLocks noGrp="1"/>
          </p:cNvSpPr>
          <p:nvPr>
            <p:ph type="body" idx="1"/>
          </p:nvPr>
        </p:nvSpPr>
        <p:spPr>
          <a:xfrm>
            <a:off x="1037600" y="1672700"/>
            <a:ext cx="4749200" cy="4419200"/>
          </a:xfrm>
          <a:prstGeom prst="rect">
            <a:avLst/>
          </a:prstGeom>
        </p:spPr>
        <p:txBody>
          <a:bodyPr spcFirstLastPara="1">
            <a:noAutofit/>
          </a:bodyPr>
          <a:lstStyle>
            <a:lvl1pPr marL="457200" lvl="0" indent="-317500" rtl="0">
              <a:spcBef>
                <a:spcPts val="0"/>
              </a:spcBef>
              <a:spcAft>
                <a:spcPts val="0"/>
              </a:spcAft>
              <a:buSzPts val="1400"/>
              <a:buChar char="●"/>
              <a:defRPr sz="1400"/>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05" name="Google Shape;205;p34"/>
          <p:cNvSpPr txBox="1">
            <a:spLocks noGrp="1"/>
          </p:cNvSpPr>
          <p:nvPr>
            <p:ph type="body" idx="2"/>
          </p:nvPr>
        </p:nvSpPr>
        <p:spPr>
          <a:xfrm>
            <a:off x="6405197" y="1672700"/>
            <a:ext cx="4749200" cy="4419200"/>
          </a:xfrm>
          <a:prstGeom prst="rect">
            <a:avLst/>
          </a:prstGeom>
        </p:spPr>
        <p:txBody>
          <a:bodyPr spcFirstLastPara="1">
            <a:noAutofit/>
          </a:bodyPr>
          <a:lstStyle>
            <a:lvl1pPr marL="457200" lvl="0" indent="-317500" rtl="0">
              <a:spcBef>
                <a:spcPts val="0"/>
              </a:spcBef>
              <a:spcAft>
                <a:spcPts val="0"/>
              </a:spcAft>
              <a:buSzPts val="1400"/>
              <a:buChar char="●"/>
              <a:defRPr sz="1400"/>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06" name="Google Shape;206;p34"/>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19728741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 and body">
    <p:bg>
      <p:bgPr>
        <a:solidFill>
          <a:srgbClr val="0097A7"/>
        </a:solidFill>
        <a:effectLst/>
      </p:bgPr>
    </p:bg>
    <p:spTree>
      <p:nvGrpSpPr>
        <p:cNvPr id="1" name="Shape 24"/>
        <p:cNvGrpSpPr/>
        <p:nvPr/>
      </p:nvGrpSpPr>
      <p:grpSpPr>
        <a:xfrm>
          <a:off x="0" y="0"/>
          <a:ext cx="0" cy="0"/>
          <a:chOff x="0" y="0"/>
          <a:chExt cx="0" cy="0"/>
        </a:xfrm>
      </p:grpSpPr>
      <p:sp>
        <p:nvSpPr>
          <p:cNvPr id="4" name="Google Shape;25;p4">
            <a:extLst>
              <a:ext uri="{FF2B5EF4-FFF2-40B4-BE49-F238E27FC236}">
                <a16:creationId xmlns:a16="http://schemas.microsoft.com/office/drawing/2014/main" id="{434F6B6B-7505-2E42-8879-1C92920039FF}"/>
              </a:ext>
            </a:extLst>
          </p:cNvPr>
          <p:cNvSpPr>
            <a:spLocks/>
          </p:cNvSpPr>
          <p:nvPr/>
        </p:nvSpPr>
        <p:spPr bwMode="auto">
          <a:xfrm>
            <a:off x="-658283" y="-3124200"/>
            <a:ext cx="12850284" cy="11474450"/>
          </a:xfrm>
          <a:custGeom>
            <a:avLst/>
            <a:gdLst>
              <a:gd name="T0" fmla="*/ 9637672 w 234633"/>
              <a:gd name="T1" fmla="*/ 0 h 209532"/>
              <a:gd name="T2" fmla="*/ 4994640 w 234633"/>
              <a:gd name="T3" fmla="*/ 1358816 h 209532"/>
              <a:gd name="T4" fmla="*/ 5126822 w 234633"/>
              <a:gd name="T5" fmla="*/ 1668661 h 209532"/>
              <a:gd name="T6" fmla="*/ 6050285 w 234633"/>
              <a:gd name="T7" fmla="*/ 2126912 h 209532"/>
              <a:gd name="T8" fmla="*/ 6047574 w 234633"/>
              <a:gd name="T9" fmla="*/ 2999878 h 209532"/>
              <a:gd name="T10" fmla="*/ 5875303 w 234633"/>
              <a:gd name="T11" fmla="*/ 3327192 h 209532"/>
              <a:gd name="T12" fmla="*/ 6074643 w 234633"/>
              <a:gd name="T13" fmla="*/ 3430638 h 209532"/>
              <a:gd name="T14" fmla="*/ 6133053 w 234633"/>
              <a:gd name="T15" fmla="*/ 3427571 h 209532"/>
              <a:gd name="T16" fmla="*/ 6133053 w 234633"/>
              <a:gd name="T17" fmla="*/ 3597827 h 209532"/>
              <a:gd name="T18" fmla="*/ 6025845 w 234633"/>
              <a:gd name="T19" fmla="*/ 3505717 h 209532"/>
              <a:gd name="T20" fmla="*/ 5929358 w 234633"/>
              <a:gd name="T21" fmla="*/ 3541093 h 209532"/>
              <a:gd name="T22" fmla="*/ 5997339 w 234633"/>
              <a:gd name="T23" fmla="*/ 4514219 h 209532"/>
              <a:gd name="T24" fmla="*/ 6095551 w 234633"/>
              <a:gd name="T25" fmla="*/ 5382749 h 209532"/>
              <a:gd name="T26" fmla="*/ 6125988 w 234633"/>
              <a:gd name="T27" fmla="*/ 5389868 h 209532"/>
              <a:gd name="T28" fmla="*/ 6216683 w 234633"/>
              <a:gd name="T29" fmla="*/ 5312927 h 209532"/>
              <a:gd name="T30" fmla="*/ 6337815 w 234633"/>
              <a:gd name="T31" fmla="*/ 6089839 h 209532"/>
              <a:gd name="T32" fmla="*/ 6442558 w 234633"/>
              <a:gd name="T33" fmla="*/ 6936574 h 209532"/>
              <a:gd name="T34" fmla="*/ 6377823 w 234633"/>
              <a:gd name="T35" fmla="*/ 6927866 h 209532"/>
              <a:gd name="T36" fmla="*/ 6305037 w 234633"/>
              <a:gd name="T37" fmla="*/ 6940900 h 209532"/>
              <a:gd name="T38" fmla="*/ 6160984 w 234633"/>
              <a:gd name="T39" fmla="*/ 7503911 h 209532"/>
              <a:gd name="T40" fmla="*/ 5938395 w 234633"/>
              <a:gd name="T41" fmla="*/ 8001481 h 209532"/>
              <a:gd name="T42" fmla="*/ 6010442 w 234633"/>
              <a:gd name="T43" fmla="*/ 8042224 h 209532"/>
              <a:gd name="T44" fmla="*/ 5573930 w 234633"/>
              <a:gd name="T45" fmla="*/ 8333231 h 209532"/>
              <a:gd name="T46" fmla="*/ 5608845 w 234633"/>
              <a:gd name="T47" fmla="*/ 8158649 h 209532"/>
              <a:gd name="T48" fmla="*/ 5563661 w 234633"/>
              <a:gd name="T49" fmla="*/ 8127872 h 209532"/>
              <a:gd name="T50" fmla="*/ 5312032 w 234633"/>
              <a:gd name="T51" fmla="*/ 8193532 h 209532"/>
              <a:gd name="T52" fmla="*/ 4849355 w 234633"/>
              <a:gd name="T53" fmla="*/ 8309902 h 209532"/>
              <a:gd name="T54" fmla="*/ 4176987 w 234633"/>
              <a:gd name="T55" fmla="*/ 8275128 h 209532"/>
              <a:gd name="T56" fmla="*/ 3941459 w 234633"/>
              <a:gd name="T57" fmla="*/ 8298293 h 209532"/>
              <a:gd name="T58" fmla="*/ 3967665 w 234633"/>
              <a:gd name="T59" fmla="*/ 8496149 h 209532"/>
              <a:gd name="T60" fmla="*/ 3825790 w 234633"/>
              <a:gd name="T61" fmla="*/ 8505458 h 209532"/>
              <a:gd name="T62" fmla="*/ 3321668 w 234633"/>
              <a:gd name="T63" fmla="*/ 8379779 h 209532"/>
              <a:gd name="T64" fmla="*/ 2858786 w 234633"/>
              <a:gd name="T65" fmla="*/ 8232140 h 209532"/>
              <a:gd name="T66" fmla="*/ 2666963 w 234633"/>
              <a:gd name="T67" fmla="*/ 8240135 h 209532"/>
              <a:gd name="T68" fmla="*/ 1680530 w 234633"/>
              <a:gd name="T69" fmla="*/ 8833703 h 209532"/>
              <a:gd name="T70" fmla="*/ 1644342 w 234633"/>
              <a:gd name="T71" fmla="*/ 8837701 h 209532"/>
              <a:gd name="T72" fmla="*/ 1881267 w 234633"/>
              <a:gd name="T73" fmla="*/ 8461265 h 209532"/>
              <a:gd name="T74" fmla="*/ 2317737 w 234633"/>
              <a:gd name="T75" fmla="*/ 8042334 h 209532"/>
              <a:gd name="T76" fmla="*/ 2570887 w 234633"/>
              <a:gd name="T77" fmla="*/ 7378889 h 209532"/>
              <a:gd name="T78" fmla="*/ 3007398 w 234633"/>
              <a:gd name="T79" fmla="*/ 6761992 h 209532"/>
              <a:gd name="T80" fmla="*/ 3452576 w 234633"/>
              <a:gd name="T81" fmla="*/ 6086937 h 209532"/>
              <a:gd name="T82" fmla="*/ 3330458 w 234633"/>
              <a:gd name="T83" fmla="*/ 5842533 h 209532"/>
              <a:gd name="T84" fmla="*/ 3330458 w 234633"/>
              <a:gd name="T85" fmla="*/ 5842533 h 209532"/>
              <a:gd name="T86" fmla="*/ 3376956 w 234633"/>
              <a:gd name="T87" fmla="*/ 5854033 h 209532"/>
              <a:gd name="T88" fmla="*/ 4212066 w 234633"/>
              <a:gd name="T89" fmla="*/ 5376999 h 209532"/>
              <a:gd name="T90" fmla="*/ 4735904 w 234633"/>
              <a:gd name="T91" fmla="*/ 4620458 h 209532"/>
              <a:gd name="T92" fmla="*/ 5041384 w 234633"/>
              <a:gd name="T93" fmla="*/ 4189917 h 209532"/>
              <a:gd name="T94" fmla="*/ 5512810 w 234633"/>
              <a:gd name="T95" fmla="*/ 3922184 h 209532"/>
              <a:gd name="T96" fmla="*/ 5687381 w 234633"/>
              <a:gd name="T97" fmla="*/ 3491588 h 209532"/>
              <a:gd name="T98" fmla="*/ 5757210 w 234633"/>
              <a:gd name="T99" fmla="*/ 3130760 h 209532"/>
              <a:gd name="T100" fmla="*/ 5686026 w 234633"/>
              <a:gd name="T101" fmla="*/ 3096424 h 209532"/>
              <a:gd name="T102" fmla="*/ 4194527 w 234633"/>
              <a:gd name="T103" fmla="*/ 3677616 h 209532"/>
              <a:gd name="T104" fmla="*/ 2457230 w 234633"/>
              <a:gd name="T105" fmla="*/ 4829650 h 209532"/>
              <a:gd name="T106" fmla="*/ 2457230 w 234633"/>
              <a:gd name="T107" fmla="*/ 4829650 h 209532"/>
              <a:gd name="T108" fmla="*/ 2195167 w 234633"/>
              <a:gd name="T109" fmla="*/ 4980575 h 209532"/>
              <a:gd name="T110" fmla="*/ 1662251 w 234633"/>
              <a:gd name="T111" fmla="*/ 5503609 h 209532"/>
              <a:gd name="T112" fmla="*/ 543965 w 234633"/>
              <a:gd name="T113" fmla="*/ 6468247 h 209532"/>
              <a:gd name="T114" fmla="*/ 0 w 234633"/>
              <a:gd name="T115" fmla="*/ 11474450 h 209532"/>
              <a:gd name="T116" fmla="*/ 9637672 w 234633"/>
              <a:gd name="T117" fmla="*/ 11474450 h 209532"/>
              <a:gd name="T118" fmla="*/ 9637672 w 234633"/>
              <a:gd name="T119" fmla="*/ 0 h 2095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34633" h="209532" extrusionOk="0">
                <a:moveTo>
                  <a:pt x="234632" y="0"/>
                </a:moveTo>
                <a:cubicBezTo>
                  <a:pt x="124967" y="4463"/>
                  <a:pt x="121436" y="20748"/>
                  <a:pt x="121596" y="24813"/>
                </a:cubicBezTo>
                <a:cubicBezTo>
                  <a:pt x="121755" y="28877"/>
                  <a:pt x="124814" y="30471"/>
                  <a:pt x="124814" y="30471"/>
                </a:cubicBezTo>
                <a:cubicBezTo>
                  <a:pt x="124814" y="30471"/>
                  <a:pt x="146977" y="38839"/>
                  <a:pt x="147296" y="38839"/>
                </a:cubicBezTo>
                <a:cubicBezTo>
                  <a:pt x="147615" y="38839"/>
                  <a:pt x="147230" y="54780"/>
                  <a:pt x="147230" y="54780"/>
                </a:cubicBezTo>
                <a:cubicBezTo>
                  <a:pt x="147230" y="54780"/>
                  <a:pt x="142637" y="58366"/>
                  <a:pt x="143036" y="60757"/>
                </a:cubicBezTo>
                <a:cubicBezTo>
                  <a:pt x="143308" y="62387"/>
                  <a:pt x="146123" y="62646"/>
                  <a:pt x="147889" y="62646"/>
                </a:cubicBezTo>
                <a:cubicBezTo>
                  <a:pt x="148715" y="62646"/>
                  <a:pt x="149311" y="62590"/>
                  <a:pt x="149311" y="62590"/>
                </a:cubicBezTo>
                <a:lnTo>
                  <a:pt x="149311" y="65699"/>
                </a:lnTo>
                <a:cubicBezTo>
                  <a:pt x="149311" y="65699"/>
                  <a:pt x="148664" y="64017"/>
                  <a:pt x="146701" y="64017"/>
                </a:cubicBezTo>
                <a:cubicBezTo>
                  <a:pt x="146064" y="64017"/>
                  <a:pt x="145289" y="64194"/>
                  <a:pt x="144352" y="64663"/>
                </a:cubicBezTo>
                <a:cubicBezTo>
                  <a:pt x="140526" y="66575"/>
                  <a:pt x="144572" y="80043"/>
                  <a:pt x="146007" y="82433"/>
                </a:cubicBezTo>
                <a:cubicBezTo>
                  <a:pt x="147441" y="84824"/>
                  <a:pt x="146565" y="97655"/>
                  <a:pt x="148398" y="98293"/>
                </a:cubicBezTo>
                <a:cubicBezTo>
                  <a:pt x="148660" y="98384"/>
                  <a:pt x="148907" y="98423"/>
                  <a:pt x="149139" y="98423"/>
                </a:cubicBezTo>
                <a:cubicBezTo>
                  <a:pt x="150527" y="98423"/>
                  <a:pt x="151347" y="97018"/>
                  <a:pt x="151347" y="97018"/>
                </a:cubicBezTo>
                <a:cubicBezTo>
                  <a:pt x="151347" y="97018"/>
                  <a:pt x="154136" y="105467"/>
                  <a:pt x="154296" y="111205"/>
                </a:cubicBezTo>
                <a:cubicBezTo>
                  <a:pt x="154455" y="116944"/>
                  <a:pt x="156846" y="126667"/>
                  <a:pt x="156846" y="126667"/>
                </a:cubicBezTo>
                <a:cubicBezTo>
                  <a:pt x="156259" y="126550"/>
                  <a:pt x="155728" y="126508"/>
                  <a:pt x="155270" y="126508"/>
                </a:cubicBezTo>
                <a:cubicBezTo>
                  <a:pt x="154173" y="126508"/>
                  <a:pt x="153498" y="126746"/>
                  <a:pt x="153498" y="126746"/>
                </a:cubicBezTo>
                <a:cubicBezTo>
                  <a:pt x="153498" y="126746"/>
                  <a:pt x="150948" y="132565"/>
                  <a:pt x="149991" y="137027"/>
                </a:cubicBezTo>
                <a:cubicBezTo>
                  <a:pt x="149036" y="141491"/>
                  <a:pt x="144572" y="146113"/>
                  <a:pt x="144572" y="146113"/>
                </a:cubicBezTo>
                <a:lnTo>
                  <a:pt x="146326" y="146857"/>
                </a:lnTo>
                <a:cubicBezTo>
                  <a:pt x="144626" y="150470"/>
                  <a:pt x="135699" y="152171"/>
                  <a:pt x="135699" y="152171"/>
                </a:cubicBezTo>
                <a:cubicBezTo>
                  <a:pt x="135699" y="152171"/>
                  <a:pt x="136549" y="150470"/>
                  <a:pt x="136549" y="148983"/>
                </a:cubicBezTo>
                <a:cubicBezTo>
                  <a:pt x="136549" y="148572"/>
                  <a:pt x="136112" y="148421"/>
                  <a:pt x="135449" y="148421"/>
                </a:cubicBezTo>
                <a:cubicBezTo>
                  <a:pt x="133707" y="148421"/>
                  <a:pt x="130401" y="149466"/>
                  <a:pt x="129323" y="149620"/>
                </a:cubicBezTo>
                <a:cubicBezTo>
                  <a:pt x="122747" y="150559"/>
                  <a:pt x="118059" y="151745"/>
                  <a:pt x="118059" y="151745"/>
                </a:cubicBezTo>
                <a:cubicBezTo>
                  <a:pt x="118059" y="151745"/>
                  <a:pt x="108318" y="151110"/>
                  <a:pt x="101690" y="151110"/>
                </a:cubicBezTo>
                <a:cubicBezTo>
                  <a:pt x="98928" y="151110"/>
                  <a:pt x="96707" y="151220"/>
                  <a:pt x="95956" y="151533"/>
                </a:cubicBezTo>
                <a:cubicBezTo>
                  <a:pt x="93405" y="152595"/>
                  <a:pt x="96594" y="155146"/>
                  <a:pt x="96594" y="155146"/>
                </a:cubicBezTo>
                <a:cubicBezTo>
                  <a:pt x="96594" y="155146"/>
                  <a:pt x="95234" y="155316"/>
                  <a:pt x="93140" y="155316"/>
                </a:cubicBezTo>
                <a:cubicBezTo>
                  <a:pt x="89998" y="155316"/>
                  <a:pt x="85203" y="154934"/>
                  <a:pt x="80867" y="153021"/>
                </a:cubicBezTo>
                <a:cubicBezTo>
                  <a:pt x="75794" y="150782"/>
                  <a:pt x="72920" y="150325"/>
                  <a:pt x="69598" y="150325"/>
                </a:cubicBezTo>
                <a:cubicBezTo>
                  <a:pt x="68190" y="150325"/>
                  <a:pt x="66700" y="150407"/>
                  <a:pt x="64928" y="150471"/>
                </a:cubicBezTo>
                <a:cubicBezTo>
                  <a:pt x="58977" y="150683"/>
                  <a:pt x="45588" y="160672"/>
                  <a:pt x="40913" y="161310"/>
                </a:cubicBezTo>
                <a:cubicBezTo>
                  <a:pt x="40548" y="161359"/>
                  <a:pt x="40258" y="161383"/>
                  <a:pt x="40032" y="161383"/>
                </a:cubicBezTo>
                <a:cubicBezTo>
                  <a:pt x="37362" y="161383"/>
                  <a:pt x="43839" y="158036"/>
                  <a:pt x="45800" y="154509"/>
                </a:cubicBezTo>
                <a:cubicBezTo>
                  <a:pt x="47926" y="150683"/>
                  <a:pt x="53452" y="149409"/>
                  <a:pt x="56426" y="146859"/>
                </a:cubicBezTo>
                <a:cubicBezTo>
                  <a:pt x="59402" y="144309"/>
                  <a:pt x="54726" y="138357"/>
                  <a:pt x="62589" y="134744"/>
                </a:cubicBezTo>
                <a:cubicBezTo>
                  <a:pt x="70454" y="131130"/>
                  <a:pt x="72578" y="126029"/>
                  <a:pt x="73216" y="123479"/>
                </a:cubicBezTo>
                <a:cubicBezTo>
                  <a:pt x="73854" y="120928"/>
                  <a:pt x="82354" y="112640"/>
                  <a:pt x="84054" y="111152"/>
                </a:cubicBezTo>
                <a:cubicBezTo>
                  <a:pt x="85754" y="109665"/>
                  <a:pt x="81081" y="106689"/>
                  <a:pt x="81081" y="106689"/>
                </a:cubicBezTo>
                <a:cubicBezTo>
                  <a:pt x="81405" y="106833"/>
                  <a:pt x="81785" y="106899"/>
                  <a:pt x="82213" y="106899"/>
                </a:cubicBezTo>
                <a:cubicBezTo>
                  <a:pt x="86843" y="106899"/>
                  <a:pt x="97097" y="99161"/>
                  <a:pt x="102544" y="98188"/>
                </a:cubicBezTo>
                <a:cubicBezTo>
                  <a:pt x="108495" y="97126"/>
                  <a:pt x="110408" y="86287"/>
                  <a:pt x="115297" y="84373"/>
                </a:cubicBezTo>
                <a:cubicBezTo>
                  <a:pt x="120184" y="82461"/>
                  <a:pt x="122734" y="76511"/>
                  <a:pt x="122734" y="76511"/>
                </a:cubicBezTo>
                <a:cubicBezTo>
                  <a:pt x="122734" y="76511"/>
                  <a:pt x="129961" y="74385"/>
                  <a:pt x="134211" y="71622"/>
                </a:cubicBezTo>
                <a:cubicBezTo>
                  <a:pt x="138461" y="68860"/>
                  <a:pt x="138461" y="63759"/>
                  <a:pt x="138461" y="63759"/>
                </a:cubicBezTo>
                <a:cubicBezTo>
                  <a:pt x="138461" y="63759"/>
                  <a:pt x="142286" y="60570"/>
                  <a:pt x="140161" y="57170"/>
                </a:cubicBezTo>
                <a:cubicBezTo>
                  <a:pt x="139890" y="56735"/>
                  <a:pt x="139292" y="56543"/>
                  <a:pt x="138428" y="56543"/>
                </a:cubicBezTo>
                <a:cubicBezTo>
                  <a:pt x="132525" y="56543"/>
                  <a:pt x="114167" y="65488"/>
                  <a:pt x="102117" y="67156"/>
                </a:cubicBezTo>
                <a:cubicBezTo>
                  <a:pt x="88303" y="69070"/>
                  <a:pt x="59822" y="88193"/>
                  <a:pt x="59822" y="88193"/>
                </a:cubicBezTo>
                <a:cubicBezTo>
                  <a:pt x="59822" y="88193"/>
                  <a:pt x="59822" y="88193"/>
                  <a:pt x="59822" y="88193"/>
                </a:cubicBezTo>
                <a:cubicBezTo>
                  <a:pt x="59822" y="88193"/>
                  <a:pt x="59790" y="88199"/>
                  <a:pt x="53442" y="90949"/>
                </a:cubicBezTo>
                <a:cubicBezTo>
                  <a:pt x="47065" y="93712"/>
                  <a:pt x="40468" y="100500"/>
                  <a:pt x="40468" y="100500"/>
                </a:cubicBezTo>
                <a:cubicBezTo>
                  <a:pt x="34091" y="101988"/>
                  <a:pt x="13243" y="118115"/>
                  <a:pt x="13243" y="118115"/>
                </a:cubicBezTo>
                <a:lnTo>
                  <a:pt x="0" y="209532"/>
                </a:lnTo>
                <a:lnTo>
                  <a:pt x="234632" y="209532"/>
                </a:lnTo>
                <a:lnTo>
                  <a:pt x="234632"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26" name="Google Shape;26;p4"/>
          <p:cNvSpPr txBox="1">
            <a:spLocks noGrp="1"/>
          </p:cNvSpPr>
          <p:nvPr>
            <p:ph type="body" idx="1"/>
          </p:nvPr>
        </p:nvSpPr>
        <p:spPr>
          <a:xfrm>
            <a:off x="1237433" y="2152733"/>
            <a:ext cx="6258000" cy="3319200"/>
          </a:xfrm>
          <a:prstGeom prst="rect">
            <a:avLst/>
          </a:prstGeom>
        </p:spPr>
        <p:txBody>
          <a:bodyPr spcFirstLastPara="1">
            <a:noAutofit/>
          </a:bodyPr>
          <a:lstStyle>
            <a:lvl1pPr marL="457200" lvl="0" indent="-330200">
              <a:spcBef>
                <a:spcPts val="0"/>
              </a:spcBef>
              <a:spcAft>
                <a:spcPts val="0"/>
              </a:spcAft>
              <a:buClr>
                <a:schemeClr val="dk2"/>
              </a:buClr>
              <a:buSzPts val="1600"/>
              <a:buChar char="●"/>
              <a:defRPr>
                <a:solidFill>
                  <a:schemeClr val="dk2"/>
                </a:solidFill>
              </a:defRPr>
            </a:lvl1pPr>
            <a:lvl2pPr marL="914400" lvl="1" indent="-330200">
              <a:spcBef>
                <a:spcPts val="1600"/>
              </a:spcBef>
              <a:spcAft>
                <a:spcPts val="0"/>
              </a:spcAft>
              <a:buClr>
                <a:schemeClr val="dk2"/>
              </a:buClr>
              <a:buSzPts val="1600"/>
              <a:buChar char="○"/>
              <a:defRPr sz="1600">
                <a:solidFill>
                  <a:schemeClr val="dk2"/>
                </a:solidFill>
              </a:defRPr>
            </a:lvl2pPr>
            <a:lvl3pPr marL="1371600" lvl="2" indent="-330200">
              <a:spcBef>
                <a:spcPts val="1600"/>
              </a:spcBef>
              <a:spcAft>
                <a:spcPts val="0"/>
              </a:spcAft>
              <a:buClr>
                <a:schemeClr val="dk2"/>
              </a:buClr>
              <a:buSzPts val="1600"/>
              <a:buChar char="■"/>
              <a:defRPr sz="1600">
                <a:solidFill>
                  <a:schemeClr val="dk2"/>
                </a:solidFill>
              </a:defRPr>
            </a:lvl3pPr>
            <a:lvl4pPr marL="1828800" lvl="3" indent="-330200">
              <a:spcBef>
                <a:spcPts val="1600"/>
              </a:spcBef>
              <a:spcAft>
                <a:spcPts val="0"/>
              </a:spcAft>
              <a:buClr>
                <a:schemeClr val="dk2"/>
              </a:buClr>
              <a:buSzPts val="1600"/>
              <a:buChar char="●"/>
              <a:defRPr sz="1600">
                <a:solidFill>
                  <a:schemeClr val="dk2"/>
                </a:solidFill>
              </a:defRPr>
            </a:lvl4pPr>
            <a:lvl5pPr marL="2286000" lvl="4" indent="-330200">
              <a:spcBef>
                <a:spcPts val="1600"/>
              </a:spcBef>
              <a:spcAft>
                <a:spcPts val="0"/>
              </a:spcAft>
              <a:buClr>
                <a:schemeClr val="dk2"/>
              </a:buClr>
              <a:buSzPts val="1600"/>
              <a:buChar char="○"/>
              <a:defRPr sz="1600">
                <a:solidFill>
                  <a:schemeClr val="dk2"/>
                </a:solidFill>
              </a:defRPr>
            </a:lvl5pPr>
            <a:lvl6pPr marL="2743200" lvl="5" indent="-330200">
              <a:spcBef>
                <a:spcPts val="1600"/>
              </a:spcBef>
              <a:spcAft>
                <a:spcPts val="0"/>
              </a:spcAft>
              <a:buClr>
                <a:schemeClr val="dk2"/>
              </a:buClr>
              <a:buSzPts val="1600"/>
              <a:buChar char="■"/>
              <a:defRPr sz="1600">
                <a:solidFill>
                  <a:schemeClr val="dk2"/>
                </a:solidFill>
              </a:defRPr>
            </a:lvl6pPr>
            <a:lvl7pPr marL="3200400" lvl="6" indent="-330200">
              <a:spcBef>
                <a:spcPts val="1600"/>
              </a:spcBef>
              <a:spcAft>
                <a:spcPts val="0"/>
              </a:spcAft>
              <a:buClr>
                <a:schemeClr val="dk2"/>
              </a:buClr>
              <a:buSzPts val="1600"/>
              <a:buChar char="●"/>
              <a:defRPr sz="1600">
                <a:solidFill>
                  <a:schemeClr val="dk2"/>
                </a:solidFill>
              </a:defRPr>
            </a:lvl7pPr>
            <a:lvl8pPr marL="3657600" lvl="7" indent="-330200">
              <a:spcBef>
                <a:spcPts val="1600"/>
              </a:spcBef>
              <a:spcAft>
                <a:spcPts val="0"/>
              </a:spcAft>
              <a:buClr>
                <a:schemeClr val="dk2"/>
              </a:buClr>
              <a:buSzPts val="1600"/>
              <a:buChar char="○"/>
              <a:defRPr sz="1600">
                <a:solidFill>
                  <a:schemeClr val="dk2"/>
                </a:solidFill>
              </a:defRPr>
            </a:lvl8pPr>
            <a:lvl9pPr marL="4114800" lvl="8" indent="-330200">
              <a:spcBef>
                <a:spcPts val="1600"/>
              </a:spcBef>
              <a:spcAft>
                <a:spcPts val="1600"/>
              </a:spcAft>
              <a:buClr>
                <a:schemeClr val="dk2"/>
              </a:buClr>
              <a:buSzPts val="1600"/>
              <a:buChar char="■"/>
              <a:defRPr sz="1600">
                <a:solidFill>
                  <a:schemeClr val="dk2"/>
                </a:solidFill>
              </a:defRPr>
            </a:lvl9pPr>
          </a:lstStyle>
          <a:p>
            <a:endParaRPr/>
          </a:p>
        </p:txBody>
      </p:sp>
      <p:sp>
        <p:nvSpPr>
          <p:cNvPr id="27" name="Google Shape;27;p4"/>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Tree>
    <p:extLst>
      <p:ext uri="{BB962C8B-B14F-4D97-AF65-F5344CB8AC3E}">
        <p14:creationId xmlns:p14="http://schemas.microsoft.com/office/powerpoint/2010/main" val="12687285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10"/>
        <p:cNvGrpSpPr/>
        <p:nvPr/>
      </p:nvGrpSpPr>
      <p:grpSpPr>
        <a:xfrm>
          <a:off x="0" y="0"/>
          <a:ext cx="0" cy="0"/>
          <a:chOff x="0" y="0"/>
          <a:chExt cx="0" cy="0"/>
        </a:xfrm>
      </p:grpSpPr>
      <p:sp>
        <p:nvSpPr>
          <p:cNvPr id="11" name="Google Shape;11;p2"/>
          <p:cNvSpPr txBox="1">
            <a:spLocks noGrp="1"/>
          </p:cNvSpPr>
          <p:nvPr>
            <p:ph type="ctrTitle"/>
          </p:nvPr>
        </p:nvSpPr>
        <p:spPr>
          <a:xfrm>
            <a:off x="2927200" y="2554167"/>
            <a:ext cx="7077200" cy="1546400"/>
          </a:xfrm>
          <a:prstGeom prst="rect">
            <a:avLst/>
          </a:prstGeom>
        </p:spPr>
        <p:txBody>
          <a:bodyPr spcFirstLastPara="1" anchor="ctr">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Tree>
    <p:extLst>
      <p:ext uri="{BB962C8B-B14F-4D97-AF65-F5344CB8AC3E}">
        <p14:creationId xmlns:p14="http://schemas.microsoft.com/office/powerpoint/2010/main" val="306046883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2"/>
        <p:cNvGrpSpPr/>
        <p:nvPr/>
      </p:nvGrpSpPr>
      <p:grpSpPr>
        <a:xfrm>
          <a:off x="0" y="0"/>
          <a:ext cx="0" cy="0"/>
          <a:chOff x="0" y="0"/>
          <a:chExt cx="0" cy="0"/>
        </a:xfrm>
      </p:grpSpPr>
      <p:sp>
        <p:nvSpPr>
          <p:cNvPr id="13" name="Google Shape;13;p3"/>
          <p:cNvSpPr txBox="1">
            <a:spLocks noGrp="1"/>
          </p:cNvSpPr>
          <p:nvPr>
            <p:ph type="ctrTitle"/>
          </p:nvPr>
        </p:nvSpPr>
        <p:spPr>
          <a:xfrm>
            <a:off x="2549367" y="2822333"/>
            <a:ext cx="7736800" cy="1546400"/>
          </a:xfrm>
          <a:prstGeom prst="rect">
            <a:avLst/>
          </a:prstGeom>
        </p:spPr>
        <p:txBody>
          <a:bodyPr spcFirstLastPara="1">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4" name="Google Shape;14;p3"/>
          <p:cNvSpPr txBox="1">
            <a:spLocks noGrp="1"/>
          </p:cNvSpPr>
          <p:nvPr>
            <p:ph type="subTitle" idx="1"/>
          </p:nvPr>
        </p:nvSpPr>
        <p:spPr>
          <a:xfrm>
            <a:off x="2549367" y="4193135"/>
            <a:ext cx="7736800" cy="1046400"/>
          </a:xfrm>
          <a:prstGeom prst="rect">
            <a:avLst/>
          </a:prstGeom>
        </p:spPr>
        <p:txBody>
          <a:bodyPr spcFirstLastPara="1">
            <a:noAutofit/>
          </a:bodyPr>
          <a:lstStyle>
            <a:lvl1pPr lvl="0" rtl="0">
              <a:spcBef>
                <a:spcPts val="0"/>
              </a:spcBef>
              <a:spcAft>
                <a:spcPts val="0"/>
              </a:spcAft>
              <a:buClr>
                <a:srgbClr val="666666"/>
              </a:buClr>
              <a:buSzPts val="1800"/>
              <a:buNone/>
              <a:defRPr sz="1800" i="1">
                <a:solidFill>
                  <a:srgbClr val="666666"/>
                </a:solidFill>
              </a:defRPr>
            </a:lvl1pPr>
            <a:lvl2pPr lvl="1" rtl="0">
              <a:spcBef>
                <a:spcPts val="0"/>
              </a:spcBef>
              <a:spcAft>
                <a:spcPts val="0"/>
              </a:spcAft>
              <a:buClr>
                <a:srgbClr val="666666"/>
              </a:buClr>
              <a:buSzPts val="1800"/>
              <a:buNone/>
              <a:defRPr sz="1800" i="1">
                <a:solidFill>
                  <a:srgbClr val="666666"/>
                </a:solidFill>
              </a:defRPr>
            </a:lvl2pPr>
            <a:lvl3pPr lvl="2" rtl="0">
              <a:spcBef>
                <a:spcPts val="0"/>
              </a:spcBef>
              <a:spcAft>
                <a:spcPts val="0"/>
              </a:spcAft>
              <a:buClr>
                <a:srgbClr val="666666"/>
              </a:buClr>
              <a:buSzPts val="1800"/>
              <a:buNone/>
              <a:defRPr sz="1800" i="1">
                <a:solidFill>
                  <a:srgbClr val="666666"/>
                </a:solidFill>
              </a:defRPr>
            </a:lvl3pPr>
            <a:lvl4pPr lvl="3" rtl="0">
              <a:spcBef>
                <a:spcPts val="0"/>
              </a:spcBef>
              <a:spcAft>
                <a:spcPts val="0"/>
              </a:spcAft>
              <a:buClr>
                <a:srgbClr val="666666"/>
              </a:buClr>
              <a:buSzPts val="1800"/>
              <a:buNone/>
              <a:defRPr i="1">
                <a:solidFill>
                  <a:srgbClr val="666666"/>
                </a:solidFill>
              </a:defRPr>
            </a:lvl4pPr>
            <a:lvl5pPr lvl="4" rtl="0">
              <a:spcBef>
                <a:spcPts val="0"/>
              </a:spcBef>
              <a:spcAft>
                <a:spcPts val="0"/>
              </a:spcAft>
              <a:buClr>
                <a:srgbClr val="666666"/>
              </a:buClr>
              <a:buSzPts val="1800"/>
              <a:buNone/>
              <a:defRPr i="1">
                <a:solidFill>
                  <a:srgbClr val="666666"/>
                </a:solidFill>
              </a:defRPr>
            </a:lvl5pPr>
            <a:lvl6pPr lvl="5" rtl="0">
              <a:spcBef>
                <a:spcPts val="0"/>
              </a:spcBef>
              <a:spcAft>
                <a:spcPts val="0"/>
              </a:spcAft>
              <a:buClr>
                <a:srgbClr val="666666"/>
              </a:buClr>
              <a:buSzPts val="1800"/>
              <a:buNone/>
              <a:defRPr i="1">
                <a:solidFill>
                  <a:srgbClr val="666666"/>
                </a:solidFill>
              </a:defRPr>
            </a:lvl6pPr>
            <a:lvl7pPr lvl="6" rtl="0">
              <a:spcBef>
                <a:spcPts val="0"/>
              </a:spcBef>
              <a:spcAft>
                <a:spcPts val="0"/>
              </a:spcAft>
              <a:buClr>
                <a:srgbClr val="666666"/>
              </a:buClr>
              <a:buSzPts val="1800"/>
              <a:buNone/>
              <a:defRPr i="1">
                <a:solidFill>
                  <a:srgbClr val="666666"/>
                </a:solidFill>
              </a:defRPr>
            </a:lvl7pPr>
            <a:lvl8pPr lvl="7" rtl="0">
              <a:spcBef>
                <a:spcPts val="0"/>
              </a:spcBef>
              <a:spcAft>
                <a:spcPts val="0"/>
              </a:spcAft>
              <a:buClr>
                <a:srgbClr val="666666"/>
              </a:buClr>
              <a:buSzPts val="1800"/>
              <a:buNone/>
              <a:defRPr i="1">
                <a:solidFill>
                  <a:srgbClr val="666666"/>
                </a:solidFill>
              </a:defRPr>
            </a:lvl8pPr>
            <a:lvl9pPr lvl="8" rtl="0">
              <a:spcBef>
                <a:spcPts val="0"/>
              </a:spcBef>
              <a:spcAft>
                <a:spcPts val="0"/>
              </a:spcAft>
              <a:buClr>
                <a:srgbClr val="666666"/>
              </a:buClr>
              <a:buSzPts val="1800"/>
              <a:buNone/>
              <a:defRPr i="1">
                <a:solidFill>
                  <a:srgbClr val="666666"/>
                </a:solidFill>
              </a:defRPr>
            </a:lvl9pPr>
          </a:lstStyle>
          <a:p>
            <a:endParaRPr/>
          </a:p>
        </p:txBody>
      </p:sp>
      <p:sp>
        <p:nvSpPr>
          <p:cNvPr id="4" name="Google Shape;9;p1">
            <a:extLst>
              <a:ext uri="{FF2B5EF4-FFF2-40B4-BE49-F238E27FC236}">
                <a16:creationId xmlns:a16="http://schemas.microsoft.com/office/drawing/2014/main" id="{903004A2-1948-A54D-A7F5-E57069E18A4C}"/>
              </a:ext>
            </a:extLst>
          </p:cNvPr>
          <p:cNvSpPr txBox="1">
            <a:spLocks noGrp="1"/>
          </p:cNvSpPr>
          <p:nvPr>
            <p:ph type="sldNum" idx="13"/>
          </p:nvPr>
        </p:nvSpPr>
        <p:spPr>
          <a:ln/>
        </p:spPr>
        <p:txBody>
          <a:bodyPr/>
          <a:lstStyle>
            <a:lvl1pPr>
              <a:defRPr/>
            </a:lvl1pPr>
          </a:lstStyle>
          <a:p>
            <a:pPr>
              <a:defRPr/>
            </a:pPr>
            <a:fld id="{B76541A2-7792-5F41-A1E1-791E895DA28E}" type="slidenum">
              <a:rPr lang="en"/>
              <a:pPr>
                <a:defRPr/>
              </a:pPr>
              <a:t>‹#›</a:t>
            </a:fld>
            <a:endParaRPr lang="en"/>
          </a:p>
        </p:txBody>
      </p:sp>
    </p:spTree>
    <p:extLst>
      <p:ext uri="{BB962C8B-B14F-4D97-AF65-F5344CB8AC3E}">
        <p14:creationId xmlns:p14="http://schemas.microsoft.com/office/powerpoint/2010/main" val="19890821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42"/>
        <p:cNvGrpSpPr/>
        <p:nvPr/>
      </p:nvGrpSpPr>
      <p:grpSpPr>
        <a:xfrm>
          <a:off x="0" y="0"/>
          <a:ext cx="0" cy="0"/>
          <a:chOff x="0" y="0"/>
          <a:chExt cx="0" cy="0"/>
        </a:xfrm>
      </p:grpSpPr>
      <p:cxnSp>
        <p:nvCxnSpPr>
          <p:cNvPr id="3" name="Google Shape;45;p9">
            <a:extLst>
              <a:ext uri="{FF2B5EF4-FFF2-40B4-BE49-F238E27FC236}">
                <a16:creationId xmlns:a16="http://schemas.microsoft.com/office/drawing/2014/main" id="{97351A81-C0DB-6449-88E8-3A9C1E3CB5AB}"/>
              </a:ext>
            </a:extLst>
          </p:cNvPr>
          <p:cNvCxnSpPr>
            <a:cxnSpLocks noChangeShapeType="1"/>
          </p:cNvCxnSpPr>
          <p:nvPr/>
        </p:nvCxnSpPr>
        <p:spPr bwMode="auto">
          <a:xfrm>
            <a:off x="2275418" y="4857750"/>
            <a:ext cx="8428567" cy="0"/>
          </a:xfrm>
          <a:prstGeom prst="straightConnector1">
            <a:avLst/>
          </a:prstGeom>
          <a:noFill/>
          <a:ln w="9525">
            <a:solidFill>
              <a:srgbClr val="CCCCCC"/>
            </a:solidFill>
            <a:round/>
            <a:headEnd/>
            <a:tailEnd/>
          </a:ln>
          <a:extLst>
            <a:ext uri="{909E8E84-426E-40DD-AFC4-6F175D3DCCD1}">
              <a14:hiddenFill xmlns:a14="http://schemas.microsoft.com/office/drawing/2010/main">
                <a:noFill/>
              </a14:hiddenFill>
            </a:ext>
          </a:extLst>
        </p:spPr>
      </p:cxnSp>
      <p:sp>
        <p:nvSpPr>
          <p:cNvPr id="43" name="Google Shape;43;p9"/>
          <p:cNvSpPr txBox="1">
            <a:spLocks noGrp="1"/>
          </p:cNvSpPr>
          <p:nvPr>
            <p:ph type="body" idx="1"/>
          </p:nvPr>
        </p:nvSpPr>
        <p:spPr>
          <a:xfrm>
            <a:off x="2123133" y="4853700"/>
            <a:ext cx="8750000" cy="692800"/>
          </a:xfrm>
          <a:prstGeom prst="rect">
            <a:avLst/>
          </a:prstGeom>
        </p:spPr>
        <p:txBody>
          <a:bodyPr spcFirstLastPara="1">
            <a:noAutofit/>
          </a:bodyPr>
          <a:lstStyle>
            <a:lvl1pPr marL="457189" lvl="0" indent="-228594">
              <a:spcBef>
                <a:spcPts val="360"/>
              </a:spcBef>
              <a:spcAft>
                <a:spcPts val="0"/>
              </a:spcAft>
              <a:buClr>
                <a:srgbClr val="666666"/>
              </a:buClr>
              <a:buSzPts val="1600"/>
              <a:buNone/>
              <a:defRPr sz="1600" i="1">
                <a:solidFill>
                  <a:srgbClr val="666666"/>
                </a:solidFill>
              </a:defRPr>
            </a:lvl1pPr>
          </a:lstStyle>
          <a:p>
            <a:endParaRPr/>
          </a:p>
        </p:txBody>
      </p:sp>
      <p:sp>
        <p:nvSpPr>
          <p:cNvPr id="4" name="Google Shape;44;p9">
            <a:extLst>
              <a:ext uri="{FF2B5EF4-FFF2-40B4-BE49-F238E27FC236}">
                <a16:creationId xmlns:a16="http://schemas.microsoft.com/office/drawing/2014/main" id="{1FBA1030-AA7C-4F47-A554-F6055C504F49}"/>
              </a:ext>
            </a:extLst>
          </p:cNvPr>
          <p:cNvSpPr txBox="1">
            <a:spLocks noGrp="1"/>
          </p:cNvSpPr>
          <p:nvPr>
            <p:ph type="sldNum" idx="10"/>
          </p:nvPr>
        </p:nvSpPr>
        <p:spPr/>
        <p:txBody>
          <a:bodyPr/>
          <a:lstStyle>
            <a:lvl1pPr lvl="0">
              <a:buNone/>
              <a:defRPr smtClean="0"/>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defRPr/>
            </a:pPr>
            <a:fld id="{E0EB1D73-FB41-114D-A27F-C0A80018E1CB}" type="slidenum">
              <a:rPr lang="en"/>
              <a:pPr>
                <a:defRPr/>
              </a:pPr>
              <a:t>‹#›</a:t>
            </a:fld>
            <a:endParaRPr lang="en"/>
          </a:p>
        </p:txBody>
      </p:sp>
    </p:spTree>
    <p:extLst>
      <p:ext uri="{BB962C8B-B14F-4D97-AF65-F5344CB8AC3E}">
        <p14:creationId xmlns:p14="http://schemas.microsoft.com/office/powerpoint/2010/main" val="421064832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0"/>
        <p:cNvGrpSpPr/>
        <p:nvPr/>
      </p:nvGrpSpPr>
      <p:grpSpPr>
        <a:xfrm>
          <a:off x="0" y="0"/>
          <a:ext cx="0" cy="0"/>
          <a:chOff x="0" y="0"/>
          <a:chExt cx="0" cy="0"/>
        </a:xfrm>
      </p:grpSpPr>
      <p:sp>
        <p:nvSpPr>
          <p:cNvPr id="2" name="Google Shape;9;p1">
            <a:extLst>
              <a:ext uri="{FF2B5EF4-FFF2-40B4-BE49-F238E27FC236}">
                <a16:creationId xmlns:a16="http://schemas.microsoft.com/office/drawing/2014/main" id="{7B02A8F0-5F91-7844-B4E4-D0D6084C46B3}"/>
              </a:ext>
            </a:extLst>
          </p:cNvPr>
          <p:cNvSpPr txBox="1">
            <a:spLocks noGrp="1"/>
          </p:cNvSpPr>
          <p:nvPr>
            <p:ph type="sldNum" idx="13"/>
          </p:nvPr>
        </p:nvSpPr>
        <p:spPr>
          <a:ln/>
        </p:spPr>
        <p:txBody>
          <a:bodyPr/>
          <a:lstStyle>
            <a:lvl1pPr>
              <a:defRPr/>
            </a:lvl1pPr>
          </a:lstStyle>
          <a:p>
            <a:pPr>
              <a:defRPr/>
            </a:pPr>
            <a:fld id="{5AE7C49E-499D-2944-A3AE-912A785E990B}" type="slidenum">
              <a:rPr lang="en"/>
              <a:pPr>
                <a:defRPr/>
              </a:pPr>
              <a:t>‹#›</a:t>
            </a:fld>
            <a:endParaRPr lang="en"/>
          </a:p>
        </p:txBody>
      </p:sp>
    </p:spTree>
    <p:extLst>
      <p:ext uri="{BB962C8B-B14F-4D97-AF65-F5344CB8AC3E}">
        <p14:creationId xmlns:p14="http://schemas.microsoft.com/office/powerpoint/2010/main" val="347086218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grpSp>
        <p:nvGrpSpPr>
          <p:cNvPr id="9" name="Google Shape;9;p2"/>
          <p:cNvGrpSpPr/>
          <p:nvPr/>
        </p:nvGrpSpPr>
        <p:grpSpPr>
          <a:xfrm>
            <a:off x="1" y="4286202"/>
            <a:ext cx="12191539" cy="4374933"/>
            <a:chOff x="0" y="3214650"/>
            <a:chExt cx="9143654" cy="3281200"/>
          </a:xfrm>
        </p:grpSpPr>
        <p:sp>
          <p:nvSpPr>
            <p:cNvPr id="10" name="Google Shape;10;p2"/>
            <p:cNvSpPr/>
            <p:nvPr/>
          </p:nvSpPr>
          <p:spPr>
            <a:xfrm>
              <a:off x="7800" y="3214650"/>
              <a:ext cx="9129022" cy="1326015"/>
            </a:xfrm>
            <a:custGeom>
              <a:avLst/>
              <a:gdLst/>
              <a:ahLst/>
              <a:cxnLst/>
              <a:rect l="l" t="t" r="r" b="b"/>
              <a:pathLst>
                <a:path w="284504" h="67905" extrusionOk="0">
                  <a:moveTo>
                    <a:pt x="0" y="1"/>
                  </a:moveTo>
                  <a:lnTo>
                    <a:pt x="0" y="64530"/>
                  </a:lnTo>
                  <a:lnTo>
                    <a:pt x="7326" y="67904"/>
                  </a:lnTo>
                  <a:lnTo>
                    <a:pt x="277148" y="67904"/>
                  </a:lnTo>
                  <a:lnTo>
                    <a:pt x="284504" y="65138"/>
                  </a:lnTo>
                  <a:lnTo>
                    <a:pt x="28450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1" name="Google Shape;11;p2"/>
            <p:cNvSpPr/>
            <p:nvPr/>
          </p:nvSpPr>
          <p:spPr>
            <a:xfrm>
              <a:off x="7798" y="4256425"/>
              <a:ext cx="962657" cy="284225"/>
            </a:xfrm>
            <a:custGeom>
              <a:avLst/>
              <a:gdLst/>
              <a:ahLst/>
              <a:cxnLst/>
              <a:rect l="l" t="t" r="r" b="b"/>
              <a:pathLst>
                <a:path w="30001" h="11369" extrusionOk="0">
                  <a:moveTo>
                    <a:pt x="0" y="0"/>
                  </a:moveTo>
                  <a:lnTo>
                    <a:pt x="0" y="3618"/>
                  </a:lnTo>
                  <a:lnTo>
                    <a:pt x="19636" y="11368"/>
                  </a:lnTo>
                  <a:lnTo>
                    <a:pt x="30001" y="11368"/>
                  </a:lnTo>
                  <a:lnTo>
                    <a:pt x="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 name="Google Shape;12;p2"/>
            <p:cNvSpPr/>
            <p:nvPr/>
          </p:nvSpPr>
          <p:spPr>
            <a:xfrm>
              <a:off x="7798" y="4144725"/>
              <a:ext cx="1404470" cy="395925"/>
            </a:xfrm>
            <a:custGeom>
              <a:avLst/>
              <a:gdLst/>
              <a:ahLst/>
              <a:cxnLst/>
              <a:rect l="l" t="t" r="r" b="b"/>
              <a:pathLst>
                <a:path w="43770" h="15837" extrusionOk="0">
                  <a:moveTo>
                    <a:pt x="0" y="0"/>
                  </a:moveTo>
                  <a:lnTo>
                    <a:pt x="0" y="1459"/>
                  </a:lnTo>
                  <a:lnTo>
                    <a:pt x="39241" y="15836"/>
                  </a:lnTo>
                  <a:lnTo>
                    <a:pt x="43770" y="15836"/>
                  </a:lnTo>
                  <a:lnTo>
                    <a:pt x="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3" name="Google Shape;13;p2"/>
            <p:cNvSpPr/>
            <p:nvPr/>
          </p:nvSpPr>
          <p:spPr>
            <a:xfrm>
              <a:off x="8173509" y="4256425"/>
              <a:ext cx="963620" cy="284225"/>
            </a:xfrm>
            <a:custGeom>
              <a:avLst/>
              <a:gdLst/>
              <a:ahLst/>
              <a:cxnLst/>
              <a:rect l="l" t="t" r="r" b="b"/>
              <a:pathLst>
                <a:path w="30031" h="11369" extrusionOk="0">
                  <a:moveTo>
                    <a:pt x="30031" y="0"/>
                  </a:moveTo>
                  <a:lnTo>
                    <a:pt x="0" y="11368"/>
                  </a:lnTo>
                  <a:lnTo>
                    <a:pt x="10365" y="11368"/>
                  </a:lnTo>
                  <a:lnTo>
                    <a:pt x="30031" y="3618"/>
                  </a:lnTo>
                  <a:lnTo>
                    <a:pt x="30031"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4" name="Google Shape;14;p2"/>
            <p:cNvSpPr/>
            <p:nvPr/>
          </p:nvSpPr>
          <p:spPr>
            <a:xfrm>
              <a:off x="7732642" y="4144725"/>
              <a:ext cx="1404470" cy="395925"/>
            </a:xfrm>
            <a:custGeom>
              <a:avLst/>
              <a:gdLst/>
              <a:ahLst/>
              <a:cxnLst/>
              <a:rect l="l" t="t" r="r" b="b"/>
              <a:pathLst>
                <a:path w="43770" h="15837" extrusionOk="0">
                  <a:moveTo>
                    <a:pt x="43770" y="0"/>
                  </a:moveTo>
                  <a:lnTo>
                    <a:pt x="0" y="15836"/>
                  </a:lnTo>
                  <a:lnTo>
                    <a:pt x="4499" y="15836"/>
                  </a:lnTo>
                  <a:lnTo>
                    <a:pt x="43770" y="1459"/>
                  </a:lnTo>
                  <a:lnTo>
                    <a:pt x="43770"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5" name="Google Shape;15;p2"/>
            <p:cNvSpPr/>
            <p:nvPr/>
          </p:nvSpPr>
          <p:spPr>
            <a:xfrm>
              <a:off x="0" y="4770100"/>
              <a:ext cx="9143654" cy="360225"/>
            </a:xfrm>
            <a:custGeom>
              <a:avLst/>
              <a:gdLst/>
              <a:ahLst/>
              <a:cxnLst/>
              <a:rect l="l" t="t" r="r" b="b"/>
              <a:pathLst>
                <a:path w="284960" h="14409" extrusionOk="0">
                  <a:moveTo>
                    <a:pt x="0" y="1"/>
                  </a:moveTo>
                  <a:lnTo>
                    <a:pt x="0" y="14408"/>
                  </a:lnTo>
                  <a:lnTo>
                    <a:pt x="284960" y="14408"/>
                  </a:lnTo>
                  <a:lnTo>
                    <a:pt x="284960"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6" name="Google Shape;16;p2"/>
            <p:cNvSpPr/>
            <p:nvPr/>
          </p:nvSpPr>
          <p:spPr>
            <a:xfrm>
              <a:off x="0" y="4770100"/>
              <a:ext cx="9143654" cy="180875"/>
            </a:xfrm>
            <a:custGeom>
              <a:avLst/>
              <a:gdLst/>
              <a:ahLst/>
              <a:cxnLst/>
              <a:rect l="l" t="t" r="r" b="b"/>
              <a:pathLst>
                <a:path w="284960" h="7235" extrusionOk="0">
                  <a:moveTo>
                    <a:pt x="0" y="1"/>
                  </a:moveTo>
                  <a:lnTo>
                    <a:pt x="0" y="1825"/>
                  </a:lnTo>
                  <a:lnTo>
                    <a:pt x="284960" y="7235"/>
                  </a:lnTo>
                  <a:lnTo>
                    <a:pt x="284960" y="1"/>
                  </a:ln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7" name="Google Shape;17;p2"/>
            <p:cNvSpPr/>
            <p:nvPr/>
          </p:nvSpPr>
          <p:spPr>
            <a:xfrm>
              <a:off x="675917" y="4770100"/>
              <a:ext cx="7790909" cy="360225"/>
            </a:xfrm>
            <a:custGeom>
              <a:avLst/>
              <a:gdLst/>
              <a:ahLst/>
              <a:cxnLst/>
              <a:rect l="l" t="t" r="r" b="b"/>
              <a:pathLst>
                <a:path w="242802" h="14409" extrusionOk="0">
                  <a:moveTo>
                    <a:pt x="0" y="1"/>
                  </a:moveTo>
                  <a:lnTo>
                    <a:pt x="19089" y="14408"/>
                  </a:lnTo>
                  <a:lnTo>
                    <a:pt x="223713" y="14408"/>
                  </a:lnTo>
                  <a:cubicBezTo>
                    <a:pt x="229792" y="9819"/>
                    <a:pt x="235658" y="5411"/>
                    <a:pt x="242801" y="1"/>
                  </a:cubicBezTo>
                  <a:close/>
                </a:path>
              </a:pathLst>
            </a:custGeom>
            <a:solidFill>
              <a:srgbClr val="282848">
                <a:alpha val="285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8" name="Google Shape;18;p2"/>
            <p:cNvSpPr/>
            <p:nvPr/>
          </p:nvSpPr>
          <p:spPr>
            <a:xfrm>
              <a:off x="0" y="4540625"/>
              <a:ext cx="9143654" cy="229500"/>
            </a:xfrm>
            <a:custGeom>
              <a:avLst/>
              <a:gdLst/>
              <a:ahLst/>
              <a:cxnLst/>
              <a:rect l="l" t="t" r="r" b="b"/>
              <a:pathLst>
                <a:path w="284960" h="9180" extrusionOk="0">
                  <a:moveTo>
                    <a:pt x="0" y="0"/>
                  </a:moveTo>
                  <a:lnTo>
                    <a:pt x="0" y="9180"/>
                  </a:lnTo>
                  <a:lnTo>
                    <a:pt x="284960" y="9180"/>
                  </a:lnTo>
                  <a:lnTo>
                    <a:pt x="28496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9" name="Google Shape;19;p2"/>
            <p:cNvSpPr/>
            <p:nvPr/>
          </p:nvSpPr>
          <p:spPr>
            <a:xfrm>
              <a:off x="0" y="4540625"/>
              <a:ext cx="9143654" cy="61575"/>
            </a:xfrm>
            <a:custGeom>
              <a:avLst/>
              <a:gdLst/>
              <a:ahLst/>
              <a:cxnLst/>
              <a:rect l="l" t="t" r="r" b="b"/>
              <a:pathLst>
                <a:path w="284960" h="2463" extrusionOk="0">
                  <a:moveTo>
                    <a:pt x="0" y="0"/>
                  </a:moveTo>
                  <a:lnTo>
                    <a:pt x="0" y="943"/>
                  </a:lnTo>
                  <a:lnTo>
                    <a:pt x="284960" y="2462"/>
                  </a:lnTo>
                  <a:lnTo>
                    <a:pt x="284960" y="0"/>
                  </a:ln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0" name="Google Shape;20;p2"/>
            <p:cNvSpPr/>
            <p:nvPr/>
          </p:nvSpPr>
          <p:spPr>
            <a:xfrm>
              <a:off x="242847" y="4540625"/>
              <a:ext cx="8659903" cy="229500"/>
            </a:xfrm>
            <a:custGeom>
              <a:avLst/>
              <a:gdLst/>
              <a:ahLst/>
              <a:cxnLst/>
              <a:rect l="l" t="t" r="r" b="b"/>
              <a:pathLst>
                <a:path w="269884" h="9180" extrusionOk="0">
                  <a:moveTo>
                    <a:pt x="1" y="0"/>
                  </a:moveTo>
                  <a:lnTo>
                    <a:pt x="11399" y="9180"/>
                  </a:lnTo>
                  <a:lnTo>
                    <a:pt x="258425" y="9180"/>
                  </a:lnTo>
                  <a:cubicBezTo>
                    <a:pt x="264504" y="4286"/>
                    <a:pt x="269884" y="0"/>
                    <a:pt x="269884" y="0"/>
                  </a:cubicBezTo>
                  <a:close/>
                </a:path>
              </a:pathLst>
            </a:custGeom>
            <a:solidFill>
              <a:srgbClr val="282848">
                <a:alpha val="285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1" name="Google Shape;21;p2"/>
            <p:cNvSpPr/>
            <p:nvPr/>
          </p:nvSpPr>
          <p:spPr>
            <a:xfrm>
              <a:off x="242847" y="4540625"/>
              <a:ext cx="8657978" cy="1955225"/>
            </a:xfrm>
            <a:custGeom>
              <a:avLst/>
              <a:gdLst/>
              <a:ahLst/>
              <a:cxnLst/>
              <a:rect l="l" t="t" r="r" b="b"/>
              <a:pathLst>
                <a:path w="269824" h="78209" extrusionOk="0">
                  <a:moveTo>
                    <a:pt x="1" y="0"/>
                  </a:moveTo>
                  <a:lnTo>
                    <a:pt x="134927" y="78208"/>
                  </a:lnTo>
                  <a:lnTo>
                    <a:pt x="269823"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 name="Google Shape;22;p2"/>
            <p:cNvSpPr/>
            <p:nvPr/>
          </p:nvSpPr>
          <p:spPr>
            <a:xfrm>
              <a:off x="636897" y="4540625"/>
              <a:ext cx="7868914" cy="1777400"/>
            </a:xfrm>
            <a:custGeom>
              <a:avLst/>
              <a:gdLst/>
              <a:ahLst/>
              <a:cxnLst/>
              <a:rect l="l" t="t" r="r" b="b"/>
              <a:pathLst>
                <a:path w="245233" h="71096" extrusionOk="0">
                  <a:moveTo>
                    <a:pt x="0" y="0"/>
                  </a:moveTo>
                  <a:lnTo>
                    <a:pt x="122647" y="71096"/>
                  </a:lnTo>
                  <a:lnTo>
                    <a:pt x="245233" y="0"/>
                  </a:lnTo>
                  <a:lnTo>
                    <a:pt x="234838" y="0"/>
                  </a:lnTo>
                  <a:cubicBezTo>
                    <a:pt x="201372" y="19423"/>
                    <a:pt x="122647" y="65077"/>
                    <a:pt x="122647" y="65077"/>
                  </a:cubicBezTo>
                  <a:lnTo>
                    <a:pt x="10396"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 name="Google Shape;23;p2"/>
            <p:cNvSpPr/>
            <p:nvPr/>
          </p:nvSpPr>
          <p:spPr>
            <a:xfrm>
              <a:off x="1266991" y="4540625"/>
              <a:ext cx="6609768" cy="1493200"/>
            </a:xfrm>
            <a:custGeom>
              <a:avLst/>
              <a:gdLst/>
              <a:ahLst/>
              <a:cxnLst/>
              <a:rect l="l" t="t" r="r" b="b"/>
              <a:pathLst>
                <a:path w="205992" h="59728" extrusionOk="0">
                  <a:moveTo>
                    <a:pt x="0" y="0"/>
                  </a:moveTo>
                  <a:lnTo>
                    <a:pt x="103011" y="59728"/>
                  </a:lnTo>
                  <a:lnTo>
                    <a:pt x="205992" y="0"/>
                  </a:lnTo>
                  <a:lnTo>
                    <a:pt x="201493" y="0"/>
                  </a:lnTo>
                  <a:lnTo>
                    <a:pt x="103011" y="57114"/>
                  </a:lnTo>
                  <a:lnTo>
                    <a:pt x="4529" y="0"/>
                  </a:ln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4" name="Google Shape;24;p2"/>
            <p:cNvSpPr/>
            <p:nvPr/>
          </p:nvSpPr>
          <p:spPr>
            <a:xfrm>
              <a:off x="1487408" y="5000350"/>
              <a:ext cx="6061650" cy="300950"/>
            </a:xfrm>
            <a:custGeom>
              <a:avLst/>
              <a:gdLst/>
              <a:ahLst/>
              <a:cxnLst/>
              <a:rect l="l" t="t" r="r" b="b"/>
              <a:pathLst>
                <a:path w="188910" h="12038" extrusionOk="0">
                  <a:moveTo>
                    <a:pt x="0" y="1"/>
                  </a:moveTo>
                  <a:cubicBezTo>
                    <a:pt x="7797" y="3653"/>
                    <a:pt x="16982" y="6945"/>
                    <a:pt x="32668" y="6945"/>
                  </a:cubicBezTo>
                  <a:cubicBezTo>
                    <a:pt x="37346" y="6945"/>
                    <a:pt x="42602" y="6652"/>
                    <a:pt x="48573" y="5989"/>
                  </a:cubicBezTo>
                  <a:cubicBezTo>
                    <a:pt x="52188" y="5587"/>
                    <a:pt x="55475" y="5414"/>
                    <a:pt x="58568" y="5414"/>
                  </a:cubicBezTo>
                  <a:cubicBezTo>
                    <a:pt x="77716" y="5414"/>
                    <a:pt x="89445" y="12037"/>
                    <a:pt x="125504" y="12037"/>
                  </a:cubicBezTo>
                  <a:cubicBezTo>
                    <a:pt x="167359" y="12037"/>
                    <a:pt x="188910" y="1"/>
                    <a:pt x="188910" y="1"/>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5" name="Google Shape;25;p2"/>
            <p:cNvSpPr/>
            <p:nvPr/>
          </p:nvSpPr>
          <p:spPr>
            <a:xfrm>
              <a:off x="441830" y="4540625"/>
              <a:ext cx="8153723" cy="300950"/>
            </a:xfrm>
            <a:custGeom>
              <a:avLst/>
              <a:gdLst/>
              <a:ahLst/>
              <a:cxnLst/>
              <a:rect l="l" t="t" r="r" b="b"/>
              <a:pathLst>
                <a:path w="254109" h="12038" extrusionOk="0">
                  <a:moveTo>
                    <a:pt x="0" y="0"/>
                  </a:moveTo>
                  <a:cubicBezTo>
                    <a:pt x="0" y="0"/>
                    <a:pt x="28967" y="12037"/>
                    <a:pt x="85260" y="12037"/>
                  </a:cubicBezTo>
                  <a:cubicBezTo>
                    <a:pt x="133697" y="12037"/>
                    <a:pt x="149490" y="5414"/>
                    <a:pt x="175251" y="5414"/>
                  </a:cubicBezTo>
                  <a:cubicBezTo>
                    <a:pt x="179413" y="5414"/>
                    <a:pt x="183835" y="5587"/>
                    <a:pt x="188697" y="5988"/>
                  </a:cubicBezTo>
                  <a:cubicBezTo>
                    <a:pt x="196698" y="6649"/>
                    <a:pt x="203752" y="6941"/>
                    <a:pt x="210036" y="6941"/>
                  </a:cubicBezTo>
                  <a:cubicBezTo>
                    <a:pt x="231203" y="6941"/>
                    <a:pt x="243632" y="3633"/>
                    <a:pt x="254108" y="0"/>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6" name="Google Shape;26;p2"/>
            <p:cNvSpPr/>
            <p:nvPr/>
          </p:nvSpPr>
          <p:spPr>
            <a:xfrm>
              <a:off x="1873660" y="5000350"/>
              <a:ext cx="5289207" cy="107175"/>
            </a:xfrm>
            <a:custGeom>
              <a:avLst/>
              <a:gdLst/>
              <a:ahLst/>
              <a:cxnLst/>
              <a:rect l="l" t="t" r="r" b="b"/>
              <a:pathLst>
                <a:path w="164837" h="4287" extrusionOk="0">
                  <a:moveTo>
                    <a:pt x="0" y="1"/>
                  </a:moveTo>
                  <a:cubicBezTo>
                    <a:pt x="6759" y="1306"/>
                    <a:pt x="14750" y="2486"/>
                    <a:pt x="28331" y="2486"/>
                  </a:cubicBezTo>
                  <a:cubicBezTo>
                    <a:pt x="32463" y="2486"/>
                    <a:pt x="37113" y="2377"/>
                    <a:pt x="42402" y="2128"/>
                  </a:cubicBezTo>
                  <a:cubicBezTo>
                    <a:pt x="45558" y="1984"/>
                    <a:pt x="48427" y="1922"/>
                    <a:pt x="51129" y="1922"/>
                  </a:cubicBezTo>
                  <a:cubicBezTo>
                    <a:pt x="67813" y="1922"/>
                    <a:pt x="78071" y="4286"/>
                    <a:pt x="109516" y="4286"/>
                  </a:cubicBezTo>
                  <a:cubicBezTo>
                    <a:pt x="146021" y="4286"/>
                    <a:pt x="164836" y="1"/>
                    <a:pt x="164836" y="1"/>
                  </a:cubicBezTo>
                  <a:close/>
                </a:path>
              </a:pathLst>
            </a:custGeom>
            <a:solidFill>
              <a:srgbClr val="282848">
                <a:alpha val="13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27" name="Google Shape;27;p2"/>
          <p:cNvSpPr txBox="1">
            <a:spLocks noGrp="1"/>
          </p:cNvSpPr>
          <p:nvPr>
            <p:ph type="ctrTitle"/>
          </p:nvPr>
        </p:nvSpPr>
        <p:spPr>
          <a:xfrm>
            <a:off x="6096000" y="1952500"/>
            <a:ext cx="5136000" cy="2104800"/>
          </a:xfrm>
          <a:prstGeom prst="rect">
            <a:avLst/>
          </a:prstGeom>
          <a:noFill/>
        </p:spPr>
        <p:txBody>
          <a:bodyPr spcFirstLastPara="1" wrap="square" lIns="91425" tIns="91425" rIns="91425" bIns="91425" anchor="ctr" anchorCtr="0">
            <a:noAutofit/>
          </a:bodyPr>
          <a:lstStyle>
            <a:lvl1pPr lvl="0">
              <a:lnSpc>
                <a:spcPct val="90000"/>
              </a:lnSpc>
              <a:spcBef>
                <a:spcPts val="0"/>
              </a:spcBef>
              <a:spcAft>
                <a:spcPts val="0"/>
              </a:spcAft>
              <a:buClr>
                <a:schemeClr val="accent2"/>
              </a:buClr>
              <a:buSzPts val="5200"/>
              <a:buNone/>
              <a:defRPr sz="6200" b="1">
                <a:solidFill>
                  <a:schemeClr val="accent2"/>
                </a:solidFill>
              </a:defRPr>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28" name="Google Shape;28;p2"/>
          <p:cNvSpPr txBox="1">
            <a:spLocks noGrp="1"/>
          </p:cNvSpPr>
          <p:nvPr>
            <p:ph type="subTitle" idx="1"/>
          </p:nvPr>
        </p:nvSpPr>
        <p:spPr>
          <a:xfrm>
            <a:off x="6096000" y="4428333"/>
            <a:ext cx="4890000" cy="631600"/>
          </a:xfrm>
          <a:prstGeom prst="rect">
            <a:avLst/>
          </a:prstGeom>
          <a:noFill/>
        </p:spPr>
        <p:txBody>
          <a:bodyPr spcFirstLastPara="1" wrap="square" lIns="91425" tIns="91425" rIns="91425" bIns="91425" anchor="ctr" anchorCtr="0">
            <a:noAutofit/>
          </a:bodyPr>
          <a:lstStyle>
            <a:lvl1pPr lvl="0">
              <a:lnSpc>
                <a:spcPct val="100000"/>
              </a:lnSpc>
              <a:spcBef>
                <a:spcPts val="0"/>
              </a:spcBef>
              <a:spcAft>
                <a:spcPts val="0"/>
              </a:spcAft>
              <a:buSzPts val="1400"/>
              <a:buNone/>
              <a:defRPr sz="16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grpSp>
        <p:nvGrpSpPr>
          <p:cNvPr id="29" name="Google Shape;29;p2"/>
          <p:cNvGrpSpPr/>
          <p:nvPr/>
        </p:nvGrpSpPr>
        <p:grpSpPr>
          <a:xfrm rot="343916">
            <a:off x="9651563" y="-696589"/>
            <a:ext cx="3558061" cy="5354273"/>
            <a:chOff x="5219200" y="-59750"/>
            <a:chExt cx="3222725" cy="4849650"/>
          </a:xfrm>
        </p:grpSpPr>
        <p:sp>
          <p:nvSpPr>
            <p:cNvPr id="30" name="Google Shape;30;p2"/>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1" name="Google Shape;31;p2"/>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2" name="Google Shape;32;p2"/>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3" name="Google Shape;33;p2"/>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4" name="Google Shape;34;p2"/>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5" name="Google Shape;35;p2"/>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6" name="Google Shape;36;p2"/>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7" name="Google Shape;37;p2"/>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8" name="Google Shape;38;p2"/>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 name="Google Shape;39;p2"/>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 name="Google Shape;40;p2"/>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 name="Google Shape;41;p2"/>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 name="Google Shape;42;p2"/>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3" name="Google Shape;43;p2"/>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4" name="Google Shape;44;p2"/>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 name="Google Shape;45;p2"/>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6" name="Google Shape;46;p2"/>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7" name="Google Shape;47;p2"/>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 name="Google Shape;48;p2"/>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9" name="Google Shape;49;p2"/>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0" name="Google Shape;50;p2"/>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1" name="Google Shape;51;p2"/>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52" name="Google Shape;52;p2"/>
          <p:cNvGrpSpPr/>
          <p:nvPr/>
        </p:nvGrpSpPr>
        <p:grpSpPr>
          <a:xfrm rot="10800000">
            <a:off x="1898855" y="-3784712"/>
            <a:ext cx="3557888" cy="5354013"/>
            <a:chOff x="5219200" y="-59750"/>
            <a:chExt cx="3222725" cy="4849650"/>
          </a:xfrm>
        </p:grpSpPr>
        <p:sp>
          <p:nvSpPr>
            <p:cNvPr id="53" name="Google Shape;53;p2"/>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 name="Google Shape;54;p2"/>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5" name="Google Shape;55;p2"/>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6" name="Google Shape;56;p2"/>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7" name="Google Shape;57;p2"/>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 name="Google Shape;58;p2"/>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 name="Google Shape;59;p2"/>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0" name="Google Shape;60;p2"/>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1" name="Google Shape;61;p2"/>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2" name="Google Shape;62;p2"/>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3" name="Google Shape;63;p2"/>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4" name="Google Shape;64;p2"/>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5" name="Google Shape;65;p2"/>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6" name="Google Shape;66;p2"/>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7" name="Google Shape;67;p2"/>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8" name="Google Shape;68;p2"/>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69" name="Google Shape;69;p2"/>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0" name="Google Shape;70;p2"/>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1" name="Google Shape;71;p2"/>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2" name="Google Shape;72;p2"/>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3" name="Google Shape;73;p2"/>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4" name="Google Shape;74;p2"/>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75" name="Google Shape;75;p2"/>
          <p:cNvSpPr/>
          <p:nvPr/>
        </p:nvSpPr>
        <p:spPr>
          <a:xfrm>
            <a:off x="448000" y="-139700"/>
            <a:ext cx="1170800" cy="2504000"/>
          </a:xfrm>
          <a:prstGeom prst="rect">
            <a:avLst/>
          </a:prstGeom>
          <a:solidFill>
            <a:schemeClr val="accent4"/>
          </a:solidFill>
          <a:ln>
            <a:noFill/>
          </a:ln>
          <a:effectLst>
            <a:outerShdw blurRad="57150" dist="19050" dir="5400000" algn="bl" rotWithShape="0">
              <a:schemeClr val="dk1">
                <a:alpha val="50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13588292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76"/>
        <p:cNvGrpSpPr/>
        <p:nvPr/>
      </p:nvGrpSpPr>
      <p:grpSpPr>
        <a:xfrm>
          <a:off x="0" y="0"/>
          <a:ext cx="0" cy="0"/>
          <a:chOff x="0" y="0"/>
          <a:chExt cx="0" cy="0"/>
        </a:xfrm>
      </p:grpSpPr>
      <p:sp>
        <p:nvSpPr>
          <p:cNvPr id="77" name="Google Shape;77;p3"/>
          <p:cNvSpPr/>
          <p:nvPr/>
        </p:nvSpPr>
        <p:spPr>
          <a:xfrm>
            <a:off x="-63500" y="4673600"/>
            <a:ext cx="12395200" cy="23116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78" name="Google Shape;78;p3"/>
          <p:cNvSpPr txBox="1">
            <a:spLocks noGrp="1"/>
          </p:cNvSpPr>
          <p:nvPr>
            <p:ph type="title"/>
          </p:nvPr>
        </p:nvSpPr>
        <p:spPr>
          <a:xfrm>
            <a:off x="1223000" y="2293000"/>
            <a:ext cx="48768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7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79" name="Google Shape;79;p3"/>
          <p:cNvSpPr txBox="1">
            <a:spLocks noGrp="1"/>
          </p:cNvSpPr>
          <p:nvPr>
            <p:ph type="title" idx="2" hasCustomPrompt="1"/>
          </p:nvPr>
        </p:nvSpPr>
        <p:spPr>
          <a:xfrm>
            <a:off x="1899200" y="1142417"/>
            <a:ext cx="3524400" cy="1122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7000" b="1">
                <a:solidFill>
                  <a:schemeClr val="accent2"/>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80" name="Google Shape;80;p3"/>
          <p:cNvSpPr txBox="1">
            <a:spLocks noGrp="1"/>
          </p:cNvSpPr>
          <p:nvPr>
            <p:ph type="subTitle" idx="1"/>
          </p:nvPr>
        </p:nvSpPr>
        <p:spPr>
          <a:xfrm>
            <a:off x="1743400" y="3388933"/>
            <a:ext cx="3836000" cy="813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81" name="Google Shape;81;p3"/>
          <p:cNvGrpSpPr/>
          <p:nvPr/>
        </p:nvGrpSpPr>
        <p:grpSpPr>
          <a:xfrm rot="10800000">
            <a:off x="-1658679" y="-3721212"/>
            <a:ext cx="3557888" cy="5354013"/>
            <a:chOff x="5219200" y="-59750"/>
            <a:chExt cx="3222725" cy="4849650"/>
          </a:xfrm>
        </p:grpSpPr>
        <p:sp>
          <p:nvSpPr>
            <p:cNvPr id="82" name="Google Shape;82;p3"/>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3" name="Google Shape;83;p3"/>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4" name="Google Shape;84;p3"/>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5" name="Google Shape;85;p3"/>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6" name="Google Shape;86;p3"/>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7" name="Google Shape;87;p3"/>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8" name="Google Shape;88;p3"/>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89" name="Google Shape;89;p3"/>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0" name="Google Shape;90;p3"/>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1" name="Google Shape;91;p3"/>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2" name="Google Shape;92;p3"/>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3" name="Google Shape;93;p3"/>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4" name="Google Shape;94;p3"/>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5" name="Google Shape;95;p3"/>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6" name="Google Shape;96;p3"/>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7" name="Google Shape;97;p3"/>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8" name="Google Shape;98;p3"/>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99" name="Google Shape;99;p3"/>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0" name="Google Shape;100;p3"/>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1" name="Google Shape;101;p3"/>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2" name="Google Shape;102;p3"/>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3" name="Google Shape;103;p3"/>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280791295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04"/>
        <p:cNvGrpSpPr/>
        <p:nvPr/>
      </p:nvGrpSpPr>
      <p:grpSpPr>
        <a:xfrm>
          <a:off x="0" y="0"/>
          <a:ext cx="0" cy="0"/>
          <a:chOff x="0" y="0"/>
          <a:chExt cx="0" cy="0"/>
        </a:xfrm>
      </p:grpSpPr>
      <p:sp>
        <p:nvSpPr>
          <p:cNvPr id="105" name="Google Shape;105;p4"/>
          <p:cNvSpPr txBox="1">
            <a:spLocks noGrp="1"/>
          </p:cNvSpPr>
          <p:nvPr>
            <p:ph type="title"/>
          </p:nvPr>
        </p:nvSpPr>
        <p:spPr>
          <a:xfrm>
            <a:off x="960000" y="720000"/>
            <a:ext cx="10272000" cy="7636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06" name="Google Shape;106;p4"/>
          <p:cNvSpPr txBox="1">
            <a:spLocks noGrp="1"/>
          </p:cNvSpPr>
          <p:nvPr>
            <p:ph type="body" idx="1"/>
          </p:nvPr>
        </p:nvSpPr>
        <p:spPr>
          <a:xfrm>
            <a:off x="960000" y="1483600"/>
            <a:ext cx="9047600" cy="4506800"/>
          </a:xfrm>
          <a:prstGeom prst="rect">
            <a:avLst/>
          </a:prstGeom>
        </p:spPr>
        <p:txBody>
          <a:bodyPr spcFirstLastPara="1" wrap="square" lIns="91425" tIns="91425" rIns="91425" bIns="91425" anchor="t" anchorCtr="0">
            <a:noAutofit/>
          </a:bodyPr>
          <a:lstStyle>
            <a:lvl1pPr marL="457189" lvl="0" indent="-317492">
              <a:spcBef>
                <a:spcPts val="0"/>
              </a:spcBef>
              <a:spcAft>
                <a:spcPts val="0"/>
              </a:spcAft>
              <a:buSzPts val="1400"/>
              <a:buAutoNum type="arabicPeriod"/>
              <a:defRPr sz="1200"/>
            </a:lvl1pPr>
            <a:lvl2pPr marL="914378" lvl="1" indent="-317492">
              <a:spcBef>
                <a:spcPts val="0"/>
              </a:spcBef>
              <a:spcAft>
                <a:spcPts val="0"/>
              </a:spcAft>
              <a:buSzPts val="1400"/>
              <a:buAutoNum type="alphaLcPeriod"/>
              <a:defRPr/>
            </a:lvl2pPr>
            <a:lvl3pPr marL="1371566" lvl="2" indent="-317492">
              <a:spcBef>
                <a:spcPts val="0"/>
              </a:spcBef>
              <a:spcAft>
                <a:spcPts val="0"/>
              </a:spcAft>
              <a:buSzPts val="1400"/>
              <a:buAutoNum type="romanLcPeriod"/>
              <a:defRPr/>
            </a:lvl3pPr>
            <a:lvl4pPr marL="1828754" lvl="3" indent="-317492">
              <a:spcBef>
                <a:spcPts val="0"/>
              </a:spcBef>
              <a:spcAft>
                <a:spcPts val="0"/>
              </a:spcAft>
              <a:buSzPts val="1400"/>
              <a:buAutoNum type="arabicPeriod"/>
              <a:defRPr/>
            </a:lvl4pPr>
            <a:lvl5pPr marL="2285943" lvl="4" indent="-317492">
              <a:spcBef>
                <a:spcPts val="0"/>
              </a:spcBef>
              <a:spcAft>
                <a:spcPts val="0"/>
              </a:spcAft>
              <a:buSzPts val="1400"/>
              <a:buAutoNum type="alphaLcPeriod"/>
              <a:defRPr/>
            </a:lvl5pPr>
            <a:lvl6pPr marL="2743132" lvl="5" indent="-317492">
              <a:spcBef>
                <a:spcPts val="0"/>
              </a:spcBef>
              <a:spcAft>
                <a:spcPts val="0"/>
              </a:spcAft>
              <a:buSzPts val="1400"/>
              <a:buAutoNum type="romanLcPeriod"/>
              <a:defRPr/>
            </a:lvl6pPr>
            <a:lvl7pPr marL="3200320" lvl="6" indent="-317492">
              <a:spcBef>
                <a:spcPts val="0"/>
              </a:spcBef>
              <a:spcAft>
                <a:spcPts val="0"/>
              </a:spcAft>
              <a:buSzPts val="1400"/>
              <a:buAutoNum type="arabicPeriod"/>
              <a:defRPr/>
            </a:lvl7pPr>
            <a:lvl8pPr marL="3657509" lvl="7" indent="-317492">
              <a:spcBef>
                <a:spcPts val="0"/>
              </a:spcBef>
              <a:spcAft>
                <a:spcPts val="0"/>
              </a:spcAft>
              <a:buSzPts val="1400"/>
              <a:buAutoNum type="alphaLcPeriod"/>
              <a:defRPr/>
            </a:lvl8pPr>
            <a:lvl9pPr marL="4114697" lvl="8" indent="-317492">
              <a:spcBef>
                <a:spcPts val="0"/>
              </a:spcBef>
              <a:spcAft>
                <a:spcPts val="0"/>
              </a:spcAft>
              <a:buSzPts val="1400"/>
              <a:buAutoNum type="romanLcPeriod"/>
              <a:defRPr/>
            </a:lvl9pPr>
          </a:lstStyle>
          <a:p>
            <a:endParaRPr/>
          </a:p>
        </p:txBody>
      </p:sp>
      <p:sp>
        <p:nvSpPr>
          <p:cNvPr id="107" name="Google Shape;107;p4"/>
          <p:cNvSpPr/>
          <p:nvPr/>
        </p:nvSpPr>
        <p:spPr>
          <a:xfrm>
            <a:off x="-63500" y="6129533"/>
            <a:ext cx="12395200" cy="8556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22544146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377"/>
        <p:cNvGrpSpPr/>
        <p:nvPr/>
      </p:nvGrpSpPr>
      <p:grpSpPr>
        <a:xfrm>
          <a:off x="0" y="0"/>
          <a:ext cx="0" cy="0"/>
          <a:chOff x="0" y="0"/>
          <a:chExt cx="0" cy="0"/>
        </a:xfrm>
      </p:grpSpPr>
      <p:sp>
        <p:nvSpPr>
          <p:cNvPr id="378" name="Google Shape;378;p13"/>
          <p:cNvSpPr txBox="1">
            <a:spLocks noGrp="1"/>
          </p:cNvSpPr>
          <p:nvPr>
            <p:ph type="subTitle" idx="1"/>
          </p:nvPr>
        </p:nvSpPr>
        <p:spPr>
          <a:xfrm>
            <a:off x="4030771" y="1870200"/>
            <a:ext cx="2939200" cy="543600"/>
          </a:xfrm>
          <a:prstGeom prst="rect">
            <a:avLst/>
          </a:prstGeom>
        </p:spPr>
        <p:txBody>
          <a:bodyPr spcFirstLastPara="1" wrap="square" lIns="91425" tIns="91425" rIns="91425" bIns="91425" anchor="ctr" anchorCtr="0">
            <a:noAutofit/>
          </a:bodyPr>
          <a:lstStyle>
            <a:lvl1pPr lvl="0" rtl="0">
              <a:spcBef>
                <a:spcPts val="0"/>
              </a:spcBef>
              <a:spcAft>
                <a:spcPts val="0"/>
              </a:spcAft>
              <a:buSzPts val="1800"/>
              <a:buFont typeface="Poppins"/>
              <a:buNone/>
              <a:defRPr sz="2000">
                <a:latin typeface="Poppins"/>
                <a:ea typeface="Poppins"/>
                <a:cs typeface="Poppins"/>
                <a:sym typeface="Poppins"/>
              </a:defRPr>
            </a:lvl1pPr>
            <a:lvl2pPr lvl="1" rtl="0">
              <a:spcBef>
                <a:spcPts val="0"/>
              </a:spcBef>
              <a:spcAft>
                <a:spcPts val="0"/>
              </a:spcAft>
              <a:buSzPts val="1800"/>
              <a:buFont typeface="Poppins"/>
              <a:buNone/>
              <a:defRPr sz="1800">
                <a:latin typeface="Poppins"/>
                <a:ea typeface="Poppins"/>
                <a:cs typeface="Poppins"/>
                <a:sym typeface="Poppins"/>
              </a:defRPr>
            </a:lvl2pPr>
            <a:lvl3pPr lvl="2" rtl="0">
              <a:spcBef>
                <a:spcPts val="0"/>
              </a:spcBef>
              <a:spcAft>
                <a:spcPts val="0"/>
              </a:spcAft>
              <a:buSzPts val="1800"/>
              <a:buFont typeface="Poppins"/>
              <a:buNone/>
              <a:defRPr sz="1800">
                <a:latin typeface="Poppins"/>
                <a:ea typeface="Poppins"/>
                <a:cs typeface="Poppins"/>
                <a:sym typeface="Poppins"/>
              </a:defRPr>
            </a:lvl3pPr>
            <a:lvl4pPr lvl="3" rtl="0">
              <a:spcBef>
                <a:spcPts val="0"/>
              </a:spcBef>
              <a:spcAft>
                <a:spcPts val="0"/>
              </a:spcAft>
              <a:buSzPts val="1800"/>
              <a:buFont typeface="Poppins"/>
              <a:buNone/>
              <a:defRPr sz="1800">
                <a:latin typeface="Poppins"/>
                <a:ea typeface="Poppins"/>
                <a:cs typeface="Poppins"/>
                <a:sym typeface="Poppins"/>
              </a:defRPr>
            </a:lvl4pPr>
            <a:lvl5pPr lvl="4" rtl="0">
              <a:spcBef>
                <a:spcPts val="0"/>
              </a:spcBef>
              <a:spcAft>
                <a:spcPts val="0"/>
              </a:spcAft>
              <a:buSzPts val="1800"/>
              <a:buFont typeface="Poppins"/>
              <a:buNone/>
              <a:defRPr sz="1800">
                <a:latin typeface="Poppins"/>
                <a:ea typeface="Poppins"/>
                <a:cs typeface="Poppins"/>
                <a:sym typeface="Poppins"/>
              </a:defRPr>
            </a:lvl5pPr>
            <a:lvl6pPr lvl="5" rtl="0">
              <a:spcBef>
                <a:spcPts val="0"/>
              </a:spcBef>
              <a:spcAft>
                <a:spcPts val="0"/>
              </a:spcAft>
              <a:buSzPts val="1800"/>
              <a:buFont typeface="Poppins"/>
              <a:buNone/>
              <a:defRPr sz="1800">
                <a:latin typeface="Poppins"/>
                <a:ea typeface="Poppins"/>
                <a:cs typeface="Poppins"/>
                <a:sym typeface="Poppins"/>
              </a:defRPr>
            </a:lvl6pPr>
            <a:lvl7pPr lvl="6" rtl="0">
              <a:spcBef>
                <a:spcPts val="0"/>
              </a:spcBef>
              <a:spcAft>
                <a:spcPts val="0"/>
              </a:spcAft>
              <a:buSzPts val="1800"/>
              <a:buFont typeface="Poppins"/>
              <a:buNone/>
              <a:defRPr sz="1800">
                <a:latin typeface="Poppins"/>
                <a:ea typeface="Poppins"/>
                <a:cs typeface="Poppins"/>
                <a:sym typeface="Poppins"/>
              </a:defRPr>
            </a:lvl7pPr>
            <a:lvl8pPr lvl="7" rtl="0">
              <a:spcBef>
                <a:spcPts val="0"/>
              </a:spcBef>
              <a:spcAft>
                <a:spcPts val="0"/>
              </a:spcAft>
              <a:buSzPts val="1800"/>
              <a:buFont typeface="Poppins"/>
              <a:buNone/>
              <a:defRPr sz="1800">
                <a:latin typeface="Poppins"/>
                <a:ea typeface="Poppins"/>
                <a:cs typeface="Poppins"/>
                <a:sym typeface="Poppins"/>
              </a:defRPr>
            </a:lvl8pPr>
            <a:lvl9pPr lvl="8" rtl="0">
              <a:spcBef>
                <a:spcPts val="0"/>
              </a:spcBef>
              <a:spcAft>
                <a:spcPts val="0"/>
              </a:spcAft>
              <a:buSzPts val="1800"/>
              <a:buFont typeface="Poppins"/>
              <a:buNone/>
              <a:defRPr sz="1800">
                <a:latin typeface="Poppins"/>
                <a:ea typeface="Poppins"/>
                <a:cs typeface="Poppins"/>
                <a:sym typeface="Poppins"/>
              </a:defRPr>
            </a:lvl9pPr>
          </a:lstStyle>
          <a:p>
            <a:endParaRPr/>
          </a:p>
        </p:txBody>
      </p:sp>
      <p:sp>
        <p:nvSpPr>
          <p:cNvPr id="379" name="Google Shape;379;p13"/>
          <p:cNvSpPr txBox="1">
            <a:spLocks noGrp="1"/>
          </p:cNvSpPr>
          <p:nvPr>
            <p:ph type="subTitle" idx="2"/>
          </p:nvPr>
        </p:nvSpPr>
        <p:spPr>
          <a:xfrm>
            <a:off x="4029101" y="2326500"/>
            <a:ext cx="2966800" cy="832400"/>
          </a:xfrm>
          <a:prstGeom prst="rect">
            <a:avLst/>
          </a:prstGeom>
        </p:spPr>
        <p:txBody>
          <a:bodyPr spcFirstLastPara="1" wrap="square" lIns="91425" tIns="91425" rIns="91425" bIns="91425" anchor="ctr" anchorCtr="0">
            <a:noAutofit/>
          </a:bodyPr>
          <a:lstStyle>
            <a:lvl1pPr lvl="0" rtl="0">
              <a:spcBef>
                <a:spcPts val="0"/>
              </a:spcBef>
              <a:spcAft>
                <a:spcPts val="0"/>
              </a:spcAft>
              <a:buSzPts val="1400"/>
              <a:buNone/>
              <a:defRPr sz="1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80" name="Google Shape;380;p13"/>
          <p:cNvSpPr txBox="1">
            <a:spLocks noGrp="1"/>
          </p:cNvSpPr>
          <p:nvPr>
            <p:ph type="title" hasCustomPrompt="1"/>
          </p:nvPr>
        </p:nvSpPr>
        <p:spPr>
          <a:xfrm>
            <a:off x="3067501" y="1870200"/>
            <a:ext cx="961600" cy="1288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None/>
              <a:defRPr b="1">
                <a:solidFill>
                  <a:schemeClr val="accent2"/>
                </a:solidFill>
              </a:defRPr>
            </a:lvl1pPr>
            <a:lvl2pPr lvl="1"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2pPr>
            <a:lvl3pPr lvl="2"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3pPr>
            <a:lvl4pPr lvl="3"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4pPr>
            <a:lvl5pPr lvl="4"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5pPr>
            <a:lvl6pPr lvl="5"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6pPr>
            <a:lvl7pPr lvl="6"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7pPr>
            <a:lvl8pPr lvl="7"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8pPr>
            <a:lvl9pPr lvl="8"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9pPr>
          </a:lstStyle>
          <a:p>
            <a:r>
              <a:t>xx%</a:t>
            </a:r>
          </a:p>
        </p:txBody>
      </p:sp>
      <p:sp>
        <p:nvSpPr>
          <p:cNvPr id="381" name="Google Shape;381;p13"/>
          <p:cNvSpPr txBox="1">
            <a:spLocks noGrp="1"/>
          </p:cNvSpPr>
          <p:nvPr>
            <p:ph type="subTitle" idx="3"/>
          </p:nvPr>
        </p:nvSpPr>
        <p:spPr>
          <a:xfrm>
            <a:off x="4029101" y="3469167"/>
            <a:ext cx="2939200" cy="543600"/>
          </a:xfrm>
          <a:prstGeom prst="rect">
            <a:avLst/>
          </a:prstGeom>
        </p:spPr>
        <p:txBody>
          <a:bodyPr spcFirstLastPara="1" wrap="square" lIns="91425" tIns="91425" rIns="91425" bIns="91425" anchor="ctr" anchorCtr="0">
            <a:noAutofit/>
          </a:bodyPr>
          <a:lstStyle>
            <a:lvl1pPr lvl="0" rtl="0">
              <a:spcBef>
                <a:spcPts val="0"/>
              </a:spcBef>
              <a:spcAft>
                <a:spcPts val="0"/>
              </a:spcAft>
              <a:buSzPts val="1800"/>
              <a:buFont typeface="Poppins"/>
              <a:buNone/>
              <a:defRPr sz="2000">
                <a:latin typeface="Poppins"/>
                <a:ea typeface="Poppins"/>
                <a:cs typeface="Poppins"/>
                <a:sym typeface="Poppins"/>
              </a:defRPr>
            </a:lvl1pPr>
            <a:lvl2pPr lvl="1" rtl="0">
              <a:spcBef>
                <a:spcPts val="0"/>
              </a:spcBef>
              <a:spcAft>
                <a:spcPts val="0"/>
              </a:spcAft>
              <a:buSzPts val="1800"/>
              <a:buFont typeface="Poppins"/>
              <a:buNone/>
              <a:defRPr sz="1800">
                <a:latin typeface="Poppins"/>
                <a:ea typeface="Poppins"/>
                <a:cs typeface="Poppins"/>
                <a:sym typeface="Poppins"/>
              </a:defRPr>
            </a:lvl2pPr>
            <a:lvl3pPr lvl="2" rtl="0">
              <a:spcBef>
                <a:spcPts val="0"/>
              </a:spcBef>
              <a:spcAft>
                <a:spcPts val="0"/>
              </a:spcAft>
              <a:buSzPts val="1800"/>
              <a:buFont typeface="Poppins"/>
              <a:buNone/>
              <a:defRPr sz="1800">
                <a:latin typeface="Poppins"/>
                <a:ea typeface="Poppins"/>
                <a:cs typeface="Poppins"/>
                <a:sym typeface="Poppins"/>
              </a:defRPr>
            </a:lvl3pPr>
            <a:lvl4pPr lvl="3" rtl="0">
              <a:spcBef>
                <a:spcPts val="0"/>
              </a:spcBef>
              <a:spcAft>
                <a:spcPts val="0"/>
              </a:spcAft>
              <a:buSzPts val="1800"/>
              <a:buFont typeface="Poppins"/>
              <a:buNone/>
              <a:defRPr sz="1800">
                <a:latin typeface="Poppins"/>
                <a:ea typeface="Poppins"/>
                <a:cs typeface="Poppins"/>
                <a:sym typeface="Poppins"/>
              </a:defRPr>
            </a:lvl4pPr>
            <a:lvl5pPr lvl="4" rtl="0">
              <a:spcBef>
                <a:spcPts val="0"/>
              </a:spcBef>
              <a:spcAft>
                <a:spcPts val="0"/>
              </a:spcAft>
              <a:buSzPts val="1800"/>
              <a:buFont typeface="Poppins"/>
              <a:buNone/>
              <a:defRPr sz="1800">
                <a:latin typeface="Poppins"/>
                <a:ea typeface="Poppins"/>
                <a:cs typeface="Poppins"/>
                <a:sym typeface="Poppins"/>
              </a:defRPr>
            </a:lvl5pPr>
            <a:lvl6pPr lvl="5" rtl="0">
              <a:spcBef>
                <a:spcPts val="0"/>
              </a:spcBef>
              <a:spcAft>
                <a:spcPts val="0"/>
              </a:spcAft>
              <a:buSzPts val="1800"/>
              <a:buFont typeface="Poppins"/>
              <a:buNone/>
              <a:defRPr sz="1800">
                <a:latin typeface="Poppins"/>
                <a:ea typeface="Poppins"/>
                <a:cs typeface="Poppins"/>
                <a:sym typeface="Poppins"/>
              </a:defRPr>
            </a:lvl6pPr>
            <a:lvl7pPr lvl="6" rtl="0">
              <a:spcBef>
                <a:spcPts val="0"/>
              </a:spcBef>
              <a:spcAft>
                <a:spcPts val="0"/>
              </a:spcAft>
              <a:buSzPts val="1800"/>
              <a:buFont typeface="Poppins"/>
              <a:buNone/>
              <a:defRPr sz="1800">
                <a:latin typeface="Poppins"/>
                <a:ea typeface="Poppins"/>
                <a:cs typeface="Poppins"/>
                <a:sym typeface="Poppins"/>
              </a:defRPr>
            </a:lvl7pPr>
            <a:lvl8pPr lvl="7" rtl="0">
              <a:spcBef>
                <a:spcPts val="0"/>
              </a:spcBef>
              <a:spcAft>
                <a:spcPts val="0"/>
              </a:spcAft>
              <a:buSzPts val="1800"/>
              <a:buFont typeface="Poppins"/>
              <a:buNone/>
              <a:defRPr sz="1800">
                <a:latin typeface="Poppins"/>
                <a:ea typeface="Poppins"/>
                <a:cs typeface="Poppins"/>
                <a:sym typeface="Poppins"/>
              </a:defRPr>
            </a:lvl8pPr>
            <a:lvl9pPr lvl="8" rtl="0">
              <a:spcBef>
                <a:spcPts val="0"/>
              </a:spcBef>
              <a:spcAft>
                <a:spcPts val="0"/>
              </a:spcAft>
              <a:buSzPts val="1800"/>
              <a:buFont typeface="Poppins"/>
              <a:buNone/>
              <a:defRPr sz="1800">
                <a:latin typeface="Poppins"/>
                <a:ea typeface="Poppins"/>
                <a:cs typeface="Poppins"/>
                <a:sym typeface="Poppins"/>
              </a:defRPr>
            </a:lvl9pPr>
          </a:lstStyle>
          <a:p>
            <a:endParaRPr/>
          </a:p>
        </p:txBody>
      </p:sp>
      <p:sp>
        <p:nvSpPr>
          <p:cNvPr id="382" name="Google Shape;382;p13"/>
          <p:cNvSpPr txBox="1">
            <a:spLocks noGrp="1"/>
          </p:cNvSpPr>
          <p:nvPr>
            <p:ph type="subTitle" idx="4"/>
          </p:nvPr>
        </p:nvSpPr>
        <p:spPr>
          <a:xfrm>
            <a:off x="4029101" y="3923329"/>
            <a:ext cx="2952800" cy="832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83" name="Google Shape;383;p13"/>
          <p:cNvSpPr txBox="1">
            <a:spLocks noGrp="1"/>
          </p:cNvSpPr>
          <p:nvPr>
            <p:ph type="title" idx="5" hasCustomPrompt="1"/>
          </p:nvPr>
        </p:nvSpPr>
        <p:spPr>
          <a:xfrm>
            <a:off x="3067501" y="3469167"/>
            <a:ext cx="961600" cy="1288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None/>
              <a:defRPr b="1">
                <a:solidFill>
                  <a:schemeClr val="accent2"/>
                </a:solidFill>
              </a:defRPr>
            </a:lvl1pPr>
            <a:lvl2pPr lvl="1"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2pPr>
            <a:lvl3pPr lvl="2"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3pPr>
            <a:lvl4pPr lvl="3"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4pPr>
            <a:lvl5pPr lvl="4"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5pPr>
            <a:lvl6pPr lvl="5"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6pPr>
            <a:lvl7pPr lvl="6"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7pPr>
            <a:lvl8pPr lvl="7"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8pPr>
            <a:lvl9pPr lvl="8"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9pPr>
          </a:lstStyle>
          <a:p>
            <a:r>
              <a:t>xx%</a:t>
            </a:r>
          </a:p>
        </p:txBody>
      </p:sp>
      <p:sp>
        <p:nvSpPr>
          <p:cNvPr id="384" name="Google Shape;384;p13"/>
          <p:cNvSpPr txBox="1">
            <a:spLocks noGrp="1"/>
          </p:cNvSpPr>
          <p:nvPr>
            <p:ph type="subTitle" idx="6"/>
          </p:nvPr>
        </p:nvSpPr>
        <p:spPr>
          <a:xfrm>
            <a:off x="8268301" y="1870200"/>
            <a:ext cx="2952800" cy="543600"/>
          </a:xfrm>
          <a:prstGeom prst="rect">
            <a:avLst/>
          </a:prstGeom>
        </p:spPr>
        <p:txBody>
          <a:bodyPr spcFirstLastPara="1" wrap="square" lIns="91425" tIns="91425" rIns="91425" bIns="91425" anchor="ctr" anchorCtr="0">
            <a:noAutofit/>
          </a:bodyPr>
          <a:lstStyle>
            <a:lvl1pPr lvl="0" rtl="0">
              <a:spcBef>
                <a:spcPts val="0"/>
              </a:spcBef>
              <a:spcAft>
                <a:spcPts val="0"/>
              </a:spcAft>
              <a:buSzPts val="1800"/>
              <a:buFont typeface="Poppins"/>
              <a:buNone/>
              <a:defRPr sz="2000">
                <a:latin typeface="Poppins"/>
                <a:ea typeface="Poppins"/>
                <a:cs typeface="Poppins"/>
                <a:sym typeface="Poppins"/>
              </a:defRPr>
            </a:lvl1pPr>
            <a:lvl2pPr lvl="1" rtl="0">
              <a:spcBef>
                <a:spcPts val="0"/>
              </a:spcBef>
              <a:spcAft>
                <a:spcPts val="0"/>
              </a:spcAft>
              <a:buSzPts val="1800"/>
              <a:buFont typeface="Poppins"/>
              <a:buNone/>
              <a:defRPr sz="1800">
                <a:latin typeface="Poppins"/>
                <a:ea typeface="Poppins"/>
                <a:cs typeface="Poppins"/>
                <a:sym typeface="Poppins"/>
              </a:defRPr>
            </a:lvl2pPr>
            <a:lvl3pPr lvl="2" rtl="0">
              <a:spcBef>
                <a:spcPts val="0"/>
              </a:spcBef>
              <a:spcAft>
                <a:spcPts val="0"/>
              </a:spcAft>
              <a:buSzPts val="1800"/>
              <a:buFont typeface="Poppins"/>
              <a:buNone/>
              <a:defRPr sz="1800">
                <a:latin typeface="Poppins"/>
                <a:ea typeface="Poppins"/>
                <a:cs typeface="Poppins"/>
                <a:sym typeface="Poppins"/>
              </a:defRPr>
            </a:lvl3pPr>
            <a:lvl4pPr lvl="3" rtl="0">
              <a:spcBef>
                <a:spcPts val="0"/>
              </a:spcBef>
              <a:spcAft>
                <a:spcPts val="0"/>
              </a:spcAft>
              <a:buSzPts val="1800"/>
              <a:buFont typeface="Poppins"/>
              <a:buNone/>
              <a:defRPr sz="1800">
                <a:latin typeface="Poppins"/>
                <a:ea typeface="Poppins"/>
                <a:cs typeface="Poppins"/>
                <a:sym typeface="Poppins"/>
              </a:defRPr>
            </a:lvl4pPr>
            <a:lvl5pPr lvl="4" rtl="0">
              <a:spcBef>
                <a:spcPts val="0"/>
              </a:spcBef>
              <a:spcAft>
                <a:spcPts val="0"/>
              </a:spcAft>
              <a:buSzPts val="1800"/>
              <a:buFont typeface="Poppins"/>
              <a:buNone/>
              <a:defRPr sz="1800">
                <a:latin typeface="Poppins"/>
                <a:ea typeface="Poppins"/>
                <a:cs typeface="Poppins"/>
                <a:sym typeface="Poppins"/>
              </a:defRPr>
            </a:lvl5pPr>
            <a:lvl6pPr lvl="5" rtl="0">
              <a:spcBef>
                <a:spcPts val="0"/>
              </a:spcBef>
              <a:spcAft>
                <a:spcPts val="0"/>
              </a:spcAft>
              <a:buSzPts val="1800"/>
              <a:buFont typeface="Poppins"/>
              <a:buNone/>
              <a:defRPr sz="1800">
                <a:latin typeface="Poppins"/>
                <a:ea typeface="Poppins"/>
                <a:cs typeface="Poppins"/>
                <a:sym typeface="Poppins"/>
              </a:defRPr>
            </a:lvl6pPr>
            <a:lvl7pPr lvl="6" rtl="0">
              <a:spcBef>
                <a:spcPts val="0"/>
              </a:spcBef>
              <a:spcAft>
                <a:spcPts val="0"/>
              </a:spcAft>
              <a:buSzPts val="1800"/>
              <a:buFont typeface="Poppins"/>
              <a:buNone/>
              <a:defRPr sz="1800">
                <a:latin typeface="Poppins"/>
                <a:ea typeface="Poppins"/>
                <a:cs typeface="Poppins"/>
                <a:sym typeface="Poppins"/>
              </a:defRPr>
            </a:lvl7pPr>
            <a:lvl8pPr lvl="7" rtl="0">
              <a:spcBef>
                <a:spcPts val="0"/>
              </a:spcBef>
              <a:spcAft>
                <a:spcPts val="0"/>
              </a:spcAft>
              <a:buSzPts val="1800"/>
              <a:buFont typeface="Poppins"/>
              <a:buNone/>
              <a:defRPr sz="1800">
                <a:latin typeface="Poppins"/>
                <a:ea typeface="Poppins"/>
                <a:cs typeface="Poppins"/>
                <a:sym typeface="Poppins"/>
              </a:defRPr>
            </a:lvl8pPr>
            <a:lvl9pPr lvl="8" rtl="0">
              <a:spcBef>
                <a:spcPts val="0"/>
              </a:spcBef>
              <a:spcAft>
                <a:spcPts val="0"/>
              </a:spcAft>
              <a:buSzPts val="1800"/>
              <a:buFont typeface="Poppins"/>
              <a:buNone/>
              <a:defRPr sz="1800">
                <a:latin typeface="Poppins"/>
                <a:ea typeface="Poppins"/>
                <a:cs typeface="Poppins"/>
                <a:sym typeface="Poppins"/>
              </a:defRPr>
            </a:lvl9pPr>
          </a:lstStyle>
          <a:p>
            <a:endParaRPr/>
          </a:p>
        </p:txBody>
      </p:sp>
      <p:sp>
        <p:nvSpPr>
          <p:cNvPr id="385" name="Google Shape;385;p13"/>
          <p:cNvSpPr txBox="1">
            <a:spLocks noGrp="1"/>
          </p:cNvSpPr>
          <p:nvPr>
            <p:ph type="subTitle" idx="7"/>
          </p:nvPr>
        </p:nvSpPr>
        <p:spPr>
          <a:xfrm>
            <a:off x="8266635" y="2326500"/>
            <a:ext cx="2966800" cy="832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86" name="Google Shape;386;p13"/>
          <p:cNvSpPr txBox="1">
            <a:spLocks noGrp="1"/>
          </p:cNvSpPr>
          <p:nvPr>
            <p:ph type="title" idx="8" hasCustomPrompt="1"/>
          </p:nvPr>
        </p:nvSpPr>
        <p:spPr>
          <a:xfrm>
            <a:off x="7305035" y="1868100"/>
            <a:ext cx="961600" cy="1288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None/>
              <a:defRPr b="1">
                <a:solidFill>
                  <a:schemeClr val="accent2"/>
                </a:solidFill>
              </a:defRPr>
            </a:lvl1pPr>
            <a:lvl2pPr lvl="1"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2pPr>
            <a:lvl3pPr lvl="2"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3pPr>
            <a:lvl4pPr lvl="3"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4pPr>
            <a:lvl5pPr lvl="4"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5pPr>
            <a:lvl6pPr lvl="5"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6pPr>
            <a:lvl7pPr lvl="6"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7pPr>
            <a:lvl8pPr lvl="7"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8pPr>
            <a:lvl9pPr lvl="8"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9pPr>
          </a:lstStyle>
          <a:p>
            <a:r>
              <a:t>xx%</a:t>
            </a:r>
          </a:p>
        </p:txBody>
      </p:sp>
      <p:sp>
        <p:nvSpPr>
          <p:cNvPr id="387" name="Google Shape;387;p13"/>
          <p:cNvSpPr txBox="1">
            <a:spLocks noGrp="1"/>
          </p:cNvSpPr>
          <p:nvPr>
            <p:ph type="subTitle" idx="9"/>
          </p:nvPr>
        </p:nvSpPr>
        <p:spPr>
          <a:xfrm>
            <a:off x="8268304" y="3469167"/>
            <a:ext cx="2939200" cy="543600"/>
          </a:xfrm>
          <a:prstGeom prst="rect">
            <a:avLst/>
          </a:prstGeom>
        </p:spPr>
        <p:txBody>
          <a:bodyPr spcFirstLastPara="1" wrap="square" lIns="91425" tIns="91425" rIns="91425" bIns="91425" anchor="ctr" anchorCtr="0">
            <a:noAutofit/>
          </a:bodyPr>
          <a:lstStyle>
            <a:lvl1pPr lvl="0" rtl="0">
              <a:spcBef>
                <a:spcPts val="0"/>
              </a:spcBef>
              <a:spcAft>
                <a:spcPts val="0"/>
              </a:spcAft>
              <a:buSzPts val="1800"/>
              <a:buFont typeface="Poppins"/>
              <a:buNone/>
              <a:defRPr sz="2000">
                <a:latin typeface="Poppins"/>
                <a:ea typeface="Poppins"/>
                <a:cs typeface="Poppins"/>
                <a:sym typeface="Poppins"/>
              </a:defRPr>
            </a:lvl1pPr>
            <a:lvl2pPr lvl="1" rtl="0">
              <a:spcBef>
                <a:spcPts val="0"/>
              </a:spcBef>
              <a:spcAft>
                <a:spcPts val="0"/>
              </a:spcAft>
              <a:buSzPts val="1800"/>
              <a:buFont typeface="Poppins"/>
              <a:buNone/>
              <a:defRPr sz="1800">
                <a:latin typeface="Poppins"/>
                <a:ea typeface="Poppins"/>
                <a:cs typeface="Poppins"/>
                <a:sym typeface="Poppins"/>
              </a:defRPr>
            </a:lvl2pPr>
            <a:lvl3pPr lvl="2" rtl="0">
              <a:spcBef>
                <a:spcPts val="0"/>
              </a:spcBef>
              <a:spcAft>
                <a:spcPts val="0"/>
              </a:spcAft>
              <a:buSzPts val="1800"/>
              <a:buFont typeface="Poppins"/>
              <a:buNone/>
              <a:defRPr sz="1800">
                <a:latin typeface="Poppins"/>
                <a:ea typeface="Poppins"/>
                <a:cs typeface="Poppins"/>
                <a:sym typeface="Poppins"/>
              </a:defRPr>
            </a:lvl3pPr>
            <a:lvl4pPr lvl="3" rtl="0">
              <a:spcBef>
                <a:spcPts val="0"/>
              </a:spcBef>
              <a:spcAft>
                <a:spcPts val="0"/>
              </a:spcAft>
              <a:buSzPts val="1800"/>
              <a:buFont typeface="Poppins"/>
              <a:buNone/>
              <a:defRPr sz="1800">
                <a:latin typeface="Poppins"/>
                <a:ea typeface="Poppins"/>
                <a:cs typeface="Poppins"/>
                <a:sym typeface="Poppins"/>
              </a:defRPr>
            </a:lvl4pPr>
            <a:lvl5pPr lvl="4" rtl="0">
              <a:spcBef>
                <a:spcPts val="0"/>
              </a:spcBef>
              <a:spcAft>
                <a:spcPts val="0"/>
              </a:spcAft>
              <a:buSzPts val="1800"/>
              <a:buFont typeface="Poppins"/>
              <a:buNone/>
              <a:defRPr sz="1800">
                <a:latin typeface="Poppins"/>
                <a:ea typeface="Poppins"/>
                <a:cs typeface="Poppins"/>
                <a:sym typeface="Poppins"/>
              </a:defRPr>
            </a:lvl5pPr>
            <a:lvl6pPr lvl="5" rtl="0">
              <a:spcBef>
                <a:spcPts val="0"/>
              </a:spcBef>
              <a:spcAft>
                <a:spcPts val="0"/>
              </a:spcAft>
              <a:buSzPts val="1800"/>
              <a:buFont typeface="Poppins"/>
              <a:buNone/>
              <a:defRPr sz="1800">
                <a:latin typeface="Poppins"/>
                <a:ea typeface="Poppins"/>
                <a:cs typeface="Poppins"/>
                <a:sym typeface="Poppins"/>
              </a:defRPr>
            </a:lvl6pPr>
            <a:lvl7pPr lvl="6" rtl="0">
              <a:spcBef>
                <a:spcPts val="0"/>
              </a:spcBef>
              <a:spcAft>
                <a:spcPts val="0"/>
              </a:spcAft>
              <a:buSzPts val="1800"/>
              <a:buFont typeface="Poppins"/>
              <a:buNone/>
              <a:defRPr sz="1800">
                <a:latin typeface="Poppins"/>
                <a:ea typeface="Poppins"/>
                <a:cs typeface="Poppins"/>
                <a:sym typeface="Poppins"/>
              </a:defRPr>
            </a:lvl7pPr>
            <a:lvl8pPr lvl="7" rtl="0">
              <a:spcBef>
                <a:spcPts val="0"/>
              </a:spcBef>
              <a:spcAft>
                <a:spcPts val="0"/>
              </a:spcAft>
              <a:buSzPts val="1800"/>
              <a:buFont typeface="Poppins"/>
              <a:buNone/>
              <a:defRPr sz="1800">
                <a:latin typeface="Poppins"/>
                <a:ea typeface="Poppins"/>
                <a:cs typeface="Poppins"/>
                <a:sym typeface="Poppins"/>
              </a:defRPr>
            </a:lvl8pPr>
            <a:lvl9pPr lvl="8" rtl="0">
              <a:spcBef>
                <a:spcPts val="0"/>
              </a:spcBef>
              <a:spcAft>
                <a:spcPts val="0"/>
              </a:spcAft>
              <a:buSzPts val="1800"/>
              <a:buFont typeface="Poppins"/>
              <a:buNone/>
              <a:defRPr sz="1800">
                <a:latin typeface="Poppins"/>
                <a:ea typeface="Poppins"/>
                <a:cs typeface="Poppins"/>
                <a:sym typeface="Poppins"/>
              </a:defRPr>
            </a:lvl9pPr>
          </a:lstStyle>
          <a:p>
            <a:endParaRPr/>
          </a:p>
        </p:txBody>
      </p:sp>
      <p:sp>
        <p:nvSpPr>
          <p:cNvPr id="388" name="Google Shape;388;p13"/>
          <p:cNvSpPr txBox="1">
            <a:spLocks noGrp="1"/>
          </p:cNvSpPr>
          <p:nvPr>
            <p:ph type="subTitle" idx="13"/>
          </p:nvPr>
        </p:nvSpPr>
        <p:spPr>
          <a:xfrm>
            <a:off x="8268368" y="3923332"/>
            <a:ext cx="2952800" cy="8324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389" name="Google Shape;389;p13"/>
          <p:cNvSpPr txBox="1">
            <a:spLocks noGrp="1"/>
          </p:cNvSpPr>
          <p:nvPr>
            <p:ph type="title" idx="14" hasCustomPrompt="1"/>
          </p:nvPr>
        </p:nvSpPr>
        <p:spPr>
          <a:xfrm>
            <a:off x="7305035" y="3469167"/>
            <a:ext cx="961600" cy="1288800"/>
          </a:xfrm>
          <a:prstGeom prst="rect">
            <a:avLst/>
          </a:prstGeom>
        </p:spPr>
        <p:txBody>
          <a:bodyPr spcFirstLastPara="1" wrap="square" lIns="91425" tIns="91425" rIns="91425" bIns="91425" anchor="ctr" anchorCtr="0">
            <a:noAutofit/>
          </a:bodyPr>
          <a:lstStyle>
            <a:lvl1pPr lvl="0" algn="ctr" rtl="0">
              <a:spcBef>
                <a:spcPts val="0"/>
              </a:spcBef>
              <a:spcAft>
                <a:spcPts val="0"/>
              </a:spcAft>
              <a:buClr>
                <a:schemeClr val="dk2"/>
              </a:buClr>
              <a:buSzPts val="2800"/>
              <a:buNone/>
              <a:defRPr b="1">
                <a:solidFill>
                  <a:schemeClr val="accent2"/>
                </a:solidFill>
              </a:defRPr>
            </a:lvl1pPr>
            <a:lvl2pPr lvl="1"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2pPr>
            <a:lvl3pPr lvl="2"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3pPr>
            <a:lvl4pPr lvl="3"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4pPr>
            <a:lvl5pPr lvl="4"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5pPr>
            <a:lvl6pPr lvl="5"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6pPr>
            <a:lvl7pPr lvl="6"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7pPr>
            <a:lvl8pPr lvl="7"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8pPr>
            <a:lvl9pPr lvl="8" algn="r" rtl="0">
              <a:spcBef>
                <a:spcPts val="0"/>
              </a:spcBef>
              <a:spcAft>
                <a:spcPts val="0"/>
              </a:spcAft>
              <a:buClr>
                <a:schemeClr val="dk2"/>
              </a:buClr>
              <a:buSzPts val="3600"/>
              <a:buFont typeface="Poppins"/>
              <a:buNone/>
              <a:defRPr sz="3600" b="1">
                <a:solidFill>
                  <a:schemeClr val="dk2"/>
                </a:solidFill>
                <a:latin typeface="Poppins"/>
                <a:ea typeface="Poppins"/>
                <a:cs typeface="Poppins"/>
                <a:sym typeface="Poppins"/>
              </a:defRPr>
            </a:lvl9pPr>
          </a:lstStyle>
          <a:p>
            <a:r>
              <a:t>xx%</a:t>
            </a:r>
          </a:p>
        </p:txBody>
      </p:sp>
      <p:sp>
        <p:nvSpPr>
          <p:cNvPr id="390" name="Google Shape;390;p13"/>
          <p:cNvSpPr txBox="1">
            <a:spLocks noGrp="1"/>
          </p:cNvSpPr>
          <p:nvPr>
            <p:ph type="title" idx="15"/>
          </p:nvPr>
        </p:nvSpPr>
        <p:spPr>
          <a:xfrm>
            <a:off x="3067500" y="720000"/>
            <a:ext cx="8164400" cy="763600"/>
          </a:xfrm>
          <a:prstGeom prst="rect">
            <a:avLst/>
          </a:prstGeom>
        </p:spPr>
        <p:txBody>
          <a:bodyPr spcFirstLastPara="1" wrap="square" lIns="91425" tIns="91425" rIns="91425" bIns="91425" anchor="ctr"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grpSp>
        <p:nvGrpSpPr>
          <p:cNvPr id="391" name="Google Shape;391;p13"/>
          <p:cNvGrpSpPr/>
          <p:nvPr/>
        </p:nvGrpSpPr>
        <p:grpSpPr>
          <a:xfrm>
            <a:off x="-1322681" y="-182699"/>
            <a:ext cx="4462100" cy="6413500"/>
            <a:chOff x="-798375" y="146950"/>
            <a:chExt cx="3346575" cy="4810125"/>
          </a:xfrm>
        </p:grpSpPr>
        <p:sp>
          <p:nvSpPr>
            <p:cNvPr id="392" name="Google Shape;392;p13"/>
            <p:cNvSpPr/>
            <p:nvPr/>
          </p:nvSpPr>
          <p:spPr>
            <a:xfrm>
              <a:off x="-798375" y="357450"/>
              <a:ext cx="3042625" cy="3523625"/>
            </a:xfrm>
            <a:custGeom>
              <a:avLst/>
              <a:gdLst/>
              <a:ahLst/>
              <a:cxnLst/>
              <a:rect l="l" t="t" r="r" b="b"/>
              <a:pathLst>
                <a:path w="121705" h="140945" extrusionOk="0">
                  <a:moveTo>
                    <a:pt x="119151" y="0"/>
                  </a:moveTo>
                  <a:cubicBezTo>
                    <a:pt x="71947" y="38147"/>
                    <a:pt x="31399" y="84743"/>
                    <a:pt x="0" y="136993"/>
                  </a:cubicBezTo>
                  <a:lnTo>
                    <a:pt x="6718" y="140944"/>
                  </a:lnTo>
                  <a:cubicBezTo>
                    <a:pt x="36566" y="88846"/>
                    <a:pt x="75655" y="41916"/>
                    <a:pt x="121705" y="3070"/>
                  </a:cubicBezTo>
                  <a:lnTo>
                    <a:pt x="119151" y="0"/>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3" name="Google Shape;393;p13"/>
            <p:cNvSpPr/>
            <p:nvPr/>
          </p:nvSpPr>
          <p:spPr>
            <a:xfrm>
              <a:off x="526875" y="1282225"/>
              <a:ext cx="205200" cy="341975"/>
            </a:xfrm>
            <a:custGeom>
              <a:avLst/>
              <a:gdLst/>
              <a:ahLst/>
              <a:cxnLst/>
              <a:rect l="l" t="t" r="r" b="b"/>
              <a:pathLst>
                <a:path w="8208" h="13679" extrusionOk="0">
                  <a:moveTo>
                    <a:pt x="0" y="0"/>
                  </a:moveTo>
                  <a:lnTo>
                    <a:pt x="0" y="0"/>
                  </a:lnTo>
                  <a:cubicBezTo>
                    <a:pt x="943" y="8876"/>
                    <a:pt x="8207" y="13678"/>
                    <a:pt x="8207" y="13678"/>
                  </a:cubicBezTo>
                  <a:cubicBezTo>
                    <a:pt x="4803" y="6140"/>
                    <a:pt x="0" y="1"/>
                    <a:pt x="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4" name="Google Shape;394;p13"/>
            <p:cNvSpPr/>
            <p:nvPr/>
          </p:nvSpPr>
          <p:spPr>
            <a:xfrm>
              <a:off x="696325" y="1064900"/>
              <a:ext cx="202925" cy="477225"/>
            </a:xfrm>
            <a:custGeom>
              <a:avLst/>
              <a:gdLst/>
              <a:ahLst/>
              <a:cxnLst/>
              <a:rect l="l" t="t" r="r" b="b"/>
              <a:pathLst>
                <a:path w="8117" h="19089" extrusionOk="0">
                  <a:moveTo>
                    <a:pt x="8116" y="0"/>
                  </a:moveTo>
                  <a:cubicBezTo>
                    <a:pt x="1" y="8025"/>
                    <a:pt x="973" y="19089"/>
                    <a:pt x="973" y="19089"/>
                  </a:cubicBezTo>
                  <a:cubicBezTo>
                    <a:pt x="5776" y="9697"/>
                    <a:pt x="8116" y="31"/>
                    <a:pt x="811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5" name="Google Shape;395;p13"/>
            <p:cNvSpPr/>
            <p:nvPr/>
          </p:nvSpPr>
          <p:spPr>
            <a:xfrm>
              <a:off x="466075" y="1572500"/>
              <a:ext cx="114775" cy="427850"/>
            </a:xfrm>
            <a:custGeom>
              <a:avLst/>
              <a:gdLst/>
              <a:ahLst/>
              <a:cxnLst/>
              <a:rect l="l" t="t" r="r" b="b"/>
              <a:pathLst>
                <a:path w="4591" h="17114" extrusionOk="0">
                  <a:moveTo>
                    <a:pt x="3496" y="1"/>
                  </a:moveTo>
                  <a:lnTo>
                    <a:pt x="3496" y="1"/>
                  </a:lnTo>
                  <a:cubicBezTo>
                    <a:pt x="1" y="9423"/>
                    <a:pt x="2128" y="17113"/>
                    <a:pt x="2128" y="17113"/>
                  </a:cubicBezTo>
                  <a:cubicBezTo>
                    <a:pt x="4590" y="9393"/>
                    <a:pt x="3527" y="1"/>
                    <a:pt x="3496"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6" name="Google Shape;396;p13"/>
            <p:cNvSpPr/>
            <p:nvPr/>
          </p:nvSpPr>
          <p:spPr>
            <a:xfrm>
              <a:off x="716850" y="1245000"/>
              <a:ext cx="260675" cy="296375"/>
            </a:xfrm>
            <a:custGeom>
              <a:avLst/>
              <a:gdLst/>
              <a:ahLst/>
              <a:cxnLst/>
              <a:rect l="l" t="t" r="r" b="b"/>
              <a:pathLst>
                <a:path w="10427" h="11855" extrusionOk="0">
                  <a:moveTo>
                    <a:pt x="10365" y="0"/>
                  </a:moveTo>
                  <a:lnTo>
                    <a:pt x="10365" y="0"/>
                  </a:lnTo>
                  <a:cubicBezTo>
                    <a:pt x="2614" y="5046"/>
                    <a:pt x="0" y="11854"/>
                    <a:pt x="0" y="11854"/>
                  </a:cubicBezTo>
                  <a:cubicBezTo>
                    <a:pt x="6049" y="7477"/>
                    <a:pt x="10426" y="0"/>
                    <a:pt x="10365"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7" name="Google Shape;397;p13"/>
            <p:cNvSpPr/>
            <p:nvPr/>
          </p:nvSpPr>
          <p:spPr>
            <a:xfrm>
              <a:off x="1866550" y="770650"/>
              <a:ext cx="681650" cy="194725"/>
            </a:xfrm>
            <a:custGeom>
              <a:avLst/>
              <a:gdLst/>
              <a:ahLst/>
              <a:cxnLst/>
              <a:rect l="l" t="t" r="r" b="b"/>
              <a:pathLst>
                <a:path w="27266" h="7789" extrusionOk="0">
                  <a:moveTo>
                    <a:pt x="21895" y="0"/>
                  </a:moveTo>
                  <a:cubicBezTo>
                    <a:pt x="9088" y="0"/>
                    <a:pt x="1" y="7789"/>
                    <a:pt x="1" y="7789"/>
                  </a:cubicBezTo>
                  <a:cubicBezTo>
                    <a:pt x="14469" y="5661"/>
                    <a:pt x="27266" y="463"/>
                    <a:pt x="27266" y="463"/>
                  </a:cubicBezTo>
                  <a:cubicBezTo>
                    <a:pt x="25417" y="142"/>
                    <a:pt x="23622" y="0"/>
                    <a:pt x="21895"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8" name="Google Shape;398;p13"/>
            <p:cNvSpPr/>
            <p:nvPr/>
          </p:nvSpPr>
          <p:spPr>
            <a:xfrm>
              <a:off x="1536000" y="1066425"/>
              <a:ext cx="288800" cy="164900"/>
            </a:xfrm>
            <a:custGeom>
              <a:avLst/>
              <a:gdLst/>
              <a:ahLst/>
              <a:cxnLst/>
              <a:rect l="l" t="t" r="r" b="b"/>
              <a:pathLst>
                <a:path w="11552" h="6596" extrusionOk="0">
                  <a:moveTo>
                    <a:pt x="1" y="0"/>
                  </a:moveTo>
                  <a:lnTo>
                    <a:pt x="1" y="0"/>
                  </a:lnTo>
                  <a:cubicBezTo>
                    <a:pt x="4591" y="4256"/>
                    <a:pt x="11551" y="6596"/>
                    <a:pt x="11551" y="6596"/>
                  </a:cubicBezTo>
                  <a:cubicBezTo>
                    <a:pt x="6080" y="1034"/>
                    <a:pt x="1" y="0"/>
                    <a:pt x="1"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399" name="Google Shape;399;p13"/>
            <p:cNvSpPr/>
            <p:nvPr/>
          </p:nvSpPr>
          <p:spPr>
            <a:xfrm>
              <a:off x="1905325" y="969150"/>
              <a:ext cx="429350" cy="240900"/>
            </a:xfrm>
            <a:custGeom>
              <a:avLst/>
              <a:gdLst/>
              <a:ahLst/>
              <a:cxnLst/>
              <a:rect l="l" t="t" r="r" b="b"/>
              <a:pathLst>
                <a:path w="17174" h="9636" extrusionOk="0">
                  <a:moveTo>
                    <a:pt x="0" y="0"/>
                  </a:moveTo>
                  <a:cubicBezTo>
                    <a:pt x="7478" y="5593"/>
                    <a:pt x="17174" y="9636"/>
                    <a:pt x="17174" y="9636"/>
                  </a:cubicBezTo>
                  <a:cubicBezTo>
                    <a:pt x="9423" y="1156"/>
                    <a:pt x="1" y="1"/>
                    <a:pt x="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0" name="Google Shape;400;p13"/>
            <p:cNvSpPr/>
            <p:nvPr/>
          </p:nvSpPr>
          <p:spPr>
            <a:xfrm>
              <a:off x="1481300" y="957750"/>
              <a:ext cx="848825" cy="130725"/>
            </a:xfrm>
            <a:custGeom>
              <a:avLst/>
              <a:gdLst/>
              <a:ahLst/>
              <a:cxnLst/>
              <a:rect l="l" t="t" r="r" b="b"/>
              <a:pathLst>
                <a:path w="33953" h="5229" extrusionOk="0">
                  <a:moveTo>
                    <a:pt x="15411" y="1"/>
                  </a:moveTo>
                  <a:lnTo>
                    <a:pt x="15350" y="61"/>
                  </a:lnTo>
                  <a:cubicBezTo>
                    <a:pt x="10396" y="2037"/>
                    <a:pt x="5228" y="3618"/>
                    <a:pt x="0" y="4833"/>
                  </a:cubicBezTo>
                  <a:lnTo>
                    <a:pt x="92" y="5229"/>
                  </a:lnTo>
                  <a:cubicBezTo>
                    <a:pt x="5289" y="4013"/>
                    <a:pt x="10456" y="2402"/>
                    <a:pt x="15441" y="426"/>
                  </a:cubicBezTo>
                  <a:lnTo>
                    <a:pt x="33861" y="4074"/>
                  </a:lnTo>
                  <a:lnTo>
                    <a:pt x="33952" y="3709"/>
                  </a:lnTo>
                  <a:lnTo>
                    <a:pt x="15411"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1" name="Google Shape;401;p13"/>
            <p:cNvSpPr/>
            <p:nvPr/>
          </p:nvSpPr>
          <p:spPr>
            <a:xfrm>
              <a:off x="503325" y="1219925"/>
              <a:ext cx="231775" cy="781950"/>
            </a:xfrm>
            <a:custGeom>
              <a:avLst/>
              <a:gdLst/>
              <a:ahLst/>
              <a:cxnLst/>
              <a:rect l="l" t="t" r="r" b="b"/>
              <a:pathLst>
                <a:path w="9271" h="31278" extrusionOk="0">
                  <a:moveTo>
                    <a:pt x="7599" y="0"/>
                  </a:moveTo>
                  <a:cubicBezTo>
                    <a:pt x="7781" y="5137"/>
                    <a:pt x="8055" y="10608"/>
                    <a:pt x="8876" y="15927"/>
                  </a:cubicBezTo>
                  <a:lnTo>
                    <a:pt x="0" y="31095"/>
                  </a:lnTo>
                  <a:lnTo>
                    <a:pt x="334" y="31277"/>
                  </a:lnTo>
                  <a:lnTo>
                    <a:pt x="9271" y="16049"/>
                  </a:lnTo>
                  <a:lnTo>
                    <a:pt x="9271" y="15958"/>
                  </a:lnTo>
                  <a:cubicBezTo>
                    <a:pt x="8420" y="10638"/>
                    <a:pt x="8116" y="5137"/>
                    <a:pt x="7964"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2" name="Google Shape;402;p13"/>
            <p:cNvSpPr/>
            <p:nvPr/>
          </p:nvSpPr>
          <p:spPr>
            <a:xfrm>
              <a:off x="1080825" y="508650"/>
              <a:ext cx="198375" cy="658100"/>
            </a:xfrm>
            <a:custGeom>
              <a:avLst/>
              <a:gdLst/>
              <a:ahLst/>
              <a:cxnLst/>
              <a:rect l="l" t="t" r="r" b="b"/>
              <a:pathLst>
                <a:path w="7935" h="26324" extrusionOk="0">
                  <a:moveTo>
                    <a:pt x="7934" y="1"/>
                  </a:moveTo>
                  <a:cubicBezTo>
                    <a:pt x="1" y="12585"/>
                    <a:pt x="4530" y="26323"/>
                    <a:pt x="4530" y="26323"/>
                  </a:cubicBezTo>
                  <a:cubicBezTo>
                    <a:pt x="7873" y="12949"/>
                    <a:pt x="7934" y="1"/>
                    <a:pt x="793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3" name="Google Shape;403;p13"/>
            <p:cNvSpPr/>
            <p:nvPr/>
          </p:nvSpPr>
          <p:spPr>
            <a:xfrm>
              <a:off x="1013975" y="725225"/>
              <a:ext cx="181625" cy="441525"/>
            </a:xfrm>
            <a:custGeom>
              <a:avLst/>
              <a:gdLst/>
              <a:ahLst/>
              <a:cxnLst/>
              <a:rect l="l" t="t" r="r" b="b"/>
              <a:pathLst>
                <a:path w="7265" h="17661" extrusionOk="0">
                  <a:moveTo>
                    <a:pt x="942" y="1"/>
                  </a:moveTo>
                  <a:lnTo>
                    <a:pt x="942" y="1"/>
                  </a:lnTo>
                  <a:cubicBezTo>
                    <a:pt x="0" y="10457"/>
                    <a:pt x="7265" y="17660"/>
                    <a:pt x="7265" y="17660"/>
                  </a:cubicBezTo>
                  <a:cubicBezTo>
                    <a:pt x="5076" y="8207"/>
                    <a:pt x="973" y="1"/>
                    <a:pt x="942"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4" name="Google Shape;404;p13"/>
            <p:cNvSpPr/>
            <p:nvPr/>
          </p:nvSpPr>
          <p:spPr>
            <a:xfrm>
              <a:off x="184925" y="3047400"/>
              <a:ext cx="739400" cy="241725"/>
            </a:xfrm>
            <a:custGeom>
              <a:avLst/>
              <a:gdLst/>
              <a:ahLst/>
              <a:cxnLst/>
              <a:rect l="l" t="t" r="r" b="b"/>
              <a:pathLst>
                <a:path w="29576" h="9669" extrusionOk="0">
                  <a:moveTo>
                    <a:pt x="25219" y="1"/>
                  </a:moveTo>
                  <a:cubicBezTo>
                    <a:pt x="10277" y="1"/>
                    <a:pt x="0" y="9668"/>
                    <a:pt x="0" y="9668"/>
                  </a:cubicBezTo>
                  <a:cubicBezTo>
                    <a:pt x="15717" y="6610"/>
                    <a:pt x="29472" y="293"/>
                    <a:pt x="29575" y="276"/>
                  </a:cubicBezTo>
                  <a:lnTo>
                    <a:pt x="29575" y="276"/>
                  </a:lnTo>
                  <a:cubicBezTo>
                    <a:pt x="29575" y="276"/>
                    <a:pt x="29575" y="276"/>
                    <a:pt x="29575" y="276"/>
                  </a:cubicBezTo>
                  <a:cubicBezTo>
                    <a:pt x="29575" y="276"/>
                    <a:pt x="29575" y="276"/>
                    <a:pt x="29575" y="276"/>
                  </a:cubicBezTo>
                  <a:cubicBezTo>
                    <a:pt x="29575" y="276"/>
                    <a:pt x="29575" y="276"/>
                    <a:pt x="29575" y="276"/>
                  </a:cubicBezTo>
                  <a:lnTo>
                    <a:pt x="29575" y="276"/>
                  </a:lnTo>
                  <a:cubicBezTo>
                    <a:pt x="28084" y="87"/>
                    <a:pt x="26631" y="1"/>
                    <a:pt x="25219"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5" name="Google Shape;405;p13"/>
            <p:cNvSpPr/>
            <p:nvPr/>
          </p:nvSpPr>
          <p:spPr>
            <a:xfrm>
              <a:off x="185675" y="2905350"/>
              <a:ext cx="390625" cy="384525"/>
            </a:xfrm>
            <a:custGeom>
              <a:avLst/>
              <a:gdLst/>
              <a:ahLst/>
              <a:cxnLst/>
              <a:rect l="l" t="t" r="r" b="b"/>
              <a:pathLst>
                <a:path w="15625" h="15381" extrusionOk="0">
                  <a:moveTo>
                    <a:pt x="15624" y="0"/>
                  </a:moveTo>
                  <a:lnTo>
                    <a:pt x="15624" y="0"/>
                  </a:lnTo>
                  <a:cubicBezTo>
                    <a:pt x="15624" y="0"/>
                    <a:pt x="15624" y="0"/>
                    <a:pt x="15624" y="1"/>
                  </a:cubicBezTo>
                  <a:lnTo>
                    <a:pt x="15624" y="1"/>
                  </a:lnTo>
                  <a:cubicBezTo>
                    <a:pt x="15624" y="0"/>
                    <a:pt x="15624" y="0"/>
                    <a:pt x="15624" y="0"/>
                  </a:cubicBezTo>
                  <a:close/>
                  <a:moveTo>
                    <a:pt x="15624" y="1"/>
                  </a:moveTo>
                  <a:cubicBezTo>
                    <a:pt x="4043" y="4134"/>
                    <a:pt x="1" y="15381"/>
                    <a:pt x="1" y="15381"/>
                  </a:cubicBezTo>
                  <a:cubicBezTo>
                    <a:pt x="8921" y="8402"/>
                    <a:pt x="15570" y="31"/>
                    <a:pt x="1562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6" name="Google Shape;406;p13"/>
            <p:cNvSpPr/>
            <p:nvPr/>
          </p:nvSpPr>
          <p:spPr>
            <a:xfrm>
              <a:off x="1102875" y="1641650"/>
              <a:ext cx="511425" cy="163475"/>
            </a:xfrm>
            <a:custGeom>
              <a:avLst/>
              <a:gdLst/>
              <a:ahLst/>
              <a:cxnLst/>
              <a:rect l="l" t="t" r="r" b="b"/>
              <a:pathLst>
                <a:path w="20457" h="6539" extrusionOk="0">
                  <a:moveTo>
                    <a:pt x="0" y="1"/>
                  </a:moveTo>
                  <a:cubicBezTo>
                    <a:pt x="0" y="1"/>
                    <a:pt x="7065" y="6539"/>
                    <a:pt x="17259" y="6539"/>
                  </a:cubicBezTo>
                  <a:cubicBezTo>
                    <a:pt x="18294" y="6539"/>
                    <a:pt x="19361" y="6471"/>
                    <a:pt x="20457" y="6323"/>
                  </a:cubicBezTo>
                  <a:cubicBezTo>
                    <a:pt x="20457" y="6323"/>
                    <a:pt x="10882" y="2067"/>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7" name="Google Shape;407;p13"/>
            <p:cNvSpPr/>
            <p:nvPr/>
          </p:nvSpPr>
          <p:spPr>
            <a:xfrm>
              <a:off x="1213050" y="1245000"/>
              <a:ext cx="563875" cy="386800"/>
            </a:xfrm>
            <a:custGeom>
              <a:avLst/>
              <a:gdLst/>
              <a:ahLst/>
              <a:cxnLst/>
              <a:rect l="l" t="t" r="r" b="b"/>
              <a:pathLst>
                <a:path w="22555" h="15472" extrusionOk="0">
                  <a:moveTo>
                    <a:pt x="22554" y="0"/>
                  </a:moveTo>
                  <a:cubicBezTo>
                    <a:pt x="22554" y="0"/>
                    <a:pt x="10669" y="6140"/>
                    <a:pt x="1" y="15471"/>
                  </a:cubicBezTo>
                  <a:cubicBezTo>
                    <a:pt x="1" y="15471"/>
                    <a:pt x="14712" y="13192"/>
                    <a:pt x="22554"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8" name="Google Shape;408;p13"/>
            <p:cNvSpPr/>
            <p:nvPr/>
          </p:nvSpPr>
          <p:spPr>
            <a:xfrm>
              <a:off x="681125" y="1857450"/>
              <a:ext cx="545625" cy="182450"/>
            </a:xfrm>
            <a:custGeom>
              <a:avLst/>
              <a:gdLst/>
              <a:ahLst/>
              <a:cxnLst/>
              <a:rect l="l" t="t" r="r" b="b"/>
              <a:pathLst>
                <a:path w="21825" h="7298" extrusionOk="0">
                  <a:moveTo>
                    <a:pt x="21825" y="1"/>
                  </a:moveTo>
                  <a:cubicBezTo>
                    <a:pt x="21824" y="1"/>
                    <a:pt x="9271" y="1642"/>
                    <a:pt x="1" y="7296"/>
                  </a:cubicBezTo>
                  <a:cubicBezTo>
                    <a:pt x="1" y="7296"/>
                    <a:pt x="59" y="7298"/>
                    <a:pt x="172" y="7298"/>
                  </a:cubicBezTo>
                  <a:cubicBezTo>
                    <a:pt x="1584" y="7298"/>
                    <a:pt x="11496" y="7037"/>
                    <a:pt x="2182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09" name="Google Shape;409;p13"/>
            <p:cNvSpPr/>
            <p:nvPr/>
          </p:nvSpPr>
          <p:spPr>
            <a:xfrm>
              <a:off x="715325" y="2050000"/>
              <a:ext cx="360975" cy="64975"/>
            </a:xfrm>
            <a:custGeom>
              <a:avLst/>
              <a:gdLst/>
              <a:ahLst/>
              <a:cxnLst/>
              <a:rect l="l" t="t" r="r" b="b"/>
              <a:pathLst>
                <a:path w="14439" h="2599" extrusionOk="0">
                  <a:moveTo>
                    <a:pt x="1547" y="0"/>
                  </a:moveTo>
                  <a:cubicBezTo>
                    <a:pt x="1030" y="0"/>
                    <a:pt x="513" y="16"/>
                    <a:pt x="1" y="50"/>
                  </a:cubicBezTo>
                  <a:cubicBezTo>
                    <a:pt x="1" y="50"/>
                    <a:pt x="4518" y="2598"/>
                    <a:pt x="11328" y="2598"/>
                  </a:cubicBezTo>
                  <a:cubicBezTo>
                    <a:pt x="12319" y="2598"/>
                    <a:pt x="13358" y="2544"/>
                    <a:pt x="14438" y="2421"/>
                  </a:cubicBezTo>
                  <a:cubicBezTo>
                    <a:pt x="14438" y="2421"/>
                    <a:pt x="7957" y="0"/>
                    <a:pt x="1547"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0" name="Google Shape;410;p13"/>
            <p:cNvSpPr/>
            <p:nvPr/>
          </p:nvSpPr>
          <p:spPr>
            <a:xfrm>
              <a:off x="681900" y="1551975"/>
              <a:ext cx="958250" cy="507650"/>
            </a:xfrm>
            <a:custGeom>
              <a:avLst/>
              <a:gdLst/>
              <a:ahLst/>
              <a:cxnLst/>
              <a:rect l="l" t="t" r="r" b="b"/>
              <a:pathLst>
                <a:path w="38330" h="20306" extrusionOk="0">
                  <a:moveTo>
                    <a:pt x="38268" y="1"/>
                  </a:moveTo>
                  <a:cubicBezTo>
                    <a:pt x="31490" y="1429"/>
                    <a:pt x="24225" y="2828"/>
                    <a:pt x="17052" y="3436"/>
                  </a:cubicBezTo>
                  <a:lnTo>
                    <a:pt x="16991" y="3436"/>
                  </a:lnTo>
                  <a:lnTo>
                    <a:pt x="0" y="20062"/>
                  </a:lnTo>
                  <a:lnTo>
                    <a:pt x="274" y="20305"/>
                  </a:lnTo>
                  <a:lnTo>
                    <a:pt x="17143" y="3831"/>
                  </a:lnTo>
                  <a:cubicBezTo>
                    <a:pt x="24347" y="3223"/>
                    <a:pt x="31551" y="1825"/>
                    <a:pt x="38329" y="366"/>
                  </a:cubicBezTo>
                  <a:lnTo>
                    <a:pt x="38268" y="1"/>
                  </a:ln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1" name="Google Shape;411;p13"/>
            <p:cNvSpPr/>
            <p:nvPr/>
          </p:nvSpPr>
          <p:spPr>
            <a:xfrm>
              <a:off x="-533950" y="185700"/>
              <a:ext cx="2354950" cy="4771375"/>
            </a:xfrm>
            <a:custGeom>
              <a:avLst/>
              <a:gdLst/>
              <a:ahLst/>
              <a:cxnLst/>
              <a:rect l="l" t="t" r="r" b="b"/>
              <a:pathLst>
                <a:path w="94198" h="190855" extrusionOk="0">
                  <a:moveTo>
                    <a:pt x="91918" y="1"/>
                  </a:moveTo>
                  <a:cubicBezTo>
                    <a:pt x="90580" y="1794"/>
                    <a:pt x="89182" y="3496"/>
                    <a:pt x="87905" y="5320"/>
                  </a:cubicBezTo>
                  <a:lnTo>
                    <a:pt x="86021" y="8025"/>
                  </a:lnTo>
                  <a:lnTo>
                    <a:pt x="84197" y="10761"/>
                  </a:lnTo>
                  <a:cubicBezTo>
                    <a:pt x="81735" y="14439"/>
                    <a:pt x="79395" y="18177"/>
                    <a:pt x="77115" y="21916"/>
                  </a:cubicBezTo>
                  <a:cubicBezTo>
                    <a:pt x="72556" y="29454"/>
                    <a:pt x="68270" y="37114"/>
                    <a:pt x="64106" y="44834"/>
                  </a:cubicBezTo>
                  <a:cubicBezTo>
                    <a:pt x="55747" y="60305"/>
                    <a:pt x="47905" y="75990"/>
                    <a:pt x="40336" y="91826"/>
                  </a:cubicBezTo>
                  <a:cubicBezTo>
                    <a:pt x="32828" y="107692"/>
                    <a:pt x="25594" y="123680"/>
                    <a:pt x="18694" y="139820"/>
                  </a:cubicBezTo>
                  <a:cubicBezTo>
                    <a:pt x="15229" y="147875"/>
                    <a:pt x="11886" y="156021"/>
                    <a:pt x="8694" y="164228"/>
                  </a:cubicBezTo>
                  <a:cubicBezTo>
                    <a:pt x="7904" y="166264"/>
                    <a:pt x="7114" y="168331"/>
                    <a:pt x="6354" y="170368"/>
                  </a:cubicBezTo>
                  <a:lnTo>
                    <a:pt x="5199" y="173499"/>
                  </a:lnTo>
                  <a:lnTo>
                    <a:pt x="4104" y="176599"/>
                  </a:lnTo>
                  <a:cubicBezTo>
                    <a:pt x="2615" y="180794"/>
                    <a:pt x="1156" y="184958"/>
                    <a:pt x="1" y="189335"/>
                  </a:cubicBezTo>
                  <a:lnTo>
                    <a:pt x="5867" y="190854"/>
                  </a:lnTo>
                  <a:cubicBezTo>
                    <a:pt x="6901" y="186751"/>
                    <a:pt x="8269" y="182617"/>
                    <a:pt x="9636" y="178514"/>
                  </a:cubicBezTo>
                  <a:lnTo>
                    <a:pt x="10700" y="175414"/>
                  </a:lnTo>
                  <a:lnTo>
                    <a:pt x="11794" y="172344"/>
                  </a:lnTo>
                  <a:cubicBezTo>
                    <a:pt x="12524" y="170307"/>
                    <a:pt x="13284" y="168240"/>
                    <a:pt x="14044" y="166204"/>
                  </a:cubicBezTo>
                  <a:cubicBezTo>
                    <a:pt x="17083" y="158027"/>
                    <a:pt x="20275" y="149881"/>
                    <a:pt x="23588" y="141796"/>
                  </a:cubicBezTo>
                  <a:cubicBezTo>
                    <a:pt x="30214" y="125626"/>
                    <a:pt x="37145" y="109546"/>
                    <a:pt x="44439" y="93649"/>
                  </a:cubicBezTo>
                  <a:cubicBezTo>
                    <a:pt x="51704" y="77753"/>
                    <a:pt x="59303" y="61977"/>
                    <a:pt x="67358" y="46475"/>
                  </a:cubicBezTo>
                  <a:cubicBezTo>
                    <a:pt x="71400" y="38725"/>
                    <a:pt x="75565" y="31035"/>
                    <a:pt x="79942" y="23527"/>
                  </a:cubicBezTo>
                  <a:cubicBezTo>
                    <a:pt x="84349" y="15989"/>
                    <a:pt x="88969" y="8572"/>
                    <a:pt x="94197" y="1672"/>
                  </a:cubicBezTo>
                  <a:lnTo>
                    <a:pt x="91918" y="1"/>
                  </a:ln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2" name="Google Shape;412;p13"/>
            <p:cNvSpPr/>
            <p:nvPr/>
          </p:nvSpPr>
          <p:spPr>
            <a:xfrm>
              <a:off x="1184175" y="146950"/>
              <a:ext cx="251550" cy="339700"/>
            </a:xfrm>
            <a:custGeom>
              <a:avLst/>
              <a:gdLst/>
              <a:ahLst/>
              <a:cxnLst/>
              <a:rect l="l" t="t" r="r" b="b"/>
              <a:pathLst>
                <a:path w="10062" h="13588" extrusionOk="0">
                  <a:moveTo>
                    <a:pt x="1" y="0"/>
                  </a:moveTo>
                  <a:lnTo>
                    <a:pt x="1" y="0"/>
                  </a:lnTo>
                  <a:cubicBezTo>
                    <a:pt x="0" y="1"/>
                    <a:pt x="1" y="1"/>
                    <a:pt x="1" y="2"/>
                  </a:cubicBezTo>
                  <a:lnTo>
                    <a:pt x="1" y="2"/>
                  </a:lnTo>
                  <a:cubicBezTo>
                    <a:pt x="1" y="2"/>
                    <a:pt x="1" y="1"/>
                    <a:pt x="1" y="0"/>
                  </a:cubicBezTo>
                  <a:close/>
                  <a:moveTo>
                    <a:pt x="1" y="2"/>
                  </a:moveTo>
                  <a:cubicBezTo>
                    <a:pt x="1917" y="9302"/>
                    <a:pt x="10062" y="13587"/>
                    <a:pt x="10062" y="13587"/>
                  </a:cubicBezTo>
                  <a:cubicBezTo>
                    <a:pt x="5690" y="6081"/>
                    <a:pt x="63" y="129"/>
                    <a:pt x="1" y="2"/>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13" name="Google Shape;413;p13"/>
            <p:cNvSpPr/>
            <p:nvPr/>
          </p:nvSpPr>
          <p:spPr>
            <a:xfrm>
              <a:off x="1377950" y="202425"/>
              <a:ext cx="71450" cy="561575"/>
            </a:xfrm>
            <a:custGeom>
              <a:avLst/>
              <a:gdLst/>
              <a:ahLst/>
              <a:cxnLst/>
              <a:rect l="l" t="t" r="r" b="b"/>
              <a:pathLst>
                <a:path w="2858" h="22463" extrusionOk="0">
                  <a:moveTo>
                    <a:pt x="396" y="0"/>
                  </a:moveTo>
                  <a:lnTo>
                    <a:pt x="1" y="122"/>
                  </a:lnTo>
                  <a:cubicBezTo>
                    <a:pt x="2128" y="7295"/>
                    <a:pt x="2463" y="15016"/>
                    <a:pt x="1034" y="22402"/>
                  </a:cubicBezTo>
                  <a:lnTo>
                    <a:pt x="1399" y="22463"/>
                  </a:lnTo>
                  <a:lnTo>
                    <a:pt x="1399" y="22463"/>
                  </a:lnTo>
                  <a:cubicBezTo>
                    <a:pt x="2858" y="15016"/>
                    <a:pt x="2523" y="7265"/>
                    <a:pt x="396"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414" name="Google Shape;414;p13"/>
          <p:cNvSpPr/>
          <p:nvPr/>
        </p:nvSpPr>
        <p:spPr>
          <a:xfrm>
            <a:off x="-63500" y="5990333"/>
            <a:ext cx="12395200" cy="9948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3179947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571"/>
        <p:cNvGrpSpPr/>
        <p:nvPr/>
      </p:nvGrpSpPr>
      <p:grpSpPr>
        <a:xfrm>
          <a:off x="0" y="0"/>
          <a:ext cx="0" cy="0"/>
          <a:chOff x="0" y="0"/>
          <a:chExt cx="0" cy="0"/>
        </a:xfrm>
      </p:grpSpPr>
      <p:sp>
        <p:nvSpPr>
          <p:cNvPr id="572" name="Google Shape;572;p20"/>
          <p:cNvSpPr txBox="1">
            <a:spLocks noGrp="1"/>
          </p:cNvSpPr>
          <p:nvPr>
            <p:ph type="title"/>
          </p:nvPr>
        </p:nvSpPr>
        <p:spPr>
          <a:xfrm rot="-381">
            <a:off x="6741900" y="2271519"/>
            <a:ext cx="3605200" cy="72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73" name="Google Shape;573;p20"/>
          <p:cNvSpPr txBox="1">
            <a:spLocks noGrp="1"/>
          </p:cNvSpPr>
          <p:nvPr>
            <p:ph type="subTitle" idx="1"/>
          </p:nvPr>
        </p:nvSpPr>
        <p:spPr>
          <a:xfrm>
            <a:off x="6741900" y="2938400"/>
            <a:ext cx="3605200" cy="1704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grpSp>
        <p:nvGrpSpPr>
          <p:cNvPr id="574" name="Google Shape;574;p20"/>
          <p:cNvGrpSpPr/>
          <p:nvPr/>
        </p:nvGrpSpPr>
        <p:grpSpPr>
          <a:xfrm rot="3841457" flipH="1">
            <a:off x="-1021604" y="-2690190"/>
            <a:ext cx="4297064" cy="6466345"/>
            <a:chOff x="5219200" y="-59750"/>
            <a:chExt cx="3222725" cy="4849650"/>
          </a:xfrm>
        </p:grpSpPr>
        <p:sp>
          <p:nvSpPr>
            <p:cNvPr id="575" name="Google Shape;575;p20"/>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76" name="Google Shape;576;p20"/>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77" name="Google Shape;577;p20"/>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78" name="Google Shape;578;p20"/>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79" name="Google Shape;579;p20"/>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0" name="Google Shape;580;p20"/>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1" name="Google Shape;581;p20"/>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2" name="Google Shape;582;p20"/>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3" name="Google Shape;583;p20"/>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4" name="Google Shape;584;p20"/>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5" name="Google Shape;585;p20"/>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6" name="Google Shape;586;p20"/>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7" name="Google Shape;587;p20"/>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8" name="Google Shape;588;p20"/>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89" name="Google Shape;589;p20"/>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0" name="Google Shape;590;p20"/>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1" name="Google Shape;591;p20"/>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2" name="Google Shape;592;p20"/>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3" name="Google Shape;593;p20"/>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4" name="Google Shape;594;p20"/>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5" name="Google Shape;595;p20"/>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96" name="Google Shape;596;p20"/>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597" name="Google Shape;597;p20"/>
          <p:cNvSpPr/>
          <p:nvPr/>
        </p:nvSpPr>
        <p:spPr>
          <a:xfrm>
            <a:off x="-63500" y="4732767"/>
            <a:ext cx="12395200" cy="22524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Tree>
    <p:extLst>
      <p:ext uri="{BB962C8B-B14F-4D97-AF65-F5344CB8AC3E}">
        <p14:creationId xmlns:p14="http://schemas.microsoft.com/office/powerpoint/2010/main" val="133612126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201"/>
        <p:cNvGrpSpPr/>
        <p:nvPr/>
      </p:nvGrpSpPr>
      <p:grpSpPr>
        <a:xfrm>
          <a:off x="0" y="0"/>
          <a:ext cx="0" cy="0"/>
          <a:chOff x="0" y="0"/>
          <a:chExt cx="0" cy="0"/>
        </a:xfrm>
      </p:grpSpPr>
      <p:sp>
        <p:nvSpPr>
          <p:cNvPr id="1202" name="Google Shape;1202;p35"/>
          <p:cNvSpPr/>
          <p:nvPr/>
        </p:nvSpPr>
        <p:spPr>
          <a:xfrm>
            <a:off x="-63500" y="6137800"/>
            <a:ext cx="12395200" cy="8472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1203" name="Google Shape;1203;p35"/>
          <p:cNvGrpSpPr/>
          <p:nvPr/>
        </p:nvGrpSpPr>
        <p:grpSpPr>
          <a:xfrm rot="384094">
            <a:off x="10044034" y="-334574"/>
            <a:ext cx="4297119" cy="6466428"/>
            <a:chOff x="5219200" y="-59750"/>
            <a:chExt cx="3222725" cy="4849650"/>
          </a:xfrm>
        </p:grpSpPr>
        <p:sp>
          <p:nvSpPr>
            <p:cNvPr id="1204" name="Google Shape;1204;p35"/>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05" name="Google Shape;1205;p35"/>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06" name="Google Shape;1206;p35"/>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07" name="Google Shape;1207;p35"/>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08" name="Google Shape;1208;p35"/>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09" name="Google Shape;1209;p35"/>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10" name="Google Shape;1210;p35"/>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11" name="Google Shape;1211;p35"/>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12" name="Google Shape;1212;p35"/>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13" name="Google Shape;1213;p35"/>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14" name="Google Shape;1214;p35"/>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15" name="Google Shape;1215;p35"/>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16" name="Google Shape;1216;p35"/>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17" name="Google Shape;1217;p35"/>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18" name="Google Shape;1218;p35"/>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19" name="Google Shape;1219;p35"/>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20" name="Google Shape;1220;p35"/>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21" name="Google Shape;1221;p35"/>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22" name="Google Shape;1222;p35"/>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23" name="Google Shape;1223;p35"/>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24" name="Google Shape;1224;p35"/>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25" name="Google Shape;1225;p35"/>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grpSp>
        <p:nvGrpSpPr>
          <p:cNvPr id="1226" name="Google Shape;1226;p35"/>
          <p:cNvGrpSpPr/>
          <p:nvPr/>
        </p:nvGrpSpPr>
        <p:grpSpPr>
          <a:xfrm rot="3522602" flipH="1">
            <a:off x="-3792042" y="-2404882"/>
            <a:ext cx="4297219" cy="6466580"/>
            <a:chOff x="5219200" y="-59750"/>
            <a:chExt cx="3222725" cy="4849650"/>
          </a:xfrm>
        </p:grpSpPr>
        <p:sp>
          <p:nvSpPr>
            <p:cNvPr id="1227" name="Google Shape;1227;p35"/>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28" name="Google Shape;1228;p35"/>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29" name="Google Shape;1229;p35"/>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30" name="Google Shape;1230;p35"/>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31" name="Google Shape;1231;p35"/>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32" name="Google Shape;1232;p35"/>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33" name="Google Shape;1233;p35"/>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34" name="Google Shape;1234;p35"/>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35" name="Google Shape;1235;p35"/>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36" name="Google Shape;1236;p35"/>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37" name="Google Shape;1237;p35"/>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38" name="Google Shape;1238;p35"/>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39" name="Google Shape;1239;p35"/>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40" name="Google Shape;1240;p35"/>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41" name="Google Shape;1241;p35"/>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42" name="Google Shape;1242;p35"/>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43" name="Google Shape;1243;p35"/>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44" name="Google Shape;1244;p35"/>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45" name="Google Shape;1245;p35"/>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46" name="Google Shape;1246;p35"/>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47" name="Google Shape;1247;p35"/>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248" name="Google Shape;1248;p35"/>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Tree>
    <p:extLst>
      <p:ext uri="{BB962C8B-B14F-4D97-AF65-F5344CB8AC3E}">
        <p14:creationId xmlns:p14="http://schemas.microsoft.com/office/powerpoint/2010/main" val="10512175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bg>
      <p:bgPr>
        <a:solidFill>
          <a:srgbClr val="FAC86A"/>
        </a:solidFill>
        <a:effectLst/>
      </p:bgPr>
    </p:bg>
    <p:spTree>
      <p:nvGrpSpPr>
        <p:cNvPr id="1" name="Shape 28"/>
        <p:cNvGrpSpPr/>
        <p:nvPr/>
      </p:nvGrpSpPr>
      <p:grpSpPr>
        <a:xfrm>
          <a:off x="0" y="0"/>
          <a:ext cx="0" cy="0"/>
          <a:chOff x="0" y="0"/>
          <a:chExt cx="0" cy="0"/>
        </a:xfrm>
      </p:grpSpPr>
      <p:sp>
        <p:nvSpPr>
          <p:cNvPr id="7" name="Google Shape;29;p5">
            <a:extLst>
              <a:ext uri="{FF2B5EF4-FFF2-40B4-BE49-F238E27FC236}">
                <a16:creationId xmlns:a16="http://schemas.microsoft.com/office/drawing/2014/main" id="{F60D2D35-9DD5-AF49-9847-B33B37A7AD44}"/>
              </a:ext>
            </a:extLst>
          </p:cNvPr>
          <p:cNvSpPr>
            <a:spLocks/>
          </p:cNvSpPr>
          <p:nvPr/>
        </p:nvSpPr>
        <p:spPr bwMode="auto">
          <a:xfrm rot="1083411">
            <a:off x="8536518" y="-125413"/>
            <a:ext cx="6489700" cy="7108826"/>
          </a:xfrm>
          <a:custGeom>
            <a:avLst/>
            <a:gdLst>
              <a:gd name="T0" fmla="*/ 1520031 w 123892"/>
              <a:gd name="T1" fmla="*/ 0 h 135659"/>
              <a:gd name="T2" fmla="*/ 841437 w 123892"/>
              <a:gd name="T3" fmla="*/ 48210 h 135659"/>
              <a:gd name="T4" fmla="*/ 652273 w 123892"/>
              <a:gd name="T5" fmla="*/ 68437 h 135659"/>
              <a:gd name="T6" fmla="*/ 39169 w 123892"/>
              <a:gd name="T7" fmla="*/ 0 h 135659"/>
              <a:gd name="T8" fmla="*/ 39169 w 123892"/>
              <a:gd name="T9" fmla="*/ 0 h 135659"/>
              <a:gd name="T10" fmla="*/ 381628 w 123892"/>
              <a:gd name="T11" fmla="*/ 1235853 h 135659"/>
              <a:gd name="T12" fmla="*/ 1144767 w 123892"/>
              <a:gd name="T13" fmla="*/ 1601306 h 135659"/>
              <a:gd name="T14" fmla="*/ 1281720 w 123892"/>
              <a:gd name="T15" fmla="*/ 1979702 h 135659"/>
              <a:gd name="T16" fmla="*/ 1536139 w 123892"/>
              <a:gd name="T17" fmla="*/ 2423443 h 135659"/>
              <a:gd name="T18" fmla="*/ 1389365 w 123892"/>
              <a:gd name="T19" fmla="*/ 3141196 h 135659"/>
              <a:gd name="T20" fmla="*/ 1709274 w 123892"/>
              <a:gd name="T21" fmla="*/ 3501199 h 135659"/>
              <a:gd name="T22" fmla="*/ 1839430 w 123892"/>
              <a:gd name="T23" fmla="*/ 3467452 h 135659"/>
              <a:gd name="T24" fmla="*/ 2067724 w 123892"/>
              <a:gd name="T25" fmla="*/ 3404097 h 135659"/>
              <a:gd name="T26" fmla="*/ 2207073 w 123892"/>
              <a:gd name="T27" fmla="*/ 3506596 h 135659"/>
              <a:gd name="T28" fmla="*/ 1961022 w 123892"/>
              <a:gd name="T29" fmla="*/ 4385538 h 135659"/>
              <a:gd name="T30" fmla="*/ 2398712 w 123892"/>
              <a:gd name="T31" fmla="*/ 4841070 h 135659"/>
              <a:gd name="T32" fmla="*/ 2330196 w 123892"/>
              <a:gd name="T33" fmla="*/ 5506682 h 135659"/>
              <a:gd name="T34" fmla="*/ 2848856 w 123892"/>
              <a:gd name="T35" fmla="*/ 5897288 h 135659"/>
              <a:gd name="T36" fmla="*/ 2700432 w 123892"/>
              <a:gd name="T37" fmla="*/ 6469048 h 135659"/>
              <a:gd name="T38" fmla="*/ 3239049 w 123892"/>
              <a:gd name="T39" fmla="*/ 7108774 h 135659"/>
              <a:gd name="T40" fmla="*/ 3246670 w 123892"/>
              <a:gd name="T41" fmla="*/ 7108512 h 135659"/>
              <a:gd name="T42" fmla="*/ 4537701 w 123892"/>
              <a:gd name="T43" fmla="*/ 6638726 h 135659"/>
              <a:gd name="T44" fmla="*/ 4753148 w 123892"/>
              <a:gd name="T45" fmla="*/ 6273273 h 135659"/>
              <a:gd name="T46" fmla="*/ 4703568 w 123892"/>
              <a:gd name="T47" fmla="*/ 5633810 h 135659"/>
              <a:gd name="T48" fmla="*/ 4315143 w 123892"/>
              <a:gd name="T49" fmla="*/ 5226016 h 135659"/>
              <a:gd name="T50" fmla="*/ 3886568 w 123892"/>
              <a:gd name="T51" fmla="*/ 5024949 h 135659"/>
              <a:gd name="T52" fmla="*/ 3662439 w 123892"/>
              <a:gd name="T53" fmla="*/ 5046539 h 135659"/>
              <a:gd name="T54" fmla="*/ 3390223 w 123892"/>
              <a:gd name="T55" fmla="*/ 5090399 h 135659"/>
              <a:gd name="T56" fmla="*/ 3246670 w 123892"/>
              <a:gd name="T57" fmla="*/ 4850816 h 135659"/>
              <a:gd name="T58" fmla="*/ 3439724 w 123892"/>
              <a:gd name="T59" fmla="*/ 4367930 h 135659"/>
              <a:gd name="T60" fmla="*/ 3390262 w 123892"/>
              <a:gd name="T61" fmla="*/ 3885044 h 135659"/>
              <a:gd name="T62" fmla="*/ 3501443 w 123892"/>
              <a:gd name="T63" fmla="*/ 3454403 h 135659"/>
              <a:gd name="T64" fmla="*/ 3290160 w 123892"/>
              <a:gd name="T65" fmla="*/ 2814940 h 135659"/>
              <a:gd name="T66" fmla="*/ 3390262 w 123892"/>
              <a:gd name="T67" fmla="*/ 2214621 h 135659"/>
              <a:gd name="T68" fmla="*/ 3036999 w 123892"/>
              <a:gd name="T69" fmla="*/ 1653393 h 135659"/>
              <a:gd name="T70" fmla="*/ 3008359 w 123892"/>
              <a:gd name="T71" fmla="*/ 1066175 h 135659"/>
              <a:gd name="T72" fmla="*/ 2876513 w 123892"/>
              <a:gd name="T73" fmla="*/ 204840 h 135659"/>
              <a:gd name="T74" fmla="*/ 1520031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8" name="Google Shape;30;p5">
            <a:extLst>
              <a:ext uri="{FF2B5EF4-FFF2-40B4-BE49-F238E27FC236}">
                <a16:creationId xmlns:a16="http://schemas.microsoft.com/office/drawing/2014/main" id="{2A3DB2F3-2F00-F04F-A0EF-DDD74747B3A1}"/>
              </a:ext>
            </a:extLst>
          </p:cNvPr>
          <p:cNvSpPr>
            <a:spLocks/>
          </p:cNvSpPr>
          <p:nvPr/>
        </p:nvSpPr>
        <p:spPr bwMode="auto">
          <a:xfrm>
            <a:off x="-306917" y="-125413"/>
            <a:ext cx="6491817" cy="7108826"/>
          </a:xfrm>
          <a:custGeom>
            <a:avLst/>
            <a:gdLst>
              <a:gd name="T0" fmla="*/ 1520527 w 123892"/>
              <a:gd name="T1" fmla="*/ 0 h 135659"/>
              <a:gd name="T2" fmla="*/ 841711 w 123892"/>
              <a:gd name="T3" fmla="*/ 48210 h 135659"/>
              <a:gd name="T4" fmla="*/ 652485 w 123892"/>
              <a:gd name="T5" fmla="*/ 68437 h 135659"/>
              <a:gd name="T6" fmla="*/ 39181 w 123892"/>
              <a:gd name="T7" fmla="*/ 0 h 135659"/>
              <a:gd name="T8" fmla="*/ 39181 w 123892"/>
              <a:gd name="T9" fmla="*/ 0 h 135659"/>
              <a:gd name="T10" fmla="*/ 381753 w 123892"/>
              <a:gd name="T11" fmla="*/ 1235853 h 135659"/>
              <a:gd name="T12" fmla="*/ 1145141 w 123892"/>
              <a:gd name="T13" fmla="*/ 1601306 h 135659"/>
              <a:gd name="T14" fmla="*/ 1282138 w 123892"/>
              <a:gd name="T15" fmla="*/ 1979702 h 135659"/>
              <a:gd name="T16" fmla="*/ 1536640 w 123892"/>
              <a:gd name="T17" fmla="*/ 2423443 h 135659"/>
              <a:gd name="T18" fmla="*/ 1389818 w 123892"/>
              <a:gd name="T19" fmla="*/ 3141196 h 135659"/>
              <a:gd name="T20" fmla="*/ 1709832 w 123892"/>
              <a:gd name="T21" fmla="*/ 3501199 h 135659"/>
              <a:gd name="T22" fmla="*/ 1840030 w 123892"/>
              <a:gd name="T23" fmla="*/ 3467452 h 135659"/>
              <a:gd name="T24" fmla="*/ 2068398 w 123892"/>
              <a:gd name="T25" fmla="*/ 3404097 h 135659"/>
              <a:gd name="T26" fmla="*/ 2207793 w 123892"/>
              <a:gd name="T27" fmla="*/ 3506596 h 135659"/>
              <a:gd name="T28" fmla="*/ 1961661 w 123892"/>
              <a:gd name="T29" fmla="*/ 4385538 h 135659"/>
              <a:gd name="T30" fmla="*/ 2399494 w 123892"/>
              <a:gd name="T31" fmla="*/ 4841070 h 135659"/>
              <a:gd name="T32" fmla="*/ 2330957 w 123892"/>
              <a:gd name="T33" fmla="*/ 5506682 h 135659"/>
              <a:gd name="T34" fmla="*/ 2849785 w 123892"/>
              <a:gd name="T35" fmla="*/ 5897288 h 135659"/>
              <a:gd name="T36" fmla="*/ 2701313 w 123892"/>
              <a:gd name="T37" fmla="*/ 6469048 h 135659"/>
              <a:gd name="T38" fmla="*/ 3240105 w 123892"/>
              <a:gd name="T39" fmla="*/ 7108774 h 135659"/>
              <a:gd name="T40" fmla="*/ 3247730 w 123892"/>
              <a:gd name="T41" fmla="*/ 7108512 h 135659"/>
              <a:gd name="T42" fmla="*/ 4539182 w 123892"/>
              <a:gd name="T43" fmla="*/ 6638726 h 135659"/>
              <a:gd name="T44" fmla="*/ 4754699 w 123892"/>
              <a:gd name="T45" fmla="*/ 6273273 h 135659"/>
              <a:gd name="T46" fmla="*/ 4705103 w 123892"/>
              <a:gd name="T47" fmla="*/ 5633810 h 135659"/>
              <a:gd name="T48" fmla="*/ 4316551 w 123892"/>
              <a:gd name="T49" fmla="*/ 5226016 h 135659"/>
              <a:gd name="T50" fmla="*/ 3887836 w 123892"/>
              <a:gd name="T51" fmla="*/ 5024949 h 135659"/>
              <a:gd name="T52" fmla="*/ 3663634 w 123892"/>
              <a:gd name="T53" fmla="*/ 5046539 h 135659"/>
              <a:gd name="T54" fmla="*/ 3391329 w 123892"/>
              <a:gd name="T55" fmla="*/ 5090399 h 135659"/>
              <a:gd name="T56" fmla="*/ 3247730 w 123892"/>
              <a:gd name="T57" fmla="*/ 4850816 h 135659"/>
              <a:gd name="T58" fmla="*/ 3440846 w 123892"/>
              <a:gd name="T59" fmla="*/ 4367930 h 135659"/>
              <a:gd name="T60" fmla="*/ 3391368 w 123892"/>
              <a:gd name="T61" fmla="*/ 3885044 h 135659"/>
              <a:gd name="T62" fmla="*/ 3502585 w 123892"/>
              <a:gd name="T63" fmla="*/ 3454403 h 135659"/>
              <a:gd name="T64" fmla="*/ 3291234 w 123892"/>
              <a:gd name="T65" fmla="*/ 2814940 h 135659"/>
              <a:gd name="T66" fmla="*/ 3391368 w 123892"/>
              <a:gd name="T67" fmla="*/ 2214621 h 135659"/>
              <a:gd name="T68" fmla="*/ 3037989 w 123892"/>
              <a:gd name="T69" fmla="*/ 1653393 h 135659"/>
              <a:gd name="T70" fmla="*/ 3009340 w 123892"/>
              <a:gd name="T71" fmla="*/ 1066175 h 135659"/>
              <a:gd name="T72" fmla="*/ 2877452 w 123892"/>
              <a:gd name="T73" fmla="*/ 204840 h 135659"/>
              <a:gd name="T74" fmla="*/ 1520527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31" name="Google Shape;31;p5"/>
          <p:cNvSpPr txBox="1">
            <a:spLocks noGrp="1"/>
          </p:cNvSpPr>
          <p:nvPr>
            <p:ph type="body" idx="1"/>
          </p:nvPr>
        </p:nvSpPr>
        <p:spPr>
          <a:xfrm>
            <a:off x="1037603" y="2627500"/>
            <a:ext cx="4749200" cy="3566000"/>
          </a:xfrm>
          <a:prstGeom prst="rect">
            <a:avLst/>
          </a:prstGeom>
        </p:spPr>
        <p:txBody>
          <a:bodyPr spcFirstLastPara="1">
            <a:noAutofit/>
          </a:bodyPr>
          <a:lstStyle>
            <a:lvl1pPr marL="457200" lvl="0" indent="-317500">
              <a:spcBef>
                <a:spcPts val="0"/>
              </a:spcBef>
              <a:spcAft>
                <a:spcPts val="0"/>
              </a:spcAft>
              <a:buSzPts val="1400"/>
              <a:buChar char="●"/>
              <a:defRPr sz="1400"/>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32" name="Google Shape;32;p5"/>
          <p:cNvSpPr txBox="1">
            <a:spLocks noGrp="1"/>
          </p:cNvSpPr>
          <p:nvPr>
            <p:ph type="body" idx="2"/>
          </p:nvPr>
        </p:nvSpPr>
        <p:spPr>
          <a:xfrm>
            <a:off x="6405197" y="2627500"/>
            <a:ext cx="4749200" cy="3566000"/>
          </a:xfrm>
          <a:prstGeom prst="rect">
            <a:avLst/>
          </a:prstGeom>
        </p:spPr>
        <p:txBody>
          <a:bodyPr spcFirstLastPara="1">
            <a:noAutofit/>
          </a:bodyPr>
          <a:lstStyle>
            <a:lvl1pPr marL="457200" lvl="0" indent="-317500">
              <a:spcBef>
                <a:spcPts val="0"/>
              </a:spcBef>
              <a:spcAft>
                <a:spcPts val="0"/>
              </a:spcAft>
              <a:buSzPts val="1400"/>
              <a:buChar char="●"/>
              <a:defRPr sz="1400"/>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33" name="Google Shape;33;p5"/>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34" name="Google Shape;34;p5"/>
          <p:cNvSpPr txBox="1">
            <a:spLocks noGrp="1"/>
          </p:cNvSpPr>
          <p:nvPr>
            <p:ph type="title" idx="3"/>
          </p:nvPr>
        </p:nvSpPr>
        <p:spPr>
          <a:xfrm>
            <a:off x="1037603" y="1750567"/>
            <a:ext cx="3116400" cy="763600"/>
          </a:xfrm>
          <a:prstGeom prst="rect">
            <a:avLst/>
          </a:prstGeom>
        </p:spPr>
        <p:txBody>
          <a:bodyPr spcFirstLastPara="1" anchor="b">
            <a:noAutofit/>
          </a:bodyPr>
          <a:lstStyle>
            <a:lvl1pPr lvl="0" rtl="0">
              <a:spcBef>
                <a:spcPts val="0"/>
              </a:spcBef>
              <a:spcAft>
                <a:spcPts val="0"/>
              </a:spcAft>
              <a:buSzPts val="2000"/>
              <a:buNone/>
              <a:defRPr sz="24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35" name="Google Shape;35;p5"/>
          <p:cNvSpPr txBox="1">
            <a:spLocks noGrp="1"/>
          </p:cNvSpPr>
          <p:nvPr>
            <p:ph type="title" idx="4"/>
          </p:nvPr>
        </p:nvSpPr>
        <p:spPr>
          <a:xfrm>
            <a:off x="6405203" y="1750567"/>
            <a:ext cx="3116400" cy="763600"/>
          </a:xfrm>
          <a:prstGeom prst="rect">
            <a:avLst/>
          </a:prstGeom>
        </p:spPr>
        <p:txBody>
          <a:bodyPr spcFirstLastPara="1" anchor="b">
            <a:noAutofit/>
          </a:bodyPr>
          <a:lstStyle>
            <a:lvl1pPr lvl="0" rtl="0">
              <a:spcBef>
                <a:spcPts val="0"/>
              </a:spcBef>
              <a:spcAft>
                <a:spcPts val="0"/>
              </a:spcAft>
              <a:buSzPts val="2000"/>
              <a:buNone/>
              <a:defRPr sz="24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Tree>
    <p:extLst>
      <p:ext uri="{BB962C8B-B14F-4D97-AF65-F5344CB8AC3E}">
        <p14:creationId xmlns:p14="http://schemas.microsoft.com/office/powerpoint/2010/main" val="156311923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07" y="0"/>
            <a:ext cx="12188388" cy="6858000"/>
          </a:xfrm>
          <a:prstGeom prst="rect">
            <a:avLst/>
          </a:prstGeom>
        </p:spPr>
      </p:pic>
    </p:spTree>
    <p:extLst>
      <p:ext uri="{BB962C8B-B14F-4D97-AF65-F5344CB8AC3E}">
        <p14:creationId xmlns:p14="http://schemas.microsoft.com/office/powerpoint/2010/main" val="183950881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60">
            <a:extLst>
              <a:ext uri="{FF2B5EF4-FFF2-40B4-BE49-F238E27FC236}">
                <a16:creationId xmlns:a16="http://schemas.microsoft.com/office/drawing/2014/main" id="{8824C138-2529-9540-9923-1C6557E91549}"/>
              </a:ext>
            </a:extLst>
          </p:cNvPr>
          <p:cNvGrpSpPr>
            <a:grpSpLocks/>
          </p:cNvGrpSpPr>
          <p:nvPr/>
        </p:nvGrpSpPr>
        <p:grpSpPr bwMode="auto">
          <a:xfrm>
            <a:off x="-510117" y="0"/>
            <a:ext cx="13243984" cy="6858000"/>
            <a:chOff x="-382404" y="0"/>
            <a:chExt cx="9932332" cy="6858000"/>
          </a:xfrm>
        </p:grpSpPr>
        <p:grpSp>
          <p:nvGrpSpPr>
            <p:cNvPr id="5" name="Group 44">
              <a:extLst>
                <a:ext uri="{FF2B5EF4-FFF2-40B4-BE49-F238E27FC236}">
                  <a16:creationId xmlns:a16="http://schemas.microsoft.com/office/drawing/2014/main" id="{14599CDE-96B8-6F4B-ADC4-52F81960B31E}"/>
                </a:ext>
              </a:extLst>
            </p:cNvPr>
            <p:cNvGrpSpPr>
              <a:grpSpLocks/>
            </p:cNvGrpSpPr>
            <p:nvPr/>
          </p:nvGrpSpPr>
          <p:grpSpPr bwMode="auto">
            <a:xfrm>
              <a:off x="0" y="0"/>
              <a:ext cx="9144000" cy="6858000"/>
              <a:chOff x="0" y="0"/>
              <a:chExt cx="9144000" cy="6858000"/>
            </a:xfrm>
          </p:grpSpPr>
          <p:grpSp>
            <p:nvGrpSpPr>
              <p:cNvPr id="28" name="Group 4">
                <a:extLst>
                  <a:ext uri="{FF2B5EF4-FFF2-40B4-BE49-F238E27FC236}">
                    <a16:creationId xmlns:a16="http://schemas.microsoft.com/office/drawing/2014/main" id="{048993AE-3E66-FE45-BC38-07AAA5BD3D08}"/>
                  </a:ext>
                </a:extLst>
              </p:cNvPr>
              <p:cNvGrpSpPr>
                <a:grpSpLocks/>
              </p:cNvGrpSpPr>
              <p:nvPr/>
            </p:nvGrpSpPr>
            <p:grpSpPr bwMode="auto">
              <a:xfrm>
                <a:off x="0" y="0"/>
                <a:ext cx="2514600" cy="6858000"/>
                <a:chOff x="0" y="0"/>
                <a:chExt cx="2514600" cy="6858000"/>
              </a:xfrm>
            </p:grpSpPr>
            <p:sp>
              <p:nvSpPr>
                <p:cNvPr id="40" name="Rectangle 39">
                  <a:extLst>
                    <a:ext uri="{FF2B5EF4-FFF2-40B4-BE49-F238E27FC236}">
                      <a16:creationId xmlns:a16="http://schemas.microsoft.com/office/drawing/2014/main" id="{403C5784-1325-7B45-99A2-7A771345774B}"/>
                    </a:ext>
                  </a:extLst>
                </p:cNvPr>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1" name="Rectangle 2">
                  <a:extLst>
                    <a:ext uri="{FF2B5EF4-FFF2-40B4-BE49-F238E27FC236}">
                      <a16:creationId xmlns:a16="http://schemas.microsoft.com/office/drawing/2014/main" id="{D0DCB1B1-9199-FD45-A59A-0B3A21C100D2}"/>
                    </a:ext>
                  </a:extLst>
                </p:cNvPr>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Rectangle 3">
                  <a:extLst>
                    <a:ext uri="{FF2B5EF4-FFF2-40B4-BE49-F238E27FC236}">
                      <a16:creationId xmlns:a16="http://schemas.microsoft.com/office/drawing/2014/main" id="{969D7984-9E98-1740-B415-748B9E345496}"/>
                    </a:ext>
                  </a:extLst>
                </p:cNvPr>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29" name="Group 5">
                <a:extLst>
                  <a:ext uri="{FF2B5EF4-FFF2-40B4-BE49-F238E27FC236}">
                    <a16:creationId xmlns:a16="http://schemas.microsoft.com/office/drawing/2014/main" id="{6C05FC96-697D-C742-825A-82933B3A9BD8}"/>
                  </a:ext>
                </a:extLst>
              </p:cNvPr>
              <p:cNvGrpSpPr>
                <a:grpSpLocks/>
              </p:cNvGrpSpPr>
              <p:nvPr/>
            </p:nvGrpSpPr>
            <p:grpSpPr bwMode="auto">
              <a:xfrm>
                <a:off x="422910" y="0"/>
                <a:ext cx="2514600" cy="6858000"/>
                <a:chOff x="0" y="0"/>
                <a:chExt cx="2514600" cy="6858000"/>
              </a:xfrm>
            </p:grpSpPr>
            <p:sp>
              <p:nvSpPr>
                <p:cNvPr id="37" name="Rectangle 36">
                  <a:extLst>
                    <a:ext uri="{FF2B5EF4-FFF2-40B4-BE49-F238E27FC236}">
                      <a16:creationId xmlns:a16="http://schemas.microsoft.com/office/drawing/2014/main" id="{249D1BBC-B387-9949-A675-F56EC5F814F2}"/>
                    </a:ext>
                  </a:extLst>
                </p:cNvPr>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 name="Rectangle 37">
                  <a:extLst>
                    <a:ext uri="{FF2B5EF4-FFF2-40B4-BE49-F238E27FC236}">
                      <a16:creationId xmlns:a16="http://schemas.microsoft.com/office/drawing/2014/main" id="{BEE42694-18D1-8444-BA3E-771474A1F753}"/>
                    </a:ext>
                  </a:extLst>
                </p:cNvPr>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Rectangle 38">
                  <a:extLst>
                    <a:ext uri="{FF2B5EF4-FFF2-40B4-BE49-F238E27FC236}">
                      <a16:creationId xmlns:a16="http://schemas.microsoft.com/office/drawing/2014/main" id="{5B3B74C2-2EC7-874F-94BD-B199D9147494}"/>
                    </a:ext>
                  </a:extLst>
                </p:cNvPr>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30" name="Group 9">
                <a:extLst>
                  <a:ext uri="{FF2B5EF4-FFF2-40B4-BE49-F238E27FC236}">
                    <a16:creationId xmlns:a16="http://schemas.microsoft.com/office/drawing/2014/main" id="{4620DCCC-BA9D-1F4F-9A34-BACA926DB528}"/>
                  </a:ext>
                </a:extLst>
              </p:cNvPr>
              <p:cNvGrpSpPr>
                <a:grpSpLocks/>
              </p:cNvGrpSpPr>
              <p:nvPr/>
            </p:nvGrpSpPr>
            <p:grpSpPr bwMode="auto">
              <a:xfrm rot="10800000">
                <a:off x="6629400" y="0"/>
                <a:ext cx="2514600" cy="6858000"/>
                <a:chOff x="0" y="0"/>
                <a:chExt cx="2514600" cy="6858000"/>
              </a:xfrm>
            </p:grpSpPr>
            <p:sp>
              <p:nvSpPr>
                <p:cNvPr id="34" name="Rectangle 33">
                  <a:extLst>
                    <a:ext uri="{FF2B5EF4-FFF2-40B4-BE49-F238E27FC236}">
                      <a16:creationId xmlns:a16="http://schemas.microsoft.com/office/drawing/2014/main" id="{6A4A136D-1338-E646-A880-EC8B3715CD7D}"/>
                    </a:ext>
                  </a:extLst>
                </p:cNvPr>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5" name="Rectangle 34">
                  <a:extLst>
                    <a:ext uri="{FF2B5EF4-FFF2-40B4-BE49-F238E27FC236}">
                      <a16:creationId xmlns:a16="http://schemas.microsoft.com/office/drawing/2014/main" id="{C6C5D2AE-C629-334B-9936-FDD2256EA400}"/>
                    </a:ext>
                  </a:extLst>
                </p:cNvPr>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ectangle 35">
                  <a:extLst>
                    <a:ext uri="{FF2B5EF4-FFF2-40B4-BE49-F238E27FC236}">
                      <a16:creationId xmlns:a16="http://schemas.microsoft.com/office/drawing/2014/main" id="{DE326A9C-D960-8740-8E84-0CE03C7A23E9}"/>
                    </a:ext>
                  </a:extLst>
                </p:cNvPr>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31" name="Rectangle 30">
                <a:extLst>
                  <a:ext uri="{FF2B5EF4-FFF2-40B4-BE49-F238E27FC236}">
                    <a16:creationId xmlns:a16="http://schemas.microsoft.com/office/drawing/2014/main" id="{C83CEEF0-7069-2740-B001-D5A8EAB44489}"/>
                  </a:ext>
                </a:extLst>
              </p:cNvPr>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2" name="Rectangle 31">
                <a:extLst>
                  <a:ext uri="{FF2B5EF4-FFF2-40B4-BE49-F238E27FC236}">
                    <a16:creationId xmlns:a16="http://schemas.microsoft.com/office/drawing/2014/main" id="{84F5B5CA-3CF2-6045-93C6-4CA429D4275E}"/>
                  </a:ext>
                </a:extLst>
              </p:cNvPr>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Rectangle 32">
                <a:extLst>
                  <a:ext uri="{FF2B5EF4-FFF2-40B4-BE49-F238E27FC236}">
                    <a16:creationId xmlns:a16="http://schemas.microsoft.com/office/drawing/2014/main" id="{9579EAC5-ADF6-1547-8EAE-378469DB6E11}"/>
                  </a:ext>
                </a:extLst>
              </p:cNvPr>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6" name="Freeform 5">
              <a:extLst>
                <a:ext uri="{FF2B5EF4-FFF2-40B4-BE49-F238E27FC236}">
                  <a16:creationId xmlns:a16="http://schemas.microsoft.com/office/drawing/2014/main" id="{5BFEFAE9-C9D6-AD40-861D-86C90AFCAAD7}"/>
                </a:ext>
              </a:extLst>
            </p:cNvPr>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7" name="Freeform 6">
              <a:extLst>
                <a:ext uri="{FF2B5EF4-FFF2-40B4-BE49-F238E27FC236}">
                  <a16:creationId xmlns:a16="http://schemas.microsoft.com/office/drawing/2014/main" id="{FF5ED379-7EBD-F647-80BC-C14EB6DFD63C}"/>
                </a:ext>
              </a:extLst>
            </p:cNvPr>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8" name="Freeform 7">
              <a:extLst>
                <a:ext uri="{FF2B5EF4-FFF2-40B4-BE49-F238E27FC236}">
                  <a16:creationId xmlns:a16="http://schemas.microsoft.com/office/drawing/2014/main" id="{B46DCDF5-8EEC-8E40-AD56-99E665218BF5}"/>
                </a:ext>
              </a:extLst>
            </p:cNvPr>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9" name="Freeform 8">
              <a:extLst>
                <a:ext uri="{FF2B5EF4-FFF2-40B4-BE49-F238E27FC236}">
                  <a16:creationId xmlns:a16="http://schemas.microsoft.com/office/drawing/2014/main" id="{80659AC5-E553-9B47-A22B-54BC6E535C8E}"/>
                </a:ext>
              </a:extLst>
            </p:cNvPr>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0" name="Freeform 9">
              <a:extLst>
                <a:ext uri="{FF2B5EF4-FFF2-40B4-BE49-F238E27FC236}">
                  <a16:creationId xmlns:a16="http://schemas.microsoft.com/office/drawing/2014/main" id="{C0B49C42-1A1C-224C-81EA-46904D34C9EE}"/>
                </a:ext>
              </a:extLst>
            </p:cNvPr>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1" name="Hexagon 10">
              <a:extLst>
                <a:ext uri="{FF2B5EF4-FFF2-40B4-BE49-F238E27FC236}">
                  <a16:creationId xmlns:a16="http://schemas.microsoft.com/office/drawing/2014/main" id="{ADBD9DCB-C66F-EB47-B86E-90BD96039C86}"/>
                </a:ext>
              </a:extLst>
            </p:cNvPr>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2" name="Hexagon 11">
              <a:extLst>
                <a:ext uri="{FF2B5EF4-FFF2-40B4-BE49-F238E27FC236}">
                  <a16:creationId xmlns:a16="http://schemas.microsoft.com/office/drawing/2014/main" id="{A27001F5-24AB-FA43-9D58-91C36AC29F00}"/>
                </a:ext>
              </a:extLst>
            </p:cNvPr>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Hexagon 12">
              <a:extLst>
                <a:ext uri="{FF2B5EF4-FFF2-40B4-BE49-F238E27FC236}">
                  <a16:creationId xmlns:a16="http://schemas.microsoft.com/office/drawing/2014/main" id="{7F464189-E4F0-FC46-8467-DE045FFA25FD}"/>
                </a:ext>
              </a:extLst>
            </p:cNvPr>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Hexagon 13">
              <a:extLst>
                <a:ext uri="{FF2B5EF4-FFF2-40B4-BE49-F238E27FC236}">
                  <a16:creationId xmlns:a16="http://schemas.microsoft.com/office/drawing/2014/main" id="{4449BCF9-C82B-6A4B-8CFB-DD552B1B48D7}"/>
                </a:ext>
              </a:extLst>
            </p:cNvPr>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Hexagon 14">
              <a:extLst>
                <a:ext uri="{FF2B5EF4-FFF2-40B4-BE49-F238E27FC236}">
                  <a16:creationId xmlns:a16="http://schemas.microsoft.com/office/drawing/2014/main" id="{A90FBD74-9FFE-A445-ADC7-FFB980894533}"/>
                </a:ext>
              </a:extLst>
            </p:cNvPr>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Freeform 15">
              <a:extLst>
                <a:ext uri="{FF2B5EF4-FFF2-40B4-BE49-F238E27FC236}">
                  <a16:creationId xmlns:a16="http://schemas.microsoft.com/office/drawing/2014/main" id="{61668128-B2D1-9245-A0ED-7E082EFF10BA}"/>
                </a:ext>
              </a:extLst>
            </p:cNvPr>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Hexagon 16">
              <a:extLst>
                <a:ext uri="{FF2B5EF4-FFF2-40B4-BE49-F238E27FC236}">
                  <a16:creationId xmlns:a16="http://schemas.microsoft.com/office/drawing/2014/main" id="{664B5BDB-9BBC-874D-860B-4CD2BD867B72}"/>
                </a:ext>
              </a:extLst>
            </p:cNvPr>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Hexagon 17">
              <a:extLst>
                <a:ext uri="{FF2B5EF4-FFF2-40B4-BE49-F238E27FC236}">
                  <a16:creationId xmlns:a16="http://schemas.microsoft.com/office/drawing/2014/main" id="{DCBE8628-4BCE-8A45-AC53-2BFDF0BB6998}"/>
                </a:ext>
              </a:extLst>
            </p:cNvPr>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Hexagon 18">
              <a:extLst>
                <a:ext uri="{FF2B5EF4-FFF2-40B4-BE49-F238E27FC236}">
                  <a16:creationId xmlns:a16="http://schemas.microsoft.com/office/drawing/2014/main" id="{F89AA4E0-77DF-4F44-9DEC-201501FA7943}"/>
                </a:ext>
              </a:extLst>
            </p:cNvPr>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Hexagon 19">
              <a:extLst>
                <a:ext uri="{FF2B5EF4-FFF2-40B4-BE49-F238E27FC236}">
                  <a16:creationId xmlns:a16="http://schemas.microsoft.com/office/drawing/2014/main" id="{7290F1C3-64E4-9C4C-8508-F26982A96DDA}"/>
                </a:ext>
              </a:extLst>
            </p:cNvPr>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Hexagon 20">
              <a:extLst>
                <a:ext uri="{FF2B5EF4-FFF2-40B4-BE49-F238E27FC236}">
                  <a16:creationId xmlns:a16="http://schemas.microsoft.com/office/drawing/2014/main" id="{C18E385A-B652-9043-804A-DDF9B9E08FE8}"/>
                </a:ext>
              </a:extLst>
            </p:cNvPr>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Hexagon 21">
              <a:extLst>
                <a:ext uri="{FF2B5EF4-FFF2-40B4-BE49-F238E27FC236}">
                  <a16:creationId xmlns:a16="http://schemas.microsoft.com/office/drawing/2014/main" id="{69AD937B-A10F-8D46-92B5-28F870C6D8D4}"/>
                </a:ext>
              </a:extLst>
            </p:cNvPr>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Hexagon 22">
              <a:extLst>
                <a:ext uri="{FF2B5EF4-FFF2-40B4-BE49-F238E27FC236}">
                  <a16:creationId xmlns:a16="http://schemas.microsoft.com/office/drawing/2014/main" id="{49F7D2C4-121C-FC4E-8864-6C0919911B64}"/>
                </a:ext>
              </a:extLst>
            </p:cNvPr>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Hexagon 23">
              <a:extLst>
                <a:ext uri="{FF2B5EF4-FFF2-40B4-BE49-F238E27FC236}">
                  <a16:creationId xmlns:a16="http://schemas.microsoft.com/office/drawing/2014/main" id="{F4329E51-8001-EB4C-8518-B635C2B8C70F}"/>
                </a:ext>
              </a:extLst>
            </p:cNvPr>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Hexagon 24">
              <a:extLst>
                <a:ext uri="{FF2B5EF4-FFF2-40B4-BE49-F238E27FC236}">
                  <a16:creationId xmlns:a16="http://schemas.microsoft.com/office/drawing/2014/main" id="{8202DC99-4587-6B40-AE96-B730A4B46904}"/>
                </a:ext>
              </a:extLst>
            </p:cNvPr>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Freeform 25">
              <a:extLst>
                <a:ext uri="{FF2B5EF4-FFF2-40B4-BE49-F238E27FC236}">
                  <a16:creationId xmlns:a16="http://schemas.microsoft.com/office/drawing/2014/main" id="{B829075F-FE7C-9F46-9810-13323816F627}"/>
                </a:ext>
              </a:extLst>
            </p:cNvPr>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Freeform 26">
              <a:extLst>
                <a:ext uri="{FF2B5EF4-FFF2-40B4-BE49-F238E27FC236}">
                  <a16:creationId xmlns:a16="http://schemas.microsoft.com/office/drawing/2014/main" id="{51C3BA3C-305C-BA4F-8123-DA55E352E663}"/>
                </a:ext>
              </a:extLst>
            </p:cNvPr>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43" name="Rectangle 42">
            <a:extLst>
              <a:ext uri="{FF2B5EF4-FFF2-40B4-BE49-F238E27FC236}">
                <a16:creationId xmlns:a16="http://schemas.microsoft.com/office/drawing/2014/main" id="{34758291-4395-1241-8E54-EEA5CE37BE8C}"/>
              </a:ext>
            </a:extLst>
          </p:cNvPr>
          <p:cNvSpPr/>
          <p:nvPr/>
        </p:nvSpPr>
        <p:spPr>
          <a:xfrm>
            <a:off x="6081185" y="-22225"/>
            <a:ext cx="4906433"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4" name="Rectangle 43">
            <a:extLst>
              <a:ext uri="{FF2B5EF4-FFF2-40B4-BE49-F238E27FC236}">
                <a16:creationId xmlns:a16="http://schemas.microsoft.com/office/drawing/2014/main" id="{3D4C37A4-8010-4D4D-BB06-521F52F462F3}"/>
              </a:ext>
            </a:extLst>
          </p:cNvPr>
          <p:cNvSpPr/>
          <p:nvPr/>
        </p:nvSpPr>
        <p:spPr>
          <a:xfrm>
            <a:off x="6199717" y="-22225"/>
            <a:ext cx="4673600" cy="23129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 name="Rectangle 44">
            <a:extLst>
              <a:ext uri="{FF2B5EF4-FFF2-40B4-BE49-F238E27FC236}">
                <a16:creationId xmlns:a16="http://schemas.microsoft.com/office/drawing/2014/main" id="{99A3EC88-11E2-E143-B8D2-9F21EFB6E9AC}"/>
              </a:ext>
            </a:extLst>
          </p:cNvPr>
          <p:cNvSpPr/>
          <p:nvPr/>
        </p:nvSpPr>
        <p:spPr>
          <a:xfrm>
            <a:off x="6201833" y="6088063"/>
            <a:ext cx="46736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6" name="Rectangle 45">
            <a:extLst>
              <a:ext uri="{FF2B5EF4-FFF2-40B4-BE49-F238E27FC236}">
                <a16:creationId xmlns:a16="http://schemas.microsoft.com/office/drawing/2014/main" id="{537E66B7-1E4F-094A-81CC-BF9189851723}"/>
              </a:ext>
            </a:extLst>
          </p:cNvPr>
          <p:cNvSpPr/>
          <p:nvPr/>
        </p:nvSpPr>
        <p:spPr>
          <a:xfrm>
            <a:off x="6201833" y="6088063"/>
            <a:ext cx="46736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ctrTitle"/>
          </p:nvPr>
        </p:nvSpPr>
        <p:spPr>
          <a:xfrm>
            <a:off x="6311154" y="2708476"/>
            <a:ext cx="4417807" cy="1702160"/>
          </a:xfrm>
        </p:spPr>
        <p:txBody>
          <a:bodyPr>
            <a:normAutofit/>
          </a:bodyPr>
          <a:lstStyle>
            <a:lvl1pPr>
              <a:defRPr sz="3600"/>
            </a:lvl1pPr>
          </a:lstStyle>
          <a:p>
            <a:r>
              <a:rPr lang="en-US"/>
              <a:t>Click to edit Master title style</a:t>
            </a:r>
            <a:endParaRPr lang="en-US" dirty="0"/>
          </a:p>
        </p:txBody>
      </p:sp>
      <p:sp>
        <p:nvSpPr>
          <p:cNvPr id="3" name="Subtitle 2"/>
          <p:cNvSpPr>
            <a:spLocks noGrp="1"/>
          </p:cNvSpPr>
          <p:nvPr>
            <p:ph type="subTitle" idx="1"/>
          </p:nvPr>
        </p:nvSpPr>
        <p:spPr>
          <a:xfrm>
            <a:off x="6311154" y="4421081"/>
            <a:ext cx="4413071"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7" name="Date Placeholder 3">
            <a:extLst>
              <a:ext uri="{FF2B5EF4-FFF2-40B4-BE49-F238E27FC236}">
                <a16:creationId xmlns:a16="http://schemas.microsoft.com/office/drawing/2014/main" id="{A8C18889-5D4E-6849-A506-B5D570465D2C}"/>
              </a:ext>
            </a:extLst>
          </p:cNvPr>
          <p:cNvSpPr>
            <a:spLocks noGrp="1"/>
          </p:cNvSpPr>
          <p:nvPr>
            <p:ph type="dt" sz="half" idx="10"/>
          </p:nvPr>
        </p:nvSpPr>
        <p:spPr>
          <a:xfrm>
            <a:off x="6318251" y="1516064"/>
            <a:ext cx="2844800" cy="752475"/>
          </a:xfrm>
        </p:spPr>
        <p:txBody>
          <a:bodyPr anchor="b"/>
          <a:lstStyle>
            <a:lvl1pPr algn="l">
              <a:defRPr sz="2400"/>
            </a:lvl1pPr>
          </a:lstStyle>
          <a:p>
            <a:pPr>
              <a:defRPr/>
            </a:pPr>
            <a:endParaRPr lang="en-US" altLang="en-US"/>
          </a:p>
        </p:txBody>
      </p:sp>
      <p:sp>
        <p:nvSpPr>
          <p:cNvPr id="48" name="Footer Placeholder 4">
            <a:extLst>
              <a:ext uri="{FF2B5EF4-FFF2-40B4-BE49-F238E27FC236}">
                <a16:creationId xmlns:a16="http://schemas.microsoft.com/office/drawing/2014/main" id="{F4A25062-026A-1A4E-B5B7-03AAC8054970}"/>
              </a:ext>
            </a:extLst>
          </p:cNvPr>
          <p:cNvSpPr>
            <a:spLocks noGrp="1"/>
          </p:cNvSpPr>
          <p:nvPr>
            <p:ph type="ftr" sz="quarter" idx="11"/>
          </p:nvPr>
        </p:nvSpPr>
        <p:spPr>
          <a:xfrm>
            <a:off x="7071784" y="5719764"/>
            <a:ext cx="3774016" cy="365125"/>
          </a:xfrm>
        </p:spPr>
        <p:txBody>
          <a:bodyPr>
            <a:normAutofit/>
          </a:bodyPr>
          <a:lstStyle>
            <a:lvl1pPr>
              <a:defRPr>
                <a:solidFill>
                  <a:schemeClr val="accent1"/>
                </a:solidFill>
              </a:defRPr>
            </a:lvl1pPr>
          </a:lstStyle>
          <a:p>
            <a:pPr>
              <a:defRPr/>
            </a:pPr>
            <a:endParaRPr lang="en-US" altLang="en-US"/>
          </a:p>
        </p:txBody>
      </p:sp>
      <p:sp>
        <p:nvSpPr>
          <p:cNvPr id="49" name="Slide Number Placeholder 5">
            <a:extLst>
              <a:ext uri="{FF2B5EF4-FFF2-40B4-BE49-F238E27FC236}">
                <a16:creationId xmlns:a16="http://schemas.microsoft.com/office/drawing/2014/main" id="{B5C7FAC5-215D-1D4D-8D2F-2E144BC3D586}"/>
              </a:ext>
            </a:extLst>
          </p:cNvPr>
          <p:cNvSpPr>
            <a:spLocks noGrp="1"/>
          </p:cNvSpPr>
          <p:nvPr>
            <p:ph type="sldNum" sz="quarter" idx="12"/>
          </p:nvPr>
        </p:nvSpPr>
        <p:spPr>
          <a:xfrm>
            <a:off x="6199718" y="5719764"/>
            <a:ext cx="857249" cy="365125"/>
          </a:xfrm>
        </p:spPr>
        <p:txBody>
          <a:bodyPr/>
          <a:lstStyle>
            <a:lvl1pPr>
              <a:defRPr>
                <a:solidFill>
                  <a:schemeClr val="accent1"/>
                </a:solidFill>
              </a:defRPr>
            </a:lvl1pPr>
          </a:lstStyle>
          <a:p>
            <a:fld id="{6AC3C82D-0021-7647-9B84-6B1CD558EE6C}" type="slidenum">
              <a:rPr lang="en-US" altLang="en-US"/>
              <a:pPr/>
              <a:t>‹#›</a:t>
            </a:fld>
            <a:endParaRPr lang="en-US" altLang="en-US"/>
          </a:p>
        </p:txBody>
      </p:sp>
    </p:spTree>
    <p:extLst>
      <p:ext uri="{BB962C8B-B14F-4D97-AF65-F5344CB8AC3E}">
        <p14:creationId xmlns:p14="http://schemas.microsoft.com/office/powerpoint/2010/main" val="3298919880"/>
      </p:ext>
    </p:extLst>
  </p:cSld>
  <p:clrMapOvr>
    <a:masterClrMapping/>
  </p:clrMapOvr>
  <p:transition spd="med">
    <p:split orient="vert" dir="in"/>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7F91EEBA-7AE4-4848-8CFF-7B7D537D79CD}"/>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24065F54-1369-F04B-8882-7511CD92CFB0}"/>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D97997ED-7F0C-4148-B5C4-5C81E450A1F8}"/>
              </a:ext>
            </a:extLst>
          </p:cNvPr>
          <p:cNvSpPr>
            <a:spLocks noGrp="1"/>
          </p:cNvSpPr>
          <p:nvPr>
            <p:ph type="sldNum" sz="quarter" idx="12"/>
          </p:nvPr>
        </p:nvSpPr>
        <p:spPr/>
        <p:txBody>
          <a:bodyPr/>
          <a:lstStyle>
            <a:lvl1pPr>
              <a:defRPr/>
            </a:lvl1pPr>
          </a:lstStyle>
          <a:p>
            <a:fld id="{1C1662F9-5E3D-AF44-BB7D-9FC281108A51}" type="slidenum">
              <a:rPr lang="en-US" altLang="en-US"/>
              <a:pPr/>
              <a:t>‹#›</a:t>
            </a:fld>
            <a:endParaRPr lang="en-US" altLang="en-US"/>
          </a:p>
        </p:txBody>
      </p:sp>
    </p:spTree>
    <p:extLst>
      <p:ext uri="{BB962C8B-B14F-4D97-AF65-F5344CB8AC3E}">
        <p14:creationId xmlns:p14="http://schemas.microsoft.com/office/powerpoint/2010/main" val="1586513975"/>
      </p:ext>
    </p:extLst>
  </p:cSld>
  <p:clrMapOvr>
    <a:masterClrMapping/>
  </p:clrMapOvr>
  <p:transition spd="med">
    <p:split orient="vert" dir="in"/>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78194" y="2900830"/>
            <a:ext cx="8849957" cy="1362075"/>
          </a:xfrm>
        </p:spPr>
        <p:txBody>
          <a:bodyPr/>
          <a:lstStyle>
            <a:lvl1pPr algn="l">
              <a:defRPr sz="4000" b="0" cap="none" baseline="0"/>
            </a:lvl1pPr>
          </a:lstStyle>
          <a:p>
            <a:r>
              <a:rPr lang="en-US"/>
              <a:t>Click to edit Master title style</a:t>
            </a:r>
            <a:endParaRPr lang="en-US" dirty="0"/>
          </a:p>
        </p:txBody>
      </p:sp>
      <p:sp>
        <p:nvSpPr>
          <p:cNvPr id="3" name="Text Placeholder 2"/>
          <p:cNvSpPr>
            <a:spLocks noGrp="1"/>
          </p:cNvSpPr>
          <p:nvPr>
            <p:ph type="body" idx="1"/>
          </p:nvPr>
        </p:nvSpPr>
        <p:spPr>
          <a:xfrm>
            <a:off x="1678194" y="4267201"/>
            <a:ext cx="8849956" cy="1520413"/>
          </a:xfrm>
        </p:spPr>
        <p:txBody>
          <a:bodyPr/>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AC9AFFD-55C9-E940-B348-2D4895E9579A}"/>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F000A38D-086B-9A45-BAA2-A3037F7F7483}"/>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51BCC9E7-17C5-4E4D-B7D5-97B78B11D698}"/>
              </a:ext>
            </a:extLst>
          </p:cNvPr>
          <p:cNvSpPr>
            <a:spLocks noGrp="1"/>
          </p:cNvSpPr>
          <p:nvPr>
            <p:ph type="sldNum" sz="quarter" idx="12"/>
          </p:nvPr>
        </p:nvSpPr>
        <p:spPr/>
        <p:txBody>
          <a:bodyPr/>
          <a:lstStyle>
            <a:lvl1pPr>
              <a:defRPr/>
            </a:lvl1pPr>
          </a:lstStyle>
          <a:p>
            <a:fld id="{9BCE8A16-6150-024E-8FB4-0604EC9953A8}" type="slidenum">
              <a:rPr lang="en-US" altLang="en-US"/>
              <a:pPr/>
              <a:t>‹#›</a:t>
            </a:fld>
            <a:endParaRPr lang="en-US" altLang="en-US"/>
          </a:p>
        </p:txBody>
      </p:sp>
    </p:spTree>
    <p:extLst>
      <p:ext uri="{BB962C8B-B14F-4D97-AF65-F5344CB8AC3E}">
        <p14:creationId xmlns:p14="http://schemas.microsoft.com/office/powerpoint/2010/main" val="450062832"/>
      </p:ext>
    </p:extLst>
  </p:cSld>
  <p:clrMapOvr>
    <a:masterClrMapping/>
  </p:clrMapOvr>
  <p:transition spd="med">
    <p:split orient="vert" dir="in"/>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9" name="Content Placeholder 8"/>
          <p:cNvSpPr>
            <a:spLocks noGrp="1"/>
          </p:cNvSpPr>
          <p:nvPr>
            <p:ph sz="quarter" idx="13"/>
          </p:nvPr>
        </p:nvSpPr>
        <p:spPr>
          <a:xfrm>
            <a:off x="1389888" y="2313432"/>
            <a:ext cx="4559808" cy="3493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0"/>
          <p:cNvSpPr>
            <a:spLocks noGrp="1"/>
          </p:cNvSpPr>
          <p:nvPr>
            <p:ph sz="quarter" idx="14"/>
          </p:nvPr>
        </p:nvSpPr>
        <p:spPr>
          <a:xfrm>
            <a:off x="6193536" y="2313431"/>
            <a:ext cx="4559808" cy="34930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D93A6A2A-348B-E346-8A22-E96C053AC508}"/>
              </a:ext>
            </a:extLst>
          </p:cNvPr>
          <p:cNvSpPr>
            <a:spLocks noGrp="1"/>
          </p:cNvSpPr>
          <p:nvPr>
            <p:ph type="dt" sz="half" idx="15"/>
          </p:nvPr>
        </p:nvSpPr>
        <p:spPr/>
        <p:txBody>
          <a:bodyPr/>
          <a:lstStyle>
            <a:lvl1pPr>
              <a:defRPr/>
            </a:lvl1pPr>
          </a:lstStyle>
          <a:p>
            <a:pPr>
              <a:defRPr/>
            </a:pPr>
            <a:endParaRPr lang="en-US" altLang="en-US"/>
          </a:p>
        </p:txBody>
      </p:sp>
      <p:sp>
        <p:nvSpPr>
          <p:cNvPr id="6" name="Footer Placeholder 4">
            <a:extLst>
              <a:ext uri="{FF2B5EF4-FFF2-40B4-BE49-F238E27FC236}">
                <a16:creationId xmlns:a16="http://schemas.microsoft.com/office/drawing/2014/main" id="{E14DE037-09EC-4E45-AD74-2C1E506E6C16}"/>
              </a:ext>
            </a:extLst>
          </p:cNvPr>
          <p:cNvSpPr>
            <a:spLocks noGrp="1"/>
          </p:cNvSpPr>
          <p:nvPr>
            <p:ph type="ftr" sz="quarter" idx="16"/>
          </p:nvPr>
        </p:nvSpPr>
        <p:spPr/>
        <p:txBody>
          <a:bodyPr/>
          <a:lstStyle>
            <a:lvl1pPr>
              <a:defRPr/>
            </a:lvl1pPr>
          </a:lstStyle>
          <a:p>
            <a:pPr>
              <a:defRPr/>
            </a:pPr>
            <a:endParaRPr lang="en-US" altLang="en-US"/>
          </a:p>
        </p:txBody>
      </p:sp>
      <p:sp>
        <p:nvSpPr>
          <p:cNvPr id="7" name="Slide Number Placeholder 5">
            <a:extLst>
              <a:ext uri="{FF2B5EF4-FFF2-40B4-BE49-F238E27FC236}">
                <a16:creationId xmlns:a16="http://schemas.microsoft.com/office/drawing/2014/main" id="{EDA0CC82-3C6B-CC4C-9AD2-7FD5E983EF73}"/>
              </a:ext>
            </a:extLst>
          </p:cNvPr>
          <p:cNvSpPr>
            <a:spLocks noGrp="1"/>
          </p:cNvSpPr>
          <p:nvPr>
            <p:ph type="sldNum" sz="quarter" idx="17"/>
          </p:nvPr>
        </p:nvSpPr>
        <p:spPr/>
        <p:txBody>
          <a:bodyPr/>
          <a:lstStyle>
            <a:lvl1pPr>
              <a:defRPr/>
            </a:lvl1pPr>
          </a:lstStyle>
          <a:p>
            <a:fld id="{60F43BCE-8512-3E41-851B-C3F6993CEF9D}" type="slidenum">
              <a:rPr lang="en-US" altLang="en-US"/>
              <a:pPr/>
              <a:t>‹#›</a:t>
            </a:fld>
            <a:endParaRPr lang="en-US" altLang="en-US"/>
          </a:p>
        </p:txBody>
      </p:sp>
    </p:spTree>
    <p:extLst>
      <p:ext uri="{BB962C8B-B14F-4D97-AF65-F5344CB8AC3E}">
        <p14:creationId xmlns:p14="http://schemas.microsoft.com/office/powerpoint/2010/main" val="3658407896"/>
      </p:ext>
    </p:extLst>
  </p:cSld>
  <p:clrMapOvr>
    <a:masterClrMapping/>
  </p:clrMapOvr>
  <p:transition spd="med">
    <p:split orient="vert" dir="in"/>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882815" y="2316009"/>
            <a:ext cx="407619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388961" y="2974695"/>
            <a:ext cx="4559808"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682450" y="2316010"/>
            <a:ext cx="4074289"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536" y="2974695"/>
            <a:ext cx="4559808"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7EFC5173-2114-1E49-A025-41CA938FC838}"/>
              </a:ext>
            </a:extLst>
          </p:cNvPr>
          <p:cNvSpPr>
            <a:spLocks noGrp="1"/>
          </p:cNvSpPr>
          <p:nvPr>
            <p:ph type="dt" sz="half" idx="10"/>
          </p:nvPr>
        </p:nvSpPr>
        <p:spPr/>
        <p:txBody>
          <a:bodyPr/>
          <a:lstStyle>
            <a:lvl1pPr>
              <a:defRPr/>
            </a:lvl1pPr>
          </a:lstStyle>
          <a:p>
            <a:pPr>
              <a:defRPr/>
            </a:pPr>
            <a:endParaRPr lang="en-US" altLang="en-US"/>
          </a:p>
        </p:txBody>
      </p:sp>
      <p:sp>
        <p:nvSpPr>
          <p:cNvPr id="8" name="Footer Placeholder 4">
            <a:extLst>
              <a:ext uri="{FF2B5EF4-FFF2-40B4-BE49-F238E27FC236}">
                <a16:creationId xmlns:a16="http://schemas.microsoft.com/office/drawing/2014/main" id="{974DD0AB-FE1B-214E-AE45-6D99F251C1D1}"/>
              </a:ext>
            </a:extLst>
          </p:cNvPr>
          <p:cNvSpPr>
            <a:spLocks noGrp="1"/>
          </p:cNvSpPr>
          <p:nvPr>
            <p:ph type="ftr" sz="quarter" idx="11"/>
          </p:nvPr>
        </p:nvSpPr>
        <p:spPr/>
        <p:txBody>
          <a:bodyPr/>
          <a:lstStyle>
            <a:lvl1pPr>
              <a:defRPr/>
            </a:lvl1pPr>
          </a:lstStyle>
          <a:p>
            <a:pPr>
              <a:defRPr/>
            </a:pPr>
            <a:endParaRPr lang="en-US" altLang="en-US"/>
          </a:p>
        </p:txBody>
      </p:sp>
      <p:sp>
        <p:nvSpPr>
          <p:cNvPr id="9" name="Slide Number Placeholder 5">
            <a:extLst>
              <a:ext uri="{FF2B5EF4-FFF2-40B4-BE49-F238E27FC236}">
                <a16:creationId xmlns:a16="http://schemas.microsoft.com/office/drawing/2014/main" id="{D59DEA76-8FFA-C344-A711-63E11C10B222}"/>
              </a:ext>
            </a:extLst>
          </p:cNvPr>
          <p:cNvSpPr>
            <a:spLocks noGrp="1"/>
          </p:cNvSpPr>
          <p:nvPr>
            <p:ph type="sldNum" sz="quarter" idx="12"/>
          </p:nvPr>
        </p:nvSpPr>
        <p:spPr/>
        <p:txBody>
          <a:bodyPr/>
          <a:lstStyle>
            <a:lvl1pPr>
              <a:defRPr/>
            </a:lvl1pPr>
          </a:lstStyle>
          <a:p>
            <a:fld id="{C4AD7BC3-2DCF-FF4F-B819-9F23CCF8F805}" type="slidenum">
              <a:rPr lang="en-US" altLang="en-US"/>
              <a:pPr/>
              <a:t>‹#›</a:t>
            </a:fld>
            <a:endParaRPr lang="en-US" altLang="en-US"/>
          </a:p>
        </p:txBody>
      </p:sp>
    </p:spTree>
    <p:extLst>
      <p:ext uri="{BB962C8B-B14F-4D97-AF65-F5344CB8AC3E}">
        <p14:creationId xmlns:p14="http://schemas.microsoft.com/office/powerpoint/2010/main" val="2638486918"/>
      </p:ext>
    </p:extLst>
  </p:cSld>
  <p:clrMapOvr>
    <a:masterClrMapping/>
  </p:clrMapOvr>
  <p:transition spd="med">
    <p:split orient="vert" dir="in"/>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3509B381-F7F4-7347-A111-398D6C3C0194}"/>
              </a:ext>
            </a:extLst>
          </p:cNvPr>
          <p:cNvSpPr>
            <a:spLocks noGrp="1"/>
          </p:cNvSpPr>
          <p:nvPr>
            <p:ph type="dt" sz="half" idx="10"/>
          </p:nvPr>
        </p:nvSpPr>
        <p:spPr/>
        <p:txBody>
          <a:bodyPr/>
          <a:lstStyle>
            <a:lvl1pPr>
              <a:defRPr/>
            </a:lvl1pPr>
          </a:lstStyle>
          <a:p>
            <a:pPr>
              <a:defRPr/>
            </a:pPr>
            <a:endParaRPr lang="en-US" altLang="en-US"/>
          </a:p>
        </p:txBody>
      </p:sp>
      <p:sp>
        <p:nvSpPr>
          <p:cNvPr id="4" name="Footer Placeholder 4">
            <a:extLst>
              <a:ext uri="{FF2B5EF4-FFF2-40B4-BE49-F238E27FC236}">
                <a16:creationId xmlns:a16="http://schemas.microsoft.com/office/drawing/2014/main" id="{5FB3CE75-7EA7-ED46-9E3D-01527DC4500D}"/>
              </a:ext>
            </a:extLst>
          </p:cNvPr>
          <p:cNvSpPr>
            <a:spLocks noGrp="1"/>
          </p:cNvSpPr>
          <p:nvPr>
            <p:ph type="ftr" sz="quarter" idx="11"/>
          </p:nvPr>
        </p:nvSpPr>
        <p:spPr/>
        <p:txBody>
          <a:bodyPr/>
          <a:lstStyle>
            <a:lvl1pPr>
              <a:defRPr/>
            </a:lvl1pPr>
          </a:lstStyle>
          <a:p>
            <a:pPr>
              <a:defRPr/>
            </a:pPr>
            <a:endParaRPr lang="en-US" altLang="en-US"/>
          </a:p>
        </p:txBody>
      </p:sp>
      <p:sp>
        <p:nvSpPr>
          <p:cNvPr id="5" name="Slide Number Placeholder 5">
            <a:extLst>
              <a:ext uri="{FF2B5EF4-FFF2-40B4-BE49-F238E27FC236}">
                <a16:creationId xmlns:a16="http://schemas.microsoft.com/office/drawing/2014/main" id="{344E0FC1-85A5-A54C-8EA9-D20DA8948FC9}"/>
              </a:ext>
            </a:extLst>
          </p:cNvPr>
          <p:cNvSpPr>
            <a:spLocks noGrp="1"/>
          </p:cNvSpPr>
          <p:nvPr>
            <p:ph type="sldNum" sz="quarter" idx="12"/>
          </p:nvPr>
        </p:nvSpPr>
        <p:spPr/>
        <p:txBody>
          <a:bodyPr/>
          <a:lstStyle>
            <a:lvl1pPr>
              <a:defRPr/>
            </a:lvl1pPr>
          </a:lstStyle>
          <a:p>
            <a:fld id="{1395E637-DED1-5648-BD19-765CBE75FA4E}" type="slidenum">
              <a:rPr lang="en-US" altLang="en-US"/>
              <a:pPr/>
              <a:t>‹#›</a:t>
            </a:fld>
            <a:endParaRPr lang="en-US" altLang="en-US"/>
          </a:p>
        </p:txBody>
      </p:sp>
    </p:spTree>
    <p:extLst>
      <p:ext uri="{BB962C8B-B14F-4D97-AF65-F5344CB8AC3E}">
        <p14:creationId xmlns:p14="http://schemas.microsoft.com/office/powerpoint/2010/main" val="1173681000"/>
      </p:ext>
    </p:extLst>
  </p:cSld>
  <p:clrMapOvr>
    <a:masterClrMapping/>
  </p:clrMapOvr>
  <p:transition spd="med">
    <p:split orient="vert" dir="in"/>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19C4DBC3-CB27-4F4D-A68A-B3156979D3DD}"/>
              </a:ext>
            </a:extLst>
          </p:cNvPr>
          <p:cNvSpPr>
            <a:spLocks noGrp="1"/>
          </p:cNvSpPr>
          <p:nvPr>
            <p:ph type="dt" sz="half" idx="10"/>
          </p:nvPr>
        </p:nvSpPr>
        <p:spPr/>
        <p:txBody>
          <a:bodyPr/>
          <a:lstStyle>
            <a:lvl1pPr>
              <a:defRPr/>
            </a:lvl1pPr>
          </a:lstStyle>
          <a:p>
            <a:pPr>
              <a:defRPr/>
            </a:pPr>
            <a:endParaRPr lang="en-US" altLang="en-US"/>
          </a:p>
        </p:txBody>
      </p:sp>
      <p:sp>
        <p:nvSpPr>
          <p:cNvPr id="3" name="Footer Placeholder 4">
            <a:extLst>
              <a:ext uri="{FF2B5EF4-FFF2-40B4-BE49-F238E27FC236}">
                <a16:creationId xmlns:a16="http://schemas.microsoft.com/office/drawing/2014/main" id="{1E364411-93AB-494B-81C5-96AC3BDE73D7}"/>
              </a:ext>
            </a:extLst>
          </p:cNvPr>
          <p:cNvSpPr>
            <a:spLocks noGrp="1"/>
          </p:cNvSpPr>
          <p:nvPr>
            <p:ph type="ftr" sz="quarter" idx="11"/>
          </p:nvPr>
        </p:nvSpPr>
        <p:spPr/>
        <p:txBody>
          <a:bodyPr/>
          <a:lstStyle>
            <a:lvl1pPr>
              <a:defRPr/>
            </a:lvl1pPr>
          </a:lstStyle>
          <a:p>
            <a:pPr>
              <a:defRPr/>
            </a:pPr>
            <a:endParaRPr lang="en-US" altLang="en-US"/>
          </a:p>
        </p:txBody>
      </p:sp>
      <p:sp>
        <p:nvSpPr>
          <p:cNvPr id="4" name="Slide Number Placeholder 5">
            <a:extLst>
              <a:ext uri="{FF2B5EF4-FFF2-40B4-BE49-F238E27FC236}">
                <a16:creationId xmlns:a16="http://schemas.microsoft.com/office/drawing/2014/main" id="{BB1D6280-ADED-2D42-AD57-7167DDFBCEF8}"/>
              </a:ext>
            </a:extLst>
          </p:cNvPr>
          <p:cNvSpPr>
            <a:spLocks noGrp="1"/>
          </p:cNvSpPr>
          <p:nvPr>
            <p:ph type="sldNum" sz="quarter" idx="12"/>
          </p:nvPr>
        </p:nvSpPr>
        <p:spPr/>
        <p:txBody>
          <a:bodyPr/>
          <a:lstStyle>
            <a:lvl1pPr>
              <a:defRPr/>
            </a:lvl1pPr>
          </a:lstStyle>
          <a:p>
            <a:fld id="{D4B5733D-C519-3B49-9889-BA77F30ECAB5}" type="slidenum">
              <a:rPr lang="en-US" altLang="en-US"/>
              <a:pPr/>
              <a:t>‹#›</a:t>
            </a:fld>
            <a:endParaRPr lang="en-US" altLang="en-US"/>
          </a:p>
        </p:txBody>
      </p:sp>
    </p:spTree>
    <p:extLst>
      <p:ext uri="{BB962C8B-B14F-4D97-AF65-F5344CB8AC3E}">
        <p14:creationId xmlns:p14="http://schemas.microsoft.com/office/powerpoint/2010/main" val="2135873001"/>
      </p:ext>
    </p:extLst>
  </p:cSld>
  <p:clrMapOvr>
    <a:masterClrMapping/>
  </p:clrMapOvr>
  <p:transition spd="med">
    <p:split orient="vert" dir="in"/>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5" name="Group 60">
            <a:extLst>
              <a:ext uri="{FF2B5EF4-FFF2-40B4-BE49-F238E27FC236}">
                <a16:creationId xmlns:a16="http://schemas.microsoft.com/office/drawing/2014/main" id="{88C33D68-9DBB-034B-B74E-2AE691767CEF}"/>
              </a:ext>
            </a:extLst>
          </p:cNvPr>
          <p:cNvGrpSpPr>
            <a:grpSpLocks/>
          </p:cNvGrpSpPr>
          <p:nvPr/>
        </p:nvGrpSpPr>
        <p:grpSpPr bwMode="auto">
          <a:xfrm>
            <a:off x="-510117" y="0"/>
            <a:ext cx="13243984" cy="6858000"/>
            <a:chOff x="-382404" y="0"/>
            <a:chExt cx="9932332" cy="6858000"/>
          </a:xfrm>
        </p:grpSpPr>
        <p:grpSp>
          <p:nvGrpSpPr>
            <p:cNvPr id="6" name="Group 61">
              <a:extLst>
                <a:ext uri="{FF2B5EF4-FFF2-40B4-BE49-F238E27FC236}">
                  <a16:creationId xmlns:a16="http://schemas.microsoft.com/office/drawing/2014/main" id="{F2F46DE8-3E50-C848-A3F5-65DD4FB91A5E}"/>
                </a:ext>
              </a:extLst>
            </p:cNvPr>
            <p:cNvGrpSpPr>
              <a:grpSpLocks/>
            </p:cNvGrpSpPr>
            <p:nvPr/>
          </p:nvGrpSpPr>
          <p:grpSpPr bwMode="auto">
            <a:xfrm>
              <a:off x="0" y="0"/>
              <a:ext cx="9144000" cy="6858000"/>
              <a:chOff x="0" y="0"/>
              <a:chExt cx="9144000" cy="6858000"/>
            </a:xfrm>
          </p:grpSpPr>
          <p:grpSp>
            <p:nvGrpSpPr>
              <p:cNvPr id="29" name="Group 4">
                <a:extLst>
                  <a:ext uri="{FF2B5EF4-FFF2-40B4-BE49-F238E27FC236}">
                    <a16:creationId xmlns:a16="http://schemas.microsoft.com/office/drawing/2014/main" id="{5B471FD7-E66C-1F4C-8EF1-BFB9F4CE8375}"/>
                  </a:ext>
                </a:extLst>
              </p:cNvPr>
              <p:cNvGrpSpPr>
                <a:grpSpLocks/>
              </p:cNvGrpSpPr>
              <p:nvPr/>
            </p:nvGrpSpPr>
            <p:grpSpPr bwMode="auto">
              <a:xfrm>
                <a:off x="0" y="0"/>
                <a:ext cx="2514600" cy="6858000"/>
                <a:chOff x="0" y="0"/>
                <a:chExt cx="2514600" cy="6858000"/>
              </a:xfrm>
            </p:grpSpPr>
            <p:sp>
              <p:nvSpPr>
                <p:cNvPr id="41" name="Rectangle 40">
                  <a:extLst>
                    <a:ext uri="{FF2B5EF4-FFF2-40B4-BE49-F238E27FC236}">
                      <a16:creationId xmlns:a16="http://schemas.microsoft.com/office/drawing/2014/main" id="{1B0C0D9F-3BA7-9A4E-9EBF-1A376E8FC7AA}"/>
                    </a:ext>
                  </a:extLst>
                </p:cNvPr>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Rectangle 2">
                  <a:extLst>
                    <a:ext uri="{FF2B5EF4-FFF2-40B4-BE49-F238E27FC236}">
                      <a16:creationId xmlns:a16="http://schemas.microsoft.com/office/drawing/2014/main" id="{FE719DDF-1335-8C40-BF3F-BCC5086E2A43}"/>
                    </a:ext>
                  </a:extLst>
                </p:cNvPr>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3" name="Rectangle 3">
                  <a:extLst>
                    <a:ext uri="{FF2B5EF4-FFF2-40B4-BE49-F238E27FC236}">
                      <a16:creationId xmlns:a16="http://schemas.microsoft.com/office/drawing/2014/main" id="{50ED71A6-D92E-914E-B878-96E97BFF7055}"/>
                    </a:ext>
                  </a:extLst>
                </p:cNvPr>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30" name="Group 5">
                <a:extLst>
                  <a:ext uri="{FF2B5EF4-FFF2-40B4-BE49-F238E27FC236}">
                    <a16:creationId xmlns:a16="http://schemas.microsoft.com/office/drawing/2014/main" id="{1A28AECC-6DCA-544F-9069-D833050FA33A}"/>
                  </a:ext>
                </a:extLst>
              </p:cNvPr>
              <p:cNvGrpSpPr>
                <a:grpSpLocks/>
              </p:cNvGrpSpPr>
              <p:nvPr/>
            </p:nvGrpSpPr>
            <p:grpSpPr bwMode="auto">
              <a:xfrm>
                <a:off x="422910" y="0"/>
                <a:ext cx="2514600" cy="6858000"/>
                <a:chOff x="0" y="0"/>
                <a:chExt cx="2514600" cy="6858000"/>
              </a:xfrm>
            </p:grpSpPr>
            <p:sp>
              <p:nvSpPr>
                <p:cNvPr id="38" name="Rectangle 37">
                  <a:extLst>
                    <a:ext uri="{FF2B5EF4-FFF2-40B4-BE49-F238E27FC236}">
                      <a16:creationId xmlns:a16="http://schemas.microsoft.com/office/drawing/2014/main" id="{53313186-3329-AA40-B2D4-DFA7B024968F}"/>
                    </a:ext>
                  </a:extLst>
                </p:cNvPr>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Rectangle 38">
                  <a:extLst>
                    <a:ext uri="{FF2B5EF4-FFF2-40B4-BE49-F238E27FC236}">
                      <a16:creationId xmlns:a16="http://schemas.microsoft.com/office/drawing/2014/main" id="{50F807AF-7A9D-A34B-88AD-0AAAED17C5D6}"/>
                    </a:ext>
                  </a:extLst>
                </p:cNvPr>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0" name="Rectangle 39">
                  <a:extLst>
                    <a:ext uri="{FF2B5EF4-FFF2-40B4-BE49-F238E27FC236}">
                      <a16:creationId xmlns:a16="http://schemas.microsoft.com/office/drawing/2014/main" id="{AF49DEB0-C572-B34C-8FBB-73A3EDBC1EB2}"/>
                    </a:ext>
                  </a:extLst>
                </p:cNvPr>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31" name="Group 9">
                <a:extLst>
                  <a:ext uri="{FF2B5EF4-FFF2-40B4-BE49-F238E27FC236}">
                    <a16:creationId xmlns:a16="http://schemas.microsoft.com/office/drawing/2014/main" id="{07DCB0F9-60D4-FB4A-884C-48B30793478F}"/>
                  </a:ext>
                </a:extLst>
              </p:cNvPr>
              <p:cNvGrpSpPr>
                <a:grpSpLocks/>
              </p:cNvGrpSpPr>
              <p:nvPr/>
            </p:nvGrpSpPr>
            <p:grpSpPr bwMode="auto">
              <a:xfrm rot="10800000">
                <a:off x="6629400" y="0"/>
                <a:ext cx="2514600" cy="6858000"/>
                <a:chOff x="0" y="0"/>
                <a:chExt cx="2514600" cy="6858000"/>
              </a:xfrm>
            </p:grpSpPr>
            <p:sp>
              <p:nvSpPr>
                <p:cNvPr id="35" name="Rectangle 34">
                  <a:extLst>
                    <a:ext uri="{FF2B5EF4-FFF2-40B4-BE49-F238E27FC236}">
                      <a16:creationId xmlns:a16="http://schemas.microsoft.com/office/drawing/2014/main" id="{0575C994-2BF8-4549-A9D6-345887CEFD5F}"/>
                    </a:ext>
                  </a:extLst>
                </p:cNvPr>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ectangle 35">
                  <a:extLst>
                    <a:ext uri="{FF2B5EF4-FFF2-40B4-BE49-F238E27FC236}">
                      <a16:creationId xmlns:a16="http://schemas.microsoft.com/office/drawing/2014/main" id="{D93E6FF5-5D3B-634A-9D1A-12E905EEF8D4}"/>
                    </a:ext>
                  </a:extLst>
                </p:cNvPr>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Rectangle 36">
                  <a:extLst>
                    <a:ext uri="{FF2B5EF4-FFF2-40B4-BE49-F238E27FC236}">
                      <a16:creationId xmlns:a16="http://schemas.microsoft.com/office/drawing/2014/main" id="{919684D8-0F23-744B-981D-C47318A71223}"/>
                    </a:ext>
                  </a:extLst>
                </p:cNvPr>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32" name="Rectangle 31">
                <a:extLst>
                  <a:ext uri="{FF2B5EF4-FFF2-40B4-BE49-F238E27FC236}">
                    <a16:creationId xmlns:a16="http://schemas.microsoft.com/office/drawing/2014/main" id="{BEF42CA4-EFC4-BE4E-B21C-901E9384D3AE}"/>
                  </a:ext>
                </a:extLst>
              </p:cNvPr>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Rectangle 32">
                <a:extLst>
                  <a:ext uri="{FF2B5EF4-FFF2-40B4-BE49-F238E27FC236}">
                    <a16:creationId xmlns:a16="http://schemas.microsoft.com/office/drawing/2014/main" id="{0EBBDBD3-82D2-344C-921E-E98108DD7BAE}"/>
                  </a:ext>
                </a:extLst>
              </p:cNvPr>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Rectangle 33">
                <a:extLst>
                  <a:ext uri="{FF2B5EF4-FFF2-40B4-BE49-F238E27FC236}">
                    <a16:creationId xmlns:a16="http://schemas.microsoft.com/office/drawing/2014/main" id="{E6F84374-24AF-1447-B29F-ACCBD7D3EDC9}"/>
                  </a:ext>
                </a:extLst>
              </p:cNvPr>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7" name="Freeform 6">
              <a:extLst>
                <a:ext uri="{FF2B5EF4-FFF2-40B4-BE49-F238E27FC236}">
                  <a16:creationId xmlns:a16="http://schemas.microsoft.com/office/drawing/2014/main" id="{28CDDBDA-ADB3-6945-B3B4-6D0864F01CE5}"/>
                </a:ext>
              </a:extLst>
            </p:cNvPr>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8" name="Freeform 7">
              <a:extLst>
                <a:ext uri="{FF2B5EF4-FFF2-40B4-BE49-F238E27FC236}">
                  <a16:creationId xmlns:a16="http://schemas.microsoft.com/office/drawing/2014/main" id="{393FDB75-C926-7A4C-932B-42B176F8646E}"/>
                </a:ext>
              </a:extLst>
            </p:cNvPr>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9" name="Freeform 8">
              <a:extLst>
                <a:ext uri="{FF2B5EF4-FFF2-40B4-BE49-F238E27FC236}">
                  <a16:creationId xmlns:a16="http://schemas.microsoft.com/office/drawing/2014/main" id="{A06954C5-F958-5545-A092-9E11DF26C50B}"/>
                </a:ext>
              </a:extLst>
            </p:cNvPr>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0" name="Freeform 9">
              <a:extLst>
                <a:ext uri="{FF2B5EF4-FFF2-40B4-BE49-F238E27FC236}">
                  <a16:creationId xmlns:a16="http://schemas.microsoft.com/office/drawing/2014/main" id="{6798EFFA-DEF0-6947-B457-1EA0256AD2C2}"/>
                </a:ext>
              </a:extLst>
            </p:cNvPr>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1" name="Freeform 10">
              <a:extLst>
                <a:ext uri="{FF2B5EF4-FFF2-40B4-BE49-F238E27FC236}">
                  <a16:creationId xmlns:a16="http://schemas.microsoft.com/office/drawing/2014/main" id="{1475D15A-96E5-7C45-9C01-B287E7B8C7DD}"/>
                </a:ext>
              </a:extLst>
            </p:cNvPr>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2" name="Hexagon 11">
              <a:extLst>
                <a:ext uri="{FF2B5EF4-FFF2-40B4-BE49-F238E27FC236}">
                  <a16:creationId xmlns:a16="http://schemas.microsoft.com/office/drawing/2014/main" id="{6F7059D2-08E2-E144-9E93-1C2A9A872EB8}"/>
                </a:ext>
              </a:extLst>
            </p:cNvPr>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Hexagon 12">
              <a:extLst>
                <a:ext uri="{FF2B5EF4-FFF2-40B4-BE49-F238E27FC236}">
                  <a16:creationId xmlns:a16="http://schemas.microsoft.com/office/drawing/2014/main" id="{3418691F-0DDA-2546-8DF6-C4A09A179EB6}"/>
                </a:ext>
              </a:extLst>
            </p:cNvPr>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Hexagon 13">
              <a:extLst>
                <a:ext uri="{FF2B5EF4-FFF2-40B4-BE49-F238E27FC236}">
                  <a16:creationId xmlns:a16="http://schemas.microsoft.com/office/drawing/2014/main" id="{E49CF7AA-C4DD-F34B-8298-AB4FE3ADC4D4}"/>
                </a:ext>
              </a:extLst>
            </p:cNvPr>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Hexagon 14">
              <a:extLst>
                <a:ext uri="{FF2B5EF4-FFF2-40B4-BE49-F238E27FC236}">
                  <a16:creationId xmlns:a16="http://schemas.microsoft.com/office/drawing/2014/main" id="{3D356002-3070-0D4E-A616-DD5E777F0FD2}"/>
                </a:ext>
              </a:extLst>
            </p:cNvPr>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Hexagon 15">
              <a:extLst>
                <a:ext uri="{FF2B5EF4-FFF2-40B4-BE49-F238E27FC236}">
                  <a16:creationId xmlns:a16="http://schemas.microsoft.com/office/drawing/2014/main" id="{B99BDC32-0738-DA40-B4D3-9AA8DDE1FA45}"/>
                </a:ext>
              </a:extLst>
            </p:cNvPr>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Freeform 16">
              <a:extLst>
                <a:ext uri="{FF2B5EF4-FFF2-40B4-BE49-F238E27FC236}">
                  <a16:creationId xmlns:a16="http://schemas.microsoft.com/office/drawing/2014/main" id="{1EC01A8F-B651-004A-8273-6F1BF757F6DB}"/>
                </a:ext>
              </a:extLst>
            </p:cNvPr>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Hexagon 17">
              <a:extLst>
                <a:ext uri="{FF2B5EF4-FFF2-40B4-BE49-F238E27FC236}">
                  <a16:creationId xmlns:a16="http://schemas.microsoft.com/office/drawing/2014/main" id="{56BE7C66-B404-6A4A-8F3A-DE8C1BBFDB9F}"/>
                </a:ext>
              </a:extLst>
            </p:cNvPr>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Hexagon 18">
              <a:extLst>
                <a:ext uri="{FF2B5EF4-FFF2-40B4-BE49-F238E27FC236}">
                  <a16:creationId xmlns:a16="http://schemas.microsoft.com/office/drawing/2014/main" id="{4BF68520-5070-D046-8DB2-3C184AA37AFD}"/>
                </a:ext>
              </a:extLst>
            </p:cNvPr>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Hexagon 19">
              <a:extLst>
                <a:ext uri="{FF2B5EF4-FFF2-40B4-BE49-F238E27FC236}">
                  <a16:creationId xmlns:a16="http://schemas.microsoft.com/office/drawing/2014/main" id="{C8BDEBA0-8A3D-774D-BD1B-7B1AE33B8CBA}"/>
                </a:ext>
              </a:extLst>
            </p:cNvPr>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Hexagon 20">
              <a:extLst>
                <a:ext uri="{FF2B5EF4-FFF2-40B4-BE49-F238E27FC236}">
                  <a16:creationId xmlns:a16="http://schemas.microsoft.com/office/drawing/2014/main" id="{50DB259A-C8FB-BC45-BCCC-DAD7B1134B06}"/>
                </a:ext>
              </a:extLst>
            </p:cNvPr>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Hexagon 21">
              <a:extLst>
                <a:ext uri="{FF2B5EF4-FFF2-40B4-BE49-F238E27FC236}">
                  <a16:creationId xmlns:a16="http://schemas.microsoft.com/office/drawing/2014/main" id="{EC687CB8-429D-8C45-8707-186438C821B4}"/>
                </a:ext>
              </a:extLst>
            </p:cNvPr>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Hexagon 22">
              <a:extLst>
                <a:ext uri="{FF2B5EF4-FFF2-40B4-BE49-F238E27FC236}">
                  <a16:creationId xmlns:a16="http://schemas.microsoft.com/office/drawing/2014/main" id="{2E84F9AE-8C08-8A45-89C8-EC11226806B9}"/>
                </a:ext>
              </a:extLst>
            </p:cNvPr>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Hexagon 23">
              <a:extLst>
                <a:ext uri="{FF2B5EF4-FFF2-40B4-BE49-F238E27FC236}">
                  <a16:creationId xmlns:a16="http://schemas.microsoft.com/office/drawing/2014/main" id="{AC03E664-B85D-A945-9C32-6C982179FBF9}"/>
                </a:ext>
              </a:extLst>
            </p:cNvPr>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Hexagon 24">
              <a:extLst>
                <a:ext uri="{FF2B5EF4-FFF2-40B4-BE49-F238E27FC236}">
                  <a16:creationId xmlns:a16="http://schemas.microsoft.com/office/drawing/2014/main" id="{215D10B1-7791-5645-8824-98367955AC3A}"/>
                </a:ext>
              </a:extLst>
            </p:cNvPr>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Hexagon 25">
              <a:extLst>
                <a:ext uri="{FF2B5EF4-FFF2-40B4-BE49-F238E27FC236}">
                  <a16:creationId xmlns:a16="http://schemas.microsoft.com/office/drawing/2014/main" id="{3321A211-FF83-E841-BF07-544437405089}"/>
                </a:ext>
              </a:extLst>
            </p:cNvPr>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Freeform 26">
              <a:extLst>
                <a:ext uri="{FF2B5EF4-FFF2-40B4-BE49-F238E27FC236}">
                  <a16:creationId xmlns:a16="http://schemas.microsoft.com/office/drawing/2014/main" id="{7FF65D2C-0DD6-DF41-9D0C-47064C3D4F24}"/>
                </a:ext>
              </a:extLst>
            </p:cNvPr>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Freeform 27">
              <a:extLst>
                <a:ext uri="{FF2B5EF4-FFF2-40B4-BE49-F238E27FC236}">
                  <a16:creationId xmlns:a16="http://schemas.microsoft.com/office/drawing/2014/main" id="{6C0C6B5C-ADB7-C646-AA5F-993761444FAB}"/>
                </a:ext>
              </a:extLst>
            </p:cNvPr>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44" name="Rectangle 43">
            <a:extLst>
              <a:ext uri="{FF2B5EF4-FFF2-40B4-BE49-F238E27FC236}">
                <a16:creationId xmlns:a16="http://schemas.microsoft.com/office/drawing/2014/main" id="{DC9CACBB-9047-6F43-8938-F7A5AC32D382}"/>
              </a:ext>
            </a:extLst>
          </p:cNvPr>
          <p:cNvSpPr/>
          <p:nvPr/>
        </p:nvSpPr>
        <p:spPr>
          <a:xfrm>
            <a:off x="6081185" y="-22225"/>
            <a:ext cx="4906433"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 name="Rectangle 44">
            <a:extLst>
              <a:ext uri="{FF2B5EF4-FFF2-40B4-BE49-F238E27FC236}">
                <a16:creationId xmlns:a16="http://schemas.microsoft.com/office/drawing/2014/main" id="{56BCD101-338B-F342-9570-55267876E056}"/>
              </a:ext>
            </a:extLst>
          </p:cNvPr>
          <p:cNvSpPr/>
          <p:nvPr/>
        </p:nvSpPr>
        <p:spPr>
          <a:xfrm>
            <a:off x="6199717" y="-22225"/>
            <a:ext cx="4673600" cy="623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6" name="Rectangle 45">
            <a:extLst>
              <a:ext uri="{FF2B5EF4-FFF2-40B4-BE49-F238E27FC236}">
                <a16:creationId xmlns:a16="http://schemas.microsoft.com/office/drawing/2014/main" id="{7AA0E849-0B1E-7B43-A19F-A24DACF3E2D7}"/>
              </a:ext>
            </a:extLst>
          </p:cNvPr>
          <p:cNvSpPr/>
          <p:nvPr/>
        </p:nvSpPr>
        <p:spPr>
          <a:xfrm>
            <a:off x="1206500" y="601664"/>
            <a:ext cx="4749800" cy="564832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7" name="Rectangle 46">
            <a:extLst>
              <a:ext uri="{FF2B5EF4-FFF2-40B4-BE49-F238E27FC236}">
                <a16:creationId xmlns:a16="http://schemas.microsoft.com/office/drawing/2014/main" id="{2729E184-2D40-E940-A05C-13A1E785546B}"/>
              </a:ext>
            </a:extLst>
          </p:cNvPr>
          <p:cNvSpPr/>
          <p:nvPr/>
        </p:nvSpPr>
        <p:spPr>
          <a:xfrm>
            <a:off x="6201833" y="6088063"/>
            <a:ext cx="46736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Content Placeholder 2"/>
          <p:cNvSpPr>
            <a:spLocks noGrp="1"/>
          </p:cNvSpPr>
          <p:nvPr>
            <p:ph idx="1"/>
          </p:nvPr>
        </p:nvSpPr>
        <p:spPr>
          <a:xfrm>
            <a:off x="1527859" y="856527"/>
            <a:ext cx="4120587"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1"/>
          <p:cNvSpPr>
            <a:spLocks noGrp="1"/>
          </p:cNvSpPr>
          <p:nvPr>
            <p:ph type="title"/>
          </p:nvPr>
        </p:nvSpPr>
        <p:spPr>
          <a:xfrm>
            <a:off x="6319777" y="2657435"/>
            <a:ext cx="4406096" cy="1463153"/>
          </a:xfrm>
        </p:spPr>
        <p:txBody>
          <a:bodyPr>
            <a:normAutofit/>
          </a:bodyPr>
          <a:lstStyle>
            <a:lvl1pPr algn="l">
              <a:defRPr sz="2800" b="0"/>
            </a:lvl1pPr>
          </a:lstStyle>
          <a:p>
            <a:r>
              <a:rPr lang="en-US"/>
              <a:t>Click to edit Master title style</a:t>
            </a:r>
          </a:p>
        </p:txBody>
      </p:sp>
      <p:sp>
        <p:nvSpPr>
          <p:cNvPr id="4" name="Text Placeholder 3"/>
          <p:cNvSpPr>
            <a:spLocks noGrp="1"/>
          </p:cNvSpPr>
          <p:nvPr>
            <p:ph type="body" sz="half" idx="2"/>
          </p:nvPr>
        </p:nvSpPr>
        <p:spPr>
          <a:xfrm>
            <a:off x="6315456" y="4136994"/>
            <a:ext cx="4398379"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8" name="Date Placeholder 4">
            <a:extLst>
              <a:ext uri="{FF2B5EF4-FFF2-40B4-BE49-F238E27FC236}">
                <a16:creationId xmlns:a16="http://schemas.microsoft.com/office/drawing/2014/main" id="{868777D9-7FA2-F840-8B4F-FCD7032E4B59}"/>
              </a:ext>
            </a:extLst>
          </p:cNvPr>
          <p:cNvSpPr>
            <a:spLocks noGrp="1"/>
          </p:cNvSpPr>
          <p:nvPr>
            <p:ph type="dt" sz="half" idx="10"/>
          </p:nvPr>
        </p:nvSpPr>
        <p:spPr/>
        <p:txBody>
          <a:bodyPr/>
          <a:lstStyle>
            <a:lvl1pPr>
              <a:defRPr/>
            </a:lvl1pPr>
          </a:lstStyle>
          <a:p>
            <a:pPr>
              <a:defRPr/>
            </a:pPr>
            <a:endParaRPr lang="en-US" altLang="en-US"/>
          </a:p>
        </p:txBody>
      </p:sp>
      <p:sp>
        <p:nvSpPr>
          <p:cNvPr id="49" name="Slide Number Placeholder 6">
            <a:extLst>
              <a:ext uri="{FF2B5EF4-FFF2-40B4-BE49-F238E27FC236}">
                <a16:creationId xmlns:a16="http://schemas.microsoft.com/office/drawing/2014/main" id="{8291E57C-5F85-0A4A-BBA8-95FEEF70F2E2}"/>
              </a:ext>
            </a:extLst>
          </p:cNvPr>
          <p:cNvSpPr>
            <a:spLocks noGrp="1"/>
          </p:cNvSpPr>
          <p:nvPr>
            <p:ph type="sldNum" sz="quarter" idx="11"/>
          </p:nvPr>
        </p:nvSpPr>
        <p:spPr/>
        <p:txBody>
          <a:bodyPr/>
          <a:lstStyle>
            <a:lvl1pPr>
              <a:defRPr/>
            </a:lvl1pPr>
          </a:lstStyle>
          <a:p>
            <a:fld id="{19AA9ABC-8407-9F43-92FD-B7561633A2BC}" type="slidenum">
              <a:rPr lang="en-US" altLang="en-US"/>
              <a:pPr/>
              <a:t>‹#›</a:t>
            </a:fld>
            <a:endParaRPr lang="en-US" altLang="en-US"/>
          </a:p>
        </p:txBody>
      </p:sp>
      <p:sp>
        <p:nvSpPr>
          <p:cNvPr id="50" name="Footer Placeholder 5">
            <a:extLst>
              <a:ext uri="{FF2B5EF4-FFF2-40B4-BE49-F238E27FC236}">
                <a16:creationId xmlns:a16="http://schemas.microsoft.com/office/drawing/2014/main" id="{167C9767-E048-6546-B31C-826A72519C86}"/>
              </a:ext>
            </a:extLst>
          </p:cNvPr>
          <p:cNvSpPr>
            <a:spLocks noGrp="1"/>
          </p:cNvSpPr>
          <p:nvPr>
            <p:ph type="ftr" sz="quarter" idx="12"/>
          </p:nvPr>
        </p:nvSpPr>
        <p:spPr>
          <a:xfrm>
            <a:off x="6189133" y="5724526"/>
            <a:ext cx="4656667" cy="365125"/>
          </a:xfrm>
        </p:spPr>
        <p:txBody>
          <a:bodyPr>
            <a:normAutofit/>
          </a:bodyPr>
          <a:lstStyle>
            <a:lvl1pPr>
              <a:defRPr/>
            </a:lvl1pPr>
          </a:lstStyle>
          <a:p>
            <a:pPr>
              <a:defRPr/>
            </a:pPr>
            <a:endParaRPr lang="en-US" altLang="en-US"/>
          </a:p>
        </p:txBody>
      </p:sp>
    </p:spTree>
    <p:extLst>
      <p:ext uri="{BB962C8B-B14F-4D97-AF65-F5344CB8AC3E}">
        <p14:creationId xmlns:p14="http://schemas.microsoft.com/office/powerpoint/2010/main" val="2196080722"/>
      </p:ext>
    </p:extLst>
  </p:cSld>
  <p:clrMapOvr>
    <a:masterClrMapping/>
  </p:clrMapOvr>
  <p:transition spd="med">
    <p:split orient="vert" dir="in"/>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5" name="Group 60">
            <a:extLst>
              <a:ext uri="{FF2B5EF4-FFF2-40B4-BE49-F238E27FC236}">
                <a16:creationId xmlns:a16="http://schemas.microsoft.com/office/drawing/2014/main" id="{66160D5B-5CD7-6444-9B29-BAD6BB39D0C3}"/>
              </a:ext>
            </a:extLst>
          </p:cNvPr>
          <p:cNvGrpSpPr>
            <a:grpSpLocks/>
          </p:cNvGrpSpPr>
          <p:nvPr/>
        </p:nvGrpSpPr>
        <p:grpSpPr bwMode="auto">
          <a:xfrm>
            <a:off x="-510117" y="0"/>
            <a:ext cx="13243984" cy="6858000"/>
            <a:chOff x="-382404" y="0"/>
            <a:chExt cx="9932332" cy="6858000"/>
          </a:xfrm>
        </p:grpSpPr>
        <p:grpSp>
          <p:nvGrpSpPr>
            <p:cNvPr id="6" name="Group 61">
              <a:extLst>
                <a:ext uri="{FF2B5EF4-FFF2-40B4-BE49-F238E27FC236}">
                  <a16:creationId xmlns:a16="http://schemas.microsoft.com/office/drawing/2014/main" id="{76789525-8402-7D45-9069-BEC7A32E5AF0}"/>
                </a:ext>
              </a:extLst>
            </p:cNvPr>
            <p:cNvGrpSpPr>
              <a:grpSpLocks/>
            </p:cNvGrpSpPr>
            <p:nvPr/>
          </p:nvGrpSpPr>
          <p:grpSpPr bwMode="auto">
            <a:xfrm>
              <a:off x="0" y="0"/>
              <a:ext cx="9144000" cy="6858000"/>
              <a:chOff x="0" y="0"/>
              <a:chExt cx="9144000" cy="6858000"/>
            </a:xfrm>
          </p:grpSpPr>
          <p:grpSp>
            <p:nvGrpSpPr>
              <p:cNvPr id="29" name="Group 4">
                <a:extLst>
                  <a:ext uri="{FF2B5EF4-FFF2-40B4-BE49-F238E27FC236}">
                    <a16:creationId xmlns:a16="http://schemas.microsoft.com/office/drawing/2014/main" id="{0C32D359-10AE-1841-AB63-8115E0B506F7}"/>
                  </a:ext>
                </a:extLst>
              </p:cNvPr>
              <p:cNvGrpSpPr>
                <a:grpSpLocks/>
              </p:cNvGrpSpPr>
              <p:nvPr/>
            </p:nvGrpSpPr>
            <p:grpSpPr bwMode="auto">
              <a:xfrm>
                <a:off x="0" y="0"/>
                <a:ext cx="2514600" cy="6858000"/>
                <a:chOff x="0" y="0"/>
                <a:chExt cx="2514600" cy="6858000"/>
              </a:xfrm>
            </p:grpSpPr>
            <p:sp>
              <p:nvSpPr>
                <p:cNvPr id="41" name="Rectangle 40">
                  <a:extLst>
                    <a:ext uri="{FF2B5EF4-FFF2-40B4-BE49-F238E27FC236}">
                      <a16:creationId xmlns:a16="http://schemas.microsoft.com/office/drawing/2014/main" id="{A87CAAAA-23DC-7E48-B98D-76F1DB3343A2}"/>
                    </a:ext>
                  </a:extLst>
                </p:cNvPr>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2" name="Rectangle 2">
                  <a:extLst>
                    <a:ext uri="{FF2B5EF4-FFF2-40B4-BE49-F238E27FC236}">
                      <a16:creationId xmlns:a16="http://schemas.microsoft.com/office/drawing/2014/main" id="{FEEF5EAD-8B46-7945-93BF-120436A08721}"/>
                    </a:ext>
                  </a:extLst>
                </p:cNvPr>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3" name="Rectangle 3">
                  <a:extLst>
                    <a:ext uri="{FF2B5EF4-FFF2-40B4-BE49-F238E27FC236}">
                      <a16:creationId xmlns:a16="http://schemas.microsoft.com/office/drawing/2014/main" id="{96244204-3C45-914C-ACE6-6B8E10C2A555}"/>
                    </a:ext>
                  </a:extLst>
                </p:cNvPr>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30" name="Group 5">
                <a:extLst>
                  <a:ext uri="{FF2B5EF4-FFF2-40B4-BE49-F238E27FC236}">
                    <a16:creationId xmlns:a16="http://schemas.microsoft.com/office/drawing/2014/main" id="{C69F4C7A-1CA9-F149-B6C0-CEF3B86322D4}"/>
                  </a:ext>
                </a:extLst>
              </p:cNvPr>
              <p:cNvGrpSpPr>
                <a:grpSpLocks/>
              </p:cNvGrpSpPr>
              <p:nvPr/>
            </p:nvGrpSpPr>
            <p:grpSpPr bwMode="auto">
              <a:xfrm>
                <a:off x="422910" y="0"/>
                <a:ext cx="2514600" cy="6858000"/>
                <a:chOff x="0" y="0"/>
                <a:chExt cx="2514600" cy="6858000"/>
              </a:xfrm>
            </p:grpSpPr>
            <p:sp>
              <p:nvSpPr>
                <p:cNvPr id="38" name="Rectangle 37">
                  <a:extLst>
                    <a:ext uri="{FF2B5EF4-FFF2-40B4-BE49-F238E27FC236}">
                      <a16:creationId xmlns:a16="http://schemas.microsoft.com/office/drawing/2014/main" id="{E8DEF8F7-65E8-3F48-BBEB-1227460D540E}"/>
                    </a:ext>
                  </a:extLst>
                </p:cNvPr>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9" name="Rectangle 38">
                  <a:extLst>
                    <a:ext uri="{FF2B5EF4-FFF2-40B4-BE49-F238E27FC236}">
                      <a16:creationId xmlns:a16="http://schemas.microsoft.com/office/drawing/2014/main" id="{177257DF-EEBB-5D4A-A4EB-EBB599081981}"/>
                    </a:ext>
                  </a:extLst>
                </p:cNvPr>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0" name="Rectangle 39">
                  <a:extLst>
                    <a:ext uri="{FF2B5EF4-FFF2-40B4-BE49-F238E27FC236}">
                      <a16:creationId xmlns:a16="http://schemas.microsoft.com/office/drawing/2014/main" id="{51AA2172-8B00-2443-98E6-9F23BF810D22}"/>
                    </a:ext>
                  </a:extLst>
                </p:cNvPr>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31" name="Group 9">
                <a:extLst>
                  <a:ext uri="{FF2B5EF4-FFF2-40B4-BE49-F238E27FC236}">
                    <a16:creationId xmlns:a16="http://schemas.microsoft.com/office/drawing/2014/main" id="{FDD82D2D-9EC1-3E41-B1B5-74E13B08936A}"/>
                  </a:ext>
                </a:extLst>
              </p:cNvPr>
              <p:cNvGrpSpPr>
                <a:grpSpLocks/>
              </p:cNvGrpSpPr>
              <p:nvPr/>
            </p:nvGrpSpPr>
            <p:grpSpPr bwMode="auto">
              <a:xfrm rot="10800000">
                <a:off x="6629400" y="0"/>
                <a:ext cx="2514600" cy="6858000"/>
                <a:chOff x="0" y="0"/>
                <a:chExt cx="2514600" cy="6858000"/>
              </a:xfrm>
            </p:grpSpPr>
            <p:sp>
              <p:nvSpPr>
                <p:cNvPr id="35" name="Rectangle 34">
                  <a:extLst>
                    <a:ext uri="{FF2B5EF4-FFF2-40B4-BE49-F238E27FC236}">
                      <a16:creationId xmlns:a16="http://schemas.microsoft.com/office/drawing/2014/main" id="{2E1E34A7-1A01-C548-8793-B5881A12EC73}"/>
                    </a:ext>
                  </a:extLst>
                </p:cNvPr>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6" name="Rectangle 35">
                  <a:extLst>
                    <a:ext uri="{FF2B5EF4-FFF2-40B4-BE49-F238E27FC236}">
                      <a16:creationId xmlns:a16="http://schemas.microsoft.com/office/drawing/2014/main" id="{8F53787A-ADA8-BD4E-85E2-0D1D49F84D9A}"/>
                    </a:ext>
                  </a:extLst>
                </p:cNvPr>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 name="Rectangle 36">
                  <a:extLst>
                    <a:ext uri="{FF2B5EF4-FFF2-40B4-BE49-F238E27FC236}">
                      <a16:creationId xmlns:a16="http://schemas.microsoft.com/office/drawing/2014/main" id="{A26B06E4-0DF2-1242-9DB0-2E1703AE3EB8}"/>
                    </a:ext>
                  </a:extLst>
                </p:cNvPr>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32" name="Rectangle 31">
                <a:extLst>
                  <a:ext uri="{FF2B5EF4-FFF2-40B4-BE49-F238E27FC236}">
                    <a16:creationId xmlns:a16="http://schemas.microsoft.com/office/drawing/2014/main" id="{87B625BA-F762-0241-9BC1-E0CB8F313450}"/>
                  </a:ext>
                </a:extLst>
              </p:cNvPr>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3" name="Rectangle 32">
                <a:extLst>
                  <a:ext uri="{FF2B5EF4-FFF2-40B4-BE49-F238E27FC236}">
                    <a16:creationId xmlns:a16="http://schemas.microsoft.com/office/drawing/2014/main" id="{75CFA95B-9B8A-C342-8B68-B25FDB38FF17}"/>
                  </a:ext>
                </a:extLst>
              </p:cNvPr>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4" name="Rectangle 33">
                <a:extLst>
                  <a:ext uri="{FF2B5EF4-FFF2-40B4-BE49-F238E27FC236}">
                    <a16:creationId xmlns:a16="http://schemas.microsoft.com/office/drawing/2014/main" id="{6E5275C5-EAFC-D44D-A94F-2FF36B8EA8B8}"/>
                  </a:ext>
                </a:extLst>
              </p:cNvPr>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7" name="Freeform 6">
              <a:extLst>
                <a:ext uri="{FF2B5EF4-FFF2-40B4-BE49-F238E27FC236}">
                  <a16:creationId xmlns:a16="http://schemas.microsoft.com/office/drawing/2014/main" id="{B7BB7F25-21D1-9B45-BA67-9803C48E0819}"/>
                </a:ext>
              </a:extLst>
            </p:cNvPr>
            <p:cNvSpPr/>
            <p:nvPr/>
          </p:nvSpPr>
          <p:spPr>
            <a:xfrm>
              <a:off x="-12540" y="5035550"/>
              <a:ext cx="9144984"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8" name="Freeform 7">
              <a:extLst>
                <a:ext uri="{FF2B5EF4-FFF2-40B4-BE49-F238E27FC236}">
                  <a16:creationId xmlns:a16="http://schemas.microsoft.com/office/drawing/2014/main" id="{0422DD1A-6A69-6E4F-A9E3-11982EE8EC3F}"/>
                </a:ext>
              </a:extLst>
            </p:cNvPr>
            <p:cNvSpPr/>
            <p:nvPr/>
          </p:nvSpPr>
          <p:spPr>
            <a:xfrm>
              <a:off x="-12540" y="3467100"/>
              <a:ext cx="9144984"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9" name="Freeform 8">
              <a:extLst>
                <a:ext uri="{FF2B5EF4-FFF2-40B4-BE49-F238E27FC236}">
                  <a16:creationId xmlns:a16="http://schemas.microsoft.com/office/drawing/2014/main" id="{6C26433F-F203-D046-82C6-CED41FF56CEC}"/>
                </a:ext>
              </a:extLst>
            </p:cNvPr>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0" name="Freeform 9">
              <a:extLst>
                <a:ext uri="{FF2B5EF4-FFF2-40B4-BE49-F238E27FC236}">
                  <a16:creationId xmlns:a16="http://schemas.microsoft.com/office/drawing/2014/main" id="{AF13F327-F32A-8F48-ABD4-0EDDEE6924A0}"/>
                </a:ext>
              </a:extLst>
            </p:cNvPr>
            <p:cNvSpPr/>
            <p:nvPr/>
          </p:nvSpPr>
          <p:spPr>
            <a:xfrm>
              <a:off x="-12540" y="5284788"/>
              <a:ext cx="9144984"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1" name="Freeform 10">
              <a:extLst>
                <a:ext uri="{FF2B5EF4-FFF2-40B4-BE49-F238E27FC236}">
                  <a16:creationId xmlns:a16="http://schemas.microsoft.com/office/drawing/2014/main" id="{31913121-8CAD-614A-8E3E-1CE4884E2CE1}"/>
                </a:ext>
              </a:extLst>
            </p:cNvPr>
            <p:cNvSpPr/>
            <p:nvPr/>
          </p:nvSpPr>
          <p:spPr>
            <a:xfrm>
              <a:off x="2136793" y="5132388"/>
              <a:ext cx="6982952"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12" name="Hexagon 11">
              <a:extLst>
                <a:ext uri="{FF2B5EF4-FFF2-40B4-BE49-F238E27FC236}">
                  <a16:creationId xmlns:a16="http://schemas.microsoft.com/office/drawing/2014/main" id="{67052CD3-B7A7-D64E-861D-7431EF143E45}"/>
                </a:ext>
              </a:extLst>
            </p:cNvPr>
            <p:cNvSpPr/>
            <p:nvPr/>
          </p:nvSpPr>
          <p:spPr>
            <a:xfrm rot="1800000">
              <a:off x="2995574" y="2859088"/>
              <a:ext cx="1601681"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3" name="Hexagon 12">
              <a:extLst>
                <a:ext uri="{FF2B5EF4-FFF2-40B4-BE49-F238E27FC236}">
                  <a16:creationId xmlns:a16="http://schemas.microsoft.com/office/drawing/2014/main" id="{C4CA7B37-BE57-2F43-A46C-A8C605F0F221}"/>
                </a:ext>
              </a:extLst>
            </p:cNvPr>
            <p:cNvSpPr/>
            <p:nvPr/>
          </p:nvSpPr>
          <p:spPr>
            <a:xfrm rot="1800000">
              <a:off x="3719426"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4" name="Hexagon 13">
              <a:extLst>
                <a:ext uri="{FF2B5EF4-FFF2-40B4-BE49-F238E27FC236}">
                  <a16:creationId xmlns:a16="http://schemas.microsoft.com/office/drawing/2014/main" id="{6D00013C-ED79-0E41-8FBF-05F205350AB5}"/>
                </a:ext>
              </a:extLst>
            </p:cNvPr>
            <p:cNvSpPr/>
            <p:nvPr/>
          </p:nvSpPr>
          <p:spPr>
            <a:xfrm rot="1800000">
              <a:off x="3728950" y="15922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5" name="Hexagon 14">
              <a:extLst>
                <a:ext uri="{FF2B5EF4-FFF2-40B4-BE49-F238E27FC236}">
                  <a16:creationId xmlns:a16="http://schemas.microsoft.com/office/drawing/2014/main" id="{4AE660E8-4BC3-F34D-B70E-8FFD404AEA7F}"/>
                </a:ext>
              </a:extLst>
            </p:cNvPr>
            <p:cNvSpPr/>
            <p:nvPr/>
          </p:nvSpPr>
          <p:spPr>
            <a:xfrm rot="1800000">
              <a:off x="2976525" y="325438"/>
              <a:ext cx="1601681"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6" name="Hexagon 15">
              <a:extLst>
                <a:ext uri="{FF2B5EF4-FFF2-40B4-BE49-F238E27FC236}">
                  <a16:creationId xmlns:a16="http://schemas.microsoft.com/office/drawing/2014/main" id="{D7FBD4AA-8BEF-0941-B244-0B3264338548}"/>
                </a:ext>
              </a:extLst>
            </p:cNvPr>
            <p:cNvSpPr/>
            <p:nvPr/>
          </p:nvSpPr>
          <p:spPr>
            <a:xfrm rot="1800000">
              <a:off x="4462327" y="5383213"/>
              <a:ext cx="1601681"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7" name="Freeform 16">
              <a:extLst>
                <a:ext uri="{FF2B5EF4-FFF2-40B4-BE49-F238E27FC236}">
                  <a16:creationId xmlns:a16="http://schemas.microsoft.com/office/drawing/2014/main" id="{A8735FA6-9518-9C47-983F-4664EADD3A71}"/>
                </a:ext>
              </a:extLst>
            </p:cNvPr>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 name="Hexagon 17">
              <a:extLst>
                <a:ext uri="{FF2B5EF4-FFF2-40B4-BE49-F238E27FC236}">
                  <a16:creationId xmlns:a16="http://schemas.microsoft.com/office/drawing/2014/main" id="{04A67B31-DFEB-744F-B20A-9A3408CBD2EB}"/>
                </a:ext>
              </a:extLst>
            </p:cNvPr>
            <p:cNvSpPr/>
            <p:nvPr/>
          </p:nvSpPr>
          <p:spPr>
            <a:xfrm rot="1800000">
              <a:off x="23970" y="540226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 name="Hexagon 18">
              <a:extLst>
                <a:ext uri="{FF2B5EF4-FFF2-40B4-BE49-F238E27FC236}">
                  <a16:creationId xmlns:a16="http://schemas.microsoft.com/office/drawing/2014/main" id="{D16EF5F6-1FC6-344D-8644-485A792AEEA0}"/>
                </a:ext>
              </a:extLst>
            </p:cNvPr>
            <p:cNvSpPr/>
            <p:nvPr/>
          </p:nvSpPr>
          <p:spPr>
            <a:xfrm rot="1800000">
              <a:off x="52543" y="2849563"/>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Hexagon 19">
              <a:extLst>
                <a:ext uri="{FF2B5EF4-FFF2-40B4-BE49-F238E27FC236}">
                  <a16:creationId xmlns:a16="http://schemas.microsoft.com/office/drawing/2014/main" id="{1C845672-9D61-AE4D-A590-33037F8D2433}"/>
                </a:ext>
              </a:extLst>
            </p:cNvPr>
            <p:cNvSpPr/>
            <p:nvPr/>
          </p:nvSpPr>
          <p:spPr>
            <a:xfrm rot="1800000">
              <a:off x="776395" y="4125913"/>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 name="Hexagon 20">
              <a:extLst>
                <a:ext uri="{FF2B5EF4-FFF2-40B4-BE49-F238E27FC236}">
                  <a16:creationId xmlns:a16="http://schemas.microsoft.com/office/drawing/2014/main" id="{80967866-50DF-5F4D-B69B-B78C725480BB}"/>
                </a:ext>
              </a:extLst>
            </p:cNvPr>
            <p:cNvSpPr/>
            <p:nvPr/>
          </p:nvSpPr>
          <p:spPr>
            <a:xfrm rot="1800000">
              <a:off x="1509772" y="54117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 name="Hexagon 21">
              <a:extLst>
                <a:ext uri="{FF2B5EF4-FFF2-40B4-BE49-F238E27FC236}">
                  <a16:creationId xmlns:a16="http://schemas.microsoft.com/office/drawing/2014/main" id="{4D8532B7-15A6-0443-8C80-05877660D75E}"/>
                </a:ext>
              </a:extLst>
            </p:cNvPr>
            <p:cNvSpPr/>
            <p:nvPr/>
          </p:nvSpPr>
          <p:spPr>
            <a:xfrm rot="1800000">
              <a:off x="1528821" y="2859088"/>
              <a:ext cx="1601681"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3" name="Hexagon 22">
              <a:extLst>
                <a:ext uri="{FF2B5EF4-FFF2-40B4-BE49-F238E27FC236}">
                  <a16:creationId xmlns:a16="http://schemas.microsoft.com/office/drawing/2014/main" id="{F11E2132-FB64-FD43-AC99-2A3000DFB99C}"/>
                </a:ext>
              </a:extLst>
            </p:cNvPr>
            <p:cNvSpPr/>
            <p:nvPr/>
          </p:nvSpPr>
          <p:spPr>
            <a:xfrm rot="1800000">
              <a:off x="795444" y="1563688"/>
              <a:ext cx="1601681"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4" name="Hexagon 23">
              <a:extLst>
                <a:ext uri="{FF2B5EF4-FFF2-40B4-BE49-F238E27FC236}">
                  <a16:creationId xmlns:a16="http://schemas.microsoft.com/office/drawing/2014/main" id="{91D03908-DB5B-F244-869E-5E423575DB95}"/>
                </a:ext>
              </a:extLst>
            </p:cNvPr>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5" name="Hexagon 24">
              <a:extLst>
                <a:ext uri="{FF2B5EF4-FFF2-40B4-BE49-F238E27FC236}">
                  <a16:creationId xmlns:a16="http://schemas.microsoft.com/office/drawing/2014/main" id="{B9B7F96A-DF91-A24E-889B-079D20057C9C}"/>
                </a:ext>
              </a:extLst>
            </p:cNvPr>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6" name="Hexagon 25">
              <a:extLst>
                <a:ext uri="{FF2B5EF4-FFF2-40B4-BE49-F238E27FC236}">
                  <a16:creationId xmlns:a16="http://schemas.microsoft.com/office/drawing/2014/main" id="{F2BC08DA-2261-0B4B-B262-ADFCCF2B1FDB}"/>
                </a:ext>
              </a:extLst>
            </p:cNvPr>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7" name="Freeform 26">
              <a:extLst>
                <a:ext uri="{FF2B5EF4-FFF2-40B4-BE49-F238E27FC236}">
                  <a16:creationId xmlns:a16="http://schemas.microsoft.com/office/drawing/2014/main" id="{78B4D71D-74A8-D746-8B8C-65D86318C660}"/>
                </a:ext>
              </a:extLst>
            </p:cNvPr>
            <p:cNvSpPr/>
            <p:nvPr/>
          </p:nvSpPr>
          <p:spPr>
            <a:xfrm rot="1800000">
              <a:off x="8306998" y="4056063"/>
              <a:ext cx="124293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8" name="Freeform 27">
              <a:extLst>
                <a:ext uri="{FF2B5EF4-FFF2-40B4-BE49-F238E27FC236}">
                  <a16:creationId xmlns:a16="http://schemas.microsoft.com/office/drawing/2014/main" id="{5522EE2D-E6EB-BC43-8737-90D385C765F3}"/>
                </a:ext>
              </a:extLst>
            </p:cNvPr>
            <p:cNvSpPr/>
            <p:nvPr/>
          </p:nvSpPr>
          <p:spPr>
            <a:xfrm rot="1800000">
              <a:off x="8306998"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44" name="Rectangle 43">
            <a:extLst>
              <a:ext uri="{FF2B5EF4-FFF2-40B4-BE49-F238E27FC236}">
                <a16:creationId xmlns:a16="http://schemas.microsoft.com/office/drawing/2014/main" id="{0AA78753-B15D-284E-AE24-223C83ADB19E}"/>
              </a:ext>
            </a:extLst>
          </p:cNvPr>
          <p:cNvSpPr/>
          <p:nvPr/>
        </p:nvSpPr>
        <p:spPr>
          <a:xfrm>
            <a:off x="6081185" y="-22225"/>
            <a:ext cx="4906433" cy="6272213"/>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 name="Rectangle 44">
            <a:extLst>
              <a:ext uri="{FF2B5EF4-FFF2-40B4-BE49-F238E27FC236}">
                <a16:creationId xmlns:a16="http://schemas.microsoft.com/office/drawing/2014/main" id="{8037789D-EC06-0B47-9146-C38EC510968C}"/>
              </a:ext>
            </a:extLst>
          </p:cNvPr>
          <p:cNvSpPr/>
          <p:nvPr/>
        </p:nvSpPr>
        <p:spPr>
          <a:xfrm>
            <a:off x="6199717" y="-22225"/>
            <a:ext cx="4673600" cy="623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6" name="Rectangle 45">
            <a:extLst>
              <a:ext uri="{FF2B5EF4-FFF2-40B4-BE49-F238E27FC236}">
                <a16:creationId xmlns:a16="http://schemas.microsoft.com/office/drawing/2014/main" id="{80FBDB3D-4DEC-B94F-BA6F-121D3B09D61B}"/>
              </a:ext>
            </a:extLst>
          </p:cNvPr>
          <p:cNvSpPr/>
          <p:nvPr/>
        </p:nvSpPr>
        <p:spPr>
          <a:xfrm>
            <a:off x="1206500" y="601664"/>
            <a:ext cx="4749800" cy="564832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7" name="Rectangle 46">
            <a:extLst>
              <a:ext uri="{FF2B5EF4-FFF2-40B4-BE49-F238E27FC236}">
                <a16:creationId xmlns:a16="http://schemas.microsoft.com/office/drawing/2014/main" id="{F22EF001-2530-864D-8E96-25EFC0C00ED8}"/>
              </a:ext>
            </a:extLst>
          </p:cNvPr>
          <p:cNvSpPr/>
          <p:nvPr/>
        </p:nvSpPr>
        <p:spPr>
          <a:xfrm>
            <a:off x="6201833" y="6088063"/>
            <a:ext cx="4673600" cy="825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6312565" y="2660904"/>
            <a:ext cx="4401312" cy="1463040"/>
          </a:xfrm>
        </p:spPr>
        <p:txBody>
          <a:bodyPr>
            <a:normAutofit/>
          </a:bodyPr>
          <a:lstStyle>
            <a:lvl1pPr algn="l">
              <a:defRPr sz="2800" b="0"/>
            </a:lvl1pPr>
          </a:lstStyle>
          <a:p>
            <a:r>
              <a:rPr lang="en-US"/>
              <a:t>Click to edit Master title style</a:t>
            </a:r>
          </a:p>
        </p:txBody>
      </p:sp>
      <p:sp>
        <p:nvSpPr>
          <p:cNvPr id="3" name="Picture Placeholder 2"/>
          <p:cNvSpPr>
            <a:spLocks noGrp="1"/>
          </p:cNvSpPr>
          <p:nvPr>
            <p:ph type="pic" idx="1"/>
          </p:nvPr>
        </p:nvSpPr>
        <p:spPr>
          <a:xfrm>
            <a:off x="1340278" y="693795"/>
            <a:ext cx="4479497" cy="5468112"/>
          </a:xfrm>
        </p:spPr>
        <p:txBody>
          <a:bodyPr rtlCol="0">
            <a:normAutofit/>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312841" y="4133089"/>
            <a:ext cx="4400764"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48" name="Date Placeholder 4">
            <a:extLst>
              <a:ext uri="{FF2B5EF4-FFF2-40B4-BE49-F238E27FC236}">
                <a16:creationId xmlns:a16="http://schemas.microsoft.com/office/drawing/2014/main" id="{E63BCB95-67DD-4F40-9E79-7C9E64B4DA47}"/>
              </a:ext>
            </a:extLst>
          </p:cNvPr>
          <p:cNvSpPr>
            <a:spLocks noGrp="1"/>
          </p:cNvSpPr>
          <p:nvPr>
            <p:ph type="dt" sz="half" idx="10"/>
          </p:nvPr>
        </p:nvSpPr>
        <p:spPr/>
        <p:txBody>
          <a:bodyPr/>
          <a:lstStyle>
            <a:lvl1pPr>
              <a:defRPr/>
            </a:lvl1pPr>
          </a:lstStyle>
          <a:p>
            <a:pPr>
              <a:defRPr/>
            </a:pPr>
            <a:endParaRPr lang="en-US" altLang="en-US"/>
          </a:p>
        </p:txBody>
      </p:sp>
      <p:sp>
        <p:nvSpPr>
          <p:cNvPr id="49" name="Footer Placeholder 5">
            <a:extLst>
              <a:ext uri="{FF2B5EF4-FFF2-40B4-BE49-F238E27FC236}">
                <a16:creationId xmlns:a16="http://schemas.microsoft.com/office/drawing/2014/main" id="{1BA6A852-B59C-1B41-82CF-611CA2334EFB}"/>
              </a:ext>
            </a:extLst>
          </p:cNvPr>
          <p:cNvSpPr>
            <a:spLocks noGrp="1"/>
          </p:cNvSpPr>
          <p:nvPr>
            <p:ph type="ftr" sz="quarter" idx="11"/>
          </p:nvPr>
        </p:nvSpPr>
        <p:spPr>
          <a:xfrm>
            <a:off x="6189133" y="5724526"/>
            <a:ext cx="4656667" cy="365125"/>
          </a:xfrm>
        </p:spPr>
        <p:txBody>
          <a:bodyPr>
            <a:normAutofit/>
          </a:bodyPr>
          <a:lstStyle>
            <a:lvl1pPr>
              <a:defRPr/>
            </a:lvl1pPr>
          </a:lstStyle>
          <a:p>
            <a:pPr>
              <a:defRPr/>
            </a:pPr>
            <a:endParaRPr lang="en-US" altLang="en-US"/>
          </a:p>
        </p:txBody>
      </p:sp>
      <p:sp>
        <p:nvSpPr>
          <p:cNvPr id="50" name="Slide Number Placeholder 6">
            <a:extLst>
              <a:ext uri="{FF2B5EF4-FFF2-40B4-BE49-F238E27FC236}">
                <a16:creationId xmlns:a16="http://schemas.microsoft.com/office/drawing/2014/main" id="{4843C417-83BB-7147-BE35-80185398D385}"/>
              </a:ext>
            </a:extLst>
          </p:cNvPr>
          <p:cNvSpPr>
            <a:spLocks noGrp="1"/>
          </p:cNvSpPr>
          <p:nvPr>
            <p:ph type="sldNum" sz="quarter" idx="12"/>
          </p:nvPr>
        </p:nvSpPr>
        <p:spPr/>
        <p:txBody>
          <a:bodyPr/>
          <a:lstStyle>
            <a:lvl1pPr>
              <a:defRPr/>
            </a:lvl1pPr>
          </a:lstStyle>
          <a:p>
            <a:fld id="{C4F89CFD-29E3-014D-A7D3-CFD5A2188A4F}" type="slidenum">
              <a:rPr lang="en-US" altLang="en-US"/>
              <a:pPr/>
              <a:t>‹#›</a:t>
            </a:fld>
            <a:endParaRPr lang="en-US" altLang="en-US"/>
          </a:p>
        </p:txBody>
      </p:sp>
    </p:spTree>
    <p:extLst>
      <p:ext uri="{BB962C8B-B14F-4D97-AF65-F5344CB8AC3E}">
        <p14:creationId xmlns:p14="http://schemas.microsoft.com/office/powerpoint/2010/main" val="291752215"/>
      </p:ext>
    </p:extLst>
  </p:cSld>
  <p:clrMapOvr>
    <a:masterClrMapping/>
  </p:clrMapOvr>
  <p:transition spd="med">
    <p:split orient="vert" dir="in"/>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solidFill>
          <a:srgbClr val="FAC86A"/>
        </a:solidFill>
        <a:effectLst/>
      </p:bgPr>
    </p:bg>
    <p:spTree>
      <p:nvGrpSpPr>
        <p:cNvPr id="1" name="Shape 36"/>
        <p:cNvGrpSpPr/>
        <p:nvPr/>
      </p:nvGrpSpPr>
      <p:grpSpPr>
        <a:xfrm>
          <a:off x="0" y="0"/>
          <a:ext cx="0" cy="0"/>
          <a:chOff x="0" y="0"/>
          <a:chExt cx="0" cy="0"/>
        </a:xfrm>
      </p:grpSpPr>
      <p:sp>
        <p:nvSpPr>
          <p:cNvPr id="3" name="Google Shape;38;p6">
            <a:extLst>
              <a:ext uri="{FF2B5EF4-FFF2-40B4-BE49-F238E27FC236}">
                <a16:creationId xmlns:a16="http://schemas.microsoft.com/office/drawing/2014/main" id="{129CA18C-ADCE-0F43-AC11-C0E816A42585}"/>
              </a:ext>
            </a:extLst>
          </p:cNvPr>
          <p:cNvSpPr/>
          <p:nvPr/>
        </p:nvSpPr>
        <p:spPr>
          <a:xfrm rot="1365150">
            <a:off x="-3659717" y="-422275"/>
            <a:ext cx="6489701" cy="7108825"/>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3"/>
          </a:solidFill>
          <a:ln>
            <a:noFill/>
          </a:ln>
        </p:spPr>
        <p:txBody>
          <a:bodyPr spcFirstLastPara="1" lIns="91425" tIns="91425" rIns="91425" bIns="91425" anchor="ctr"/>
          <a:lstStyle/>
          <a:p>
            <a:pPr>
              <a:spcBef>
                <a:spcPts val="0"/>
              </a:spcBef>
              <a:spcAft>
                <a:spcPts val="0"/>
              </a:spcAft>
              <a:defRPr/>
            </a:pPr>
            <a:endParaRPr/>
          </a:p>
        </p:txBody>
      </p:sp>
      <p:sp>
        <p:nvSpPr>
          <p:cNvPr id="37" name="Google Shape;37;p6"/>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5580553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5E51862-A5EE-D44A-9BDF-0E94D717E688}"/>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1B56D1F0-4BB9-FC41-94A0-E1E8CE29F13F}"/>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E6AABAAD-2404-8546-B655-A94F73837BE3}"/>
              </a:ext>
            </a:extLst>
          </p:cNvPr>
          <p:cNvSpPr>
            <a:spLocks noGrp="1"/>
          </p:cNvSpPr>
          <p:nvPr>
            <p:ph type="sldNum" sz="quarter" idx="12"/>
          </p:nvPr>
        </p:nvSpPr>
        <p:spPr/>
        <p:txBody>
          <a:bodyPr/>
          <a:lstStyle>
            <a:lvl1pPr>
              <a:defRPr/>
            </a:lvl1pPr>
          </a:lstStyle>
          <a:p>
            <a:fld id="{9E8D949B-4838-6444-BE8E-0764B23A52F6}" type="slidenum">
              <a:rPr lang="en-US" altLang="en-US"/>
              <a:pPr/>
              <a:t>‹#›</a:t>
            </a:fld>
            <a:endParaRPr lang="en-US" altLang="en-US"/>
          </a:p>
        </p:txBody>
      </p:sp>
    </p:spTree>
    <p:extLst>
      <p:ext uri="{BB962C8B-B14F-4D97-AF65-F5344CB8AC3E}">
        <p14:creationId xmlns:p14="http://schemas.microsoft.com/office/powerpoint/2010/main" val="2139795835"/>
      </p:ext>
    </p:extLst>
  </p:cSld>
  <p:clrMapOvr>
    <a:masterClrMapping/>
  </p:clrMapOvr>
  <p:transition spd="med">
    <p:split orient="vert" dir="in"/>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1" y="1030147"/>
            <a:ext cx="1979271" cy="4780344"/>
          </a:xfrm>
        </p:spPr>
        <p:txBody>
          <a:bodyPr vert="eaVert" anchor="ctr"/>
          <a:lstStyle/>
          <a:p>
            <a:r>
              <a:rPr lang="en-US"/>
              <a:t>Click to edit Master title style</a:t>
            </a:r>
          </a:p>
        </p:txBody>
      </p:sp>
      <p:sp>
        <p:nvSpPr>
          <p:cNvPr id="3" name="Vertical Text Placeholder 2"/>
          <p:cNvSpPr>
            <a:spLocks noGrp="1"/>
          </p:cNvSpPr>
          <p:nvPr>
            <p:ph type="body" orient="vert" idx="1"/>
          </p:nvPr>
        </p:nvSpPr>
        <p:spPr>
          <a:xfrm>
            <a:off x="1404395" y="1030147"/>
            <a:ext cx="7231605" cy="47803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86DE182-CC45-1846-BBF8-F009F8E7E6DD}"/>
              </a:ext>
            </a:extLst>
          </p:cNvPr>
          <p:cNvSpPr>
            <a:spLocks noGrp="1"/>
          </p:cNvSpPr>
          <p:nvPr>
            <p:ph type="dt" sz="half" idx="10"/>
          </p:nvPr>
        </p:nvSpPr>
        <p:spPr/>
        <p:txBody>
          <a:bodyPr/>
          <a:lstStyle>
            <a:lvl1pPr>
              <a:defRPr/>
            </a:lvl1pPr>
          </a:lstStyle>
          <a:p>
            <a:pPr>
              <a:defRPr/>
            </a:pPr>
            <a:endParaRPr lang="en-US" altLang="en-US"/>
          </a:p>
        </p:txBody>
      </p:sp>
      <p:sp>
        <p:nvSpPr>
          <p:cNvPr id="5" name="Footer Placeholder 4">
            <a:extLst>
              <a:ext uri="{FF2B5EF4-FFF2-40B4-BE49-F238E27FC236}">
                <a16:creationId xmlns:a16="http://schemas.microsoft.com/office/drawing/2014/main" id="{534B545F-B183-7D43-91BD-67502D2AE8DD}"/>
              </a:ext>
            </a:extLst>
          </p:cNvPr>
          <p:cNvSpPr>
            <a:spLocks noGrp="1"/>
          </p:cNvSpPr>
          <p:nvPr>
            <p:ph type="ftr" sz="quarter" idx="11"/>
          </p:nvPr>
        </p:nvSpPr>
        <p:spPr/>
        <p:txBody>
          <a:bodyPr/>
          <a:lstStyle>
            <a:lvl1pPr>
              <a:defRPr/>
            </a:lvl1pPr>
          </a:lstStyle>
          <a:p>
            <a:pPr>
              <a:defRPr/>
            </a:pPr>
            <a:endParaRPr lang="en-US" altLang="en-US"/>
          </a:p>
        </p:txBody>
      </p:sp>
      <p:sp>
        <p:nvSpPr>
          <p:cNvPr id="6" name="Slide Number Placeholder 5">
            <a:extLst>
              <a:ext uri="{FF2B5EF4-FFF2-40B4-BE49-F238E27FC236}">
                <a16:creationId xmlns:a16="http://schemas.microsoft.com/office/drawing/2014/main" id="{A5361FD0-BAB8-344A-81EE-4155FD95E817}"/>
              </a:ext>
            </a:extLst>
          </p:cNvPr>
          <p:cNvSpPr>
            <a:spLocks noGrp="1"/>
          </p:cNvSpPr>
          <p:nvPr>
            <p:ph type="sldNum" sz="quarter" idx="12"/>
          </p:nvPr>
        </p:nvSpPr>
        <p:spPr/>
        <p:txBody>
          <a:bodyPr/>
          <a:lstStyle>
            <a:lvl1pPr>
              <a:defRPr/>
            </a:lvl1pPr>
          </a:lstStyle>
          <a:p>
            <a:fld id="{CC4DED33-D3FA-CD43-87E5-DC7D229F559B}" type="slidenum">
              <a:rPr lang="en-US" altLang="en-US"/>
              <a:pPr/>
              <a:t>‹#›</a:t>
            </a:fld>
            <a:endParaRPr lang="en-US" altLang="en-US"/>
          </a:p>
        </p:txBody>
      </p:sp>
    </p:spTree>
    <p:extLst>
      <p:ext uri="{BB962C8B-B14F-4D97-AF65-F5344CB8AC3E}">
        <p14:creationId xmlns:p14="http://schemas.microsoft.com/office/powerpoint/2010/main" val="762195568"/>
      </p:ext>
    </p:extLst>
  </p:cSld>
  <p:clrMapOvr>
    <a:masterClrMapping/>
  </p:clrMapOvr>
  <p:transition spd="med">
    <p:split orient="vert" dir="in"/>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09600" y="274639"/>
            <a:ext cx="10972800" cy="58515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a:extLst>
              <a:ext uri="{FF2B5EF4-FFF2-40B4-BE49-F238E27FC236}">
                <a16:creationId xmlns:a16="http://schemas.microsoft.com/office/drawing/2014/main" id="{6229CACD-F415-994E-A34C-6B298F1D69FC}"/>
              </a:ext>
            </a:extLst>
          </p:cNvPr>
          <p:cNvSpPr>
            <a:spLocks noGrp="1" noChangeArrowheads="1"/>
          </p:cNvSpPr>
          <p:nvPr>
            <p:ph type="dt" sz="half" idx="10"/>
          </p:nvPr>
        </p:nvSpPr>
        <p:spPr/>
        <p:txBody>
          <a:bodyPr/>
          <a:lstStyle>
            <a:lvl1pPr>
              <a:defRPr/>
            </a:lvl1pPr>
          </a:lstStyle>
          <a:p>
            <a:pPr>
              <a:defRPr/>
            </a:pPr>
            <a:endParaRPr lang="en-US" altLang="en-US"/>
          </a:p>
        </p:txBody>
      </p:sp>
      <p:sp>
        <p:nvSpPr>
          <p:cNvPr id="4" name="Rectangle 5">
            <a:extLst>
              <a:ext uri="{FF2B5EF4-FFF2-40B4-BE49-F238E27FC236}">
                <a16:creationId xmlns:a16="http://schemas.microsoft.com/office/drawing/2014/main" id="{9ABE8563-9A16-DF41-9B9B-78EDF903EA16}"/>
              </a:ext>
            </a:extLst>
          </p:cNvPr>
          <p:cNvSpPr>
            <a:spLocks noGrp="1" noChangeArrowheads="1"/>
          </p:cNvSpPr>
          <p:nvPr>
            <p:ph type="ftr" sz="quarter" idx="11"/>
          </p:nvPr>
        </p:nvSpPr>
        <p:spPr/>
        <p:txBody>
          <a:bodyPr/>
          <a:lstStyle>
            <a:lvl1pPr>
              <a:defRPr/>
            </a:lvl1pPr>
          </a:lstStyle>
          <a:p>
            <a:pPr>
              <a:defRPr/>
            </a:pPr>
            <a:endParaRPr lang="en-US" altLang="en-US"/>
          </a:p>
        </p:txBody>
      </p:sp>
      <p:sp>
        <p:nvSpPr>
          <p:cNvPr id="5" name="Rectangle 6">
            <a:extLst>
              <a:ext uri="{FF2B5EF4-FFF2-40B4-BE49-F238E27FC236}">
                <a16:creationId xmlns:a16="http://schemas.microsoft.com/office/drawing/2014/main" id="{23EDB536-2578-074B-8E21-D5AE9EB57861}"/>
              </a:ext>
            </a:extLst>
          </p:cNvPr>
          <p:cNvSpPr>
            <a:spLocks noGrp="1" noChangeArrowheads="1"/>
          </p:cNvSpPr>
          <p:nvPr>
            <p:ph type="sldNum" sz="quarter" idx="12"/>
          </p:nvPr>
        </p:nvSpPr>
        <p:spPr/>
        <p:txBody>
          <a:bodyPr/>
          <a:lstStyle>
            <a:lvl1pPr>
              <a:defRPr/>
            </a:lvl1pPr>
          </a:lstStyle>
          <a:p>
            <a:fld id="{EFBC1CAF-96F4-044F-AF31-6DC1B25A5548}" type="slidenum">
              <a:rPr lang="en-US" altLang="en-US"/>
              <a:pPr/>
              <a:t>‹#›</a:t>
            </a:fld>
            <a:endParaRPr lang="en-US" altLang="en-US"/>
          </a:p>
        </p:txBody>
      </p:sp>
    </p:spTree>
    <p:extLst>
      <p:ext uri="{BB962C8B-B14F-4D97-AF65-F5344CB8AC3E}">
        <p14:creationId xmlns:p14="http://schemas.microsoft.com/office/powerpoint/2010/main" val="3031313099"/>
      </p:ext>
    </p:extLst>
  </p:cSld>
  <p:clrMapOvr>
    <a:masterClrMapping/>
  </p:clrMapOvr>
  <p:transition spd="med" advClick="0">
    <p:split orient="vert" dir="in"/>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accent1"/>
        </a:solidFill>
        <a:effectLst/>
      </p:bgPr>
    </p:bg>
    <p:spTree>
      <p:nvGrpSpPr>
        <p:cNvPr id="1" name="Shape 8"/>
        <p:cNvGrpSpPr/>
        <p:nvPr/>
      </p:nvGrpSpPr>
      <p:grpSpPr>
        <a:xfrm>
          <a:off x="0" y="0"/>
          <a:ext cx="0" cy="0"/>
          <a:chOff x="0" y="0"/>
          <a:chExt cx="0" cy="0"/>
        </a:xfrm>
      </p:grpSpPr>
      <p:sp>
        <p:nvSpPr>
          <p:cNvPr id="5" name="Google Shape;9;p2">
            <a:extLst>
              <a:ext uri="{FF2B5EF4-FFF2-40B4-BE49-F238E27FC236}">
                <a16:creationId xmlns:a16="http://schemas.microsoft.com/office/drawing/2014/main" id="{2F6DAEE5-50A8-3E4C-B790-9DA8C37F3A18}"/>
              </a:ext>
            </a:extLst>
          </p:cNvPr>
          <p:cNvSpPr>
            <a:spLocks/>
          </p:cNvSpPr>
          <p:nvPr/>
        </p:nvSpPr>
        <p:spPr bwMode="auto">
          <a:xfrm>
            <a:off x="-387350" y="1147763"/>
            <a:ext cx="4258735" cy="4316412"/>
          </a:xfrm>
          <a:custGeom>
            <a:avLst/>
            <a:gdLst>
              <a:gd name="T0" fmla="*/ 262523 w 100485"/>
              <a:gd name="T1" fmla="*/ 0 h 101847"/>
              <a:gd name="T2" fmla="*/ 237476 w 100485"/>
              <a:gd name="T3" fmla="*/ 3984 h 101847"/>
              <a:gd name="T4" fmla="*/ 0 w 100485"/>
              <a:gd name="T5" fmla="*/ 3508200 h 101847"/>
              <a:gd name="T6" fmla="*/ 1849838 w 100485"/>
              <a:gd name="T7" fmla="*/ 4316370 h 101847"/>
              <a:gd name="T8" fmla="*/ 1868242 w 100485"/>
              <a:gd name="T9" fmla="*/ 4315225 h 101847"/>
              <a:gd name="T10" fmla="*/ 3194019 w 100485"/>
              <a:gd name="T11" fmla="*/ 4120398 h 101847"/>
              <a:gd name="T12" fmla="*/ 2777237 w 100485"/>
              <a:gd name="T13" fmla="*/ 3560965 h 101847"/>
              <a:gd name="T14" fmla="*/ 2121548 w 100485"/>
              <a:gd name="T15" fmla="*/ 3170421 h 101847"/>
              <a:gd name="T16" fmla="*/ 2224440 w 100485"/>
              <a:gd name="T17" fmla="*/ 2608995 h 101847"/>
              <a:gd name="T18" fmla="*/ 2050346 w 100485"/>
              <a:gd name="T19" fmla="*/ 2357759 h 101847"/>
              <a:gd name="T20" fmla="*/ 2050346 w 100485"/>
              <a:gd name="T21" fmla="*/ 2009426 h 101847"/>
              <a:gd name="T22" fmla="*/ 1936138 w 100485"/>
              <a:gd name="T23" fmla="*/ 1418376 h 101847"/>
              <a:gd name="T24" fmla="*/ 1724823 w 100485"/>
              <a:gd name="T25" fmla="*/ 1227999 h 101847"/>
              <a:gd name="T26" fmla="*/ 1709915 w 100485"/>
              <a:gd name="T27" fmla="*/ 1228381 h 101847"/>
              <a:gd name="T28" fmla="*/ 1351873 w 100485"/>
              <a:gd name="T29" fmla="*/ 1350227 h 101847"/>
              <a:gd name="T30" fmla="*/ 1274537 w 100485"/>
              <a:gd name="T31" fmla="*/ 1312804 h 101847"/>
              <a:gd name="T32" fmla="*/ 915733 w 100485"/>
              <a:gd name="T33" fmla="*/ 1087251 h 101847"/>
              <a:gd name="T34" fmla="*/ 862872 w 100485"/>
              <a:gd name="T35" fmla="*/ 1101660 h 101847"/>
              <a:gd name="T36" fmla="*/ 767895 w 100485"/>
              <a:gd name="T37" fmla="*/ 913826 h 101847"/>
              <a:gd name="T38" fmla="*/ 506643 w 100485"/>
              <a:gd name="T39" fmla="*/ 595076 h 101847"/>
              <a:gd name="T40" fmla="*/ 262523 w 100485"/>
              <a:gd name="T41" fmla="*/ 0 h 1018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rgbClr val="FAD278"/>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6" name="Google Shape;10;p2">
            <a:extLst>
              <a:ext uri="{FF2B5EF4-FFF2-40B4-BE49-F238E27FC236}">
                <a16:creationId xmlns:a16="http://schemas.microsoft.com/office/drawing/2014/main" id="{F260B50D-DD76-8245-86AA-121C578EC560}"/>
              </a:ext>
            </a:extLst>
          </p:cNvPr>
          <p:cNvSpPr/>
          <p:nvPr/>
        </p:nvSpPr>
        <p:spPr>
          <a:xfrm>
            <a:off x="-520700" y="-249238"/>
            <a:ext cx="5251451" cy="5749926"/>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6"/>
          </a:solidFill>
          <a:ln>
            <a:noFill/>
          </a:ln>
        </p:spPr>
        <p:txBody>
          <a:bodyPr spcFirstLastPara="1" lIns="91425" tIns="91425" rIns="91425" bIns="91425" anchor="ctr"/>
          <a:lstStyle/>
          <a:p>
            <a:pPr>
              <a:spcBef>
                <a:spcPts val="0"/>
              </a:spcBef>
              <a:spcAft>
                <a:spcPts val="0"/>
              </a:spcAft>
              <a:defRPr/>
            </a:pPr>
            <a:endParaRPr/>
          </a:p>
        </p:txBody>
      </p:sp>
      <p:sp>
        <p:nvSpPr>
          <p:cNvPr id="7" name="Google Shape;11;p2">
            <a:extLst>
              <a:ext uri="{FF2B5EF4-FFF2-40B4-BE49-F238E27FC236}">
                <a16:creationId xmlns:a16="http://schemas.microsoft.com/office/drawing/2014/main" id="{9D23097F-F190-E64F-BEFE-A5DC24E74F4A}"/>
              </a:ext>
            </a:extLst>
          </p:cNvPr>
          <p:cNvSpPr>
            <a:spLocks/>
          </p:cNvSpPr>
          <p:nvPr/>
        </p:nvSpPr>
        <p:spPr bwMode="auto">
          <a:xfrm>
            <a:off x="8877300" y="1835150"/>
            <a:ext cx="3632200" cy="3983038"/>
          </a:xfrm>
          <a:custGeom>
            <a:avLst/>
            <a:gdLst>
              <a:gd name="T0" fmla="*/ 2620526 w 92905"/>
              <a:gd name="T1" fmla="*/ 39 h 101858"/>
              <a:gd name="T2" fmla="*/ 2539158 w 92905"/>
              <a:gd name="T3" fmla="*/ 75979 h 101858"/>
              <a:gd name="T4" fmla="*/ 2315227 w 92905"/>
              <a:gd name="T5" fmla="*/ 283737 h 101858"/>
              <a:gd name="T6" fmla="*/ 2203247 w 92905"/>
              <a:gd name="T7" fmla="*/ 446566 h 101858"/>
              <a:gd name="T8" fmla="*/ 2116483 w 92905"/>
              <a:gd name="T9" fmla="*/ 515545 h 101858"/>
              <a:gd name="T10" fmla="*/ 2018255 w 92905"/>
              <a:gd name="T11" fmla="*/ 485044 h 101858"/>
              <a:gd name="T12" fmla="*/ 1882524 w 92905"/>
              <a:gd name="T13" fmla="*/ 446527 h 101858"/>
              <a:gd name="T14" fmla="*/ 1672608 w 92905"/>
              <a:gd name="T15" fmla="*/ 556448 h 101858"/>
              <a:gd name="T16" fmla="*/ 1516821 w 92905"/>
              <a:gd name="T17" fmla="*/ 829119 h 101858"/>
              <a:gd name="T18" fmla="*/ 1326933 w 92905"/>
              <a:gd name="T19" fmla="*/ 855123 h 101858"/>
              <a:gd name="T20" fmla="*/ 1210114 w 92905"/>
              <a:gd name="T21" fmla="*/ 1179723 h 101858"/>
              <a:gd name="T22" fmla="*/ 986183 w 92905"/>
              <a:gd name="T23" fmla="*/ 1329061 h 101858"/>
              <a:gd name="T24" fmla="*/ 922906 w 92905"/>
              <a:gd name="T25" fmla="*/ 1452394 h 101858"/>
              <a:gd name="T26" fmla="*/ 815764 w 92905"/>
              <a:gd name="T27" fmla="*/ 1523837 h 101858"/>
              <a:gd name="T28" fmla="*/ 635669 w 92905"/>
              <a:gd name="T29" fmla="*/ 1624451 h 101858"/>
              <a:gd name="T30" fmla="*/ 650242 w 92905"/>
              <a:gd name="T31" fmla="*/ 1877649 h 101858"/>
              <a:gd name="T32" fmla="*/ 726860 w 92905"/>
              <a:gd name="T33" fmla="*/ 1999183 h 101858"/>
              <a:gd name="T34" fmla="*/ 708681 w 92905"/>
              <a:gd name="T35" fmla="*/ 1997737 h 101858"/>
              <a:gd name="T36" fmla="*/ 698154 w 92905"/>
              <a:gd name="T37" fmla="*/ 1997033 h 101858"/>
              <a:gd name="T38" fmla="*/ 586966 w 92905"/>
              <a:gd name="T39" fmla="*/ 2153565 h 101858"/>
              <a:gd name="T40" fmla="*/ 573067 w 92905"/>
              <a:gd name="T41" fmla="*/ 2151024 h 101858"/>
              <a:gd name="T42" fmla="*/ 552864 w 92905"/>
              <a:gd name="T43" fmla="*/ 2283429 h 101858"/>
              <a:gd name="T44" fmla="*/ 365761 w 92905"/>
              <a:gd name="T45" fmla="*/ 2471675 h 101858"/>
              <a:gd name="T46" fmla="*/ 350836 w 92905"/>
              <a:gd name="T47" fmla="*/ 2788455 h 101858"/>
              <a:gd name="T48" fmla="*/ 131421 w 92905"/>
              <a:gd name="T49" fmla="*/ 3077550 h 101858"/>
              <a:gd name="T50" fmla="*/ 343535 w 92905"/>
              <a:gd name="T51" fmla="*/ 3639472 h 101858"/>
              <a:gd name="T52" fmla="*/ 1521513 w 92905"/>
              <a:gd name="T53" fmla="*/ 3982999 h 101858"/>
              <a:gd name="T54" fmla="*/ 2539158 w 92905"/>
              <a:gd name="T55" fmla="*/ 3922701 h 101858"/>
              <a:gd name="T56" fmla="*/ 2724150 w 92905"/>
              <a:gd name="T57" fmla="*/ 140891 h 101858"/>
              <a:gd name="T58" fmla="*/ 2620526 w 92905"/>
              <a:gd name="T59" fmla="*/ 39 h 1018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92905" h="101858" extrusionOk="0">
                <a:moveTo>
                  <a:pt x="89371" y="1"/>
                </a:moveTo>
                <a:cubicBezTo>
                  <a:pt x="88352" y="1"/>
                  <a:pt x="87320" y="555"/>
                  <a:pt x="86596" y="1943"/>
                </a:cubicBezTo>
                <a:cubicBezTo>
                  <a:pt x="84603" y="5762"/>
                  <a:pt x="81782" y="6093"/>
                  <a:pt x="78959" y="7256"/>
                </a:cubicBezTo>
                <a:cubicBezTo>
                  <a:pt x="76136" y="8419"/>
                  <a:pt x="75804" y="10079"/>
                  <a:pt x="75140" y="11420"/>
                </a:cubicBezTo>
                <a:cubicBezTo>
                  <a:pt x="74699" y="12309"/>
                  <a:pt x="73891" y="13184"/>
                  <a:pt x="72181" y="13184"/>
                </a:cubicBezTo>
                <a:cubicBezTo>
                  <a:pt x="71318" y="13184"/>
                  <a:pt x="70224" y="12961"/>
                  <a:pt x="68831" y="12404"/>
                </a:cubicBezTo>
                <a:cubicBezTo>
                  <a:pt x="67230" y="11763"/>
                  <a:pt x="65703" y="11419"/>
                  <a:pt x="64202" y="11419"/>
                </a:cubicBezTo>
                <a:cubicBezTo>
                  <a:pt x="61813" y="11419"/>
                  <a:pt x="59490" y="12292"/>
                  <a:pt x="57043" y="14230"/>
                </a:cubicBezTo>
                <a:cubicBezTo>
                  <a:pt x="53057" y="17384"/>
                  <a:pt x="56710" y="20871"/>
                  <a:pt x="51730" y="21203"/>
                </a:cubicBezTo>
                <a:cubicBezTo>
                  <a:pt x="46749" y="21536"/>
                  <a:pt x="45254" y="21868"/>
                  <a:pt x="45254" y="21868"/>
                </a:cubicBezTo>
                <a:cubicBezTo>
                  <a:pt x="39278" y="22365"/>
                  <a:pt x="41105" y="26848"/>
                  <a:pt x="41270" y="30169"/>
                </a:cubicBezTo>
                <a:cubicBezTo>
                  <a:pt x="41436" y="33489"/>
                  <a:pt x="35791" y="33323"/>
                  <a:pt x="33633" y="33988"/>
                </a:cubicBezTo>
                <a:cubicBezTo>
                  <a:pt x="31475" y="34652"/>
                  <a:pt x="32969" y="36644"/>
                  <a:pt x="31475" y="37142"/>
                </a:cubicBezTo>
                <a:cubicBezTo>
                  <a:pt x="29980" y="37640"/>
                  <a:pt x="28984" y="38304"/>
                  <a:pt x="27821" y="38969"/>
                </a:cubicBezTo>
                <a:cubicBezTo>
                  <a:pt x="26659" y="39633"/>
                  <a:pt x="23505" y="38969"/>
                  <a:pt x="21679" y="41542"/>
                </a:cubicBezTo>
                <a:cubicBezTo>
                  <a:pt x="19852" y="44115"/>
                  <a:pt x="21346" y="46605"/>
                  <a:pt x="22176" y="48017"/>
                </a:cubicBezTo>
                <a:cubicBezTo>
                  <a:pt x="22945" y="49323"/>
                  <a:pt x="26838" y="51125"/>
                  <a:pt x="24789" y="51125"/>
                </a:cubicBezTo>
                <a:cubicBezTo>
                  <a:pt x="24623" y="51125"/>
                  <a:pt x="24418" y="51113"/>
                  <a:pt x="24169" y="51088"/>
                </a:cubicBezTo>
                <a:cubicBezTo>
                  <a:pt x="24046" y="51076"/>
                  <a:pt x="23927" y="51070"/>
                  <a:pt x="23810" y="51070"/>
                </a:cubicBezTo>
                <a:cubicBezTo>
                  <a:pt x="20788" y="51070"/>
                  <a:pt x="20018" y="55073"/>
                  <a:pt x="20018" y="55073"/>
                </a:cubicBezTo>
                <a:cubicBezTo>
                  <a:pt x="19841" y="55029"/>
                  <a:pt x="19684" y="55008"/>
                  <a:pt x="19544" y="55008"/>
                </a:cubicBezTo>
                <a:cubicBezTo>
                  <a:pt x="18113" y="55008"/>
                  <a:pt x="18552" y="57183"/>
                  <a:pt x="18855" y="58394"/>
                </a:cubicBezTo>
                <a:cubicBezTo>
                  <a:pt x="19188" y="59721"/>
                  <a:pt x="16198" y="60385"/>
                  <a:pt x="12474" y="63208"/>
                </a:cubicBezTo>
                <a:cubicBezTo>
                  <a:pt x="8749" y="66031"/>
                  <a:pt x="10069" y="69105"/>
                  <a:pt x="11965" y="71309"/>
                </a:cubicBezTo>
                <a:cubicBezTo>
                  <a:pt x="13861" y="73514"/>
                  <a:pt x="8963" y="74967"/>
                  <a:pt x="4482" y="78702"/>
                </a:cubicBezTo>
                <a:cubicBezTo>
                  <a:pt x="1" y="82435"/>
                  <a:pt x="11716" y="93072"/>
                  <a:pt x="11716" y="93072"/>
                </a:cubicBezTo>
                <a:cubicBezTo>
                  <a:pt x="13421" y="100139"/>
                  <a:pt x="33124" y="101857"/>
                  <a:pt x="51890" y="101857"/>
                </a:cubicBezTo>
                <a:cubicBezTo>
                  <a:pt x="69664" y="101857"/>
                  <a:pt x="86596" y="100315"/>
                  <a:pt x="86596" y="100315"/>
                </a:cubicBezTo>
                <a:cubicBezTo>
                  <a:pt x="86596" y="100315"/>
                  <a:pt x="92905" y="6591"/>
                  <a:pt x="92905" y="3603"/>
                </a:cubicBezTo>
                <a:cubicBezTo>
                  <a:pt x="92905" y="1701"/>
                  <a:pt x="91156" y="1"/>
                  <a:pt x="89371" y="1"/>
                </a:cubicBezTo>
                <a:close/>
              </a:path>
            </a:pathLst>
          </a:custGeom>
          <a:solidFill>
            <a:srgbClr val="FAD278"/>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grpSp>
        <p:nvGrpSpPr>
          <p:cNvPr id="8" name="Google Shape;12;p2">
            <a:extLst>
              <a:ext uri="{FF2B5EF4-FFF2-40B4-BE49-F238E27FC236}">
                <a16:creationId xmlns:a16="http://schemas.microsoft.com/office/drawing/2014/main" id="{D5BC7A8D-9364-D449-94A8-9039BCD0F55F}"/>
              </a:ext>
            </a:extLst>
          </p:cNvPr>
          <p:cNvGrpSpPr>
            <a:grpSpLocks/>
          </p:cNvGrpSpPr>
          <p:nvPr/>
        </p:nvGrpSpPr>
        <p:grpSpPr bwMode="auto">
          <a:xfrm>
            <a:off x="-387350" y="3716338"/>
            <a:ext cx="7558617" cy="2506662"/>
            <a:chOff x="1156025" y="3122250"/>
            <a:chExt cx="4047000" cy="1341675"/>
          </a:xfrm>
        </p:grpSpPr>
        <p:sp>
          <p:nvSpPr>
            <p:cNvPr id="9" name="Google Shape;13;p2">
              <a:extLst>
                <a:ext uri="{FF2B5EF4-FFF2-40B4-BE49-F238E27FC236}">
                  <a16:creationId xmlns:a16="http://schemas.microsoft.com/office/drawing/2014/main" id="{7783AE10-DCA0-F24F-8983-06B41CF929F1}"/>
                </a:ext>
              </a:extLst>
            </p:cNvPr>
            <p:cNvSpPr>
              <a:spLocks/>
            </p:cNvSpPr>
            <p:nvPr/>
          </p:nvSpPr>
          <p:spPr bwMode="auto">
            <a:xfrm>
              <a:off x="2625400" y="3426850"/>
              <a:ext cx="2577625" cy="1002875"/>
            </a:xfrm>
            <a:custGeom>
              <a:avLst/>
              <a:gdLst>
                <a:gd name="T0" fmla="*/ 1370500 w 103105"/>
                <a:gd name="T1" fmla="*/ 0 h 40115"/>
                <a:gd name="T2" fmla="*/ 1289750 w 103105"/>
                <a:gd name="T3" fmla="*/ 28500 h 40115"/>
                <a:gd name="T4" fmla="*/ 986850 w 103105"/>
                <a:gd name="T5" fmla="*/ 96975 h 40115"/>
                <a:gd name="T6" fmla="*/ 591475 w 103105"/>
                <a:gd name="T7" fmla="*/ 230875 h 40115"/>
                <a:gd name="T8" fmla="*/ 533650 w 103105"/>
                <a:gd name="T9" fmla="*/ 225600 h 40115"/>
                <a:gd name="T10" fmla="*/ 501200 w 103105"/>
                <a:gd name="T11" fmla="*/ 227750 h 40115"/>
                <a:gd name="T12" fmla="*/ 389125 w 103105"/>
                <a:gd name="T13" fmla="*/ 252675 h 40115"/>
                <a:gd name="T14" fmla="*/ 25 w 103105"/>
                <a:gd name="T15" fmla="*/ 168600 h 40115"/>
                <a:gd name="T16" fmla="*/ 25 w 103105"/>
                <a:gd name="T17" fmla="*/ 168600 h 40115"/>
                <a:gd name="T18" fmla="*/ 49800 w 103105"/>
                <a:gd name="T19" fmla="*/ 1002875 h 40115"/>
                <a:gd name="T20" fmla="*/ 2514950 w 103105"/>
                <a:gd name="T21" fmla="*/ 1002875 h 40115"/>
                <a:gd name="T22" fmla="*/ 2514950 w 103105"/>
                <a:gd name="T23" fmla="*/ 834650 h 40115"/>
                <a:gd name="T24" fmla="*/ 2362800 w 103105"/>
                <a:gd name="T25" fmla="*/ 725825 h 40115"/>
                <a:gd name="T26" fmla="*/ 2182225 w 103105"/>
                <a:gd name="T27" fmla="*/ 454975 h 40115"/>
                <a:gd name="T28" fmla="*/ 2023475 w 103105"/>
                <a:gd name="T29" fmla="*/ 277700 h 40115"/>
                <a:gd name="T30" fmla="*/ 1988150 w 103105"/>
                <a:gd name="T31" fmla="*/ 270075 h 40115"/>
                <a:gd name="T32" fmla="*/ 1920750 w 103105"/>
                <a:gd name="T33" fmla="*/ 277525 h 40115"/>
                <a:gd name="T34" fmla="*/ 1918450 w 103105"/>
                <a:gd name="T35" fmla="*/ 277700 h 40115"/>
                <a:gd name="T36" fmla="*/ 1771325 w 103105"/>
                <a:gd name="T37" fmla="*/ 215275 h 40115"/>
                <a:gd name="T38" fmla="*/ 1609450 w 103105"/>
                <a:gd name="T39" fmla="*/ 126300 h 40115"/>
                <a:gd name="T40" fmla="*/ 1547200 w 103105"/>
                <a:gd name="T41" fmla="*/ 109450 h 40115"/>
                <a:gd name="T42" fmla="*/ 1419575 w 103105"/>
                <a:gd name="T43" fmla="*/ 40975 h 40115"/>
                <a:gd name="T44" fmla="*/ 1375975 w 103105"/>
                <a:gd name="T45" fmla="*/ 475 h 40115"/>
                <a:gd name="T46" fmla="*/ 1370500 w 103105"/>
                <a:gd name="T47" fmla="*/ 0 h 4011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03105" h="40115" extrusionOk="0">
                  <a:moveTo>
                    <a:pt x="54820" y="0"/>
                  </a:moveTo>
                  <a:cubicBezTo>
                    <a:pt x="54111" y="0"/>
                    <a:pt x="52785" y="470"/>
                    <a:pt x="51590" y="1140"/>
                  </a:cubicBezTo>
                  <a:cubicBezTo>
                    <a:pt x="50258" y="1887"/>
                    <a:pt x="42835" y="2759"/>
                    <a:pt x="39474" y="3879"/>
                  </a:cubicBezTo>
                  <a:cubicBezTo>
                    <a:pt x="36112" y="5000"/>
                    <a:pt x="23659" y="9235"/>
                    <a:pt x="23659" y="9235"/>
                  </a:cubicBezTo>
                  <a:cubicBezTo>
                    <a:pt x="23659" y="9235"/>
                    <a:pt x="22607" y="9024"/>
                    <a:pt x="21346" y="9024"/>
                  </a:cubicBezTo>
                  <a:cubicBezTo>
                    <a:pt x="20926" y="9024"/>
                    <a:pt x="20483" y="9048"/>
                    <a:pt x="20048" y="9110"/>
                  </a:cubicBezTo>
                  <a:cubicBezTo>
                    <a:pt x="18304" y="9360"/>
                    <a:pt x="15565" y="10107"/>
                    <a:pt x="15565" y="10107"/>
                  </a:cubicBezTo>
                  <a:cubicBezTo>
                    <a:pt x="13573" y="10107"/>
                    <a:pt x="1" y="6744"/>
                    <a:pt x="1" y="6744"/>
                  </a:cubicBezTo>
                  <a:lnTo>
                    <a:pt x="1992" y="40115"/>
                  </a:lnTo>
                  <a:lnTo>
                    <a:pt x="100598" y="40115"/>
                  </a:lnTo>
                  <a:cubicBezTo>
                    <a:pt x="100598" y="40115"/>
                    <a:pt x="103104" y="34262"/>
                    <a:pt x="100598" y="33386"/>
                  </a:cubicBezTo>
                  <a:cubicBezTo>
                    <a:pt x="98092" y="32509"/>
                    <a:pt x="94512" y="29033"/>
                    <a:pt x="94512" y="29033"/>
                  </a:cubicBezTo>
                  <a:cubicBezTo>
                    <a:pt x="94512" y="29033"/>
                    <a:pt x="88410" y="18698"/>
                    <a:pt x="87289" y="18199"/>
                  </a:cubicBezTo>
                  <a:cubicBezTo>
                    <a:pt x="86170" y="17701"/>
                    <a:pt x="81686" y="11724"/>
                    <a:pt x="80939" y="11108"/>
                  </a:cubicBezTo>
                  <a:cubicBezTo>
                    <a:pt x="80662" y="10880"/>
                    <a:pt x="80127" y="10803"/>
                    <a:pt x="79526" y="10803"/>
                  </a:cubicBezTo>
                  <a:cubicBezTo>
                    <a:pt x="78507" y="10803"/>
                    <a:pt x="77299" y="11023"/>
                    <a:pt x="76830" y="11101"/>
                  </a:cubicBezTo>
                  <a:cubicBezTo>
                    <a:pt x="76803" y="11106"/>
                    <a:pt x="76772" y="11108"/>
                    <a:pt x="76738" y="11108"/>
                  </a:cubicBezTo>
                  <a:cubicBezTo>
                    <a:pt x="75847" y="11108"/>
                    <a:pt x="72771" y="9570"/>
                    <a:pt x="70853" y="8611"/>
                  </a:cubicBezTo>
                  <a:cubicBezTo>
                    <a:pt x="68862" y="7614"/>
                    <a:pt x="64378" y="5052"/>
                    <a:pt x="64378" y="5052"/>
                  </a:cubicBezTo>
                  <a:cubicBezTo>
                    <a:pt x="64378" y="5052"/>
                    <a:pt x="63009" y="4502"/>
                    <a:pt x="61888" y="4378"/>
                  </a:cubicBezTo>
                  <a:cubicBezTo>
                    <a:pt x="60767" y="4253"/>
                    <a:pt x="56783" y="1639"/>
                    <a:pt x="56783" y="1639"/>
                  </a:cubicBezTo>
                  <a:cubicBezTo>
                    <a:pt x="56783" y="1639"/>
                    <a:pt x="55662" y="144"/>
                    <a:pt x="55039" y="19"/>
                  </a:cubicBezTo>
                  <a:cubicBezTo>
                    <a:pt x="54975" y="7"/>
                    <a:pt x="54902" y="0"/>
                    <a:pt x="54820"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10" name="Google Shape;14;p2">
              <a:extLst>
                <a:ext uri="{FF2B5EF4-FFF2-40B4-BE49-F238E27FC236}">
                  <a16:creationId xmlns:a16="http://schemas.microsoft.com/office/drawing/2014/main" id="{3A66F4A3-3458-0F44-B810-D743544562C3}"/>
                </a:ext>
              </a:extLst>
            </p:cNvPr>
            <p:cNvSpPr/>
            <p:nvPr/>
          </p:nvSpPr>
          <p:spPr>
            <a:xfrm>
              <a:off x="1156025" y="3122250"/>
              <a:ext cx="2769776" cy="1341675"/>
            </a:xfrm>
            <a:custGeom>
              <a:avLst/>
              <a:gdLst/>
              <a:ahLst/>
              <a:cxnLst/>
              <a:rect l="l" t="t" r="r" b="b"/>
              <a:pathLst>
                <a:path w="110789" h="53667" extrusionOk="0">
                  <a:moveTo>
                    <a:pt x="1" y="0"/>
                  </a:moveTo>
                  <a:lnTo>
                    <a:pt x="3864" y="53172"/>
                  </a:lnTo>
                  <a:cubicBezTo>
                    <a:pt x="3864" y="53172"/>
                    <a:pt x="36750" y="53667"/>
                    <a:pt x="65973" y="53667"/>
                  </a:cubicBezTo>
                  <a:cubicBezTo>
                    <a:pt x="89575" y="53667"/>
                    <a:pt x="110788" y="53344"/>
                    <a:pt x="110357" y="52176"/>
                  </a:cubicBezTo>
                  <a:cubicBezTo>
                    <a:pt x="109393" y="49561"/>
                    <a:pt x="103105" y="44829"/>
                    <a:pt x="102482" y="44704"/>
                  </a:cubicBezTo>
                  <a:cubicBezTo>
                    <a:pt x="101858" y="44580"/>
                    <a:pt x="99367" y="42463"/>
                    <a:pt x="98372" y="41343"/>
                  </a:cubicBezTo>
                  <a:cubicBezTo>
                    <a:pt x="97376" y="40222"/>
                    <a:pt x="92768" y="36611"/>
                    <a:pt x="90651" y="36113"/>
                  </a:cubicBezTo>
                  <a:cubicBezTo>
                    <a:pt x="88535" y="35615"/>
                    <a:pt x="86043" y="32626"/>
                    <a:pt x="86043" y="32626"/>
                  </a:cubicBezTo>
                  <a:cubicBezTo>
                    <a:pt x="86043" y="32626"/>
                    <a:pt x="82558" y="29390"/>
                    <a:pt x="79196" y="28143"/>
                  </a:cubicBezTo>
                  <a:cubicBezTo>
                    <a:pt x="75834" y="26897"/>
                    <a:pt x="63257" y="17932"/>
                    <a:pt x="62261" y="17060"/>
                  </a:cubicBezTo>
                  <a:cubicBezTo>
                    <a:pt x="61264" y="16189"/>
                    <a:pt x="55786" y="8842"/>
                    <a:pt x="55038" y="7971"/>
                  </a:cubicBezTo>
                  <a:cubicBezTo>
                    <a:pt x="54790" y="7680"/>
                    <a:pt x="54458" y="7584"/>
                    <a:pt x="54126" y="7584"/>
                  </a:cubicBezTo>
                  <a:cubicBezTo>
                    <a:pt x="53462" y="7584"/>
                    <a:pt x="52798" y="7971"/>
                    <a:pt x="52798" y="7971"/>
                  </a:cubicBezTo>
                  <a:cubicBezTo>
                    <a:pt x="52798" y="7971"/>
                    <a:pt x="51801" y="6476"/>
                    <a:pt x="50929" y="6102"/>
                  </a:cubicBezTo>
                  <a:cubicBezTo>
                    <a:pt x="50057" y="5729"/>
                    <a:pt x="50929" y="4235"/>
                    <a:pt x="50929" y="4235"/>
                  </a:cubicBezTo>
                  <a:cubicBezTo>
                    <a:pt x="50929" y="4235"/>
                    <a:pt x="50307" y="3363"/>
                    <a:pt x="49560" y="3238"/>
                  </a:cubicBezTo>
                  <a:cubicBezTo>
                    <a:pt x="49521" y="3232"/>
                    <a:pt x="49475" y="3228"/>
                    <a:pt x="49423" y="3228"/>
                  </a:cubicBezTo>
                  <a:cubicBezTo>
                    <a:pt x="48482" y="3228"/>
                    <a:pt x="45575" y="4235"/>
                    <a:pt x="45575" y="4235"/>
                  </a:cubicBezTo>
                  <a:cubicBezTo>
                    <a:pt x="45575" y="4235"/>
                    <a:pt x="42835" y="2989"/>
                    <a:pt x="39598" y="1744"/>
                  </a:cubicBezTo>
                  <a:cubicBezTo>
                    <a:pt x="38620" y="1368"/>
                    <a:pt x="36531" y="1242"/>
                    <a:pt x="33911" y="1242"/>
                  </a:cubicBezTo>
                  <a:cubicBezTo>
                    <a:pt x="28543" y="1242"/>
                    <a:pt x="20949" y="1772"/>
                    <a:pt x="16144" y="1772"/>
                  </a:cubicBezTo>
                  <a:cubicBezTo>
                    <a:pt x="15528" y="1772"/>
                    <a:pt x="14958" y="1764"/>
                    <a:pt x="14444" y="1744"/>
                  </a:cubicBezTo>
                  <a:cubicBezTo>
                    <a:pt x="7969" y="1496"/>
                    <a:pt x="1" y="0"/>
                    <a:pt x="1" y="0"/>
                  </a:cubicBezTo>
                  <a:close/>
                </a:path>
              </a:pathLst>
            </a:custGeom>
            <a:solidFill>
              <a:schemeClr val="accent3"/>
            </a:solidFill>
            <a:ln>
              <a:noFill/>
            </a:ln>
          </p:spPr>
          <p:txBody>
            <a:bodyPr spcFirstLastPara="1" lIns="91425" tIns="91425" rIns="91425" bIns="91425" anchor="ctr"/>
            <a:lstStyle/>
            <a:p>
              <a:pPr>
                <a:spcBef>
                  <a:spcPts val="0"/>
                </a:spcBef>
                <a:spcAft>
                  <a:spcPts val="0"/>
                </a:spcAft>
                <a:defRPr/>
              </a:pPr>
              <a:endParaRPr/>
            </a:p>
          </p:txBody>
        </p:sp>
      </p:grpSp>
      <p:sp>
        <p:nvSpPr>
          <p:cNvPr id="11" name="Google Shape;15;p2">
            <a:extLst>
              <a:ext uri="{FF2B5EF4-FFF2-40B4-BE49-F238E27FC236}">
                <a16:creationId xmlns:a16="http://schemas.microsoft.com/office/drawing/2014/main" id="{2EC1FCEC-0286-8442-A712-2D991F44381E}"/>
              </a:ext>
            </a:extLst>
          </p:cNvPr>
          <p:cNvSpPr>
            <a:spLocks/>
          </p:cNvSpPr>
          <p:nvPr/>
        </p:nvSpPr>
        <p:spPr bwMode="auto">
          <a:xfrm>
            <a:off x="-55034" y="5214938"/>
            <a:ext cx="12302067" cy="2398712"/>
          </a:xfrm>
          <a:custGeom>
            <a:avLst/>
            <a:gdLst>
              <a:gd name="T0" fmla="*/ 8091929 w 203922"/>
              <a:gd name="T1" fmla="*/ 186393 h 59880"/>
              <a:gd name="T2" fmla="*/ 7679064 w 203922"/>
              <a:gd name="T3" fmla="*/ 406715 h 59880"/>
              <a:gd name="T4" fmla="*/ 7201995 w 203922"/>
              <a:gd name="T5" fmla="*/ 453344 h 59880"/>
              <a:gd name="T6" fmla="*/ 6837679 w 203922"/>
              <a:gd name="T7" fmla="*/ 432553 h 59880"/>
              <a:gd name="T8" fmla="*/ 6596113 w 203922"/>
              <a:gd name="T9" fmla="*/ 407637 h 59880"/>
              <a:gd name="T10" fmla="*/ 6377351 w 203922"/>
              <a:gd name="T11" fmla="*/ 438081 h 59880"/>
              <a:gd name="T12" fmla="*/ 6052670 w 203922"/>
              <a:gd name="T13" fmla="*/ 360207 h 59880"/>
              <a:gd name="T14" fmla="*/ 5940008 w 203922"/>
              <a:gd name="T15" fmla="*/ 350233 h 59880"/>
              <a:gd name="T16" fmla="*/ 5820560 w 203922"/>
              <a:gd name="T17" fmla="*/ 270236 h 59880"/>
              <a:gd name="T18" fmla="*/ 5585239 w 203922"/>
              <a:gd name="T19" fmla="*/ 482186 h 59880"/>
              <a:gd name="T20" fmla="*/ 5371816 w 203922"/>
              <a:gd name="T21" fmla="*/ 420095 h 59880"/>
              <a:gd name="T22" fmla="*/ 5254132 w 203922"/>
              <a:gd name="T23" fmla="*/ 474254 h 59880"/>
              <a:gd name="T24" fmla="*/ 5016367 w 203922"/>
              <a:gd name="T25" fmla="*/ 446694 h 59880"/>
              <a:gd name="T26" fmla="*/ 4950444 w 203922"/>
              <a:gd name="T27" fmla="*/ 420095 h 59880"/>
              <a:gd name="T28" fmla="*/ 4985917 w 203922"/>
              <a:gd name="T29" fmla="*/ 353598 h 59880"/>
              <a:gd name="T30" fmla="*/ 4845656 w 203922"/>
              <a:gd name="T31" fmla="*/ 455827 h 59880"/>
              <a:gd name="T32" fmla="*/ 4801858 w 203922"/>
              <a:gd name="T33" fmla="*/ 396781 h 59880"/>
              <a:gd name="T34" fmla="*/ 4650738 w 203922"/>
              <a:gd name="T35" fmla="*/ 463318 h 59880"/>
              <a:gd name="T36" fmla="*/ 4737202 w 203922"/>
              <a:gd name="T37" fmla="*/ 370102 h 59880"/>
              <a:gd name="T38" fmla="*/ 4320401 w 203922"/>
              <a:gd name="T39" fmla="*/ 497168 h 59880"/>
              <a:gd name="T40" fmla="*/ 4031916 w 203922"/>
              <a:gd name="T41" fmla="*/ 453344 h 59880"/>
              <a:gd name="T42" fmla="*/ 3878669 w 203922"/>
              <a:gd name="T43" fmla="*/ 496567 h 59880"/>
              <a:gd name="T44" fmla="*/ 3519103 w 203922"/>
              <a:gd name="T45" fmla="*/ 482466 h 59880"/>
              <a:gd name="T46" fmla="*/ 3434675 w 203922"/>
              <a:gd name="T47" fmla="*/ 513191 h 59880"/>
              <a:gd name="T48" fmla="*/ 3220438 w 203922"/>
              <a:gd name="T49" fmla="*/ 516516 h 59880"/>
              <a:gd name="T50" fmla="*/ 3006472 w 203922"/>
              <a:gd name="T51" fmla="*/ 440044 h 59880"/>
              <a:gd name="T52" fmla="*/ 2848701 w 203922"/>
              <a:gd name="T53" fmla="*/ 370182 h 59880"/>
              <a:gd name="T54" fmla="*/ 2571663 w 203922"/>
              <a:gd name="T55" fmla="*/ 542675 h 59880"/>
              <a:gd name="T56" fmla="*/ 2347155 w 203922"/>
              <a:gd name="T57" fmla="*/ 500533 h 59880"/>
              <a:gd name="T58" fmla="*/ 2239742 w 203922"/>
              <a:gd name="T59" fmla="*/ 520522 h 59880"/>
              <a:gd name="T60" fmla="*/ 2130022 w 203922"/>
              <a:gd name="T61" fmla="*/ 531739 h 59880"/>
              <a:gd name="T62" fmla="*/ 1819547 w 203922"/>
              <a:gd name="T63" fmla="*/ 529776 h 59880"/>
              <a:gd name="T64" fmla="*/ 1736929 w 203922"/>
              <a:gd name="T65" fmla="*/ 549044 h 59880"/>
              <a:gd name="T66" fmla="*/ 1504096 w 203922"/>
              <a:gd name="T67" fmla="*/ 560300 h 59880"/>
              <a:gd name="T68" fmla="*/ 1218642 w 203922"/>
              <a:gd name="T69" fmla="*/ 579729 h 59880"/>
              <a:gd name="T70" fmla="*/ 1147109 w 203922"/>
              <a:gd name="T71" fmla="*/ 559059 h 59880"/>
              <a:gd name="T72" fmla="*/ 1012096 w 203922"/>
              <a:gd name="T73" fmla="*/ 532339 h 59880"/>
              <a:gd name="T74" fmla="*/ 865591 w 203922"/>
              <a:gd name="T75" fmla="*/ 532339 h 59880"/>
              <a:gd name="T76" fmla="*/ 733067 w 203922"/>
              <a:gd name="T77" fmla="*/ 594831 h 59880"/>
              <a:gd name="T78" fmla="*/ 492633 w 203922"/>
              <a:gd name="T79" fmla="*/ 538228 h 59880"/>
              <a:gd name="T80" fmla="*/ 392459 w 203922"/>
              <a:gd name="T81" fmla="*/ 532339 h 59880"/>
              <a:gd name="T82" fmla="*/ 197632 w 203922"/>
              <a:gd name="T83" fmla="*/ 590785 h 59880"/>
              <a:gd name="T84" fmla="*/ 0 w 203922"/>
              <a:gd name="T85" fmla="*/ 2398672 h 59880"/>
              <a:gd name="T86" fmla="*/ 9226505 w 203922"/>
              <a:gd name="T87" fmla="*/ 316944 h 59880"/>
              <a:gd name="T88" fmla="*/ 8460272 w 203922"/>
              <a:gd name="T89" fmla="*/ 1042 h 598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203922" h="59880" extrusionOk="0">
                <a:moveTo>
                  <a:pt x="186768" y="1"/>
                </a:moveTo>
                <a:cubicBezTo>
                  <a:pt x="184950" y="1"/>
                  <a:pt x="180597" y="4494"/>
                  <a:pt x="178845" y="4653"/>
                </a:cubicBezTo>
                <a:cubicBezTo>
                  <a:pt x="177018" y="4820"/>
                  <a:pt x="174611" y="8140"/>
                  <a:pt x="173698" y="8721"/>
                </a:cubicBezTo>
                <a:cubicBezTo>
                  <a:pt x="172785" y="9302"/>
                  <a:pt x="169720" y="10153"/>
                  <a:pt x="169720" y="10153"/>
                </a:cubicBezTo>
                <a:cubicBezTo>
                  <a:pt x="169332" y="10098"/>
                  <a:pt x="168907" y="10074"/>
                  <a:pt x="168454" y="10074"/>
                </a:cubicBezTo>
                <a:cubicBezTo>
                  <a:pt x="165508" y="10074"/>
                  <a:pt x="161407" y="11101"/>
                  <a:pt x="159176" y="11317"/>
                </a:cubicBezTo>
                <a:cubicBezTo>
                  <a:pt x="158688" y="11364"/>
                  <a:pt x="158142" y="11384"/>
                  <a:pt x="157569" y="11384"/>
                </a:cubicBezTo>
                <a:cubicBezTo>
                  <a:pt x="155128" y="11384"/>
                  <a:pt x="152200" y="11016"/>
                  <a:pt x="151124" y="10798"/>
                </a:cubicBezTo>
                <a:cubicBezTo>
                  <a:pt x="149797" y="10528"/>
                  <a:pt x="147721" y="10736"/>
                  <a:pt x="146559" y="10320"/>
                </a:cubicBezTo>
                <a:cubicBezTo>
                  <a:pt x="146272" y="10217"/>
                  <a:pt x="146020" y="10176"/>
                  <a:pt x="145785" y="10176"/>
                </a:cubicBezTo>
                <a:cubicBezTo>
                  <a:pt x="145069" y="10176"/>
                  <a:pt x="144508" y="10563"/>
                  <a:pt x="143570" y="10798"/>
                </a:cubicBezTo>
                <a:cubicBezTo>
                  <a:pt x="143155" y="10901"/>
                  <a:pt x="142131" y="10936"/>
                  <a:pt x="140950" y="10936"/>
                </a:cubicBezTo>
                <a:cubicBezTo>
                  <a:pt x="138589" y="10936"/>
                  <a:pt x="135601" y="10798"/>
                  <a:pt x="135601" y="10798"/>
                </a:cubicBezTo>
                <a:cubicBezTo>
                  <a:pt x="135601" y="10798"/>
                  <a:pt x="134604" y="9489"/>
                  <a:pt x="133774" y="8992"/>
                </a:cubicBezTo>
                <a:cubicBezTo>
                  <a:pt x="133359" y="8743"/>
                  <a:pt x="132737" y="8681"/>
                  <a:pt x="132218" y="8681"/>
                </a:cubicBezTo>
                <a:cubicBezTo>
                  <a:pt x="131699" y="8681"/>
                  <a:pt x="131284" y="8743"/>
                  <a:pt x="131284" y="8743"/>
                </a:cubicBezTo>
                <a:cubicBezTo>
                  <a:pt x="131284" y="8743"/>
                  <a:pt x="129872" y="6917"/>
                  <a:pt x="128707" y="6750"/>
                </a:cubicBezTo>
                <a:cubicBezTo>
                  <a:pt x="128686" y="6747"/>
                  <a:pt x="128665" y="6746"/>
                  <a:pt x="128644" y="6746"/>
                </a:cubicBezTo>
                <a:cubicBezTo>
                  <a:pt x="127460" y="6746"/>
                  <a:pt x="125208" y="11243"/>
                  <a:pt x="124311" y="11837"/>
                </a:cubicBezTo>
                <a:cubicBezTo>
                  <a:pt x="124092" y="11982"/>
                  <a:pt x="123784" y="12037"/>
                  <a:pt x="123443" y="12037"/>
                </a:cubicBezTo>
                <a:cubicBezTo>
                  <a:pt x="122359" y="12037"/>
                  <a:pt x="120935" y="11482"/>
                  <a:pt x="120935" y="11482"/>
                </a:cubicBezTo>
                <a:cubicBezTo>
                  <a:pt x="120935" y="11482"/>
                  <a:pt x="119661" y="10654"/>
                  <a:pt x="118726" y="10487"/>
                </a:cubicBezTo>
                <a:cubicBezTo>
                  <a:pt x="118677" y="10479"/>
                  <a:pt x="118629" y="10475"/>
                  <a:pt x="118582" y="10475"/>
                </a:cubicBezTo>
                <a:cubicBezTo>
                  <a:pt x="117732" y="10475"/>
                  <a:pt x="117194" y="11817"/>
                  <a:pt x="116125" y="11839"/>
                </a:cubicBezTo>
                <a:cubicBezTo>
                  <a:pt x="116107" y="11840"/>
                  <a:pt x="116088" y="11840"/>
                  <a:pt x="116069" y="11840"/>
                </a:cubicBezTo>
                <a:cubicBezTo>
                  <a:pt x="114866" y="11840"/>
                  <a:pt x="110870" y="11151"/>
                  <a:pt x="110870" y="11151"/>
                </a:cubicBezTo>
                <a:lnTo>
                  <a:pt x="112098" y="9989"/>
                </a:lnTo>
                <a:cubicBezTo>
                  <a:pt x="111426" y="9989"/>
                  <a:pt x="109413" y="10487"/>
                  <a:pt x="109413" y="10487"/>
                </a:cubicBezTo>
                <a:cubicBezTo>
                  <a:pt x="109956" y="10072"/>
                  <a:pt x="110197" y="8827"/>
                  <a:pt x="110197" y="8827"/>
                </a:cubicBezTo>
                <a:cubicBezTo>
                  <a:pt x="109118" y="8992"/>
                  <a:pt x="107380" y="11482"/>
                  <a:pt x="107380" y="11482"/>
                </a:cubicBezTo>
                <a:cubicBezTo>
                  <a:pt x="107337" y="11409"/>
                  <a:pt x="107235" y="11379"/>
                  <a:pt x="107097" y="11379"/>
                </a:cubicBezTo>
                <a:cubicBezTo>
                  <a:pt x="106443" y="11379"/>
                  <a:pt x="104967" y="12044"/>
                  <a:pt x="104967" y="12044"/>
                </a:cubicBezTo>
                <a:lnTo>
                  <a:pt x="106129" y="9905"/>
                </a:lnTo>
                <a:cubicBezTo>
                  <a:pt x="106118" y="9903"/>
                  <a:pt x="106105" y="9902"/>
                  <a:pt x="106091" y="9902"/>
                </a:cubicBezTo>
                <a:cubicBezTo>
                  <a:pt x="105501" y="9902"/>
                  <a:pt x="102789" y="11566"/>
                  <a:pt x="102789" y="11566"/>
                </a:cubicBezTo>
                <a:cubicBezTo>
                  <a:pt x="103019" y="11067"/>
                  <a:pt x="104700" y="9239"/>
                  <a:pt x="104700" y="9239"/>
                </a:cubicBezTo>
                <a:cubicBezTo>
                  <a:pt x="103770" y="9485"/>
                  <a:pt x="101328" y="12044"/>
                  <a:pt x="101328" y="12044"/>
                </a:cubicBezTo>
                <a:cubicBezTo>
                  <a:pt x="100574" y="12357"/>
                  <a:pt x="97730" y="12411"/>
                  <a:pt x="95488" y="12411"/>
                </a:cubicBezTo>
                <a:cubicBezTo>
                  <a:pt x="94313" y="12411"/>
                  <a:pt x="93304" y="12396"/>
                  <a:pt x="92847" y="12396"/>
                </a:cubicBezTo>
                <a:cubicBezTo>
                  <a:pt x="91519" y="12396"/>
                  <a:pt x="90107" y="11401"/>
                  <a:pt x="89112" y="11317"/>
                </a:cubicBezTo>
                <a:cubicBezTo>
                  <a:pt x="89068" y="11313"/>
                  <a:pt x="89025" y="11311"/>
                  <a:pt x="88981" y="11311"/>
                </a:cubicBezTo>
                <a:cubicBezTo>
                  <a:pt x="88020" y="11311"/>
                  <a:pt x="86979" y="12158"/>
                  <a:pt x="85725" y="12396"/>
                </a:cubicBezTo>
                <a:cubicBezTo>
                  <a:pt x="84414" y="12644"/>
                  <a:pt x="79541" y="13060"/>
                  <a:pt x="79541" y="13060"/>
                </a:cubicBezTo>
                <a:cubicBezTo>
                  <a:pt x="79541" y="13060"/>
                  <a:pt x="78237" y="12147"/>
                  <a:pt x="77778" y="12044"/>
                </a:cubicBezTo>
                <a:cubicBezTo>
                  <a:pt x="77747" y="12037"/>
                  <a:pt x="77715" y="12034"/>
                  <a:pt x="77682" y="12034"/>
                </a:cubicBezTo>
                <a:cubicBezTo>
                  <a:pt x="77220" y="12034"/>
                  <a:pt x="76531" y="12656"/>
                  <a:pt x="75912" y="12811"/>
                </a:cubicBezTo>
                <a:cubicBezTo>
                  <a:pt x="75581" y="12894"/>
                  <a:pt x="74404" y="12915"/>
                  <a:pt x="73307" y="12915"/>
                </a:cubicBezTo>
                <a:cubicBezTo>
                  <a:pt x="72202" y="12915"/>
                  <a:pt x="71177" y="12894"/>
                  <a:pt x="71177" y="12894"/>
                </a:cubicBezTo>
                <a:cubicBezTo>
                  <a:pt x="71177" y="12894"/>
                  <a:pt x="70102" y="11399"/>
                  <a:pt x="69686" y="11317"/>
                </a:cubicBezTo>
                <a:cubicBezTo>
                  <a:pt x="69271" y="11234"/>
                  <a:pt x="66448" y="10985"/>
                  <a:pt x="66448" y="10985"/>
                </a:cubicBezTo>
                <a:cubicBezTo>
                  <a:pt x="66448" y="10985"/>
                  <a:pt x="64781" y="9239"/>
                  <a:pt x="63077" y="9239"/>
                </a:cubicBezTo>
                <a:cubicBezTo>
                  <a:pt x="63039" y="9239"/>
                  <a:pt x="63000" y="9239"/>
                  <a:pt x="62961" y="9241"/>
                </a:cubicBezTo>
                <a:cubicBezTo>
                  <a:pt x="61218" y="9324"/>
                  <a:pt x="58645" y="13672"/>
                  <a:pt x="58645" y="13672"/>
                </a:cubicBezTo>
                <a:cubicBezTo>
                  <a:pt x="58259" y="13579"/>
                  <a:pt x="57584" y="13547"/>
                  <a:pt x="56838" y="13547"/>
                </a:cubicBezTo>
                <a:cubicBezTo>
                  <a:pt x="55179" y="13547"/>
                  <a:pt x="53166" y="13706"/>
                  <a:pt x="53166" y="13706"/>
                </a:cubicBezTo>
                <a:cubicBezTo>
                  <a:pt x="52935" y="12776"/>
                  <a:pt x="52417" y="12495"/>
                  <a:pt x="51876" y="12495"/>
                </a:cubicBezTo>
                <a:cubicBezTo>
                  <a:pt x="51053" y="12495"/>
                  <a:pt x="50177" y="13143"/>
                  <a:pt x="50177" y="13143"/>
                </a:cubicBezTo>
                <a:cubicBezTo>
                  <a:pt x="49981" y="13034"/>
                  <a:pt x="49745" y="12994"/>
                  <a:pt x="49502" y="12994"/>
                </a:cubicBezTo>
                <a:cubicBezTo>
                  <a:pt x="48824" y="12994"/>
                  <a:pt x="48102" y="13309"/>
                  <a:pt x="48102" y="13309"/>
                </a:cubicBezTo>
                <a:cubicBezTo>
                  <a:pt x="47823" y="13284"/>
                  <a:pt x="47473" y="13274"/>
                  <a:pt x="47077" y="13274"/>
                </a:cubicBezTo>
                <a:cubicBezTo>
                  <a:pt x="45690" y="13274"/>
                  <a:pt x="43732" y="13396"/>
                  <a:pt x="42215" y="13396"/>
                </a:cubicBezTo>
                <a:cubicBezTo>
                  <a:pt x="41335" y="13396"/>
                  <a:pt x="40603" y="13355"/>
                  <a:pt x="40215" y="13225"/>
                </a:cubicBezTo>
                <a:cubicBezTo>
                  <a:pt x="39981" y="13148"/>
                  <a:pt x="39770" y="13116"/>
                  <a:pt x="39582" y="13116"/>
                </a:cubicBezTo>
                <a:cubicBezTo>
                  <a:pt x="38772" y="13116"/>
                  <a:pt x="38389" y="13706"/>
                  <a:pt x="38389" y="13706"/>
                </a:cubicBezTo>
                <a:cubicBezTo>
                  <a:pt x="38389" y="13706"/>
                  <a:pt x="37061" y="12562"/>
                  <a:pt x="35816" y="12562"/>
                </a:cubicBezTo>
                <a:cubicBezTo>
                  <a:pt x="34570" y="12562"/>
                  <a:pt x="33243" y="13987"/>
                  <a:pt x="33243" y="13987"/>
                </a:cubicBezTo>
                <a:cubicBezTo>
                  <a:pt x="33074" y="13971"/>
                  <a:pt x="32869" y="13963"/>
                  <a:pt x="32638" y="13963"/>
                </a:cubicBezTo>
                <a:cubicBezTo>
                  <a:pt x="30707" y="13963"/>
                  <a:pt x="26934" y="14472"/>
                  <a:pt x="26934" y="14472"/>
                </a:cubicBezTo>
                <a:cubicBezTo>
                  <a:pt x="26934" y="14472"/>
                  <a:pt x="26934" y="14056"/>
                  <a:pt x="26435" y="13987"/>
                </a:cubicBezTo>
                <a:cubicBezTo>
                  <a:pt x="26269" y="13964"/>
                  <a:pt x="25845" y="13956"/>
                  <a:pt x="25353" y="13956"/>
                </a:cubicBezTo>
                <a:cubicBezTo>
                  <a:pt x="24369" y="13956"/>
                  <a:pt x="23115" y="13987"/>
                  <a:pt x="23115" y="13987"/>
                </a:cubicBezTo>
                <a:cubicBezTo>
                  <a:pt x="23115" y="13987"/>
                  <a:pt x="23282" y="13392"/>
                  <a:pt x="22369" y="13289"/>
                </a:cubicBezTo>
                <a:cubicBezTo>
                  <a:pt x="21812" y="13226"/>
                  <a:pt x="21225" y="13124"/>
                  <a:pt x="20552" y="13124"/>
                </a:cubicBezTo>
                <a:cubicBezTo>
                  <a:pt x="20119" y="13124"/>
                  <a:pt x="19650" y="13166"/>
                  <a:pt x="19131" y="13289"/>
                </a:cubicBezTo>
                <a:cubicBezTo>
                  <a:pt x="17802" y="13601"/>
                  <a:pt x="17719" y="14305"/>
                  <a:pt x="16889" y="14748"/>
                </a:cubicBezTo>
                <a:cubicBezTo>
                  <a:pt x="16757" y="14819"/>
                  <a:pt x="16515" y="14849"/>
                  <a:pt x="16202" y="14849"/>
                </a:cubicBezTo>
                <a:cubicBezTo>
                  <a:pt x="14550" y="14849"/>
                  <a:pt x="10912" y="14019"/>
                  <a:pt x="10912" y="14019"/>
                </a:cubicBezTo>
                <a:cubicBezTo>
                  <a:pt x="11159" y="13587"/>
                  <a:pt x="11097" y="13436"/>
                  <a:pt x="10888" y="13436"/>
                </a:cubicBezTo>
                <a:cubicBezTo>
                  <a:pt x="10395" y="13436"/>
                  <a:pt x="9086" y="14278"/>
                  <a:pt x="9086" y="14278"/>
                </a:cubicBezTo>
                <a:cubicBezTo>
                  <a:pt x="9364" y="13546"/>
                  <a:pt x="9140" y="13289"/>
                  <a:pt x="8674" y="13289"/>
                </a:cubicBezTo>
                <a:cubicBezTo>
                  <a:pt x="7750" y="13289"/>
                  <a:pt x="5874" y="14305"/>
                  <a:pt x="5101" y="14636"/>
                </a:cubicBezTo>
                <a:cubicBezTo>
                  <a:pt x="4917" y="14715"/>
                  <a:pt x="4664" y="14748"/>
                  <a:pt x="4368" y="14748"/>
                </a:cubicBezTo>
                <a:cubicBezTo>
                  <a:pt x="2792" y="14748"/>
                  <a:pt x="0" y="13807"/>
                  <a:pt x="0" y="13807"/>
                </a:cubicBezTo>
                <a:lnTo>
                  <a:pt x="0" y="59879"/>
                </a:lnTo>
                <a:lnTo>
                  <a:pt x="203921" y="59879"/>
                </a:lnTo>
                <a:lnTo>
                  <a:pt x="203921" y="7912"/>
                </a:lnTo>
                <a:cubicBezTo>
                  <a:pt x="203921" y="7912"/>
                  <a:pt x="200020" y="7414"/>
                  <a:pt x="197862" y="6998"/>
                </a:cubicBezTo>
                <a:cubicBezTo>
                  <a:pt x="195702" y="6584"/>
                  <a:pt x="188646" y="440"/>
                  <a:pt x="186986" y="26"/>
                </a:cubicBezTo>
                <a:cubicBezTo>
                  <a:pt x="186919" y="9"/>
                  <a:pt x="186846" y="1"/>
                  <a:pt x="186768" y="1"/>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16" name="Google Shape;16;p2"/>
          <p:cNvSpPr txBox="1">
            <a:spLocks noGrp="1"/>
          </p:cNvSpPr>
          <p:nvPr>
            <p:ph type="ctrTitle"/>
          </p:nvPr>
        </p:nvSpPr>
        <p:spPr>
          <a:xfrm>
            <a:off x="6153767" y="970333"/>
            <a:ext cx="4593200" cy="1437600"/>
          </a:xfrm>
          <a:prstGeom prst="rect">
            <a:avLst/>
          </a:prstGeom>
        </p:spPr>
        <p:txBody>
          <a:bodyPr spcFirstLastPara="1" anchor="b">
            <a:noAutofit/>
          </a:bodyPr>
          <a:lstStyle>
            <a:lvl1pPr lvl="0" algn="r">
              <a:spcBef>
                <a:spcPts val="0"/>
              </a:spcBef>
              <a:spcAft>
                <a:spcPts val="0"/>
              </a:spcAft>
              <a:buClr>
                <a:schemeClr val="accent4"/>
              </a:buClr>
              <a:buSzPts val="7200"/>
              <a:buNone/>
              <a:defRPr sz="7200">
                <a:solidFill>
                  <a:schemeClr val="accent4"/>
                </a:solidFill>
              </a:defRPr>
            </a:lvl1pPr>
            <a:lvl2pPr lvl="1" algn="ctr">
              <a:spcBef>
                <a:spcPts val="0"/>
              </a:spcBef>
              <a:spcAft>
                <a:spcPts val="0"/>
              </a:spcAft>
              <a:buClr>
                <a:schemeClr val="accent4"/>
              </a:buClr>
              <a:buSzPts val="5200"/>
              <a:buNone/>
              <a:defRPr sz="5200">
                <a:solidFill>
                  <a:schemeClr val="accent4"/>
                </a:solidFill>
              </a:defRPr>
            </a:lvl2pPr>
            <a:lvl3pPr lvl="2" algn="ctr">
              <a:spcBef>
                <a:spcPts val="0"/>
              </a:spcBef>
              <a:spcAft>
                <a:spcPts val="0"/>
              </a:spcAft>
              <a:buClr>
                <a:schemeClr val="accent4"/>
              </a:buClr>
              <a:buSzPts val="5200"/>
              <a:buNone/>
              <a:defRPr sz="5200">
                <a:solidFill>
                  <a:schemeClr val="accent4"/>
                </a:solidFill>
              </a:defRPr>
            </a:lvl3pPr>
            <a:lvl4pPr lvl="3" algn="ctr">
              <a:spcBef>
                <a:spcPts val="0"/>
              </a:spcBef>
              <a:spcAft>
                <a:spcPts val="0"/>
              </a:spcAft>
              <a:buClr>
                <a:schemeClr val="accent4"/>
              </a:buClr>
              <a:buSzPts val="5200"/>
              <a:buNone/>
              <a:defRPr sz="5200">
                <a:solidFill>
                  <a:schemeClr val="accent4"/>
                </a:solidFill>
              </a:defRPr>
            </a:lvl4pPr>
            <a:lvl5pPr lvl="4" algn="ctr">
              <a:spcBef>
                <a:spcPts val="0"/>
              </a:spcBef>
              <a:spcAft>
                <a:spcPts val="0"/>
              </a:spcAft>
              <a:buClr>
                <a:schemeClr val="accent4"/>
              </a:buClr>
              <a:buSzPts val="5200"/>
              <a:buNone/>
              <a:defRPr sz="5200">
                <a:solidFill>
                  <a:schemeClr val="accent4"/>
                </a:solidFill>
              </a:defRPr>
            </a:lvl5pPr>
            <a:lvl6pPr lvl="5" algn="ctr">
              <a:spcBef>
                <a:spcPts val="0"/>
              </a:spcBef>
              <a:spcAft>
                <a:spcPts val="0"/>
              </a:spcAft>
              <a:buClr>
                <a:schemeClr val="accent4"/>
              </a:buClr>
              <a:buSzPts val="5200"/>
              <a:buNone/>
              <a:defRPr sz="5200">
                <a:solidFill>
                  <a:schemeClr val="accent4"/>
                </a:solidFill>
              </a:defRPr>
            </a:lvl6pPr>
            <a:lvl7pPr lvl="6" algn="ctr">
              <a:spcBef>
                <a:spcPts val="0"/>
              </a:spcBef>
              <a:spcAft>
                <a:spcPts val="0"/>
              </a:spcAft>
              <a:buClr>
                <a:schemeClr val="accent4"/>
              </a:buClr>
              <a:buSzPts val="5200"/>
              <a:buNone/>
              <a:defRPr sz="5200">
                <a:solidFill>
                  <a:schemeClr val="accent4"/>
                </a:solidFill>
              </a:defRPr>
            </a:lvl7pPr>
            <a:lvl8pPr lvl="7" algn="ctr">
              <a:spcBef>
                <a:spcPts val="0"/>
              </a:spcBef>
              <a:spcAft>
                <a:spcPts val="0"/>
              </a:spcAft>
              <a:buClr>
                <a:schemeClr val="accent4"/>
              </a:buClr>
              <a:buSzPts val="5200"/>
              <a:buNone/>
              <a:defRPr sz="5200">
                <a:solidFill>
                  <a:schemeClr val="accent4"/>
                </a:solidFill>
              </a:defRPr>
            </a:lvl8pPr>
            <a:lvl9pPr lvl="8" algn="ctr">
              <a:spcBef>
                <a:spcPts val="0"/>
              </a:spcBef>
              <a:spcAft>
                <a:spcPts val="0"/>
              </a:spcAft>
              <a:buClr>
                <a:schemeClr val="accent4"/>
              </a:buClr>
              <a:buSzPts val="5200"/>
              <a:buNone/>
              <a:defRPr sz="5200">
                <a:solidFill>
                  <a:schemeClr val="accent4"/>
                </a:solidFill>
              </a:defRPr>
            </a:lvl9pPr>
          </a:lstStyle>
          <a:p>
            <a:endParaRPr/>
          </a:p>
        </p:txBody>
      </p:sp>
      <p:sp>
        <p:nvSpPr>
          <p:cNvPr id="17" name="Google Shape;17;p2"/>
          <p:cNvSpPr txBox="1">
            <a:spLocks noGrp="1"/>
          </p:cNvSpPr>
          <p:nvPr>
            <p:ph type="subTitle" idx="1"/>
          </p:nvPr>
        </p:nvSpPr>
        <p:spPr>
          <a:xfrm>
            <a:off x="6793000" y="3297700"/>
            <a:ext cx="3953600" cy="1056800"/>
          </a:xfrm>
          <a:prstGeom prst="rect">
            <a:avLst/>
          </a:prstGeom>
        </p:spPr>
        <p:txBody>
          <a:bodyPr spcFirstLastPara="1">
            <a:noAutofit/>
          </a:bodyPr>
          <a:lstStyle>
            <a:lvl1pPr lvl="0" algn="r">
              <a:lnSpc>
                <a:spcPct val="100000"/>
              </a:lnSpc>
              <a:spcBef>
                <a:spcPts val="0"/>
              </a:spcBef>
              <a:spcAft>
                <a:spcPts val="0"/>
              </a:spcAft>
              <a:buClr>
                <a:schemeClr val="accent4"/>
              </a:buClr>
              <a:buSzPts val="2400"/>
              <a:buNone/>
              <a:defRPr sz="2400">
                <a:solidFill>
                  <a:schemeClr val="accent4"/>
                </a:solidFill>
              </a:defRPr>
            </a:lvl1pPr>
            <a:lvl2pPr lvl="1" algn="ctr">
              <a:lnSpc>
                <a:spcPct val="100000"/>
              </a:lnSpc>
              <a:spcBef>
                <a:spcPts val="0"/>
              </a:spcBef>
              <a:spcAft>
                <a:spcPts val="0"/>
              </a:spcAft>
              <a:buClr>
                <a:schemeClr val="accent4"/>
              </a:buClr>
              <a:buSzPts val="2400"/>
              <a:buNone/>
              <a:defRPr sz="2400">
                <a:solidFill>
                  <a:schemeClr val="accent4"/>
                </a:solidFill>
              </a:defRPr>
            </a:lvl2pPr>
            <a:lvl3pPr lvl="2" algn="ctr">
              <a:lnSpc>
                <a:spcPct val="100000"/>
              </a:lnSpc>
              <a:spcBef>
                <a:spcPts val="0"/>
              </a:spcBef>
              <a:spcAft>
                <a:spcPts val="0"/>
              </a:spcAft>
              <a:buClr>
                <a:schemeClr val="accent4"/>
              </a:buClr>
              <a:buSzPts val="2400"/>
              <a:buNone/>
              <a:defRPr sz="2400">
                <a:solidFill>
                  <a:schemeClr val="accent4"/>
                </a:solidFill>
              </a:defRPr>
            </a:lvl3pPr>
            <a:lvl4pPr lvl="3" algn="ctr">
              <a:lnSpc>
                <a:spcPct val="100000"/>
              </a:lnSpc>
              <a:spcBef>
                <a:spcPts val="0"/>
              </a:spcBef>
              <a:spcAft>
                <a:spcPts val="0"/>
              </a:spcAft>
              <a:buClr>
                <a:schemeClr val="accent4"/>
              </a:buClr>
              <a:buSzPts val="2400"/>
              <a:buNone/>
              <a:defRPr sz="2400">
                <a:solidFill>
                  <a:schemeClr val="accent4"/>
                </a:solidFill>
              </a:defRPr>
            </a:lvl4pPr>
            <a:lvl5pPr lvl="4" algn="ctr">
              <a:lnSpc>
                <a:spcPct val="100000"/>
              </a:lnSpc>
              <a:spcBef>
                <a:spcPts val="0"/>
              </a:spcBef>
              <a:spcAft>
                <a:spcPts val="0"/>
              </a:spcAft>
              <a:buClr>
                <a:schemeClr val="accent4"/>
              </a:buClr>
              <a:buSzPts val="2400"/>
              <a:buNone/>
              <a:defRPr sz="2400">
                <a:solidFill>
                  <a:schemeClr val="accent4"/>
                </a:solidFill>
              </a:defRPr>
            </a:lvl5pPr>
            <a:lvl6pPr lvl="5" algn="ctr">
              <a:lnSpc>
                <a:spcPct val="100000"/>
              </a:lnSpc>
              <a:spcBef>
                <a:spcPts val="0"/>
              </a:spcBef>
              <a:spcAft>
                <a:spcPts val="0"/>
              </a:spcAft>
              <a:buClr>
                <a:schemeClr val="accent4"/>
              </a:buClr>
              <a:buSzPts val="2400"/>
              <a:buNone/>
              <a:defRPr sz="2400">
                <a:solidFill>
                  <a:schemeClr val="accent4"/>
                </a:solidFill>
              </a:defRPr>
            </a:lvl6pPr>
            <a:lvl7pPr lvl="6" algn="ctr">
              <a:lnSpc>
                <a:spcPct val="100000"/>
              </a:lnSpc>
              <a:spcBef>
                <a:spcPts val="0"/>
              </a:spcBef>
              <a:spcAft>
                <a:spcPts val="0"/>
              </a:spcAft>
              <a:buClr>
                <a:schemeClr val="accent4"/>
              </a:buClr>
              <a:buSzPts val="2400"/>
              <a:buNone/>
              <a:defRPr sz="2400">
                <a:solidFill>
                  <a:schemeClr val="accent4"/>
                </a:solidFill>
              </a:defRPr>
            </a:lvl7pPr>
            <a:lvl8pPr lvl="7" algn="ctr">
              <a:lnSpc>
                <a:spcPct val="100000"/>
              </a:lnSpc>
              <a:spcBef>
                <a:spcPts val="0"/>
              </a:spcBef>
              <a:spcAft>
                <a:spcPts val="0"/>
              </a:spcAft>
              <a:buClr>
                <a:schemeClr val="accent4"/>
              </a:buClr>
              <a:buSzPts val="2400"/>
              <a:buNone/>
              <a:defRPr sz="2400">
                <a:solidFill>
                  <a:schemeClr val="accent4"/>
                </a:solidFill>
              </a:defRPr>
            </a:lvl8pPr>
            <a:lvl9pPr lvl="8" algn="ctr">
              <a:lnSpc>
                <a:spcPct val="100000"/>
              </a:lnSpc>
              <a:spcBef>
                <a:spcPts val="0"/>
              </a:spcBef>
              <a:spcAft>
                <a:spcPts val="0"/>
              </a:spcAft>
              <a:buClr>
                <a:schemeClr val="accent4"/>
              </a:buClr>
              <a:buSzPts val="2400"/>
              <a:buNone/>
              <a:defRPr sz="2400">
                <a:solidFill>
                  <a:schemeClr val="accent4"/>
                </a:solidFill>
              </a:defRPr>
            </a:lvl9pPr>
          </a:lstStyle>
          <a:p>
            <a:endParaRPr/>
          </a:p>
        </p:txBody>
      </p:sp>
      <p:sp>
        <p:nvSpPr>
          <p:cNvPr id="18" name="Google Shape;18;p2"/>
          <p:cNvSpPr txBox="1">
            <a:spLocks noGrp="1"/>
          </p:cNvSpPr>
          <p:nvPr>
            <p:ph type="ctrTitle" idx="2"/>
          </p:nvPr>
        </p:nvSpPr>
        <p:spPr>
          <a:xfrm>
            <a:off x="5211200" y="2347700"/>
            <a:ext cx="5535600" cy="950000"/>
          </a:xfrm>
          <a:prstGeom prst="rect">
            <a:avLst/>
          </a:prstGeom>
        </p:spPr>
        <p:txBody>
          <a:bodyPr spcFirstLastPara="1" anchor="b">
            <a:noAutofit/>
          </a:bodyPr>
          <a:lstStyle>
            <a:lvl1pPr lvl="0" algn="r" rtl="0">
              <a:spcBef>
                <a:spcPts val="0"/>
              </a:spcBef>
              <a:spcAft>
                <a:spcPts val="0"/>
              </a:spcAft>
              <a:buClr>
                <a:schemeClr val="accent4"/>
              </a:buClr>
              <a:buSzPts val="4800"/>
              <a:buNone/>
              <a:defRPr sz="4800">
                <a:solidFill>
                  <a:schemeClr val="accent4"/>
                </a:solidFill>
              </a:defRPr>
            </a:lvl1pPr>
            <a:lvl2pPr lvl="1" algn="ctr" rtl="0">
              <a:spcBef>
                <a:spcPts val="0"/>
              </a:spcBef>
              <a:spcAft>
                <a:spcPts val="0"/>
              </a:spcAft>
              <a:buClr>
                <a:schemeClr val="accent4"/>
              </a:buClr>
              <a:buSzPts val="4800"/>
              <a:buNone/>
              <a:defRPr sz="4800">
                <a:solidFill>
                  <a:schemeClr val="accent4"/>
                </a:solidFill>
              </a:defRPr>
            </a:lvl2pPr>
            <a:lvl3pPr lvl="2" algn="ctr" rtl="0">
              <a:spcBef>
                <a:spcPts val="0"/>
              </a:spcBef>
              <a:spcAft>
                <a:spcPts val="0"/>
              </a:spcAft>
              <a:buClr>
                <a:schemeClr val="accent4"/>
              </a:buClr>
              <a:buSzPts val="4800"/>
              <a:buNone/>
              <a:defRPr sz="4800">
                <a:solidFill>
                  <a:schemeClr val="accent4"/>
                </a:solidFill>
              </a:defRPr>
            </a:lvl3pPr>
            <a:lvl4pPr lvl="3" algn="ctr" rtl="0">
              <a:spcBef>
                <a:spcPts val="0"/>
              </a:spcBef>
              <a:spcAft>
                <a:spcPts val="0"/>
              </a:spcAft>
              <a:buClr>
                <a:schemeClr val="accent4"/>
              </a:buClr>
              <a:buSzPts val="4800"/>
              <a:buNone/>
              <a:defRPr sz="4800">
                <a:solidFill>
                  <a:schemeClr val="accent4"/>
                </a:solidFill>
              </a:defRPr>
            </a:lvl4pPr>
            <a:lvl5pPr lvl="4" algn="ctr" rtl="0">
              <a:spcBef>
                <a:spcPts val="0"/>
              </a:spcBef>
              <a:spcAft>
                <a:spcPts val="0"/>
              </a:spcAft>
              <a:buClr>
                <a:schemeClr val="accent4"/>
              </a:buClr>
              <a:buSzPts val="4800"/>
              <a:buNone/>
              <a:defRPr sz="4800">
                <a:solidFill>
                  <a:schemeClr val="accent4"/>
                </a:solidFill>
              </a:defRPr>
            </a:lvl5pPr>
            <a:lvl6pPr lvl="5" algn="ctr" rtl="0">
              <a:spcBef>
                <a:spcPts val="0"/>
              </a:spcBef>
              <a:spcAft>
                <a:spcPts val="0"/>
              </a:spcAft>
              <a:buClr>
                <a:schemeClr val="accent4"/>
              </a:buClr>
              <a:buSzPts val="4800"/>
              <a:buNone/>
              <a:defRPr sz="4800">
                <a:solidFill>
                  <a:schemeClr val="accent4"/>
                </a:solidFill>
              </a:defRPr>
            </a:lvl6pPr>
            <a:lvl7pPr lvl="6" algn="ctr" rtl="0">
              <a:spcBef>
                <a:spcPts val="0"/>
              </a:spcBef>
              <a:spcAft>
                <a:spcPts val="0"/>
              </a:spcAft>
              <a:buClr>
                <a:schemeClr val="accent4"/>
              </a:buClr>
              <a:buSzPts val="4800"/>
              <a:buNone/>
              <a:defRPr sz="4800">
                <a:solidFill>
                  <a:schemeClr val="accent4"/>
                </a:solidFill>
              </a:defRPr>
            </a:lvl7pPr>
            <a:lvl8pPr lvl="7" algn="ctr" rtl="0">
              <a:spcBef>
                <a:spcPts val="0"/>
              </a:spcBef>
              <a:spcAft>
                <a:spcPts val="0"/>
              </a:spcAft>
              <a:buClr>
                <a:schemeClr val="accent4"/>
              </a:buClr>
              <a:buSzPts val="4800"/>
              <a:buNone/>
              <a:defRPr sz="4800">
                <a:solidFill>
                  <a:schemeClr val="accent4"/>
                </a:solidFill>
              </a:defRPr>
            </a:lvl8pPr>
            <a:lvl9pPr lvl="8" algn="ctr" rtl="0">
              <a:spcBef>
                <a:spcPts val="0"/>
              </a:spcBef>
              <a:spcAft>
                <a:spcPts val="0"/>
              </a:spcAft>
              <a:buClr>
                <a:schemeClr val="accent4"/>
              </a:buClr>
              <a:buSzPts val="4800"/>
              <a:buNone/>
              <a:defRPr sz="4800">
                <a:solidFill>
                  <a:schemeClr val="accent4"/>
                </a:solidFill>
              </a:defRPr>
            </a:lvl9pPr>
          </a:lstStyle>
          <a:p>
            <a:endParaRPr/>
          </a:p>
        </p:txBody>
      </p:sp>
    </p:spTree>
    <p:extLst>
      <p:ext uri="{BB962C8B-B14F-4D97-AF65-F5344CB8AC3E}">
        <p14:creationId xmlns:p14="http://schemas.microsoft.com/office/powerpoint/2010/main" val="275976662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bg>
      <p:bgPr>
        <a:solidFill>
          <a:srgbClr val="0097A7"/>
        </a:solidFill>
        <a:effectLst/>
      </p:bgPr>
    </p:bg>
    <p:spTree>
      <p:nvGrpSpPr>
        <p:cNvPr id="1" name="Shape 19"/>
        <p:cNvGrpSpPr/>
        <p:nvPr/>
      </p:nvGrpSpPr>
      <p:grpSpPr>
        <a:xfrm>
          <a:off x="0" y="0"/>
          <a:ext cx="0" cy="0"/>
          <a:chOff x="0" y="0"/>
          <a:chExt cx="0" cy="0"/>
        </a:xfrm>
      </p:grpSpPr>
      <p:sp>
        <p:nvSpPr>
          <p:cNvPr id="5" name="Google Shape;23;p3">
            <a:extLst>
              <a:ext uri="{FF2B5EF4-FFF2-40B4-BE49-F238E27FC236}">
                <a16:creationId xmlns:a16="http://schemas.microsoft.com/office/drawing/2014/main" id="{11ED2609-82F8-0241-BC64-8AD253059C3E}"/>
              </a:ext>
            </a:extLst>
          </p:cNvPr>
          <p:cNvSpPr/>
          <p:nvPr/>
        </p:nvSpPr>
        <p:spPr>
          <a:xfrm rot="12169021">
            <a:off x="-3119966" y="-541338"/>
            <a:ext cx="6618817" cy="7246938"/>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4"/>
          </a:solidFill>
          <a:ln>
            <a:noFill/>
          </a:ln>
        </p:spPr>
        <p:txBody>
          <a:bodyPr spcFirstLastPara="1" lIns="91425" tIns="91425" rIns="91425" bIns="91425" anchor="ctr"/>
          <a:lstStyle/>
          <a:p>
            <a:pPr>
              <a:spcBef>
                <a:spcPts val="0"/>
              </a:spcBef>
              <a:spcAft>
                <a:spcPts val="0"/>
              </a:spcAft>
              <a:defRPr/>
            </a:pPr>
            <a:endParaRPr/>
          </a:p>
        </p:txBody>
      </p:sp>
      <p:sp>
        <p:nvSpPr>
          <p:cNvPr id="20" name="Google Shape;20;p3"/>
          <p:cNvSpPr txBox="1">
            <a:spLocks noGrp="1"/>
          </p:cNvSpPr>
          <p:nvPr>
            <p:ph type="title"/>
          </p:nvPr>
        </p:nvSpPr>
        <p:spPr>
          <a:xfrm>
            <a:off x="6341867" y="3225333"/>
            <a:ext cx="5393600" cy="1122400"/>
          </a:xfrm>
          <a:prstGeom prst="rect">
            <a:avLst/>
          </a:prstGeom>
        </p:spPr>
        <p:txBody>
          <a:bodyPr spcFirstLastPara="1" anchor="b">
            <a:noAutofit/>
          </a:bodyPr>
          <a:lstStyle>
            <a:lvl1pPr lvl="0">
              <a:spcBef>
                <a:spcPts val="0"/>
              </a:spcBef>
              <a:spcAft>
                <a:spcPts val="0"/>
              </a:spcAft>
              <a:buClr>
                <a:schemeClr val="accent4"/>
              </a:buClr>
              <a:buSzPts val="6000"/>
              <a:buNone/>
              <a:defRPr sz="6000">
                <a:solidFill>
                  <a:schemeClr val="accent4"/>
                </a:solidFill>
              </a:defRPr>
            </a:lvl1pPr>
            <a:lvl2pPr lvl="1">
              <a:spcBef>
                <a:spcPts val="0"/>
              </a:spcBef>
              <a:spcAft>
                <a:spcPts val="0"/>
              </a:spcAft>
              <a:buClr>
                <a:schemeClr val="accent4"/>
              </a:buClr>
              <a:buSzPts val="6000"/>
              <a:buNone/>
              <a:defRPr sz="6000">
                <a:solidFill>
                  <a:schemeClr val="accent4"/>
                </a:solidFill>
              </a:defRPr>
            </a:lvl2pPr>
            <a:lvl3pPr lvl="2">
              <a:spcBef>
                <a:spcPts val="0"/>
              </a:spcBef>
              <a:spcAft>
                <a:spcPts val="0"/>
              </a:spcAft>
              <a:buClr>
                <a:schemeClr val="accent4"/>
              </a:buClr>
              <a:buSzPts val="6000"/>
              <a:buNone/>
              <a:defRPr sz="6000">
                <a:solidFill>
                  <a:schemeClr val="accent4"/>
                </a:solidFill>
              </a:defRPr>
            </a:lvl3pPr>
            <a:lvl4pPr lvl="3">
              <a:spcBef>
                <a:spcPts val="0"/>
              </a:spcBef>
              <a:spcAft>
                <a:spcPts val="0"/>
              </a:spcAft>
              <a:buClr>
                <a:schemeClr val="accent4"/>
              </a:buClr>
              <a:buSzPts val="6000"/>
              <a:buNone/>
              <a:defRPr sz="6000">
                <a:solidFill>
                  <a:schemeClr val="accent4"/>
                </a:solidFill>
              </a:defRPr>
            </a:lvl4pPr>
            <a:lvl5pPr lvl="4">
              <a:spcBef>
                <a:spcPts val="0"/>
              </a:spcBef>
              <a:spcAft>
                <a:spcPts val="0"/>
              </a:spcAft>
              <a:buClr>
                <a:schemeClr val="accent4"/>
              </a:buClr>
              <a:buSzPts val="6000"/>
              <a:buNone/>
              <a:defRPr sz="6000">
                <a:solidFill>
                  <a:schemeClr val="accent4"/>
                </a:solidFill>
              </a:defRPr>
            </a:lvl5pPr>
            <a:lvl6pPr lvl="5">
              <a:spcBef>
                <a:spcPts val="0"/>
              </a:spcBef>
              <a:spcAft>
                <a:spcPts val="0"/>
              </a:spcAft>
              <a:buClr>
                <a:schemeClr val="accent4"/>
              </a:buClr>
              <a:buSzPts val="6000"/>
              <a:buNone/>
              <a:defRPr sz="6000">
                <a:solidFill>
                  <a:schemeClr val="accent4"/>
                </a:solidFill>
              </a:defRPr>
            </a:lvl6pPr>
            <a:lvl7pPr lvl="6">
              <a:spcBef>
                <a:spcPts val="0"/>
              </a:spcBef>
              <a:spcAft>
                <a:spcPts val="0"/>
              </a:spcAft>
              <a:buClr>
                <a:schemeClr val="accent4"/>
              </a:buClr>
              <a:buSzPts val="6000"/>
              <a:buNone/>
              <a:defRPr sz="6000">
                <a:solidFill>
                  <a:schemeClr val="accent4"/>
                </a:solidFill>
              </a:defRPr>
            </a:lvl7pPr>
            <a:lvl8pPr lvl="7">
              <a:spcBef>
                <a:spcPts val="0"/>
              </a:spcBef>
              <a:spcAft>
                <a:spcPts val="0"/>
              </a:spcAft>
              <a:buClr>
                <a:schemeClr val="accent4"/>
              </a:buClr>
              <a:buSzPts val="6000"/>
              <a:buNone/>
              <a:defRPr sz="6000">
                <a:solidFill>
                  <a:schemeClr val="accent4"/>
                </a:solidFill>
              </a:defRPr>
            </a:lvl8pPr>
            <a:lvl9pPr lvl="8">
              <a:spcBef>
                <a:spcPts val="0"/>
              </a:spcBef>
              <a:spcAft>
                <a:spcPts val="0"/>
              </a:spcAft>
              <a:buClr>
                <a:schemeClr val="accent4"/>
              </a:buClr>
              <a:buSzPts val="6000"/>
              <a:buNone/>
              <a:defRPr sz="6000">
                <a:solidFill>
                  <a:schemeClr val="accent4"/>
                </a:solidFill>
              </a:defRPr>
            </a:lvl9pPr>
          </a:lstStyle>
          <a:p>
            <a:endParaRPr/>
          </a:p>
        </p:txBody>
      </p:sp>
      <p:sp>
        <p:nvSpPr>
          <p:cNvPr id="21" name="Google Shape;21;p3"/>
          <p:cNvSpPr txBox="1">
            <a:spLocks noGrp="1"/>
          </p:cNvSpPr>
          <p:nvPr>
            <p:ph type="subTitle" idx="1"/>
          </p:nvPr>
        </p:nvSpPr>
        <p:spPr>
          <a:xfrm>
            <a:off x="6341867" y="4203300"/>
            <a:ext cx="5393600" cy="1646800"/>
          </a:xfrm>
          <a:prstGeom prst="rect">
            <a:avLst/>
          </a:prstGeom>
        </p:spPr>
        <p:txBody>
          <a:bodyPr spcFirstLastPara="1">
            <a:noAutofit/>
          </a:bodyPr>
          <a:lstStyle>
            <a:lvl1pPr lvl="0" rtl="0">
              <a:lnSpc>
                <a:spcPct val="100000"/>
              </a:lnSpc>
              <a:spcBef>
                <a:spcPts val="0"/>
              </a:spcBef>
              <a:spcAft>
                <a:spcPts val="0"/>
              </a:spcAft>
              <a:buClr>
                <a:schemeClr val="accent4"/>
              </a:buClr>
              <a:buSzPts val="2100"/>
              <a:buNone/>
              <a:defRPr sz="2100">
                <a:solidFill>
                  <a:schemeClr val="accent4"/>
                </a:solidFill>
              </a:defRPr>
            </a:lvl1pPr>
            <a:lvl2pPr lvl="1" rtl="0">
              <a:lnSpc>
                <a:spcPct val="100000"/>
              </a:lnSpc>
              <a:spcBef>
                <a:spcPts val="0"/>
              </a:spcBef>
              <a:spcAft>
                <a:spcPts val="0"/>
              </a:spcAft>
              <a:buClr>
                <a:schemeClr val="accent4"/>
              </a:buClr>
              <a:buSzPts val="2100"/>
              <a:buNone/>
              <a:defRPr sz="2100">
                <a:solidFill>
                  <a:schemeClr val="accent4"/>
                </a:solidFill>
              </a:defRPr>
            </a:lvl2pPr>
            <a:lvl3pPr lvl="2" rtl="0">
              <a:lnSpc>
                <a:spcPct val="100000"/>
              </a:lnSpc>
              <a:spcBef>
                <a:spcPts val="0"/>
              </a:spcBef>
              <a:spcAft>
                <a:spcPts val="0"/>
              </a:spcAft>
              <a:buClr>
                <a:schemeClr val="accent4"/>
              </a:buClr>
              <a:buSzPts val="2100"/>
              <a:buNone/>
              <a:defRPr sz="2100">
                <a:solidFill>
                  <a:schemeClr val="accent4"/>
                </a:solidFill>
              </a:defRPr>
            </a:lvl3pPr>
            <a:lvl4pPr lvl="3" rtl="0">
              <a:lnSpc>
                <a:spcPct val="100000"/>
              </a:lnSpc>
              <a:spcBef>
                <a:spcPts val="0"/>
              </a:spcBef>
              <a:spcAft>
                <a:spcPts val="0"/>
              </a:spcAft>
              <a:buClr>
                <a:schemeClr val="accent4"/>
              </a:buClr>
              <a:buSzPts val="2100"/>
              <a:buNone/>
              <a:defRPr sz="2100">
                <a:solidFill>
                  <a:schemeClr val="accent4"/>
                </a:solidFill>
              </a:defRPr>
            </a:lvl4pPr>
            <a:lvl5pPr lvl="4" rtl="0">
              <a:lnSpc>
                <a:spcPct val="100000"/>
              </a:lnSpc>
              <a:spcBef>
                <a:spcPts val="0"/>
              </a:spcBef>
              <a:spcAft>
                <a:spcPts val="0"/>
              </a:spcAft>
              <a:buClr>
                <a:schemeClr val="accent4"/>
              </a:buClr>
              <a:buSzPts val="2100"/>
              <a:buNone/>
              <a:defRPr sz="2100">
                <a:solidFill>
                  <a:schemeClr val="accent4"/>
                </a:solidFill>
              </a:defRPr>
            </a:lvl5pPr>
            <a:lvl6pPr lvl="5" rtl="0">
              <a:lnSpc>
                <a:spcPct val="100000"/>
              </a:lnSpc>
              <a:spcBef>
                <a:spcPts val="0"/>
              </a:spcBef>
              <a:spcAft>
                <a:spcPts val="0"/>
              </a:spcAft>
              <a:buClr>
                <a:schemeClr val="accent4"/>
              </a:buClr>
              <a:buSzPts val="2100"/>
              <a:buNone/>
              <a:defRPr sz="2100">
                <a:solidFill>
                  <a:schemeClr val="accent4"/>
                </a:solidFill>
              </a:defRPr>
            </a:lvl6pPr>
            <a:lvl7pPr lvl="6" rtl="0">
              <a:lnSpc>
                <a:spcPct val="100000"/>
              </a:lnSpc>
              <a:spcBef>
                <a:spcPts val="0"/>
              </a:spcBef>
              <a:spcAft>
                <a:spcPts val="0"/>
              </a:spcAft>
              <a:buClr>
                <a:schemeClr val="accent4"/>
              </a:buClr>
              <a:buSzPts val="2100"/>
              <a:buNone/>
              <a:defRPr sz="2100">
                <a:solidFill>
                  <a:schemeClr val="accent4"/>
                </a:solidFill>
              </a:defRPr>
            </a:lvl7pPr>
            <a:lvl8pPr lvl="7" rtl="0">
              <a:lnSpc>
                <a:spcPct val="100000"/>
              </a:lnSpc>
              <a:spcBef>
                <a:spcPts val="0"/>
              </a:spcBef>
              <a:spcAft>
                <a:spcPts val="0"/>
              </a:spcAft>
              <a:buClr>
                <a:schemeClr val="accent4"/>
              </a:buClr>
              <a:buSzPts val="2100"/>
              <a:buNone/>
              <a:defRPr sz="2100">
                <a:solidFill>
                  <a:schemeClr val="accent4"/>
                </a:solidFill>
              </a:defRPr>
            </a:lvl8pPr>
            <a:lvl9pPr lvl="8" rtl="0">
              <a:lnSpc>
                <a:spcPct val="100000"/>
              </a:lnSpc>
              <a:spcBef>
                <a:spcPts val="0"/>
              </a:spcBef>
              <a:spcAft>
                <a:spcPts val="0"/>
              </a:spcAft>
              <a:buClr>
                <a:schemeClr val="accent4"/>
              </a:buClr>
              <a:buSzPts val="2100"/>
              <a:buNone/>
              <a:defRPr sz="2100">
                <a:solidFill>
                  <a:schemeClr val="accent4"/>
                </a:solidFill>
              </a:defRPr>
            </a:lvl9pPr>
          </a:lstStyle>
          <a:p>
            <a:endParaRPr/>
          </a:p>
        </p:txBody>
      </p:sp>
      <p:sp>
        <p:nvSpPr>
          <p:cNvPr id="22" name="Google Shape;22;p3"/>
          <p:cNvSpPr txBox="1">
            <a:spLocks noGrp="1"/>
          </p:cNvSpPr>
          <p:nvPr>
            <p:ph type="title" idx="2"/>
          </p:nvPr>
        </p:nvSpPr>
        <p:spPr>
          <a:xfrm>
            <a:off x="6341867" y="1789033"/>
            <a:ext cx="5835600" cy="1122400"/>
          </a:xfrm>
          <a:prstGeom prst="rect">
            <a:avLst/>
          </a:prstGeom>
        </p:spPr>
        <p:txBody>
          <a:bodyPr spcFirstLastPara="1" anchor="b">
            <a:noAutofit/>
          </a:bodyPr>
          <a:lstStyle>
            <a:lvl1pPr lvl="0" rtl="0">
              <a:spcBef>
                <a:spcPts val="0"/>
              </a:spcBef>
              <a:spcAft>
                <a:spcPts val="0"/>
              </a:spcAft>
              <a:buClr>
                <a:schemeClr val="accent4"/>
              </a:buClr>
              <a:buSzPts val="7200"/>
              <a:buNone/>
              <a:defRPr sz="7200">
                <a:solidFill>
                  <a:schemeClr val="accent4"/>
                </a:solidFill>
              </a:defRPr>
            </a:lvl1pPr>
            <a:lvl2pPr lvl="1" rtl="0">
              <a:spcBef>
                <a:spcPts val="0"/>
              </a:spcBef>
              <a:spcAft>
                <a:spcPts val="0"/>
              </a:spcAft>
              <a:buClr>
                <a:schemeClr val="accent4"/>
              </a:buClr>
              <a:buSzPts val="7200"/>
              <a:buNone/>
              <a:defRPr sz="7200">
                <a:solidFill>
                  <a:schemeClr val="accent4"/>
                </a:solidFill>
              </a:defRPr>
            </a:lvl2pPr>
            <a:lvl3pPr lvl="2" rtl="0">
              <a:spcBef>
                <a:spcPts val="0"/>
              </a:spcBef>
              <a:spcAft>
                <a:spcPts val="0"/>
              </a:spcAft>
              <a:buClr>
                <a:schemeClr val="accent4"/>
              </a:buClr>
              <a:buSzPts val="7200"/>
              <a:buNone/>
              <a:defRPr sz="7200">
                <a:solidFill>
                  <a:schemeClr val="accent4"/>
                </a:solidFill>
              </a:defRPr>
            </a:lvl3pPr>
            <a:lvl4pPr lvl="3" rtl="0">
              <a:spcBef>
                <a:spcPts val="0"/>
              </a:spcBef>
              <a:spcAft>
                <a:spcPts val="0"/>
              </a:spcAft>
              <a:buClr>
                <a:schemeClr val="accent4"/>
              </a:buClr>
              <a:buSzPts val="7200"/>
              <a:buNone/>
              <a:defRPr sz="7200">
                <a:solidFill>
                  <a:schemeClr val="accent4"/>
                </a:solidFill>
              </a:defRPr>
            </a:lvl4pPr>
            <a:lvl5pPr lvl="4" rtl="0">
              <a:spcBef>
                <a:spcPts val="0"/>
              </a:spcBef>
              <a:spcAft>
                <a:spcPts val="0"/>
              </a:spcAft>
              <a:buClr>
                <a:schemeClr val="accent4"/>
              </a:buClr>
              <a:buSzPts val="7200"/>
              <a:buNone/>
              <a:defRPr sz="7200">
                <a:solidFill>
                  <a:schemeClr val="accent4"/>
                </a:solidFill>
              </a:defRPr>
            </a:lvl5pPr>
            <a:lvl6pPr lvl="5" rtl="0">
              <a:spcBef>
                <a:spcPts val="0"/>
              </a:spcBef>
              <a:spcAft>
                <a:spcPts val="0"/>
              </a:spcAft>
              <a:buClr>
                <a:schemeClr val="accent4"/>
              </a:buClr>
              <a:buSzPts val="7200"/>
              <a:buNone/>
              <a:defRPr sz="7200">
                <a:solidFill>
                  <a:schemeClr val="accent4"/>
                </a:solidFill>
              </a:defRPr>
            </a:lvl6pPr>
            <a:lvl7pPr lvl="6" rtl="0">
              <a:spcBef>
                <a:spcPts val="0"/>
              </a:spcBef>
              <a:spcAft>
                <a:spcPts val="0"/>
              </a:spcAft>
              <a:buClr>
                <a:schemeClr val="accent4"/>
              </a:buClr>
              <a:buSzPts val="7200"/>
              <a:buNone/>
              <a:defRPr sz="7200">
                <a:solidFill>
                  <a:schemeClr val="accent4"/>
                </a:solidFill>
              </a:defRPr>
            </a:lvl7pPr>
            <a:lvl8pPr lvl="7" rtl="0">
              <a:spcBef>
                <a:spcPts val="0"/>
              </a:spcBef>
              <a:spcAft>
                <a:spcPts val="0"/>
              </a:spcAft>
              <a:buClr>
                <a:schemeClr val="accent4"/>
              </a:buClr>
              <a:buSzPts val="7200"/>
              <a:buNone/>
              <a:defRPr sz="7200">
                <a:solidFill>
                  <a:schemeClr val="accent4"/>
                </a:solidFill>
              </a:defRPr>
            </a:lvl8pPr>
            <a:lvl9pPr lvl="8" rtl="0">
              <a:spcBef>
                <a:spcPts val="0"/>
              </a:spcBef>
              <a:spcAft>
                <a:spcPts val="0"/>
              </a:spcAft>
              <a:buClr>
                <a:schemeClr val="accent4"/>
              </a:buClr>
              <a:buSzPts val="7200"/>
              <a:buNone/>
              <a:defRPr sz="7200">
                <a:solidFill>
                  <a:schemeClr val="accent4"/>
                </a:solidFill>
              </a:defRPr>
            </a:lvl9pPr>
          </a:lstStyle>
          <a:p>
            <a:r>
              <a:rPr lang="en-US"/>
              <a:t>Click to edit Master title style</a:t>
            </a:r>
            <a:endParaRPr/>
          </a:p>
        </p:txBody>
      </p:sp>
    </p:spTree>
    <p:extLst>
      <p:ext uri="{BB962C8B-B14F-4D97-AF65-F5344CB8AC3E}">
        <p14:creationId xmlns:p14="http://schemas.microsoft.com/office/powerpoint/2010/main" val="18338464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and body" type="tx">
  <p:cSld name="Title and body">
    <p:bg>
      <p:bgPr>
        <a:solidFill>
          <a:srgbClr val="0097A7"/>
        </a:solidFill>
        <a:effectLst/>
      </p:bgPr>
    </p:bg>
    <p:spTree>
      <p:nvGrpSpPr>
        <p:cNvPr id="1" name="Shape 24"/>
        <p:cNvGrpSpPr/>
        <p:nvPr/>
      </p:nvGrpSpPr>
      <p:grpSpPr>
        <a:xfrm>
          <a:off x="0" y="0"/>
          <a:ext cx="0" cy="0"/>
          <a:chOff x="0" y="0"/>
          <a:chExt cx="0" cy="0"/>
        </a:xfrm>
      </p:grpSpPr>
      <p:sp>
        <p:nvSpPr>
          <p:cNvPr id="4" name="Google Shape;25;p4">
            <a:extLst>
              <a:ext uri="{FF2B5EF4-FFF2-40B4-BE49-F238E27FC236}">
                <a16:creationId xmlns:a16="http://schemas.microsoft.com/office/drawing/2014/main" id="{434F6B6B-7505-2E42-8879-1C92920039FF}"/>
              </a:ext>
            </a:extLst>
          </p:cNvPr>
          <p:cNvSpPr>
            <a:spLocks/>
          </p:cNvSpPr>
          <p:nvPr/>
        </p:nvSpPr>
        <p:spPr bwMode="auto">
          <a:xfrm>
            <a:off x="-658283" y="-3124200"/>
            <a:ext cx="12850284" cy="11474450"/>
          </a:xfrm>
          <a:custGeom>
            <a:avLst/>
            <a:gdLst>
              <a:gd name="T0" fmla="*/ 9637672 w 234633"/>
              <a:gd name="T1" fmla="*/ 0 h 209532"/>
              <a:gd name="T2" fmla="*/ 4994640 w 234633"/>
              <a:gd name="T3" fmla="*/ 1358816 h 209532"/>
              <a:gd name="T4" fmla="*/ 5126822 w 234633"/>
              <a:gd name="T5" fmla="*/ 1668661 h 209532"/>
              <a:gd name="T6" fmla="*/ 6050285 w 234633"/>
              <a:gd name="T7" fmla="*/ 2126912 h 209532"/>
              <a:gd name="T8" fmla="*/ 6047574 w 234633"/>
              <a:gd name="T9" fmla="*/ 2999878 h 209532"/>
              <a:gd name="T10" fmla="*/ 5875303 w 234633"/>
              <a:gd name="T11" fmla="*/ 3327192 h 209532"/>
              <a:gd name="T12" fmla="*/ 6074643 w 234633"/>
              <a:gd name="T13" fmla="*/ 3430638 h 209532"/>
              <a:gd name="T14" fmla="*/ 6133053 w 234633"/>
              <a:gd name="T15" fmla="*/ 3427571 h 209532"/>
              <a:gd name="T16" fmla="*/ 6133053 w 234633"/>
              <a:gd name="T17" fmla="*/ 3597827 h 209532"/>
              <a:gd name="T18" fmla="*/ 6025845 w 234633"/>
              <a:gd name="T19" fmla="*/ 3505717 h 209532"/>
              <a:gd name="T20" fmla="*/ 5929358 w 234633"/>
              <a:gd name="T21" fmla="*/ 3541093 h 209532"/>
              <a:gd name="T22" fmla="*/ 5997339 w 234633"/>
              <a:gd name="T23" fmla="*/ 4514219 h 209532"/>
              <a:gd name="T24" fmla="*/ 6095551 w 234633"/>
              <a:gd name="T25" fmla="*/ 5382749 h 209532"/>
              <a:gd name="T26" fmla="*/ 6125988 w 234633"/>
              <a:gd name="T27" fmla="*/ 5389868 h 209532"/>
              <a:gd name="T28" fmla="*/ 6216683 w 234633"/>
              <a:gd name="T29" fmla="*/ 5312927 h 209532"/>
              <a:gd name="T30" fmla="*/ 6337815 w 234633"/>
              <a:gd name="T31" fmla="*/ 6089839 h 209532"/>
              <a:gd name="T32" fmla="*/ 6442558 w 234633"/>
              <a:gd name="T33" fmla="*/ 6936574 h 209532"/>
              <a:gd name="T34" fmla="*/ 6377823 w 234633"/>
              <a:gd name="T35" fmla="*/ 6927866 h 209532"/>
              <a:gd name="T36" fmla="*/ 6305037 w 234633"/>
              <a:gd name="T37" fmla="*/ 6940900 h 209532"/>
              <a:gd name="T38" fmla="*/ 6160984 w 234633"/>
              <a:gd name="T39" fmla="*/ 7503911 h 209532"/>
              <a:gd name="T40" fmla="*/ 5938395 w 234633"/>
              <a:gd name="T41" fmla="*/ 8001481 h 209532"/>
              <a:gd name="T42" fmla="*/ 6010442 w 234633"/>
              <a:gd name="T43" fmla="*/ 8042224 h 209532"/>
              <a:gd name="T44" fmla="*/ 5573930 w 234633"/>
              <a:gd name="T45" fmla="*/ 8333231 h 209532"/>
              <a:gd name="T46" fmla="*/ 5608845 w 234633"/>
              <a:gd name="T47" fmla="*/ 8158649 h 209532"/>
              <a:gd name="T48" fmla="*/ 5563661 w 234633"/>
              <a:gd name="T49" fmla="*/ 8127872 h 209532"/>
              <a:gd name="T50" fmla="*/ 5312032 w 234633"/>
              <a:gd name="T51" fmla="*/ 8193532 h 209532"/>
              <a:gd name="T52" fmla="*/ 4849355 w 234633"/>
              <a:gd name="T53" fmla="*/ 8309902 h 209532"/>
              <a:gd name="T54" fmla="*/ 4176987 w 234633"/>
              <a:gd name="T55" fmla="*/ 8275128 h 209532"/>
              <a:gd name="T56" fmla="*/ 3941459 w 234633"/>
              <a:gd name="T57" fmla="*/ 8298293 h 209532"/>
              <a:gd name="T58" fmla="*/ 3967665 w 234633"/>
              <a:gd name="T59" fmla="*/ 8496149 h 209532"/>
              <a:gd name="T60" fmla="*/ 3825790 w 234633"/>
              <a:gd name="T61" fmla="*/ 8505458 h 209532"/>
              <a:gd name="T62" fmla="*/ 3321668 w 234633"/>
              <a:gd name="T63" fmla="*/ 8379779 h 209532"/>
              <a:gd name="T64" fmla="*/ 2858786 w 234633"/>
              <a:gd name="T65" fmla="*/ 8232140 h 209532"/>
              <a:gd name="T66" fmla="*/ 2666963 w 234633"/>
              <a:gd name="T67" fmla="*/ 8240135 h 209532"/>
              <a:gd name="T68" fmla="*/ 1680530 w 234633"/>
              <a:gd name="T69" fmla="*/ 8833703 h 209532"/>
              <a:gd name="T70" fmla="*/ 1644342 w 234633"/>
              <a:gd name="T71" fmla="*/ 8837701 h 209532"/>
              <a:gd name="T72" fmla="*/ 1881267 w 234633"/>
              <a:gd name="T73" fmla="*/ 8461265 h 209532"/>
              <a:gd name="T74" fmla="*/ 2317737 w 234633"/>
              <a:gd name="T75" fmla="*/ 8042334 h 209532"/>
              <a:gd name="T76" fmla="*/ 2570887 w 234633"/>
              <a:gd name="T77" fmla="*/ 7378889 h 209532"/>
              <a:gd name="T78" fmla="*/ 3007398 w 234633"/>
              <a:gd name="T79" fmla="*/ 6761992 h 209532"/>
              <a:gd name="T80" fmla="*/ 3452576 w 234633"/>
              <a:gd name="T81" fmla="*/ 6086937 h 209532"/>
              <a:gd name="T82" fmla="*/ 3330458 w 234633"/>
              <a:gd name="T83" fmla="*/ 5842533 h 209532"/>
              <a:gd name="T84" fmla="*/ 3330458 w 234633"/>
              <a:gd name="T85" fmla="*/ 5842533 h 209532"/>
              <a:gd name="T86" fmla="*/ 3376956 w 234633"/>
              <a:gd name="T87" fmla="*/ 5854033 h 209532"/>
              <a:gd name="T88" fmla="*/ 4212066 w 234633"/>
              <a:gd name="T89" fmla="*/ 5376999 h 209532"/>
              <a:gd name="T90" fmla="*/ 4735904 w 234633"/>
              <a:gd name="T91" fmla="*/ 4620458 h 209532"/>
              <a:gd name="T92" fmla="*/ 5041384 w 234633"/>
              <a:gd name="T93" fmla="*/ 4189917 h 209532"/>
              <a:gd name="T94" fmla="*/ 5512810 w 234633"/>
              <a:gd name="T95" fmla="*/ 3922184 h 209532"/>
              <a:gd name="T96" fmla="*/ 5687381 w 234633"/>
              <a:gd name="T97" fmla="*/ 3491588 h 209532"/>
              <a:gd name="T98" fmla="*/ 5757210 w 234633"/>
              <a:gd name="T99" fmla="*/ 3130760 h 209532"/>
              <a:gd name="T100" fmla="*/ 5686026 w 234633"/>
              <a:gd name="T101" fmla="*/ 3096424 h 209532"/>
              <a:gd name="T102" fmla="*/ 4194527 w 234633"/>
              <a:gd name="T103" fmla="*/ 3677616 h 209532"/>
              <a:gd name="T104" fmla="*/ 2457230 w 234633"/>
              <a:gd name="T105" fmla="*/ 4829650 h 209532"/>
              <a:gd name="T106" fmla="*/ 2457230 w 234633"/>
              <a:gd name="T107" fmla="*/ 4829650 h 209532"/>
              <a:gd name="T108" fmla="*/ 2195167 w 234633"/>
              <a:gd name="T109" fmla="*/ 4980575 h 209532"/>
              <a:gd name="T110" fmla="*/ 1662251 w 234633"/>
              <a:gd name="T111" fmla="*/ 5503609 h 209532"/>
              <a:gd name="T112" fmla="*/ 543965 w 234633"/>
              <a:gd name="T113" fmla="*/ 6468247 h 209532"/>
              <a:gd name="T114" fmla="*/ 0 w 234633"/>
              <a:gd name="T115" fmla="*/ 11474450 h 209532"/>
              <a:gd name="T116" fmla="*/ 9637672 w 234633"/>
              <a:gd name="T117" fmla="*/ 11474450 h 209532"/>
              <a:gd name="T118" fmla="*/ 9637672 w 234633"/>
              <a:gd name="T119" fmla="*/ 0 h 2095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34633" h="209532" extrusionOk="0">
                <a:moveTo>
                  <a:pt x="234632" y="0"/>
                </a:moveTo>
                <a:cubicBezTo>
                  <a:pt x="124967" y="4463"/>
                  <a:pt x="121436" y="20748"/>
                  <a:pt x="121596" y="24813"/>
                </a:cubicBezTo>
                <a:cubicBezTo>
                  <a:pt x="121755" y="28877"/>
                  <a:pt x="124814" y="30471"/>
                  <a:pt x="124814" y="30471"/>
                </a:cubicBezTo>
                <a:cubicBezTo>
                  <a:pt x="124814" y="30471"/>
                  <a:pt x="146977" y="38839"/>
                  <a:pt x="147296" y="38839"/>
                </a:cubicBezTo>
                <a:cubicBezTo>
                  <a:pt x="147615" y="38839"/>
                  <a:pt x="147230" y="54780"/>
                  <a:pt x="147230" y="54780"/>
                </a:cubicBezTo>
                <a:cubicBezTo>
                  <a:pt x="147230" y="54780"/>
                  <a:pt x="142637" y="58366"/>
                  <a:pt x="143036" y="60757"/>
                </a:cubicBezTo>
                <a:cubicBezTo>
                  <a:pt x="143308" y="62387"/>
                  <a:pt x="146123" y="62646"/>
                  <a:pt x="147889" y="62646"/>
                </a:cubicBezTo>
                <a:cubicBezTo>
                  <a:pt x="148715" y="62646"/>
                  <a:pt x="149311" y="62590"/>
                  <a:pt x="149311" y="62590"/>
                </a:cubicBezTo>
                <a:lnTo>
                  <a:pt x="149311" y="65699"/>
                </a:lnTo>
                <a:cubicBezTo>
                  <a:pt x="149311" y="65699"/>
                  <a:pt x="148664" y="64017"/>
                  <a:pt x="146701" y="64017"/>
                </a:cubicBezTo>
                <a:cubicBezTo>
                  <a:pt x="146064" y="64017"/>
                  <a:pt x="145289" y="64194"/>
                  <a:pt x="144352" y="64663"/>
                </a:cubicBezTo>
                <a:cubicBezTo>
                  <a:pt x="140526" y="66575"/>
                  <a:pt x="144572" y="80043"/>
                  <a:pt x="146007" y="82433"/>
                </a:cubicBezTo>
                <a:cubicBezTo>
                  <a:pt x="147441" y="84824"/>
                  <a:pt x="146565" y="97655"/>
                  <a:pt x="148398" y="98293"/>
                </a:cubicBezTo>
                <a:cubicBezTo>
                  <a:pt x="148660" y="98384"/>
                  <a:pt x="148907" y="98423"/>
                  <a:pt x="149139" y="98423"/>
                </a:cubicBezTo>
                <a:cubicBezTo>
                  <a:pt x="150527" y="98423"/>
                  <a:pt x="151347" y="97018"/>
                  <a:pt x="151347" y="97018"/>
                </a:cubicBezTo>
                <a:cubicBezTo>
                  <a:pt x="151347" y="97018"/>
                  <a:pt x="154136" y="105467"/>
                  <a:pt x="154296" y="111205"/>
                </a:cubicBezTo>
                <a:cubicBezTo>
                  <a:pt x="154455" y="116944"/>
                  <a:pt x="156846" y="126667"/>
                  <a:pt x="156846" y="126667"/>
                </a:cubicBezTo>
                <a:cubicBezTo>
                  <a:pt x="156259" y="126550"/>
                  <a:pt x="155728" y="126508"/>
                  <a:pt x="155270" y="126508"/>
                </a:cubicBezTo>
                <a:cubicBezTo>
                  <a:pt x="154173" y="126508"/>
                  <a:pt x="153498" y="126746"/>
                  <a:pt x="153498" y="126746"/>
                </a:cubicBezTo>
                <a:cubicBezTo>
                  <a:pt x="153498" y="126746"/>
                  <a:pt x="150948" y="132565"/>
                  <a:pt x="149991" y="137027"/>
                </a:cubicBezTo>
                <a:cubicBezTo>
                  <a:pt x="149036" y="141491"/>
                  <a:pt x="144572" y="146113"/>
                  <a:pt x="144572" y="146113"/>
                </a:cubicBezTo>
                <a:lnTo>
                  <a:pt x="146326" y="146857"/>
                </a:lnTo>
                <a:cubicBezTo>
                  <a:pt x="144626" y="150470"/>
                  <a:pt x="135699" y="152171"/>
                  <a:pt x="135699" y="152171"/>
                </a:cubicBezTo>
                <a:cubicBezTo>
                  <a:pt x="135699" y="152171"/>
                  <a:pt x="136549" y="150470"/>
                  <a:pt x="136549" y="148983"/>
                </a:cubicBezTo>
                <a:cubicBezTo>
                  <a:pt x="136549" y="148572"/>
                  <a:pt x="136112" y="148421"/>
                  <a:pt x="135449" y="148421"/>
                </a:cubicBezTo>
                <a:cubicBezTo>
                  <a:pt x="133707" y="148421"/>
                  <a:pt x="130401" y="149466"/>
                  <a:pt x="129323" y="149620"/>
                </a:cubicBezTo>
                <a:cubicBezTo>
                  <a:pt x="122747" y="150559"/>
                  <a:pt x="118059" y="151745"/>
                  <a:pt x="118059" y="151745"/>
                </a:cubicBezTo>
                <a:cubicBezTo>
                  <a:pt x="118059" y="151745"/>
                  <a:pt x="108318" y="151110"/>
                  <a:pt x="101690" y="151110"/>
                </a:cubicBezTo>
                <a:cubicBezTo>
                  <a:pt x="98928" y="151110"/>
                  <a:pt x="96707" y="151220"/>
                  <a:pt x="95956" y="151533"/>
                </a:cubicBezTo>
                <a:cubicBezTo>
                  <a:pt x="93405" y="152595"/>
                  <a:pt x="96594" y="155146"/>
                  <a:pt x="96594" y="155146"/>
                </a:cubicBezTo>
                <a:cubicBezTo>
                  <a:pt x="96594" y="155146"/>
                  <a:pt x="95234" y="155316"/>
                  <a:pt x="93140" y="155316"/>
                </a:cubicBezTo>
                <a:cubicBezTo>
                  <a:pt x="89998" y="155316"/>
                  <a:pt x="85203" y="154934"/>
                  <a:pt x="80867" y="153021"/>
                </a:cubicBezTo>
                <a:cubicBezTo>
                  <a:pt x="75794" y="150782"/>
                  <a:pt x="72920" y="150325"/>
                  <a:pt x="69598" y="150325"/>
                </a:cubicBezTo>
                <a:cubicBezTo>
                  <a:pt x="68190" y="150325"/>
                  <a:pt x="66700" y="150407"/>
                  <a:pt x="64928" y="150471"/>
                </a:cubicBezTo>
                <a:cubicBezTo>
                  <a:pt x="58977" y="150683"/>
                  <a:pt x="45588" y="160672"/>
                  <a:pt x="40913" y="161310"/>
                </a:cubicBezTo>
                <a:cubicBezTo>
                  <a:pt x="40548" y="161359"/>
                  <a:pt x="40258" y="161383"/>
                  <a:pt x="40032" y="161383"/>
                </a:cubicBezTo>
                <a:cubicBezTo>
                  <a:pt x="37362" y="161383"/>
                  <a:pt x="43839" y="158036"/>
                  <a:pt x="45800" y="154509"/>
                </a:cubicBezTo>
                <a:cubicBezTo>
                  <a:pt x="47926" y="150683"/>
                  <a:pt x="53452" y="149409"/>
                  <a:pt x="56426" y="146859"/>
                </a:cubicBezTo>
                <a:cubicBezTo>
                  <a:pt x="59402" y="144309"/>
                  <a:pt x="54726" y="138357"/>
                  <a:pt x="62589" y="134744"/>
                </a:cubicBezTo>
                <a:cubicBezTo>
                  <a:pt x="70454" y="131130"/>
                  <a:pt x="72578" y="126029"/>
                  <a:pt x="73216" y="123479"/>
                </a:cubicBezTo>
                <a:cubicBezTo>
                  <a:pt x="73854" y="120928"/>
                  <a:pt x="82354" y="112640"/>
                  <a:pt x="84054" y="111152"/>
                </a:cubicBezTo>
                <a:cubicBezTo>
                  <a:pt x="85754" y="109665"/>
                  <a:pt x="81081" y="106689"/>
                  <a:pt x="81081" y="106689"/>
                </a:cubicBezTo>
                <a:cubicBezTo>
                  <a:pt x="81405" y="106833"/>
                  <a:pt x="81785" y="106899"/>
                  <a:pt x="82213" y="106899"/>
                </a:cubicBezTo>
                <a:cubicBezTo>
                  <a:pt x="86843" y="106899"/>
                  <a:pt x="97097" y="99161"/>
                  <a:pt x="102544" y="98188"/>
                </a:cubicBezTo>
                <a:cubicBezTo>
                  <a:pt x="108495" y="97126"/>
                  <a:pt x="110408" y="86287"/>
                  <a:pt x="115297" y="84373"/>
                </a:cubicBezTo>
                <a:cubicBezTo>
                  <a:pt x="120184" y="82461"/>
                  <a:pt x="122734" y="76511"/>
                  <a:pt x="122734" y="76511"/>
                </a:cubicBezTo>
                <a:cubicBezTo>
                  <a:pt x="122734" y="76511"/>
                  <a:pt x="129961" y="74385"/>
                  <a:pt x="134211" y="71622"/>
                </a:cubicBezTo>
                <a:cubicBezTo>
                  <a:pt x="138461" y="68860"/>
                  <a:pt x="138461" y="63759"/>
                  <a:pt x="138461" y="63759"/>
                </a:cubicBezTo>
                <a:cubicBezTo>
                  <a:pt x="138461" y="63759"/>
                  <a:pt x="142286" y="60570"/>
                  <a:pt x="140161" y="57170"/>
                </a:cubicBezTo>
                <a:cubicBezTo>
                  <a:pt x="139890" y="56735"/>
                  <a:pt x="139292" y="56543"/>
                  <a:pt x="138428" y="56543"/>
                </a:cubicBezTo>
                <a:cubicBezTo>
                  <a:pt x="132525" y="56543"/>
                  <a:pt x="114167" y="65488"/>
                  <a:pt x="102117" y="67156"/>
                </a:cubicBezTo>
                <a:cubicBezTo>
                  <a:pt x="88303" y="69070"/>
                  <a:pt x="59822" y="88193"/>
                  <a:pt x="59822" y="88193"/>
                </a:cubicBezTo>
                <a:cubicBezTo>
                  <a:pt x="59822" y="88193"/>
                  <a:pt x="59822" y="88193"/>
                  <a:pt x="59822" y="88193"/>
                </a:cubicBezTo>
                <a:cubicBezTo>
                  <a:pt x="59822" y="88193"/>
                  <a:pt x="59790" y="88199"/>
                  <a:pt x="53442" y="90949"/>
                </a:cubicBezTo>
                <a:cubicBezTo>
                  <a:pt x="47065" y="93712"/>
                  <a:pt x="40468" y="100500"/>
                  <a:pt x="40468" y="100500"/>
                </a:cubicBezTo>
                <a:cubicBezTo>
                  <a:pt x="34091" y="101988"/>
                  <a:pt x="13243" y="118115"/>
                  <a:pt x="13243" y="118115"/>
                </a:cubicBezTo>
                <a:lnTo>
                  <a:pt x="0" y="209532"/>
                </a:lnTo>
                <a:lnTo>
                  <a:pt x="234632" y="209532"/>
                </a:lnTo>
                <a:lnTo>
                  <a:pt x="234632"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26" name="Google Shape;26;p4"/>
          <p:cNvSpPr txBox="1">
            <a:spLocks noGrp="1"/>
          </p:cNvSpPr>
          <p:nvPr>
            <p:ph type="body" idx="1"/>
          </p:nvPr>
        </p:nvSpPr>
        <p:spPr>
          <a:xfrm>
            <a:off x="1237433" y="2152733"/>
            <a:ext cx="6258000" cy="3319200"/>
          </a:xfrm>
          <a:prstGeom prst="rect">
            <a:avLst/>
          </a:prstGeom>
        </p:spPr>
        <p:txBody>
          <a:bodyPr spcFirstLastPara="1">
            <a:noAutofit/>
          </a:bodyPr>
          <a:lstStyle>
            <a:lvl1pPr marL="457200" lvl="0" indent="-330200">
              <a:spcBef>
                <a:spcPts val="0"/>
              </a:spcBef>
              <a:spcAft>
                <a:spcPts val="0"/>
              </a:spcAft>
              <a:buClr>
                <a:schemeClr val="dk2"/>
              </a:buClr>
              <a:buSzPts val="1600"/>
              <a:buChar char="●"/>
              <a:defRPr>
                <a:solidFill>
                  <a:schemeClr val="dk2"/>
                </a:solidFill>
              </a:defRPr>
            </a:lvl1pPr>
            <a:lvl2pPr marL="914400" lvl="1" indent="-330200">
              <a:spcBef>
                <a:spcPts val="1600"/>
              </a:spcBef>
              <a:spcAft>
                <a:spcPts val="0"/>
              </a:spcAft>
              <a:buClr>
                <a:schemeClr val="dk2"/>
              </a:buClr>
              <a:buSzPts val="1600"/>
              <a:buChar char="○"/>
              <a:defRPr sz="1600">
                <a:solidFill>
                  <a:schemeClr val="dk2"/>
                </a:solidFill>
              </a:defRPr>
            </a:lvl2pPr>
            <a:lvl3pPr marL="1371600" lvl="2" indent="-330200">
              <a:spcBef>
                <a:spcPts val="1600"/>
              </a:spcBef>
              <a:spcAft>
                <a:spcPts val="0"/>
              </a:spcAft>
              <a:buClr>
                <a:schemeClr val="dk2"/>
              </a:buClr>
              <a:buSzPts val="1600"/>
              <a:buChar char="■"/>
              <a:defRPr sz="1600">
                <a:solidFill>
                  <a:schemeClr val="dk2"/>
                </a:solidFill>
              </a:defRPr>
            </a:lvl3pPr>
            <a:lvl4pPr marL="1828800" lvl="3" indent="-330200">
              <a:spcBef>
                <a:spcPts val="1600"/>
              </a:spcBef>
              <a:spcAft>
                <a:spcPts val="0"/>
              </a:spcAft>
              <a:buClr>
                <a:schemeClr val="dk2"/>
              </a:buClr>
              <a:buSzPts val="1600"/>
              <a:buChar char="●"/>
              <a:defRPr sz="1600">
                <a:solidFill>
                  <a:schemeClr val="dk2"/>
                </a:solidFill>
              </a:defRPr>
            </a:lvl4pPr>
            <a:lvl5pPr marL="2286000" lvl="4" indent="-330200">
              <a:spcBef>
                <a:spcPts val="1600"/>
              </a:spcBef>
              <a:spcAft>
                <a:spcPts val="0"/>
              </a:spcAft>
              <a:buClr>
                <a:schemeClr val="dk2"/>
              </a:buClr>
              <a:buSzPts val="1600"/>
              <a:buChar char="○"/>
              <a:defRPr sz="1600">
                <a:solidFill>
                  <a:schemeClr val="dk2"/>
                </a:solidFill>
              </a:defRPr>
            </a:lvl5pPr>
            <a:lvl6pPr marL="2743200" lvl="5" indent="-330200">
              <a:spcBef>
                <a:spcPts val="1600"/>
              </a:spcBef>
              <a:spcAft>
                <a:spcPts val="0"/>
              </a:spcAft>
              <a:buClr>
                <a:schemeClr val="dk2"/>
              </a:buClr>
              <a:buSzPts val="1600"/>
              <a:buChar char="■"/>
              <a:defRPr sz="1600">
                <a:solidFill>
                  <a:schemeClr val="dk2"/>
                </a:solidFill>
              </a:defRPr>
            </a:lvl6pPr>
            <a:lvl7pPr marL="3200400" lvl="6" indent="-330200">
              <a:spcBef>
                <a:spcPts val="1600"/>
              </a:spcBef>
              <a:spcAft>
                <a:spcPts val="0"/>
              </a:spcAft>
              <a:buClr>
                <a:schemeClr val="dk2"/>
              </a:buClr>
              <a:buSzPts val="1600"/>
              <a:buChar char="●"/>
              <a:defRPr sz="1600">
                <a:solidFill>
                  <a:schemeClr val="dk2"/>
                </a:solidFill>
              </a:defRPr>
            </a:lvl7pPr>
            <a:lvl8pPr marL="3657600" lvl="7" indent="-330200">
              <a:spcBef>
                <a:spcPts val="1600"/>
              </a:spcBef>
              <a:spcAft>
                <a:spcPts val="0"/>
              </a:spcAft>
              <a:buClr>
                <a:schemeClr val="dk2"/>
              </a:buClr>
              <a:buSzPts val="1600"/>
              <a:buChar char="○"/>
              <a:defRPr sz="1600">
                <a:solidFill>
                  <a:schemeClr val="dk2"/>
                </a:solidFill>
              </a:defRPr>
            </a:lvl8pPr>
            <a:lvl9pPr marL="4114800" lvl="8" indent="-330200">
              <a:spcBef>
                <a:spcPts val="1600"/>
              </a:spcBef>
              <a:spcAft>
                <a:spcPts val="1600"/>
              </a:spcAft>
              <a:buClr>
                <a:schemeClr val="dk2"/>
              </a:buClr>
              <a:buSzPts val="1600"/>
              <a:buChar char="■"/>
              <a:defRPr sz="1600">
                <a:solidFill>
                  <a:schemeClr val="dk2"/>
                </a:solidFill>
              </a:defRPr>
            </a:lvl9pPr>
          </a:lstStyle>
          <a:p>
            <a:endParaRPr/>
          </a:p>
        </p:txBody>
      </p:sp>
      <p:sp>
        <p:nvSpPr>
          <p:cNvPr id="27" name="Google Shape;27;p4"/>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Tree>
    <p:extLst>
      <p:ext uri="{BB962C8B-B14F-4D97-AF65-F5344CB8AC3E}">
        <p14:creationId xmlns:p14="http://schemas.microsoft.com/office/powerpoint/2010/main" val="275795090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bg>
      <p:bgPr>
        <a:solidFill>
          <a:srgbClr val="FAC86A"/>
        </a:solidFill>
        <a:effectLst/>
      </p:bgPr>
    </p:bg>
    <p:spTree>
      <p:nvGrpSpPr>
        <p:cNvPr id="1" name="Shape 28"/>
        <p:cNvGrpSpPr/>
        <p:nvPr/>
      </p:nvGrpSpPr>
      <p:grpSpPr>
        <a:xfrm>
          <a:off x="0" y="0"/>
          <a:ext cx="0" cy="0"/>
          <a:chOff x="0" y="0"/>
          <a:chExt cx="0" cy="0"/>
        </a:xfrm>
      </p:grpSpPr>
      <p:sp>
        <p:nvSpPr>
          <p:cNvPr id="7" name="Google Shape;29;p5">
            <a:extLst>
              <a:ext uri="{FF2B5EF4-FFF2-40B4-BE49-F238E27FC236}">
                <a16:creationId xmlns:a16="http://schemas.microsoft.com/office/drawing/2014/main" id="{F60D2D35-9DD5-AF49-9847-B33B37A7AD44}"/>
              </a:ext>
            </a:extLst>
          </p:cNvPr>
          <p:cNvSpPr>
            <a:spLocks/>
          </p:cNvSpPr>
          <p:nvPr/>
        </p:nvSpPr>
        <p:spPr bwMode="auto">
          <a:xfrm rot="1083411">
            <a:off x="8536518" y="-125413"/>
            <a:ext cx="6489700" cy="7108826"/>
          </a:xfrm>
          <a:custGeom>
            <a:avLst/>
            <a:gdLst>
              <a:gd name="T0" fmla="*/ 1520031 w 123892"/>
              <a:gd name="T1" fmla="*/ 0 h 135659"/>
              <a:gd name="T2" fmla="*/ 841437 w 123892"/>
              <a:gd name="T3" fmla="*/ 48210 h 135659"/>
              <a:gd name="T4" fmla="*/ 652273 w 123892"/>
              <a:gd name="T5" fmla="*/ 68437 h 135659"/>
              <a:gd name="T6" fmla="*/ 39169 w 123892"/>
              <a:gd name="T7" fmla="*/ 0 h 135659"/>
              <a:gd name="T8" fmla="*/ 39169 w 123892"/>
              <a:gd name="T9" fmla="*/ 0 h 135659"/>
              <a:gd name="T10" fmla="*/ 381628 w 123892"/>
              <a:gd name="T11" fmla="*/ 1235853 h 135659"/>
              <a:gd name="T12" fmla="*/ 1144767 w 123892"/>
              <a:gd name="T13" fmla="*/ 1601306 h 135659"/>
              <a:gd name="T14" fmla="*/ 1281720 w 123892"/>
              <a:gd name="T15" fmla="*/ 1979702 h 135659"/>
              <a:gd name="T16" fmla="*/ 1536139 w 123892"/>
              <a:gd name="T17" fmla="*/ 2423443 h 135659"/>
              <a:gd name="T18" fmla="*/ 1389365 w 123892"/>
              <a:gd name="T19" fmla="*/ 3141196 h 135659"/>
              <a:gd name="T20" fmla="*/ 1709274 w 123892"/>
              <a:gd name="T21" fmla="*/ 3501199 h 135659"/>
              <a:gd name="T22" fmla="*/ 1839430 w 123892"/>
              <a:gd name="T23" fmla="*/ 3467452 h 135659"/>
              <a:gd name="T24" fmla="*/ 2067724 w 123892"/>
              <a:gd name="T25" fmla="*/ 3404097 h 135659"/>
              <a:gd name="T26" fmla="*/ 2207073 w 123892"/>
              <a:gd name="T27" fmla="*/ 3506596 h 135659"/>
              <a:gd name="T28" fmla="*/ 1961022 w 123892"/>
              <a:gd name="T29" fmla="*/ 4385538 h 135659"/>
              <a:gd name="T30" fmla="*/ 2398712 w 123892"/>
              <a:gd name="T31" fmla="*/ 4841070 h 135659"/>
              <a:gd name="T32" fmla="*/ 2330196 w 123892"/>
              <a:gd name="T33" fmla="*/ 5506682 h 135659"/>
              <a:gd name="T34" fmla="*/ 2848856 w 123892"/>
              <a:gd name="T35" fmla="*/ 5897288 h 135659"/>
              <a:gd name="T36" fmla="*/ 2700432 w 123892"/>
              <a:gd name="T37" fmla="*/ 6469048 h 135659"/>
              <a:gd name="T38" fmla="*/ 3239049 w 123892"/>
              <a:gd name="T39" fmla="*/ 7108774 h 135659"/>
              <a:gd name="T40" fmla="*/ 3246670 w 123892"/>
              <a:gd name="T41" fmla="*/ 7108512 h 135659"/>
              <a:gd name="T42" fmla="*/ 4537701 w 123892"/>
              <a:gd name="T43" fmla="*/ 6638726 h 135659"/>
              <a:gd name="T44" fmla="*/ 4753148 w 123892"/>
              <a:gd name="T45" fmla="*/ 6273273 h 135659"/>
              <a:gd name="T46" fmla="*/ 4703568 w 123892"/>
              <a:gd name="T47" fmla="*/ 5633810 h 135659"/>
              <a:gd name="T48" fmla="*/ 4315143 w 123892"/>
              <a:gd name="T49" fmla="*/ 5226016 h 135659"/>
              <a:gd name="T50" fmla="*/ 3886568 w 123892"/>
              <a:gd name="T51" fmla="*/ 5024949 h 135659"/>
              <a:gd name="T52" fmla="*/ 3662439 w 123892"/>
              <a:gd name="T53" fmla="*/ 5046539 h 135659"/>
              <a:gd name="T54" fmla="*/ 3390223 w 123892"/>
              <a:gd name="T55" fmla="*/ 5090399 h 135659"/>
              <a:gd name="T56" fmla="*/ 3246670 w 123892"/>
              <a:gd name="T57" fmla="*/ 4850816 h 135659"/>
              <a:gd name="T58" fmla="*/ 3439724 w 123892"/>
              <a:gd name="T59" fmla="*/ 4367930 h 135659"/>
              <a:gd name="T60" fmla="*/ 3390262 w 123892"/>
              <a:gd name="T61" fmla="*/ 3885044 h 135659"/>
              <a:gd name="T62" fmla="*/ 3501443 w 123892"/>
              <a:gd name="T63" fmla="*/ 3454403 h 135659"/>
              <a:gd name="T64" fmla="*/ 3290160 w 123892"/>
              <a:gd name="T65" fmla="*/ 2814940 h 135659"/>
              <a:gd name="T66" fmla="*/ 3390262 w 123892"/>
              <a:gd name="T67" fmla="*/ 2214621 h 135659"/>
              <a:gd name="T68" fmla="*/ 3036999 w 123892"/>
              <a:gd name="T69" fmla="*/ 1653393 h 135659"/>
              <a:gd name="T70" fmla="*/ 3008359 w 123892"/>
              <a:gd name="T71" fmla="*/ 1066175 h 135659"/>
              <a:gd name="T72" fmla="*/ 2876513 w 123892"/>
              <a:gd name="T73" fmla="*/ 204840 h 135659"/>
              <a:gd name="T74" fmla="*/ 1520031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8" name="Google Shape;30;p5">
            <a:extLst>
              <a:ext uri="{FF2B5EF4-FFF2-40B4-BE49-F238E27FC236}">
                <a16:creationId xmlns:a16="http://schemas.microsoft.com/office/drawing/2014/main" id="{2A3DB2F3-2F00-F04F-A0EF-DDD74747B3A1}"/>
              </a:ext>
            </a:extLst>
          </p:cNvPr>
          <p:cNvSpPr>
            <a:spLocks/>
          </p:cNvSpPr>
          <p:nvPr/>
        </p:nvSpPr>
        <p:spPr bwMode="auto">
          <a:xfrm>
            <a:off x="-306917" y="-125413"/>
            <a:ext cx="6491817" cy="7108826"/>
          </a:xfrm>
          <a:custGeom>
            <a:avLst/>
            <a:gdLst>
              <a:gd name="T0" fmla="*/ 1520527 w 123892"/>
              <a:gd name="T1" fmla="*/ 0 h 135659"/>
              <a:gd name="T2" fmla="*/ 841711 w 123892"/>
              <a:gd name="T3" fmla="*/ 48210 h 135659"/>
              <a:gd name="T4" fmla="*/ 652485 w 123892"/>
              <a:gd name="T5" fmla="*/ 68437 h 135659"/>
              <a:gd name="T6" fmla="*/ 39181 w 123892"/>
              <a:gd name="T7" fmla="*/ 0 h 135659"/>
              <a:gd name="T8" fmla="*/ 39181 w 123892"/>
              <a:gd name="T9" fmla="*/ 0 h 135659"/>
              <a:gd name="T10" fmla="*/ 381753 w 123892"/>
              <a:gd name="T11" fmla="*/ 1235853 h 135659"/>
              <a:gd name="T12" fmla="*/ 1145141 w 123892"/>
              <a:gd name="T13" fmla="*/ 1601306 h 135659"/>
              <a:gd name="T14" fmla="*/ 1282138 w 123892"/>
              <a:gd name="T15" fmla="*/ 1979702 h 135659"/>
              <a:gd name="T16" fmla="*/ 1536640 w 123892"/>
              <a:gd name="T17" fmla="*/ 2423443 h 135659"/>
              <a:gd name="T18" fmla="*/ 1389818 w 123892"/>
              <a:gd name="T19" fmla="*/ 3141196 h 135659"/>
              <a:gd name="T20" fmla="*/ 1709832 w 123892"/>
              <a:gd name="T21" fmla="*/ 3501199 h 135659"/>
              <a:gd name="T22" fmla="*/ 1840030 w 123892"/>
              <a:gd name="T23" fmla="*/ 3467452 h 135659"/>
              <a:gd name="T24" fmla="*/ 2068398 w 123892"/>
              <a:gd name="T25" fmla="*/ 3404097 h 135659"/>
              <a:gd name="T26" fmla="*/ 2207793 w 123892"/>
              <a:gd name="T27" fmla="*/ 3506596 h 135659"/>
              <a:gd name="T28" fmla="*/ 1961661 w 123892"/>
              <a:gd name="T29" fmla="*/ 4385538 h 135659"/>
              <a:gd name="T30" fmla="*/ 2399494 w 123892"/>
              <a:gd name="T31" fmla="*/ 4841070 h 135659"/>
              <a:gd name="T32" fmla="*/ 2330957 w 123892"/>
              <a:gd name="T33" fmla="*/ 5506682 h 135659"/>
              <a:gd name="T34" fmla="*/ 2849785 w 123892"/>
              <a:gd name="T35" fmla="*/ 5897288 h 135659"/>
              <a:gd name="T36" fmla="*/ 2701313 w 123892"/>
              <a:gd name="T37" fmla="*/ 6469048 h 135659"/>
              <a:gd name="T38" fmla="*/ 3240105 w 123892"/>
              <a:gd name="T39" fmla="*/ 7108774 h 135659"/>
              <a:gd name="T40" fmla="*/ 3247730 w 123892"/>
              <a:gd name="T41" fmla="*/ 7108512 h 135659"/>
              <a:gd name="T42" fmla="*/ 4539182 w 123892"/>
              <a:gd name="T43" fmla="*/ 6638726 h 135659"/>
              <a:gd name="T44" fmla="*/ 4754699 w 123892"/>
              <a:gd name="T45" fmla="*/ 6273273 h 135659"/>
              <a:gd name="T46" fmla="*/ 4705103 w 123892"/>
              <a:gd name="T47" fmla="*/ 5633810 h 135659"/>
              <a:gd name="T48" fmla="*/ 4316551 w 123892"/>
              <a:gd name="T49" fmla="*/ 5226016 h 135659"/>
              <a:gd name="T50" fmla="*/ 3887836 w 123892"/>
              <a:gd name="T51" fmla="*/ 5024949 h 135659"/>
              <a:gd name="T52" fmla="*/ 3663634 w 123892"/>
              <a:gd name="T53" fmla="*/ 5046539 h 135659"/>
              <a:gd name="T54" fmla="*/ 3391329 w 123892"/>
              <a:gd name="T55" fmla="*/ 5090399 h 135659"/>
              <a:gd name="T56" fmla="*/ 3247730 w 123892"/>
              <a:gd name="T57" fmla="*/ 4850816 h 135659"/>
              <a:gd name="T58" fmla="*/ 3440846 w 123892"/>
              <a:gd name="T59" fmla="*/ 4367930 h 135659"/>
              <a:gd name="T60" fmla="*/ 3391368 w 123892"/>
              <a:gd name="T61" fmla="*/ 3885044 h 135659"/>
              <a:gd name="T62" fmla="*/ 3502585 w 123892"/>
              <a:gd name="T63" fmla="*/ 3454403 h 135659"/>
              <a:gd name="T64" fmla="*/ 3291234 w 123892"/>
              <a:gd name="T65" fmla="*/ 2814940 h 135659"/>
              <a:gd name="T66" fmla="*/ 3391368 w 123892"/>
              <a:gd name="T67" fmla="*/ 2214621 h 135659"/>
              <a:gd name="T68" fmla="*/ 3037989 w 123892"/>
              <a:gd name="T69" fmla="*/ 1653393 h 135659"/>
              <a:gd name="T70" fmla="*/ 3009340 w 123892"/>
              <a:gd name="T71" fmla="*/ 1066175 h 135659"/>
              <a:gd name="T72" fmla="*/ 2877452 w 123892"/>
              <a:gd name="T73" fmla="*/ 204840 h 135659"/>
              <a:gd name="T74" fmla="*/ 1520527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31" name="Google Shape;31;p5"/>
          <p:cNvSpPr txBox="1">
            <a:spLocks noGrp="1"/>
          </p:cNvSpPr>
          <p:nvPr>
            <p:ph type="body" idx="1"/>
          </p:nvPr>
        </p:nvSpPr>
        <p:spPr>
          <a:xfrm>
            <a:off x="1037603" y="2627500"/>
            <a:ext cx="4749200" cy="3566000"/>
          </a:xfrm>
          <a:prstGeom prst="rect">
            <a:avLst/>
          </a:prstGeom>
        </p:spPr>
        <p:txBody>
          <a:bodyPr spcFirstLastPara="1">
            <a:noAutofit/>
          </a:bodyPr>
          <a:lstStyle>
            <a:lvl1pPr marL="457200" lvl="0" indent="-317500">
              <a:spcBef>
                <a:spcPts val="0"/>
              </a:spcBef>
              <a:spcAft>
                <a:spcPts val="0"/>
              </a:spcAft>
              <a:buSzPts val="1400"/>
              <a:buChar char="●"/>
              <a:defRPr sz="1400"/>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32" name="Google Shape;32;p5"/>
          <p:cNvSpPr txBox="1">
            <a:spLocks noGrp="1"/>
          </p:cNvSpPr>
          <p:nvPr>
            <p:ph type="body" idx="2"/>
          </p:nvPr>
        </p:nvSpPr>
        <p:spPr>
          <a:xfrm>
            <a:off x="6405197" y="2627500"/>
            <a:ext cx="4749200" cy="3566000"/>
          </a:xfrm>
          <a:prstGeom prst="rect">
            <a:avLst/>
          </a:prstGeom>
        </p:spPr>
        <p:txBody>
          <a:bodyPr spcFirstLastPara="1">
            <a:noAutofit/>
          </a:bodyPr>
          <a:lstStyle>
            <a:lvl1pPr marL="457200" lvl="0" indent="-317500">
              <a:spcBef>
                <a:spcPts val="0"/>
              </a:spcBef>
              <a:spcAft>
                <a:spcPts val="0"/>
              </a:spcAft>
              <a:buSzPts val="1400"/>
              <a:buChar char="●"/>
              <a:defRPr sz="1400"/>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33" name="Google Shape;33;p5"/>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34" name="Google Shape;34;p5"/>
          <p:cNvSpPr txBox="1">
            <a:spLocks noGrp="1"/>
          </p:cNvSpPr>
          <p:nvPr>
            <p:ph type="title" idx="3"/>
          </p:nvPr>
        </p:nvSpPr>
        <p:spPr>
          <a:xfrm>
            <a:off x="1037603" y="1750567"/>
            <a:ext cx="3116400" cy="763600"/>
          </a:xfrm>
          <a:prstGeom prst="rect">
            <a:avLst/>
          </a:prstGeom>
        </p:spPr>
        <p:txBody>
          <a:bodyPr spcFirstLastPara="1" anchor="b">
            <a:noAutofit/>
          </a:bodyPr>
          <a:lstStyle>
            <a:lvl1pPr lvl="0" rtl="0">
              <a:spcBef>
                <a:spcPts val="0"/>
              </a:spcBef>
              <a:spcAft>
                <a:spcPts val="0"/>
              </a:spcAft>
              <a:buSzPts val="2000"/>
              <a:buNone/>
              <a:defRPr sz="24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
        <p:nvSpPr>
          <p:cNvPr id="35" name="Google Shape;35;p5"/>
          <p:cNvSpPr txBox="1">
            <a:spLocks noGrp="1"/>
          </p:cNvSpPr>
          <p:nvPr>
            <p:ph type="title" idx="4"/>
          </p:nvPr>
        </p:nvSpPr>
        <p:spPr>
          <a:xfrm>
            <a:off x="6405203" y="1750567"/>
            <a:ext cx="3116400" cy="763600"/>
          </a:xfrm>
          <a:prstGeom prst="rect">
            <a:avLst/>
          </a:prstGeom>
        </p:spPr>
        <p:txBody>
          <a:bodyPr spcFirstLastPara="1" anchor="b">
            <a:noAutofit/>
          </a:bodyPr>
          <a:lstStyle>
            <a:lvl1pPr lvl="0" rtl="0">
              <a:spcBef>
                <a:spcPts val="0"/>
              </a:spcBef>
              <a:spcAft>
                <a:spcPts val="0"/>
              </a:spcAft>
              <a:buSzPts val="2000"/>
              <a:buNone/>
              <a:defRPr sz="2400"/>
            </a:lvl1pPr>
            <a:lvl2pPr lvl="1" rtl="0">
              <a:spcBef>
                <a:spcPts val="0"/>
              </a:spcBef>
              <a:spcAft>
                <a:spcPts val="0"/>
              </a:spcAft>
              <a:buSzPts val="2000"/>
              <a:buNone/>
              <a:defRPr sz="2000"/>
            </a:lvl2pPr>
            <a:lvl3pPr lvl="2" rtl="0">
              <a:spcBef>
                <a:spcPts val="0"/>
              </a:spcBef>
              <a:spcAft>
                <a:spcPts val="0"/>
              </a:spcAft>
              <a:buSzPts val="2000"/>
              <a:buNone/>
              <a:defRPr sz="2000"/>
            </a:lvl3pPr>
            <a:lvl4pPr lvl="3" rtl="0">
              <a:spcBef>
                <a:spcPts val="0"/>
              </a:spcBef>
              <a:spcAft>
                <a:spcPts val="0"/>
              </a:spcAft>
              <a:buSzPts val="2000"/>
              <a:buNone/>
              <a:defRPr sz="2000"/>
            </a:lvl4pPr>
            <a:lvl5pPr lvl="4" rtl="0">
              <a:spcBef>
                <a:spcPts val="0"/>
              </a:spcBef>
              <a:spcAft>
                <a:spcPts val="0"/>
              </a:spcAft>
              <a:buSzPts val="2000"/>
              <a:buNone/>
              <a:defRPr sz="2000"/>
            </a:lvl5pPr>
            <a:lvl6pPr lvl="5" rtl="0">
              <a:spcBef>
                <a:spcPts val="0"/>
              </a:spcBef>
              <a:spcAft>
                <a:spcPts val="0"/>
              </a:spcAft>
              <a:buSzPts val="2000"/>
              <a:buNone/>
              <a:defRPr sz="2000"/>
            </a:lvl6pPr>
            <a:lvl7pPr lvl="6" rtl="0">
              <a:spcBef>
                <a:spcPts val="0"/>
              </a:spcBef>
              <a:spcAft>
                <a:spcPts val="0"/>
              </a:spcAft>
              <a:buSzPts val="2000"/>
              <a:buNone/>
              <a:defRPr sz="2000"/>
            </a:lvl7pPr>
            <a:lvl8pPr lvl="7" rtl="0">
              <a:spcBef>
                <a:spcPts val="0"/>
              </a:spcBef>
              <a:spcAft>
                <a:spcPts val="0"/>
              </a:spcAft>
              <a:buSzPts val="2000"/>
              <a:buNone/>
              <a:defRPr sz="2000"/>
            </a:lvl8pPr>
            <a:lvl9pPr lvl="8" rtl="0">
              <a:spcBef>
                <a:spcPts val="0"/>
              </a:spcBef>
              <a:spcAft>
                <a:spcPts val="0"/>
              </a:spcAft>
              <a:buSzPts val="2000"/>
              <a:buNone/>
              <a:defRPr sz="2000"/>
            </a:lvl9pPr>
          </a:lstStyle>
          <a:p>
            <a:endParaRPr/>
          </a:p>
        </p:txBody>
      </p:sp>
    </p:spTree>
    <p:extLst>
      <p:ext uri="{BB962C8B-B14F-4D97-AF65-F5344CB8AC3E}">
        <p14:creationId xmlns:p14="http://schemas.microsoft.com/office/powerpoint/2010/main" val="102564479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solidFill>
          <a:srgbClr val="FAC86A"/>
        </a:solidFill>
        <a:effectLst/>
      </p:bgPr>
    </p:bg>
    <p:spTree>
      <p:nvGrpSpPr>
        <p:cNvPr id="1" name="Shape 36"/>
        <p:cNvGrpSpPr/>
        <p:nvPr/>
      </p:nvGrpSpPr>
      <p:grpSpPr>
        <a:xfrm>
          <a:off x="0" y="0"/>
          <a:ext cx="0" cy="0"/>
          <a:chOff x="0" y="0"/>
          <a:chExt cx="0" cy="0"/>
        </a:xfrm>
      </p:grpSpPr>
      <p:sp>
        <p:nvSpPr>
          <p:cNvPr id="3" name="Google Shape;38;p6">
            <a:extLst>
              <a:ext uri="{FF2B5EF4-FFF2-40B4-BE49-F238E27FC236}">
                <a16:creationId xmlns:a16="http://schemas.microsoft.com/office/drawing/2014/main" id="{129CA18C-ADCE-0F43-AC11-C0E816A42585}"/>
              </a:ext>
            </a:extLst>
          </p:cNvPr>
          <p:cNvSpPr/>
          <p:nvPr/>
        </p:nvSpPr>
        <p:spPr>
          <a:xfrm rot="1365150">
            <a:off x="-3659717" y="-422275"/>
            <a:ext cx="6489701" cy="7108825"/>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3"/>
          </a:solidFill>
          <a:ln>
            <a:noFill/>
          </a:ln>
        </p:spPr>
        <p:txBody>
          <a:bodyPr spcFirstLastPara="1" lIns="91425" tIns="91425" rIns="91425" bIns="91425" anchor="ctr"/>
          <a:lstStyle/>
          <a:p>
            <a:pPr>
              <a:spcBef>
                <a:spcPts val="0"/>
              </a:spcBef>
              <a:spcAft>
                <a:spcPts val="0"/>
              </a:spcAft>
              <a:defRPr/>
            </a:pPr>
            <a:endParaRPr/>
          </a:p>
        </p:txBody>
      </p:sp>
      <p:sp>
        <p:nvSpPr>
          <p:cNvPr id="37" name="Google Shape;37;p6"/>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203007606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2"/>
        <p:cNvGrpSpPr/>
        <p:nvPr/>
      </p:nvGrpSpPr>
      <p:grpSpPr>
        <a:xfrm>
          <a:off x="0" y="0"/>
          <a:ext cx="0" cy="0"/>
          <a:chOff x="0" y="0"/>
          <a:chExt cx="0" cy="0"/>
        </a:xfrm>
      </p:grpSpPr>
      <p:sp>
        <p:nvSpPr>
          <p:cNvPr id="3" name="Google Shape;44;p8">
            <a:extLst>
              <a:ext uri="{FF2B5EF4-FFF2-40B4-BE49-F238E27FC236}">
                <a16:creationId xmlns:a16="http://schemas.microsoft.com/office/drawing/2014/main" id="{237C7356-3D81-2749-8EC1-5135892A10B0}"/>
              </a:ext>
            </a:extLst>
          </p:cNvPr>
          <p:cNvSpPr>
            <a:spLocks/>
          </p:cNvSpPr>
          <p:nvPr/>
        </p:nvSpPr>
        <p:spPr bwMode="auto">
          <a:xfrm rot="12169021">
            <a:off x="8767234" y="-541338"/>
            <a:ext cx="6618817" cy="7246938"/>
          </a:xfrm>
          <a:custGeom>
            <a:avLst/>
            <a:gdLst>
              <a:gd name="T0" fmla="*/ 1550274 w 123892"/>
              <a:gd name="T1" fmla="*/ 0 h 135659"/>
              <a:gd name="T2" fmla="*/ 858178 w 123892"/>
              <a:gd name="T3" fmla="*/ 49147 h 135659"/>
              <a:gd name="T4" fmla="*/ 665250 w 123892"/>
              <a:gd name="T5" fmla="*/ 69767 h 135659"/>
              <a:gd name="T6" fmla="*/ 39948 w 123892"/>
              <a:gd name="T7" fmla="*/ 0 h 135659"/>
              <a:gd name="T8" fmla="*/ 39948 w 123892"/>
              <a:gd name="T9" fmla="*/ 0 h 135659"/>
              <a:gd name="T10" fmla="*/ 389221 w 123892"/>
              <a:gd name="T11" fmla="*/ 1259863 h 135659"/>
              <a:gd name="T12" fmla="*/ 1167543 w 123892"/>
              <a:gd name="T13" fmla="*/ 1632416 h 135659"/>
              <a:gd name="T14" fmla="*/ 1307221 w 123892"/>
              <a:gd name="T15" fmla="*/ 2018164 h 135659"/>
              <a:gd name="T16" fmla="*/ 1566702 w 123892"/>
              <a:gd name="T17" fmla="*/ 2470526 h 135659"/>
              <a:gd name="T18" fmla="*/ 1417007 w 123892"/>
              <a:gd name="T19" fmla="*/ 3202224 h 135659"/>
              <a:gd name="T20" fmla="*/ 1743281 w 123892"/>
              <a:gd name="T21" fmla="*/ 3569221 h 135659"/>
              <a:gd name="T22" fmla="*/ 1876027 w 123892"/>
              <a:gd name="T23" fmla="*/ 3534818 h 135659"/>
              <a:gd name="T24" fmla="*/ 2108863 w 123892"/>
              <a:gd name="T25" fmla="*/ 3470233 h 135659"/>
              <a:gd name="T26" fmla="*/ 2250984 w 123892"/>
              <a:gd name="T27" fmla="*/ 3574723 h 135659"/>
              <a:gd name="T28" fmla="*/ 2000038 w 123892"/>
              <a:gd name="T29" fmla="*/ 4470741 h 135659"/>
              <a:gd name="T30" fmla="*/ 2446436 w 123892"/>
              <a:gd name="T31" fmla="*/ 4935123 h 135659"/>
              <a:gd name="T32" fmla="*/ 2376557 w 123892"/>
              <a:gd name="T33" fmla="*/ 5613667 h 135659"/>
              <a:gd name="T34" fmla="*/ 2905536 w 123892"/>
              <a:gd name="T35" fmla="*/ 6011862 h 135659"/>
              <a:gd name="T36" fmla="*/ 2754159 w 123892"/>
              <a:gd name="T37" fmla="*/ 6594730 h 135659"/>
              <a:gd name="T38" fmla="*/ 3303492 w 123892"/>
              <a:gd name="T39" fmla="*/ 7246885 h 135659"/>
              <a:gd name="T40" fmla="*/ 3311265 w 123892"/>
              <a:gd name="T41" fmla="*/ 7246617 h 135659"/>
              <a:gd name="T42" fmla="*/ 4627982 w 123892"/>
              <a:gd name="T43" fmla="*/ 6767705 h 135659"/>
              <a:gd name="T44" fmla="*/ 4847715 w 123892"/>
              <a:gd name="T45" fmla="*/ 6395152 h 135659"/>
              <a:gd name="T46" fmla="*/ 4797149 w 123892"/>
              <a:gd name="T47" fmla="*/ 5743265 h 135659"/>
              <a:gd name="T48" fmla="*/ 4400996 w 123892"/>
              <a:gd name="T49" fmla="*/ 5327548 h 135659"/>
              <a:gd name="T50" fmla="*/ 3963894 w 123892"/>
              <a:gd name="T51" fmla="*/ 5122575 h 135659"/>
              <a:gd name="T52" fmla="*/ 3735306 w 123892"/>
              <a:gd name="T53" fmla="*/ 5144584 h 135659"/>
              <a:gd name="T54" fmla="*/ 3457674 w 123892"/>
              <a:gd name="T55" fmla="*/ 5189297 h 135659"/>
              <a:gd name="T56" fmla="*/ 3311265 w 123892"/>
              <a:gd name="T57" fmla="*/ 4945059 h 135659"/>
              <a:gd name="T58" fmla="*/ 3508160 w 123892"/>
              <a:gd name="T59" fmla="*/ 4452792 h 135659"/>
              <a:gd name="T60" fmla="*/ 3457714 w 123892"/>
              <a:gd name="T61" fmla="*/ 3960524 h 135659"/>
              <a:gd name="T62" fmla="*/ 3571107 w 123892"/>
              <a:gd name="T63" fmla="*/ 3521516 h 135659"/>
              <a:gd name="T64" fmla="*/ 3355621 w 123892"/>
              <a:gd name="T65" fmla="*/ 2869629 h 135659"/>
              <a:gd name="T66" fmla="*/ 3457714 w 123892"/>
              <a:gd name="T67" fmla="*/ 2257647 h 135659"/>
              <a:gd name="T68" fmla="*/ 3097422 w 123892"/>
              <a:gd name="T69" fmla="*/ 1685516 h 135659"/>
              <a:gd name="T70" fmla="*/ 3068212 w 123892"/>
              <a:gd name="T71" fmla="*/ 1086888 h 135659"/>
              <a:gd name="T72" fmla="*/ 2933744 w 123892"/>
              <a:gd name="T73" fmla="*/ 208820 h 135659"/>
              <a:gd name="T74" fmla="*/ 1550274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43" name="Google Shape;43;p8"/>
          <p:cNvSpPr txBox="1">
            <a:spLocks noGrp="1"/>
          </p:cNvSpPr>
          <p:nvPr>
            <p:ph type="title"/>
          </p:nvPr>
        </p:nvSpPr>
        <p:spPr>
          <a:xfrm>
            <a:off x="1850800" y="544800"/>
            <a:ext cx="8490400" cy="5454400"/>
          </a:xfrm>
          <a:prstGeom prst="rect">
            <a:avLst/>
          </a:prstGeom>
        </p:spPr>
        <p:txBody>
          <a:bodyPr spcFirstLastPara="1" anchor="ctr">
            <a:noAutofit/>
          </a:bodyPr>
          <a:lstStyle>
            <a:lvl1pPr lvl="0" algn="ctr">
              <a:spcBef>
                <a:spcPts val="0"/>
              </a:spcBef>
              <a:spcAft>
                <a:spcPts val="0"/>
              </a:spcAft>
              <a:buClr>
                <a:schemeClr val="accent1"/>
              </a:buClr>
              <a:buSzPts val="4800"/>
              <a:buNone/>
              <a:defRPr sz="4800">
                <a:solidFill>
                  <a:schemeClr val="accent1"/>
                </a:solidFill>
              </a:defRPr>
            </a:lvl1pPr>
            <a:lvl2pPr lvl="1" algn="ctr">
              <a:spcBef>
                <a:spcPts val="0"/>
              </a:spcBef>
              <a:spcAft>
                <a:spcPts val="0"/>
              </a:spcAft>
              <a:buClr>
                <a:schemeClr val="accent1"/>
              </a:buClr>
              <a:buSzPts val="4800"/>
              <a:buNone/>
              <a:defRPr sz="4800">
                <a:solidFill>
                  <a:schemeClr val="accent1"/>
                </a:solidFill>
              </a:defRPr>
            </a:lvl2pPr>
            <a:lvl3pPr lvl="2" algn="ctr">
              <a:spcBef>
                <a:spcPts val="0"/>
              </a:spcBef>
              <a:spcAft>
                <a:spcPts val="0"/>
              </a:spcAft>
              <a:buClr>
                <a:schemeClr val="accent1"/>
              </a:buClr>
              <a:buSzPts val="4800"/>
              <a:buNone/>
              <a:defRPr sz="4800">
                <a:solidFill>
                  <a:schemeClr val="accent1"/>
                </a:solidFill>
              </a:defRPr>
            </a:lvl3pPr>
            <a:lvl4pPr lvl="3" algn="ctr">
              <a:spcBef>
                <a:spcPts val="0"/>
              </a:spcBef>
              <a:spcAft>
                <a:spcPts val="0"/>
              </a:spcAft>
              <a:buClr>
                <a:schemeClr val="accent1"/>
              </a:buClr>
              <a:buSzPts val="4800"/>
              <a:buNone/>
              <a:defRPr sz="4800">
                <a:solidFill>
                  <a:schemeClr val="accent1"/>
                </a:solidFill>
              </a:defRPr>
            </a:lvl4pPr>
            <a:lvl5pPr lvl="4" algn="ctr">
              <a:spcBef>
                <a:spcPts val="0"/>
              </a:spcBef>
              <a:spcAft>
                <a:spcPts val="0"/>
              </a:spcAft>
              <a:buClr>
                <a:schemeClr val="accent1"/>
              </a:buClr>
              <a:buSzPts val="4800"/>
              <a:buNone/>
              <a:defRPr sz="4800">
                <a:solidFill>
                  <a:schemeClr val="accent1"/>
                </a:solidFill>
              </a:defRPr>
            </a:lvl5pPr>
            <a:lvl6pPr lvl="5" algn="ctr">
              <a:spcBef>
                <a:spcPts val="0"/>
              </a:spcBef>
              <a:spcAft>
                <a:spcPts val="0"/>
              </a:spcAft>
              <a:buClr>
                <a:schemeClr val="accent1"/>
              </a:buClr>
              <a:buSzPts val="4800"/>
              <a:buNone/>
              <a:defRPr sz="4800">
                <a:solidFill>
                  <a:schemeClr val="accent1"/>
                </a:solidFill>
              </a:defRPr>
            </a:lvl6pPr>
            <a:lvl7pPr lvl="6" algn="ctr">
              <a:spcBef>
                <a:spcPts val="0"/>
              </a:spcBef>
              <a:spcAft>
                <a:spcPts val="0"/>
              </a:spcAft>
              <a:buClr>
                <a:schemeClr val="accent1"/>
              </a:buClr>
              <a:buSzPts val="4800"/>
              <a:buNone/>
              <a:defRPr sz="4800">
                <a:solidFill>
                  <a:schemeClr val="accent1"/>
                </a:solidFill>
              </a:defRPr>
            </a:lvl7pPr>
            <a:lvl8pPr lvl="7" algn="ctr">
              <a:spcBef>
                <a:spcPts val="0"/>
              </a:spcBef>
              <a:spcAft>
                <a:spcPts val="0"/>
              </a:spcAft>
              <a:buClr>
                <a:schemeClr val="accent1"/>
              </a:buClr>
              <a:buSzPts val="4800"/>
              <a:buNone/>
              <a:defRPr sz="4800">
                <a:solidFill>
                  <a:schemeClr val="accent1"/>
                </a:solidFill>
              </a:defRPr>
            </a:lvl8pPr>
            <a:lvl9pPr lvl="8" algn="ctr">
              <a:spcBef>
                <a:spcPts val="0"/>
              </a:spcBef>
              <a:spcAft>
                <a:spcPts val="0"/>
              </a:spcAft>
              <a:buClr>
                <a:schemeClr val="accent1"/>
              </a:buClr>
              <a:buSzPts val="4800"/>
              <a:buNone/>
              <a:defRPr sz="4800">
                <a:solidFill>
                  <a:schemeClr val="accent1"/>
                </a:solidFill>
              </a:defRPr>
            </a:lvl9pPr>
          </a:lstStyle>
          <a:p>
            <a:endParaRPr/>
          </a:p>
        </p:txBody>
      </p:sp>
    </p:spTree>
    <p:extLst>
      <p:ext uri="{BB962C8B-B14F-4D97-AF65-F5344CB8AC3E}">
        <p14:creationId xmlns:p14="http://schemas.microsoft.com/office/powerpoint/2010/main" val="172885264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bg>
      <p:bgPr>
        <a:solidFill>
          <a:srgbClr val="0097A7"/>
        </a:solidFill>
        <a:effectLst/>
      </p:bgPr>
    </p:bg>
    <p:spTree>
      <p:nvGrpSpPr>
        <p:cNvPr id="1" name="Shape 45"/>
        <p:cNvGrpSpPr/>
        <p:nvPr/>
      </p:nvGrpSpPr>
      <p:grpSpPr>
        <a:xfrm>
          <a:off x="0" y="0"/>
          <a:ext cx="0" cy="0"/>
          <a:chOff x="0" y="0"/>
          <a:chExt cx="0" cy="0"/>
        </a:xfrm>
      </p:grpSpPr>
      <p:sp>
        <p:nvSpPr>
          <p:cNvPr id="5" name="Google Shape;46;p9">
            <a:extLst>
              <a:ext uri="{FF2B5EF4-FFF2-40B4-BE49-F238E27FC236}">
                <a16:creationId xmlns:a16="http://schemas.microsoft.com/office/drawing/2014/main" id="{4BCF4CFA-E168-6441-A30F-5DA4A395C498}"/>
              </a:ext>
            </a:extLst>
          </p:cNvPr>
          <p:cNvSpPr>
            <a:spLocks/>
          </p:cNvSpPr>
          <p:nvPr/>
        </p:nvSpPr>
        <p:spPr bwMode="auto">
          <a:xfrm>
            <a:off x="-785284" y="-601663"/>
            <a:ext cx="13112751" cy="7581901"/>
          </a:xfrm>
          <a:custGeom>
            <a:avLst/>
            <a:gdLst>
              <a:gd name="T0" fmla="*/ 9834521 w 234633"/>
              <a:gd name="T1" fmla="*/ 0 h 209532"/>
              <a:gd name="T2" fmla="*/ 5096655 w 234633"/>
              <a:gd name="T3" fmla="*/ 897857 h 209532"/>
              <a:gd name="T4" fmla="*/ 5231537 w 234633"/>
              <a:gd name="T5" fmla="*/ 1102591 h 209532"/>
              <a:gd name="T6" fmla="*/ 6173862 w 234633"/>
              <a:gd name="T7" fmla="*/ 1405387 h 209532"/>
              <a:gd name="T8" fmla="*/ 6171096 w 234633"/>
              <a:gd name="T9" fmla="*/ 1982211 h 209532"/>
              <a:gd name="T10" fmla="*/ 5995306 w 234633"/>
              <a:gd name="T11" fmla="*/ 2198488 h 209532"/>
              <a:gd name="T12" fmla="*/ 6198718 w 234633"/>
              <a:gd name="T13" fmla="*/ 2266841 h 209532"/>
              <a:gd name="T14" fmla="*/ 6258320 w 234633"/>
              <a:gd name="T15" fmla="*/ 2264815 h 209532"/>
              <a:gd name="T16" fmla="*/ 6258320 w 234633"/>
              <a:gd name="T17" fmla="*/ 2377314 h 209532"/>
              <a:gd name="T18" fmla="*/ 6148923 w 234633"/>
              <a:gd name="T19" fmla="*/ 2316451 h 209532"/>
              <a:gd name="T20" fmla="*/ 6050465 w 234633"/>
              <a:gd name="T21" fmla="*/ 2339826 h 209532"/>
              <a:gd name="T22" fmla="*/ 6119834 w 234633"/>
              <a:gd name="T23" fmla="*/ 2982832 h 209532"/>
              <a:gd name="T24" fmla="*/ 6220052 w 234633"/>
              <a:gd name="T25" fmla="*/ 3556725 h 209532"/>
              <a:gd name="T26" fmla="*/ 6251111 w 234633"/>
              <a:gd name="T27" fmla="*/ 3561429 h 209532"/>
              <a:gd name="T28" fmla="*/ 6343658 w 234633"/>
              <a:gd name="T29" fmla="*/ 3510590 h 209532"/>
              <a:gd name="T30" fmla="*/ 6467265 w 234633"/>
              <a:gd name="T31" fmla="*/ 4023945 h 209532"/>
              <a:gd name="T32" fmla="*/ 6574147 w 234633"/>
              <a:gd name="T33" fmla="*/ 4583437 h 209532"/>
              <a:gd name="T34" fmla="*/ 6508090 w 234633"/>
              <a:gd name="T35" fmla="*/ 4577683 h 209532"/>
              <a:gd name="T36" fmla="*/ 6433817 w 234633"/>
              <a:gd name="T37" fmla="*/ 4586295 h 209532"/>
              <a:gd name="T38" fmla="*/ 6286822 w 234633"/>
              <a:gd name="T39" fmla="*/ 4958313 h 209532"/>
              <a:gd name="T40" fmla="*/ 6059687 w 234633"/>
              <a:gd name="T41" fmla="*/ 5287089 h 209532"/>
              <a:gd name="T42" fmla="*/ 6133205 w 234633"/>
              <a:gd name="T43" fmla="*/ 5314010 h 209532"/>
              <a:gd name="T44" fmla="*/ 5687778 w 234633"/>
              <a:gd name="T45" fmla="*/ 5506297 h 209532"/>
              <a:gd name="T46" fmla="*/ 5723405 w 234633"/>
              <a:gd name="T47" fmla="*/ 5390940 h 209532"/>
              <a:gd name="T48" fmla="*/ 5677299 w 234633"/>
              <a:gd name="T49" fmla="*/ 5370604 h 209532"/>
              <a:gd name="T50" fmla="*/ 5420530 w 234633"/>
              <a:gd name="T51" fmla="*/ 5413989 h 209532"/>
              <a:gd name="T52" fmla="*/ 4948403 w 234633"/>
              <a:gd name="T53" fmla="*/ 5490882 h 209532"/>
              <a:gd name="T54" fmla="*/ 4262302 w 234633"/>
              <a:gd name="T55" fmla="*/ 5467905 h 209532"/>
              <a:gd name="T56" fmla="*/ 4021963 w 234633"/>
              <a:gd name="T57" fmla="*/ 5483211 h 209532"/>
              <a:gd name="T58" fmla="*/ 4048705 w 234633"/>
              <a:gd name="T59" fmla="*/ 5613947 h 209532"/>
              <a:gd name="T60" fmla="*/ 3903932 w 234633"/>
              <a:gd name="T61" fmla="*/ 5620099 h 209532"/>
              <a:gd name="T62" fmla="*/ 3389513 w 234633"/>
              <a:gd name="T63" fmla="*/ 5537054 h 209532"/>
              <a:gd name="T64" fmla="*/ 2917177 w 234633"/>
              <a:gd name="T65" fmla="*/ 5439500 h 209532"/>
              <a:gd name="T66" fmla="*/ 2721435 w 234633"/>
              <a:gd name="T67" fmla="*/ 5444783 h 209532"/>
              <a:gd name="T68" fmla="*/ 1714855 w 234633"/>
              <a:gd name="T69" fmla="*/ 5836991 h 209532"/>
              <a:gd name="T70" fmla="*/ 1677928 w 234633"/>
              <a:gd name="T71" fmla="*/ 5839633 h 209532"/>
              <a:gd name="T72" fmla="*/ 1919692 w 234633"/>
              <a:gd name="T73" fmla="*/ 5590898 h 209532"/>
              <a:gd name="T74" fmla="*/ 2365077 w 234633"/>
              <a:gd name="T75" fmla="*/ 5314083 h 209532"/>
              <a:gd name="T76" fmla="*/ 2623397 w 234633"/>
              <a:gd name="T77" fmla="*/ 4875702 h 209532"/>
              <a:gd name="T78" fmla="*/ 3068824 w 234633"/>
              <a:gd name="T79" fmla="*/ 4468079 h 209532"/>
              <a:gd name="T80" fmla="*/ 3523095 w 234633"/>
              <a:gd name="T81" fmla="*/ 4022027 h 209532"/>
              <a:gd name="T82" fmla="*/ 3398483 w 234633"/>
              <a:gd name="T83" fmla="*/ 3860534 h 209532"/>
              <a:gd name="T84" fmla="*/ 3398483 w 234633"/>
              <a:gd name="T85" fmla="*/ 3860534 h 209532"/>
              <a:gd name="T86" fmla="*/ 3445930 w 234633"/>
              <a:gd name="T87" fmla="*/ 3868133 h 209532"/>
              <a:gd name="T88" fmla="*/ 4298097 w 234633"/>
              <a:gd name="T89" fmla="*/ 3552926 h 209532"/>
              <a:gd name="T90" fmla="*/ 4832635 w 234633"/>
              <a:gd name="T91" fmla="*/ 3053031 h 209532"/>
              <a:gd name="T92" fmla="*/ 5144354 w 234633"/>
              <a:gd name="T93" fmla="*/ 2768545 h 209532"/>
              <a:gd name="T94" fmla="*/ 5625409 w 234633"/>
              <a:gd name="T95" fmla="*/ 2591637 h 209532"/>
              <a:gd name="T96" fmla="*/ 5803546 w 234633"/>
              <a:gd name="T97" fmla="*/ 2307115 h 209532"/>
              <a:gd name="T98" fmla="*/ 5874801 w 234633"/>
              <a:gd name="T99" fmla="*/ 2068693 h 209532"/>
              <a:gd name="T100" fmla="*/ 5802163 w 234633"/>
              <a:gd name="T101" fmla="*/ 2046005 h 209532"/>
              <a:gd name="T102" fmla="*/ 4280200 w 234633"/>
              <a:gd name="T103" fmla="*/ 2430035 h 209532"/>
              <a:gd name="T104" fmla="*/ 2507419 w 234633"/>
              <a:gd name="T105" fmla="*/ 3191258 h 209532"/>
              <a:gd name="T106" fmla="*/ 2507419 w 234633"/>
              <a:gd name="T107" fmla="*/ 3191258 h 209532"/>
              <a:gd name="T108" fmla="*/ 2240003 w 234633"/>
              <a:gd name="T109" fmla="*/ 3290983 h 209532"/>
              <a:gd name="T110" fmla="*/ 1696203 w 234633"/>
              <a:gd name="T111" fmla="*/ 3636586 h 209532"/>
              <a:gd name="T112" fmla="*/ 555076 w 234633"/>
              <a:gd name="T113" fmla="*/ 4273983 h 209532"/>
              <a:gd name="T114" fmla="*/ 0 w 234633"/>
              <a:gd name="T115" fmla="*/ 7581901 h 209532"/>
              <a:gd name="T116" fmla="*/ 9834521 w 234633"/>
              <a:gd name="T117" fmla="*/ 7581901 h 209532"/>
              <a:gd name="T118" fmla="*/ 9834521 w 234633"/>
              <a:gd name="T119" fmla="*/ 0 h 2095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34633" h="209532" extrusionOk="0">
                <a:moveTo>
                  <a:pt x="234632" y="0"/>
                </a:moveTo>
                <a:cubicBezTo>
                  <a:pt x="124967" y="4463"/>
                  <a:pt x="121436" y="20748"/>
                  <a:pt x="121596" y="24813"/>
                </a:cubicBezTo>
                <a:cubicBezTo>
                  <a:pt x="121755" y="28877"/>
                  <a:pt x="124814" y="30471"/>
                  <a:pt x="124814" y="30471"/>
                </a:cubicBezTo>
                <a:cubicBezTo>
                  <a:pt x="124814" y="30471"/>
                  <a:pt x="146977" y="38839"/>
                  <a:pt x="147296" y="38839"/>
                </a:cubicBezTo>
                <a:cubicBezTo>
                  <a:pt x="147615" y="38839"/>
                  <a:pt x="147230" y="54780"/>
                  <a:pt x="147230" y="54780"/>
                </a:cubicBezTo>
                <a:cubicBezTo>
                  <a:pt x="147230" y="54780"/>
                  <a:pt x="142637" y="58366"/>
                  <a:pt x="143036" y="60757"/>
                </a:cubicBezTo>
                <a:cubicBezTo>
                  <a:pt x="143308" y="62387"/>
                  <a:pt x="146123" y="62646"/>
                  <a:pt x="147889" y="62646"/>
                </a:cubicBezTo>
                <a:cubicBezTo>
                  <a:pt x="148715" y="62646"/>
                  <a:pt x="149311" y="62590"/>
                  <a:pt x="149311" y="62590"/>
                </a:cubicBezTo>
                <a:lnTo>
                  <a:pt x="149311" y="65699"/>
                </a:lnTo>
                <a:cubicBezTo>
                  <a:pt x="149311" y="65699"/>
                  <a:pt x="148664" y="64017"/>
                  <a:pt x="146701" y="64017"/>
                </a:cubicBezTo>
                <a:cubicBezTo>
                  <a:pt x="146064" y="64017"/>
                  <a:pt x="145289" y="64194"/>
                  <a:pt x="144352" y="64663"/>
                </a:cubicBezTo>
                <a:cubicBezTo>
                  <a:pt x="140526" y="66575"/>
                  <a:pt x="144572" y="80043"/>
                  <a:pt x="146007" y="82433"/>
                </a:cubicBezTo>
                <a:cubicBezTo>
                  <a:pt x="147441" y="84824"/>
                  <a:pt x="146565" y="97655"/>
                  <a:pt x="148398" y="98293"/>
                </a:cubicBezTo>
                <a:cubicBezTo>
                  <a:pt x="148660" y="98384"/>
                  <a:pt x="148907" y="98423"/>
                  <a:pt x="149139" y="98423"/>
                </a:cubicBezTo>
                <a:cubicBezTo>
                  <a:pt x="150527" y="98423"/>
                  <a:pt x="151347" y="97018"/>
                  <a:pt x="151347" y="97018"/>
                </a:cubicBezTo>
                <a:cubicBezTo>
                  <a:pt x="151347" y="97018"/>
                  <a:pt x="154136" y="105467"/>
                  <a:pt x="154296" y="111205"/>
                </a:cubicBezTo>
                <a:cubicBezTo>
                  <a:pt x="154455" y="116944"/>
                  <a:pt x="156846" y="126667"/>
                  <a:pt x="156846" y="126667"/>
                </a:cubicBezTo>
                <a:cubicBezTo>
                  <a:pt x="156259" y="126550"/>
                  <a:pt x="155728" y="126508"/>
                  <a:pt x="155270" y="126508"/>
                </a:cubicBezTo>
                <a:cubicBezTo>
                  <a:pt x="154173" y="126508"/>
                  <a:pt x="153498" y="126746"/>
                  <a:pt x="153498" y="126746"/>
                </a:cubicBezTo>
                <a:cubicBezTo>
                  <a:pt x="153498" y="126746"/>
                  <a:pt x="150948" y="132565"/>
                  <a:pt x="149991" y="137027"/>
                </a:cubicBezTo>
                <a:cubicBezTo>
                  <a:pt x="149036" y="141491"/>
                  <a:pt x="144572" y="146113"/>
                  <a:pt x="144572" y="146113"/>
                </a:cubicBezTo>
                <a:lnTo>
                  <a:pt x="146326" y="146857"/>
                </a:lnTo>
                <a:cubicBezTo>
                  <a:pt x="144626" y="150470"/>
                  <a:pt x="135699" y="152171"/>
                  <a:pt x="135699" y="152171"/>
                </a:cubicBezTo>
                <a:cubicBezTo>
                  <a:pt x="135699" y="152171"/>
                  <a:pt x="136549" y="150470"/>
                  <a:pt x="136549" y="148983"/>
                </a:cubicBezTo>
                <a:cubicBezTo>
                  <a:pt x="136549" y="148572"/>
                  <a:pt x="136112" y="148421"/>
                  <a:pt x="135449" y="148421"/>
                </a:cubicBezTo>
                <a:cubicBezTo>
                  <a:pt x="133707" y="148421"/>
                  <a:pt x="130401" y="149466"/>
                  <a:pt x="129323" y="149620"/>
                </a:cubicBezTo>
                <a:cubicBezTo>
                  <a:pt x="122747" y="150559"/>
                  <a:pt x="118059" y="151745"/>
                  <a:pt x="118059" y="151745"/>
                </a:cubicBezTo>
                <a:cubicBezTo>
                  <a:pt x="118059" y="151745"/>
                  <a:pt x="108318" y="151110"/>
                  <a:pt x="101690" y="151110"/>
                </a:cubicBezTo>
                <a:cubicBezTo>
                  <a:pt x="98928" y="151110"/>
                  <a:pt x="96707" y="151220"/>
                  <a:pt x="95956" y="151533"/>
                </a:cubicBezTo>
                <a:cubicBezTo>
                  <a:pt x="93405" y="152595"/>
                  <a:pt x="96594" y="155146"/>
                  <a:pt x="96594" y="155146"/>
                </a:cubicBezTo>
                <a:cubicBezTo>
                  <a:pt x="96594" y="155146"/>
                  <a:pt x="95234" y="155316"/>
                  <a:pt x="93140" y="155316"/>
                </a:cubicBezTo>
                <a:cubicBezTo>
                  <a:pt x="89998" y="155316"/>
                  <a:pt x="85203" y="154934"/>
                  <a:pt x="80867" y="153021"/>
                </a:cubicBezTo>
                <a:cubicBezTo>
                  <a:pt x="75794" y="150782"/>
                  <a:pt x="72920" y="150325"/>
                  <a:pt x="69598" y="150325"/>
                </a:cubicBezTo>
                <a:cubicBezTo>
                  <a:pt x="68190" y="150325"/>
                  <a:pt x="66700" y="150407"/>
                  <a:pt x="64928" y="150471"/>
                </a:cubicBezTo>
                <a:cubicBezTo>
                  <a:pt x="58977" y="150683"/>
                  <a:pt x="45588" y="160672"/>
                  <a:pt x="40913" y="161310"/>
                </a:cubicBezTo>
                <a:cubicBezTo>
                  <a:pt x="40548" y="161359"/>
                  <a:pt x="40258" y="161383"/>
                  <a:pt x="40032" y="161383"/>
                </a:cubicBezTo>
                <a:cubicBezTo>
                  <a:pt x="37362" y="161383"/>
                  <a:pt x="43839" y="158036"/>
                  <a:pt x="45800" y="154509"/>
                </a:cubicBezTo>
                <a:cubicBezTo>
                  <a:pt x="47926" y="150683"/>
                  <a:pt x="53452" y="149409"/>
                  <a:pt x="56426" y="146859"/>
                </a:cubicBezTo>
                <a:cubicBezTo>
                  <a:pt x="59402" y="144309"/>
                  <a:pt x="54726" y="138357"/>
                  <a:pt x="62589" y="134744"/>
                </a:cubicBezTo>
                <a:cubicBezTo>
                  <a:pt x="70454" y="131130"/>
                  <a:pt x="72578" y="126029"/>
                  <a:pt x="73216" y="123479"/>
                </a:cubicBezTo>
                <a:cubicBezTo>
                  <a:pt x="73854" y="120928"/>
                  <a:pt x="82354" y="112640"/>
                  <a:pt x="84054" y="111152"/>
                </a:cubicBezTo>
                <a:cubicBezTo>
                  <a:pt x="85754" y="109665"/>
                  <a:pt x="81081" y="106689"/>
                  <a:pt x="81081" y="106689"/>
                </a:cubicBezTo>
                <a:cubicBezTo>
                  <a:pt x="81405" y="106833"/>
                  <a:pt x="81785" y="106899"/>
                  <a:pt x="82213" y="106899"/>
                </a:cubicBezTo>
                <a:cubicBezTo>
                  <a:pt x="86843" y="106899"/>
                  <a:pt x="97097" y="99161"/>
                  <a:pt x="102544" y="98188"/>
                </a:cubicBezTo>
                <a:cubicBezTo>
                  <a:pt x="108495" y="97126"/>
                  <a:pt x="110408" y="86287"/>
                  <a:pt x="115297" y="84373"/>
                </a:cubicBezTo>
                <a:cubicBezTo>
                  <a:pt x="120184" y="82461"/>
                  <a:pt x="122734" y="76511"/>
                  <a:pt x="122734" y="76511"/>
                </a:cubicBezTo>
                <a:cubicBezTo>
                  <a:pt x="122734" y="76511"/>
                  <a:pt x="129961" y="74385"/>
                  <a:pt x="134211" y="71622"/>
                </a:cubicBezTo>
                <a:cubicBezTo>
                  <a:pt x="138461" y="68860"/>
                  <a:pt x="138461" y="63759"/>
                  <a:pt x="138461" y="63759"/>
                </a:cubicBezTo>
                <a:cubicBezTo>
                  <a:pt x="138461" y="63759"/>
                  <a:pt x="142286" y="60570"/>
                  <a:pt x="140161" y="57170"/>
                </a:cubicBezTo>
                <a:cubicBezTo>
                  <a:pt x="139890" y="56735"/>
                  <a:pt x="139292" y="56543"/>
                  <a:pt x="138428" y="56543"/>
                </a:cubicBezTo>
                <a:cubicBezTo>
                  <a:pt x="132525" y="56543"/>
                  <a:pt x="114167" y="65488"/>
                  <a:pt x="102117" y="67156"/>
                </a:cubicBezTo>
                <a:cubicBezTo>
                  <a:pt x="88303" y="69070"/>
                  <a:pt x="59822" y="88193"/>
                  <a:pt x="59822" y="88193"/>
                </a:cubicBezTo>
                <a:cubicBezTo>
                  <a:pt x="59822" y="88193"/>
                  <a:pt x="59822" y="88193"/>
                  <a:pt x="59822" y="88193"/>
                </a:cubicBezTo>
                <a:cubicBezTo>
                  <a:pt x="59822" y="88193"/>
                  <a:pt x="59790" y="88199"/>
                  <a:pt x="53442" y="90949"/>
                </a:cubicBezTo>
                <a:cubicBezTo>
                  <a:pt x="47065" y="93712"/>
                  <a:pt x="40468" y="100500"/>
                  <a:pt x="40468" y="100500"/>
                </a:cubicBezTo>
                <a:cubicBezTo>
                  <a:pt x="34091" y="101988"/>
                  <a:pt x="13243" y="118115"/>
                  <a:pt x="13243" y="118115"/>
                </a:cubicBezTo>
                <a:lnTo>
                  <a:pt x="0" y="209532"/>
                </a:lnTo>
                <a:lnTo>
                  <a:pt x="234632" y="209532"/>
                </a:lnTo>
                <a:lnTo>
                  <a:pt x="234632"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47" name="Google Shape;47;p9"/>
          <p:cNvSpPr txBox="1">
            <a:spLocks noGrp="1"/>
          </p:cNvSpPr>
          <p:nvPr>
            <p:ph type="subTitle" idx="1"/>
          </p:nvPr>
        </p:nvSpPr>
        <p:spPr>
          <a:xfrm>
            <a:off x="6312133" y="965433"/>
            <a:ext cx="4154000" cy="1646800"/>
          </a:xfrm>
          <a:prstGeom prst="rect">
            <a:avLst/>
          </a:prstGeom>
        </p:spPr>
        <p:txBody>
          <a:bodyPr spcFirstLastPara="1" anchor="b">
            <a:noAutofit/>
          </a:bodyPr>
          <a:lstStyle>
            <a:lvl1pPr lvl="0">
              <a:lnSpc>
                <a:spcPct val="100000"/>
              </a:lnSpc>
              <a:spcBef>
                <a:spcPts val="0"/>
              </a:spcBef>
              <a:spcAft>
                <a:spcPts val="0"/>
              </a:spcAft>
              <a:buClr>
                <a:schemeClr val="dk2"/>
              </a:buClr>
              <a:buSzPts val="2100"/>
              <a:buNone/>
              <a:defRPr sz="2100" b="1">
                <a:solidFill>
                  <a:schemeClr val="dk2"/>
                </a:solidFill>
              </a:defRPr>
            </a:lvl1pPr>
            <a:lvl2pPr lvl="1">
              <a:lnSpc>
                <a:spcPct val="100000"/>
              </a:lnSpc>
              <a:spcBef>
                <a:spcPts val="0"/>
              </a:spcBef>
              <a:spcAft>
                <a:spcPts val="0"/>
              </a:spcAft>
              <a:buClr>
                <a:schemeClr val="dk2"/>
              </a:buClr>
              <a:buSzPts val="2100"/>
              <a:buNone/>
              <a:defRPr sz="2100" b="1">
                <a:solidFill>
                  <a:schemeClr val="dk2"/>
                </a:solidFill>
              </a:defRPr>
            </a:lvl2pPr>
            <a:lvl3pPr lvl="2">
              <a:lnSpc>
                <a:spcPct val="100000"/>
              </a:lnSpc>
              <a:spcBef>
                <a:spcPts val="0"/>
              </a:spcBef>
              <a:spcAft>
                <a:spcPts val="0"/>
              </a:spcAft>
              <a:buClr>
                <a:schemeClr val="dk2"/>
              </a:buClr>
              <a:buSzPts val="2100"/>
              <a:buNone/>
              <a:defRPr sz="2100" b="1">
                <a:solidFill>
                  <a:schemeClr val="dk2"/>
                </a:solidFill>
              </a:defRPr>
            </a:lvl3pPr>
            <a:lvl4pPr lvl="3">
              <a:lnSpc>
                <a:spcPct val="100000"/>
              </a:lnSpc>
              <a:spcBef>
                <a:spcPts val="0"/>
              </a:spcBef>
              <a:spcAft>
                <a:spcPts val="0"/>
              </a:spcAft>
              <a:buClr>
                <a:schemeClr val="dk2"/>
              </a:buClr>
              <a:buSzPts val="2100"/>
              <a:buNone/>
              <a:defRPr sz="2100" b="1">
                <a:solidFill>
                  <a:schemeClr val="dk2"/>
                </a:solidFill>
              </a:defRPr>
            </a:lvl4pPr>
            <a:lvl5pPr lvl="4">
              <a:lnSpc>
                <a:spcPct val="100000"/>
              </a:lnSpc>
              <a:spcBef>
                <a:spcPts val="0"/>
              </a:spcBef>
              <a:spcAft>
                <a:spcPts val="0"/>
              </a:spcAft>
              <a:buClr>
                <a:schemeClr val="dk2"/>
              </a:buClr>
              <a:buSzPts val="2100"/>
              <a:buNone/>
              <a:defRPr sz="2100" b="1">
                <a:solidFill>
                  <a:schemeClr val="dk2"/>
                </a:solidFill>
              </a:defRPr>
            </a:lvl5pPr>
            <a:lvl6pPr lvl="5">
              <a:lnSpc>
                <a:spcPct val="100000"/>
              </a:lnSpc>
              <a:spcBef>
                <a:spcPts val="0"/>
              </a:spcBef>
              <a:spcAft>
                <a:spcPts val="0"/>
              </a:spcAft>
              <a:buClr>
                <a:schemeClr val="dk2"/>
              </a:buClr>
              <a:buSzPts val="2100"/>
              <a:buNone/>
              <a:defRPr sz="2100" b="1">
                <a:solidFill>
                  <a:schemeClr val="dk2"/>
                </a:solidFill>
              </a:defRPr>
            </a:lvl6pPr>
            <a:lvl7pPr lvl="6">
              <a:lnSpc>
                <a:spcPct val="100000"/>
              </a:lnSpc>
              <a:spcBef>
                <a:spcPts val="0"/>
              </a:spcBef>
              <a:spcAft>
                <a:spcPts val="0"/>
              </a:spcAft>
              <a:buClr>
                <a:schemeClr val="dk2"/>
              </a:buClr>
              <a:buSzPts val="2100"/>
              <a:buNone/>
              <a:defRPr sz="2100" b="1">
                <a:solidFill>
                  <a:schemeClr val="dk2"/>
                </a:solidFill>
              </a:defRPr>
            </a:lvl7pPr>
            <a:lvl8pPr lvl="7">
              <a:lnSpc>
                <a:spcPct val="100000"/>
              </a:lnSpc>
              <a:spcBef>
                <a:spcPts val="0"/>
              </a:spcBef>
              <a:spcAft>
                <a:spcPts val="0"/>
              </a:spcAft>
              <a:buClr>
                <a:schemeClr val="dk2"/>
              </a:buClr>
              <a:buSzPts val="2100"/>
              <a:buNone/>
              <a:defRPr sz="2100" b="1">
                <a:solidFill>
                  <a:schemeClr val="dk2"/>
                </a:solidFill>
              </a:defRPr>
            </a:lvl8pPr>
            <a:lvl9pPr lvl="8">
              <a:lnSpc>
                <a:spcPct val="100000"/>
              </a:lnSpc>
              <a:spcBef>
                <a:spcPts val="0"/>
              </a:spcBef>
              <a:spcAft>
                <a:spcPts val="0"/>
              </a:spcAft>
              <a:buClr>
                <a:schemeClr val="dk2"/>
              </a:buClr>
              <a:buSzPts val="2100"/>
              <a:buNone/>
              <a:defRPr sz="2100" b="1">
                <a:solidFill>
                  <a:schemeClr val="dk2"/>
                </a:solidFill>
              </a:defRPr>
            </a:lvl9pPr>
          </a:lstStyle>
          <a:p>
            <a:endParaRPr/>
          </a:p>
        </p:txBody>
      </p:sp>
      <p:sp>
        <p:nvSpPr>
          <p:cNvPr id="48" name="Google Shape;48;p9"/>
          <p:cNvSpPr txBox="1">
            <a:spLocks noGrp="1"/>
          </p:cNvSpPr>
          <p:nvPr>
            <p:ph type="body" idx="2"/>
          </p:nvPr>
        </p:nvSpPr>
        <p:spPr>
          <a:xfrm>
            <a:off x="6312133" y="2795633"/>
            <a:ext cx="4625600" cy="3184000"/>
          </a:xfrm>
          <a:prstGeom prst="rect">
            <a:avLst/>
          </a:prstGeom>
        </p:spPr>
        <p:txBody>
          <a:bodyPr spcFirstLastPara="1">
            <a:noAutofit/>
          </a:bodyPr>
          <a:lstStyle>
            <a:lvl1pPr marL="457200" lvl="0" indent="-317500">
              <a:spcBef>
                <a:spcPts val="0"/>
              </a:spcBef>
              <a:spcAft>
                <a:spcPts val="0"/>
              </a:spcAft>
              <a:buClr>
                <a:schemeClr val="dk2"/>
              </a:buClr>
              <a:buSzPts val="1400"/>
              <a:buChar char="●"/>
              <a:defRPr sz="1400">
                <a:solidFill>
                  <a:schemeClr val="dk2"/>
                </a:solidFill>
              </a:defRPr>
            </a:lvl1pPr>
            <a:lvl2pPr marL="914400" lvl="1" indent="-317500">
              <a:spcBef>
                <a:spcPts val="1600"/>
              </a:spcBef>
              <a:spcAft>
                <a:spcPts val="0"/>
              </a:spcAft>
              <a:buClr>
                <a:schemeClr val="dk2"/>
              </a:buClr>
              <a:buSzPts val="1400"/>
              <a:buChar char="○"/>
              <a:defRPr>
                <a:solidFill>
                  <a:schemeClr val="dk2"/>
                </a:solidFill>
              </a:defRPr>
            </a:lvl2pPr>
            <a:lvl3pPr marL="1371600" lvl="2" indent="-317500">
              <a:spcBef>
                <a:spcPts val="1600"/>
              </a:spcBef>
              <a:spcAft>
                <a:spcPts val="0"/>
              </a:spcAft>
              <a:buClr>
                <a:schemeClr val="dk2"/>
              </a:buClr>
              <a:buSzPts val="1400"/>
              <a:buChar char="■"/>
              <a:defRPr>
                <a:solidFill>
                  <a:schemeClr val="dk2"/>
                </a:solidFill>
              </a:defRPr>
            </a:lvl3pPr>
            <a:lvl4pPr marL="1828800" lvl="3" indent="-317500">
              <a:spcBef>
                <a:spcPts val="1600"/>
              </a:spcBef>
              <a:spcAft>
                <a:spcPts val="0"/>
              </a:spcAft>
              <a:buClr>
                <a:schemeClr val="dk2"/>
              </a:buClr>
              <a:buSzPts val="1400"/>
              <a:buChar char="●"/>
              <a:defRPr>
                <a:solidFill>
                  <a:schemeClr val="dk2"/>
                </a:solidFill>
              </a:defRPr>
            </a:lvl4pPr>
            <a:lvl5pPr marL="2286000" lvl="4" indent="-317500">
              <a:spcBef>
                <a:spcPts val="1600"/>
              </a:spcBef>
              <a:spcAft>
                <a:spcPts val="0"/>
              </a:spcAft>
              <a:buClr>
                <a:schemeClr val="dk2"/>
              </a:buClr>
              <a:buSzPts val="1400"/>
              <a:buChar char="○"/>
              <a:defRPr>
                <a:solidFill>
                  <a:schemeClr val="dk2"/>
                </a:solidFill>
              </a:defRPr>
            </a:lvl5pPr>
            <a:lvl6pPr marL="2743200" lvl="5" indent="-317500">
              <a:spcBef>
                <a:spcPts val="1600"/>
              </a:spcBef>
              <a:spcAft>
                <a:spcPts val="0"/>
              </a:spcAft>
              <a:buClr>
                <a:schemeClr val="dk2"/>
              </a:buClr>
              <a:buSzPts val="1400"/>
              <a:buChar char="■"/>
              <a:defRPr>
                <a:solidFill>
                  <a:schemeClr val="dk2"/>
                </a:solidFill>
              </a:defRPr>
            </a:lvl6pPr>
            <a:lvl7pPr marL="3200400" lvl="6" indent="-317500">
              <a:spcBef>
                <a:spcPts val="1600"/>
              </a:spcBef>
              <a:spcAft>
                <a:spcPts val="0"/>
              </a:spcAft>
              <a:buClr>
                <a:schemeClr val="dk2"/>
              </a:buClr>
              <a:buSzPts val="1400"/>
              <a:buChar char="●"/>
              <a:defRPr>
                <a:solidFill>
                  <a:schemeClr val="dk2"/>
                </a:solidFill>
              </a:defRPr>
            </a:lvl7pPr>
            <a:lvl8pPr marL="3657600" lvl="7" indent="-317500">
              <a:spcBef>
                <a:spcPts val="1600"/>
              </a:spcBef>
              <a:spcAft>
                <a:spcPts val="0"/>
              </a:spcAft>
              <a:buClr>
                <a:schemeClr val="dk2"/>
              </a:buClr>
              <a:buSzPts val="1400"/>
              <a:buChar char="○"/>
              <a:defRPr>
                <a:solidFill>
                  <a:schemeClr val="dk2"/>
                </a:solidFill>
              </a:defRPr>
            </a:lvl8pPr>
            <a:lvl9pPr marL="4114800" lvl="8" indent="-317500">
              <a:spcBef>
                <a:spcPts val="1600"/>
              </a:spcBef>
              <a:spcAft>
                <a:spcPts val="1600"/>
              </a:spcAft>
              <a:buClr>
                <a:schemeClr val="dk2"/>
              </a:buClr>
              <a:buSzPts val="1400"/>
              <a:buChar char="■"/>
              <a:defRPr>
                <a:solidFill>
                  <a:schemeClr val="dk2"/>
                </a:solidFill>
              </a:defRPr>
            </a:lvl9pPr>
          </a:lstStyle>
          <a:p>
            <a:endParaRPr/>
          </a:p>
        </p:txBody>
      </p:sp>
      <p:sp>
        <p:nvSpPr>
          <p:cNvPr id="49" name="Google Shape;49;p9"/>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Tree>
    <p:extLst>
      <p:ext uri="{BB962C8B-B14F-4D97-AF65-F5344CB8AC3E}">
        <p14:creationId xmlns:p14="http://schemas.microsoft.com/office/powerpoint/2010/main" val="1227769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42"/>
        <p:cNvGrpSpPr/>
        <p:nvPr/>
      </p:nvGrpSpPr>
      <p:grpSpPr>
        <a:xfrm>
          <a:off x="0" y="0"/>
          <a:ext cx="0" cy="0"/>
          <a:chOff x="0" y="0"/>
          <a:chExt cx="0" cy="0"/>
        </a:xfrm>
      </p:grpSpPr>
      <p:sp>
        <p:nvSpPr>
          <p:cNvPr id="3" name="Google Shape;44;p8">
            <a:extLst>
              <a:ext uri="{FF2B5EF4-FFF2-40B4-BE49-F238E27FC236}">
                <a16:creationId xmlns:a16="http://schemas.microsoft.com/office/drawing/2014/main" id="{237C7356-3D81-2749-8EC1-5135892A10B0}"/>
              </a:ext>
            </a:extLst>
          </p:cNvPr>
          <p:cNvSpPr>
            <a:spLocks/>
          </p:cNvSpPr>
          <p:nvPr/>
        </p:nvSpPr>
        <p:spPr bwMode="auto">
          <a:xfrm rot="12169021">
            <a:off x="8767234" y="-541338"/>
            <a:ext cx="6618817" cy="7246938"/>
          </a:xfrm>
          <a:custGeom>
            <a:avLst/>
            <a:gdLst>
              <a:gd name="T0" fmla="*/ 1550274 w 123892"/>
              <a:gd name="T1" fmla="*/ 0 h 135659"/>
              <a:gd name="T2" fmla="*/ 858178 w 123892"/>
              <a:gd name="T3" fmla="*/ 49147 h 135659"/>
              <a:gd name="T4" fmla="*/ 665250 w 123892"/>
              <a:gd name="T5" fmla="*/ 69767 h 135659"/>
              <a:gd name="T6" fmla="*/ 39948 w 123892"/>
              <a:gd name="T7" fmla="*/ 0 h 135659"/>
              <a:gd name="T8" fmla="*/ 39948 w 123892"/>
              <a:gd name="T9" fmla="*/ 0 h 135659"/>
              <a:gd name="T10" fmla="*/ 389221 w 123892"/>
              <a:gd name="T11" fmla="*/ 1259863 h 135659"/>
              <a:gd name="T12" fmla="*/ 1167543 w 123892"/>
              <a:gd name="T13" fmla="*/ 1632416 h 135659"/>
              <a:gd name="T14" fmla="*/ 1307221 w 123892"/>
              <a:gd name="T15" fmla="*/ 2018164 h 135659"/>
              <a:gd name="T16" fmla="*/ 1566702 w 123892"/>
              <a:gd name="T17" fmla="*/ 2470526 h 135659"/>
              <a:gd name="T18" fmla="*/ 1417007 w 123892"/>
              <a:gd name="T19" fmla="*/ 3202224 h 135659"/>
              <a:gd name="T20" fmla="*/ 1743281 w 123892"/>
              <a:gd name="T21" fmla="*/ 3569221 h 135659"/>
              <a:gd name="T22" fmla="*/ 1876027 w 123892"/>
              <a:gd name="T23" fmla="*/ 3534818 h 135659"/>
              <a:gd name="T24" fmla="*/ 2108863 w 123892"/>
              <a:gd name="T25" fmla="*/ 3470233 h 135659"/>
              <a:gd name="T26" fmla="*/ 2250984 w 123892"/>
              <a:gd name="T27" fmla="*/ 3574723 h 135659"/>
              <a:gd name="T28" fmla="*/ 2000038 w 123892"/>
              <a:gd name="T29" fmla="*/ 4470741 h 135659"/>
              <a:gd name="T30" fmla="*/ 2446436 w 123892"/>
              <a:gd name="T31" fmla="*/ 4935123 h 135659"/>
              <a:gd name="T32" fmla="*/ 2376557 w 123892"/>
              <a:gd name="T33" fmla="*/ 5613667 h 135659"/>
              <a:gd name="T34" fmla="*/ 2905536 w 123892"/>
              <a:gd name="T35" fmla="*/ 6011862 h 135659"/>
              <a:gd name="T36" fmla="*/ 2754159 w 123892"/>
              <a:gd name="T37" fmla="*/ 6594730 h 135659"/>
              <a:gd name="T38" fmla="*/ 3303492 w 123892"/>
              <a:gd name="T39" fmla="*/ 7246885 h 135659"/>
              <a:gd name="T40" fmla="*/ 3311265 w 123892"/>
              <a:gd name="T41" fmla="*/ 7246617 h 135659"/>
              <a:gd name="T42" fmla="*/ 4627982 w 123892"/>
              <a:gd name="T43" fmla="*/ 6767705 h 135659"/>
              <a:gd name="T44" fmla="*/ 4847715 w 123892"/>
              <a:gd name="T45" fmla="*/ 6395152 h 135659"/>
              <a:gd name="T46" fmla="*/ 4797149 w 123892"/>
              <a:gd name="T47" fmla="*/ 5743265 h 135659"/>
              <a:gd name="T48" fmla="*/ 4400996 w 123892"/>
              <a:gd name="T49" fmla="*/ 5327548 h 135659"/>
              <a:gd name="T50" fmla="*/ 3963894 w 123892"/>
              <a:gd name="T51" fmla="*/ 5122575 h 135659"/>
              <a:gd name="T52" fmla="*/ 3735306 w 123892"/>
              <a:gd name="T53" fmla="*/ 5144584 h 135659"/>
              <a:gd name="T54" fmla="*/ 3457674 w 123892"/>
              <a:gd name="T55" fmla="*/ 5189297 h 135659"/>
              <a:gd name="T56" fmla="*/ 3311265 w 123892"/>
              <a:gd name="T57" fmla="*/ 4945059 h 135659"/>
              <a:gd name="T58" fmla="*/ 3508160 w 123892"/>
              <a:gd name="T59" fmla="*/ 4452792 h 135659"/>
              <a:gd name="T60" fmla="*/ 3457714 w 123892"/>
              <a:gd name="T61" fmla="*/ 3960524 h 135659"/>
              <a:gd name="T62" fmla="*/ 3571107 w 123892"/>
              <a:gd name="T63" fmla="*/ 3521516 h 135659"/>
              <a:gd name="T64" fmla="*/ 3355621 w 123892"/>
              <a:gd name="T65" fmla="*/ 2869629 h 135659"/>
              <a:gd name="T66" fmla="*/ 3457714 w 123892"/>
              <a:gd name="T67" fmla="*/ 2257647 h 135659"/>
              <a:gd name="T68" fmla="*/ 3097422 w 123892"/>
              <a:gd name="T69" fmla="*/ 1685516 h 135659"/>
              <a:gd name="T70" fmla="*/ 3068212 w 123892"/>
              <a:gd name="T71" fmla="*/ 1086888 h 135659"/>
              <a:gd name="T72" fmla="*/ 2933744 w 123892"/>
              <a:gd name="T73" fmla="*/ 208820 h 135659"/>
              <a:gd name="T74" fmla="*/ 1550274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43" name="Google Shape;43;p8"/>
          <p:cNvSpPr txBox="1">
            <a:spLocks noGrp="1"/>
          </p:cNvSpPr>
          <p:nvPr>
            <p:ph type="title"/>
          </p:nvPr>
        </p:nvSpPr>
        <p:spPr>
          <a:xfrm>
            <a:off x="1850800" y="544800"/>
            <a:ext cx="8490400" cy="5454400"/>
          </a:xfrm>
          <a:prstGeom prst="rect">
            <a:avLst/>
          </a:prstGeom>
        </p:spPr>
        <p:txBody>
          <a:bodyPr spcFirstLastPara="1" anchor="ctr">
            <a:noAutofit/>
          </a:bodyPr>
          <a:lstStyle>
            <a:lvl1pPr lvl="0" algn="ctr">
              <a:spcBef>
                <a:spcPts val="0"/>
              </a:spcBef>
              <a:spcAft>
                <a:spcPts val="0"/>
              </a:spcAft>
              <a:buClr>
                <a:schemeClr val="accent1"/>
              </a:buClr>
              <a:buSzPts val="4800"/>
              <a:buNone/>
              <a:defRPr sz="4800">
                <a:solidFill>
                  <a:schemeClr val="accent1"/>
                </a:solidFill>
              </a:defRPr>
            </a:lvl1pPr>
            <a:lvl2pPr lvl="1" algn="ctr">
              <a:spcBef>
                <a:spcPts val="0"/>
              </a:spcBef>
              <a:spcAft>
                <a:spcPts val="0"/>
              </a:spcAft>
              <a:buClr>
                <a:schemeClr val="accent1"/>
              </a:buClr>
              <a:buSzPts val="4800"/>
              <a:buNone/>
              <a:defRPr sz="4800">
                <a:solidFill>
                  <a:schemeClr val="accent1"/>
                </a:solidFill>
              </a:defRPr>
            </a:lvl2pPr>
            <a:lvl3pPr lvl="2" algn="ctr">
              <a:spcBef>
                <a:spcPts val="0"/>
              </a:spcBef>
              <a:spcAft>
                <a:spcPts val="0"/>
              </a:spcAft>
              <a:buClr>
                <a:schemeClr val="accent1"/>
              </a:buClr>
              <a:buSzPts val="4800"/>
              <a:buNone/>
              <a:defRPr sz="4800">
                <a:solidFill>
                  <a:schemeClr val="accent1"/>
                </a:solidFill>
              </a:defRPr>
            </a:lvl3pPr>
            <a:lvl4pPr lvl="3" algn="ctr">
              <a:spcBef>
                <a:spcPts val="0"/>
              </a:spcBef>
              <a:spcAft>
                <a:spcPts val="0"/>
              </a:spcAft>
              <a:buClr>
                <a:schemeClr val="accent1"/>
              </a:buClr>
              <a:buSzPts val="4800"/>
              <a:buNone/>
              <a:defRPr sz="4800">
                <a:solidFill>
                  <a:schemeClr val="accent1"/>
                </a:solidFill>
              </a:defRPr>
            </a:lvl4pPr>
            <a:lvl5pPr lvl="4" algn="ctr">
              <a:spcBef>
                <a:spcPts val="0"/>
              </a:spcBef>
              <a:spcAft>
                <a:spcPts val="0"/>
              </a:spcAft>
              <a:buClr>
                <a:schemeClr val="accent1"/>
              </a:buClr>
              <a:buSzPts val="4800"/>
              <a:buNone/>
              <a:defRPr sz="4800">
                <a:solidFill>
                  <a:schemeClr val="accent1"/>
                </a:solidFill>
              </a:defRPr>
            </a:lvl5pPr>
            <a:lvl6pPr lvl="5" algn="ctr">
              <a:spcBef>
                <a:spcPts val="0"/>
              </a:spcBef>
              <a:spcAft>
                <a:spcPts val="0"/>
              </a:spcAft>
              <a:buClr>
                <a:schemeClr val="accent1"/>
              </a:buClr>
              <a:buSzPts val="4800"/>
              <a:buNone/>
              <a:defRPr sz="4800">
                <a:solidFill>
                  <a:schemeClr val="accent1"/>
                </a:solidFill>
              </a:defRPr>
            </a:lvl6pPr>
            <a:lvl7pPr lvl="6" algn="ctr">
              <a:spcBef>
                <a:spcPts val="0"/>
              </a:spcBef>
              <a:spcAft>
                <a:spcPts val="0"/>
              </a:spcAft>
              <a:buClr>
                <a:schemeClr val="accent1"/>
              </a:buClr>
              <a:buSzPts val="4800"/>
              <a:buNone/>
              <a:defRPr sz="4800">
                <a:solidFill>
                  <a:schemeClr val="accent1"/>
                </a:solidFill>
              </a:defRPr>
            </a:lvl7pPr>
            <a:lvl8pPr lvl="7" algn="ctr">
              <a:spcBef>
                <a:spcPts val="0"/>
              </a:spcBef>
              <a:spcAft>
                <a:spcPts val="0"/>
              </a:spcAft>
              <a:buClr>
                <a:schemeClr val="accent1"/>
              </a:buClr>
              <a:buSzPts val="4800"/>
              <a:buNone/>
              <a:defRPr sz="4800">
                <a:solidFill>
                  <a:schemeClr val="accent1"/>
                </a:solidFill>
              </a:defRPr>
            </a:lvl8pPr>
            <a:lvl9pPr lvl="8" algn="ctr">
              <a:spcBef>
                <a:spcPts val="0"/>
              </a:spcBef>
              <a:spcAft>
                <a:spcPts val="0"/>
              </a:spcAft>
              <a:buClr>
                <a:schemeClr val="accent1"/>
              </a:buClr>
              <a:buSzPts val="4800"/>
              <a:buNone/>
              <a:defRPr sz="4800">
                <a:solidFill>
                  <a:schemeClr val="accent1"/>
                </a:solidFill>
              </a:defRPr>
            </a:lvl9pPr>
          </a:lstStyle>
          <a:p>
            <a:endParaRPr/>
          </a:p>
        </p:txBody>
      </p:sp>
    </p:spTree>
    <p:extLst>
      <p:ext uri="{BB962C8B-B14F-4D97-AF65-F5344CB8AC3E}">
        <p14:creationId xmlns:p14="http://schemas.microsoft.com/office/powerpoint/2010/main" val="368406952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Caption">
  <p:cSld name="Caption">
    <p:bg>
      <p:bgPr>
        <a:solidFill>
          <a:schemeClr val="accent1"/>
        </a:solidFill>
        <a:effectLst/>
      </p:bgPr>
    </p:bg>
    <p:spTree>
      <p:nvGrpSpPr>
        <p:cNvPr id="1" name="Shape 50"/>
        <p:cNvGrpSpPr/>
        <p:nvPr/>
      </p:nvGrpSpPr>
      <p:grpSpPr>
        <a:xfrm>
          <a:off x="0" y="0"/>
          <a:ext cx="0" cy="0"/>
          <a:chOff x="0" y="0"/>
          <a:chExt cx="0" cy="0"/>
        </a:xfrm>
      </p:grpSpPr>
      <p:sp>
        <p:nvSpPr>
          <p:cNvPr id="4" name="Google Shape;53;p10">
            <a:extLst>
              <a:ext uri="{FF2B5EF4-FFF2-40B4-BE49-F238E27FC236}">
                <a16:creationId xmlns:a16="http://schemas.microsoft.com/office/drawing/2014/main" id="{9B9430F5-1232-824B-B662-03D0EC1717FD}"/>
              </a:ext>
            </a:extLst>
          </p:cNvPr>
          <p:cNvSpPr/>
          <p:nvPr/>
        </p:nvSpPr>
        <p:spPr>
          <a:xfrm rot="10800000" flipH="1">
            <a:off x="-1435100" y="-549275"/>
            <a:ext cx="5369984" cy="5441950"/>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4"/>
          </a:solidFill>
          <a:ln>
            <a:noFill/>
          </a:ln>
        </p:spPr>
        <p:txBody>
          <a:bodyPr spcFirstLastPara="1" lIns="91425" tIns="91425" rIns="91425" bIns="91425" anchor="ctr"/>
          <a:lstStyle/>
          <a:p>
            <a:pPr>
              <a:spcBef>
                <a:spcPts val="0"/>
              </a:spcBef>
              <a:spcAft>
                <a:spcPts val="0"/>
              </a:spcAft>
              <a:defRPr/>
            </a:pPr>
            <a:endParaRPr/>
          </a:p>
        </p:txBody>
      </p:sp>
      <p:sp>
        <p:nvSpPr>
          <p:cNvPr id="5" name="Google Shape;54;p10">
            <a:extLst>
              <a:ext uri="{FF2B5EF4-FFF2-40B4-BE49-F238E27FC236}">
                <a16:creationId xmlns:a16="http://schemas.microsoft.com/office/drawing/2014/main" id="{41ACC165-E42E-8641-B7FD-67F17CF4D3F5}"/>
              </a:ext>
            </a:extLst>
          </p:cNvPr>
          <p:cNvSpPr/>
          <p:nvPr/>
        </p:nvSpPr>
        <p:spPr>
          <a:xfrm rot="5218376">
            <a:off x="-904610" y="2349765"/>
            <a:ext cx="4503737" cy="4938184"/>
          </a:xfrm>
          <a:custGeom>
            <a:avLst/>
            <a:gdLst/>
            <a:ahLst/>
            <a:cxnLst/>
            <a:rect l="l" t="t" r="r" b="b"/>
            <a:pathLst>
              <a:path w="92905" h="101858" extrusionOk="0">
                <a:moveTo>
                  <a:pt x="89371" y="1"/>
                </a:moveTo>
                <a:cubicBezTo>
                  <a:pt x="88352" y="1"/>
                  <a:pt x="87320" y="555"/>
                  <a:pt x="86596" y="1943"/>
                </a:cubicBezTo>
                <a:cubicBezTo>
                  <a:pt x="84603" y="5762"/>
                  <a:pt x="81782" y="6093"/>
                  <a:pt x="78959" y="7256"/>
                </a:cubicBezTo>
                <a:cubicBezTo>
                  <a:pt x="76136" y="8419"/>
                  <a:pt x="75804" y="10079"/>
                  <a:pt x="75140" y="11420"/>
                </a:cubicBezTo>
                <a:cubicBezTo>
                  <a:pt x="74699" y="12309"/>
                  <a:pt x="73891" y="13184"/>
                  <a:pt x="72181" y="13184"/>
                </a:cubicBezTo>
                <a:cubicBezTo>
                  <a:pt x="71318" y="13184"/>
                  <a:pt x="70224" y="12961"/>
                  <a:pt x="68831" y="12404"/>
                </a:cubicBezTo>
                <a:cubicBezTo>
                  <a:pt x="67230" y="11763"/>
                  <a:pt x="65703" y="11419"/>
                  <a:pt x="64202" y="11419"/>
                </a:cubicBezTo>
                <a:cubicBezTo>
                  <a:pt x="61813" y="11419"/>
                  <a:pt x="59490" y="12292"/>
                  <a:pt x="57043" y="14230"/>
                </a:cubicBezTo>
                <a:cubicBezTo>
                  <a:pt x="53057" y="17384"/>
                  <a:pt x="56710" y="20871"/>
                  <a:pt x="51730" y="21203"/>
                </a:cubicBezTo>
                <a:cubicBezTo>
                  <a:pt x="46749" y="21536"/>
                  <a:pt x="45254" y="21868"/>
                  <a:pt x="45254" y="21868"/>
                </a:cubicBezTo>
                <a:cubicBezTo>
                  <a:pt x="39278" y="22365"/>
                  <a:pt x="41105" y="26848"/>
                  <a:pt x="41270" y="30169"/>
                </a:cubicBezTo>
                <a:cubicBezTo>
                  <a:pt x="41436" y="33489"/>
                  <a:pt x="35791" y="33323"/>
                  <a:pt x="33633" y="33988"/>
                </a:cubicBezTo>
                <a:cubicBezTo>
                  <a:pt x="31475" y="34652"/>
                  <a:pt x="32969" y="36644"/>
                  <a:pt x="31475" y="37142"/>
                </a:cubicBezTo>
                <a:cubicBezTo>
                  <a:pt x="29980" y="37640"/>
                  <a:pt x="28984" y="38304"/>
                  <a:pt x="27821" y="38969"/>
                </a:cubicBezTo>
                <a:cubicBezTo>
                  <a:pt x="26659" y="39633"/>
                  <a:pt x="23505" y="38969"/>
                  <a:pt x="21679" y="41542"/>
                </a:cubicBezTo>
                <a:cubicBezTo>
                  <a:pt x="19852" y="44115"/>
                  <a:pt x="21346" y="46605"/>
                  <a:pt x="22176" y="48017"/>
                </a:cubicBezTo>
                <a:cubicBezTo>
                  <a:pt x="22945" y="49323"/>
                  <a:pt x="26838" y="51125"/>
                  <a:pt x="24789" y="51125"/>
                </a:cubicBezTo>
                <a:cubicBezTo>
                  <a:pt x="24623" y="51125"/>
                  <a:pt x="24418" y="51113"/>
                  <a:pt x="24169" y="51088"/>
                </a:cubicBezTo>
                <a:cubicBezTo>
                  <a:pt x="24046" y="51076"/>
                  <a:pt x="23927" y="51070"/>
                  <a:pt x="23810" y="51070"/>
                </a:cubicBezTo>
                <a:cubicBezTo>
                  <a:pt x="20788" y="51070"/>
                  <a:pt x="20018" y="55073"/>
                  <a:pt x="20018" y="55073"/>
                </a:cubicBezTo>
                <a:cubicBezTo>
                  <a:pt x="19841" y="55029"/>
                  <a:pt x="19684" y="55008"/>
                  <a:pt x="19544" y="55008"/>
                </a:cubicBezTo>
                <a:cubicBezTo>
                  <a:pt x="18113" y="55008"/>
                  <a:pt x="18552" y="57183"/>
                  <a:pt x="18855" y="58394"/>
                </a:cubicBezTo>
                <a:cubicBezTo>
                  <a:pt x="19188" y="59721"/>
                  <a:pt x="16198" y="60385"/>
                  <a:pt x="12474" y="63208"/>
                </a:cubicBezTo>
                <a:cubicBezTo>
                  <a:pt x="8749" y="66031"/>
                  <a:pt x="10069" y="69105"/>
                  <a:pt x="11965" y="71309"/>
                </a:cubicBezTo>
                <a:cubicBezTo>
                  <a:pt x="13861" y="73514"/>
                  <a:pt x="8963" y="74967"/>
                  <a:pt x="4482" y="78702"/>
                </a:cubicBezTo>
                <a:cubicBezTo>
                  <a:pt x="1" y="82435"/>
                  <a:pt x="11716" y="93072"/>
                  <a:pt x="11716" y="93072"/>
                </a:cubicBezTo>
                <a:cubicBezTo>
                  <a:pt x="13421" y="100139"/>
                  <a:pt x="33124" y="101857"/>
                  <a:pt x="51890" y="101857"/>
                </a:cubicBezTo>
                <a:cubicBezTo>
                  <a:pt x="69664" y="101857"/>
                  <a:pt x="86596" y="100315"/>
                  <a:pt x="86596" y="100315"/>
                </a:cubicBezTo>
                <a:cubicBezTo>
                  <a:pt x="86596" y="100315"/>
                  <a:pt x="92905" y="6591"/>
                  <a:pt x="92905" y="3603"/>
                </a:cubicBezTo>
                <a:cubicBezTo>
                  <a:pt x="92905" y="1701"/>
                  <a:pt x="91156" y="1"/>
                  <a:pt x="89371" y="1"/>
                </a:cubicBezTo>
                <a:close/>
              </a:path>
            </a:pathLst>
          </a:custGeom>
          <a:solidFill>
            <a:schemeClr val="accent5"/>
          </a:solidFill>
          <a:ln>
            <a:noFill/>
          </a:ln>
        </p:spPr>
        <p:txBody>
          <a:bodyPr spcFirstLastPara="1" lIns="91425" tIns="91425" rIns="91425" bIns="91425" anchor="ctr"/>
          <a:lstStyle/>
          <a:p>
            <a:pPr>
              <a:spcBef>
                <a:spcPts val="0"/>
              </a:spcBef>
              <a:spcAft>
                <a:spcPts val="0"/>
              </a:spcAft>
              <a:defRPr/>
            </a:pPr>
            <a:endParaRPr/>
          </a:p>
        </p:txBody>
      </p:sp>
      <p:sp>
        <p:nvSpPr>
          <p:cNvPr id="51" name="Google Shape;51;p10"/>
          <p:cNvSpPr txBox="1">
            <a:spLocks noGrp="1"/>
          </p:cNvSpPr>
          <p:nvPr>
            <p:ph type="title"/>
          </p:nvPr>
        </p:nvSpPr>
        <p:spPr>
          <a:xfrm>
            <a:off x="1850800" y="1905533"/>
            <a:ext cx="8490400" cy="1882000"/>
          </a:xfrm>
          <a:prstGeom prst="rect">
            <a:avLst/>
          </a:prstGeom>
        </p:spPr>
        <p:txBody>
          <a:bodyPr spcFirstLastPara="1" anchor="b">
            <a:noAutofit/>
          </a:bodyPr>
          <a:lstStyle>
            <a:lvl1pPr lvl="0" algn="ctr" rtl="0">
              <a:spcBef>
                <a:spcPts val="0"/>
              </a:spcBef>
              <a:spcAft>
                <a:spcPts val="0"/>
              </a:spcAft>
              <a:buSzPts val="9600"/>
              <a:buNone/>
              <a:defRPr sz="9600"/>
            </a:lvl1pPr>
            <a:lvl2pPr lvl="1" algn="ctr" rtl="0">
              <a:spcBef>
                <a:spcPts val="0"/>
              </a:spcBef>
              <a:spcAft>
                <a:spcPts val="0"/>
              </a:spcAft>
              <a:buSzPts val="9600"/>
              <a:buNone/>
              <a:defRPr sz="9600"/>
            </a:lvl2pPr>
            <a:lvl3pPr lvl="2" algn="ctr" rtl="0">
              <a:spcBef>
                <a:spcPts val="0"/>
              </a:spcBef>
              <a:spcAft>
                <a:spcPts val="0"/>
              </a:spcAft>
              <a:buSzPts val="9600"/>
              <a:buNone/>
              <a:defRPr sz="9600"/>
            </a:lvl3pPr>
            <a:lvl4pPr lvl="3" algn="ctr" rtl="0">
              <a:spcBef>
                <a:spcPts val="0"/>
              </a:spcBef>
              <a:spcAft>
                <a:spcPts val="0"/>
              </a:spcAft>
              <a:buSzPts val="9600"/>
              <a:buNone/>
              <a:defRPr sz="9600"/>
            </a:lvl4pPr>
            <a:lvl5pPr lvl="4" algn="ctr" rtl="0">
              <a:spcBef>
                <a:spcPts val="0"/>
              </a:spcBef>
              <a:spcAft>
                <a:spcPts val="0"/>
              </a:spcAft>
              <a:buSzPts val="9600"/>
              <a:buNone/>
              <a:defRPr sz="9600"/>
            </a:lvl5pPr>
            <a:lvl6pPr lvl="5" algn="ctr" rtl="0">
              <a:spcBef>
                <a:spcPts val="0"/>
              </a:spcBef>
              <a:spcAft>
                <a:spcPts val="0"/>
              </a:spcAft>
              <a:buSzPts val="9600"/>
              <a:buNone/>
              <a:defRPr sz="9600"/>
            </a:lvl6pPr>
            <a:lvl7pPr lvl="6" algn="ctr" rtl="0">
              <a:spcBef>
                <a:spcPts val="0"/>
              </a:spcBef>
              <a:spcAft>
                <a:spcPts val="0"/>
              </a:spcAft>
              <a:buSzPts val="9600"/>
              <a:buNone/>
              <a:defRPr sz="9600"/>
            </a:lvl7pPr>
            <a:lvl8pPr lvl="7" algn="ctr" rtl="0">
              <a:spcBef>
                <a:spcPts val="0"/>
              </a:spcBef>
              <a:spcAft>
                <a:spcPts val="0"/>
              </a:spcAft>
              <a:buSzPts val="9600"/>
              <a:buNone/>
              <a:defRPr sz="9600"/>
            </a:lvl8pPr>
            <a:lvl9pPr lvl="8" algn="ctr" rtl="0">
              <a:spcBef>
                <a:spcPts val="0"/>
              </a:spcBef>
              <a:spcAft>
                <a:spcPts val="0"/>
              </a:spcAft>
              <a:buSzPts val="9600"/>
              <a:buNone/>
              <a:defRPr sz="9600"/>
            </a:lvl9pPr>
          </a:lstStyle>
          <a:p>
            <a:endParaRPr/>
          </a:p>
        </p:txBody>
      </p:sp>
      <p:sp>
        <p:nvSpPr>
          <p:cNvPr id="52" name="Google Shape;52;p10"/>
          <p:cNvSpPr txBox="1">
            <a:spLocks noGrp="1"/>
          </p:cNvSpPr>
          <p:nvPr>
            <p:ph type="subTitle" idx="1"/>
          </p:nvPr>
        </p:nvSpPr>
        <p:spPr>
          <a:xfrm>
            <a:off x="3399200" y="3787533"/>
            <a:ext cx="5393600" cy="1646800"/>
          </a:xfrm>
          <a:prstGeom prst="rect">
            <a:avLst/>
          </a:prstGeom>
        </p:spPr>
        <p:txBody>
          <a:bodyPr spcFirstLastPara="1">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spTree>
    <p:extLst>
      <p:ext uri="{BB962C8B-B14F-4D97-AF65-F5344CB8AC3E}">
        <p14:creationId xmlns:p14="http://schemas.microsoft.com/office/powerpoint/2010/main" val="51108926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Big number">
  <p:cSld name="Big number">
    <p:bg>
      <p:bgPr>
        <a:solidFill>
          <a:srgbClr val="FAC86A"/>
        </a:solidFill>
        <a:effectLst/>
      </p:bgPr>
    </p:bg>
    <p:spTree>
      <p:nvGrpSpPr>
        <p:cNvPr id="1" name="Shape 55"/>
        <p:cNvGrpSpPr/>
        <p:nvPr/>
      </p:nvGrpSpPr>
      <p:grpSpPr>
        <a:xfrm>
          <a:off x="0" y="0"/>
          <a:ext cx="0" cy="0"/>
          <a:chOff x="0" y="0"/>
          <a:chExt cx="0" cy="0"/>
        </a:xfrm>
      </p:grpSpPr>
      <p:sp>
        <p:nvSpPr>
          <p:cNvPr id="4" name="Google Shape;58;p11">
            <a:extLst>
              <a:ext uri="{FF2B5EF4-FFF2-40B4-BE49-F238E27FC236}">
                <a16:creationId xmlns:a16="http://schemas.microsoft.com/office/drawing/2014/main" id="{7F94C4E8-821F-6F40-98FF-4A92016A5E1C}"/>
              </a:ext>
            </a:extLst>
          </p:cNvPr>
          <p:cNvSpPr>
            <a:spLocks/>
          </p:cNvSpPr>
          <p:nvPr/>
        </p:nvSpPr>
        <p:spPr bwMode="auto">
          <a:xfrm flipH="1">
            <a:off x="6667501" y="1385888"/>
            <a:ext cx="6184900" cy="6267450"/>
          </a:xfrm>
          <a:custGeom>
            <a:avLst/>
            <a:gdLst>
              <a:gd name="T0" fmla="*/ 381259 w 100485"/>
              <a:gd name="T1" fmla="*/ 0 h 101847"/>
              <a:gd name="T2" fmla="*/ 344883 w 100485"/>
              <a:gd name="T3" fmla="*/ 5785 h 101847"/>
              <a:gd name="T4" fmla="*/ 0 w 100485"/>
              <a:gd name="T5" fmla="*/ 5093922 h 101847"/>
              <a:gd name="T6" fmla="*/ 2686494 w 100485"/>
              <a:gd name="T7" fmla="*/ 6267388 h 101847"/>
              <a:gd name="T8" fmla="*/ 2713222 w 100485"/>
              <a:gd name="T9" fmla="*/ 6265727 h 101847"/>
              <a:gd name="T10" fmla="*/ 4638629 w 100485"/>
              <a:gd name="T11" fmla="*/ 5982837 h 101847"/>
              <a:gd name="T12" fmla="*/ 4033341 w 100485"/>
              <a:gd name="T13" fmla="*/ 5170537 h 101847"/>
              <a:gd name="T14" fmla="*/ 3081094 w 100485"/>
              <a:gd name="T15" fmla="*/ 4603465 h 101847"/>
              <a:gd name="T16" fmla="*/ 3230523 w 100485"/>
              <a:gd name="T17" fmla="*/ 3788273 h 101847"/>
              <a:gd name="T18" fmla="*/ 2977689 w 100485"/>
              <a:gd name="T19" fmla="*/ 3423476 h 101847"/>
              <a:gd name="T20" fmla="*/ 2977689 w 100485"/>
              <a:gd name="T21" fmla="*/ 2917696 h 101847"/>
              <a:gd name="T22" fmla="*/ 2811826 w 100485"/>
              <a:gd name="T23" fmla="*/ 2059489 h 101847"/>
              <a:gd name="T24" fmla="*/ 2504935 w 100485"/>
              <a:gd name="T25" fmla="*/ 1783061 h 101847"/>
              <a:gd name="T26" fmla="*/ 2483285 w 100485"/>
              <a:gd name="T27" fmla="*/ 1783614 h 101847"/>
              <a:gd name="T28" fmla="*/ 1963306 w 100485"/>
              <a:gd name="T29" fmla="*/ 1960536 h 101847"/>
              <a:gd name="T30" fmla="*/ 1850992 w 100485"/>
              <a:gd name="T31" fmla="*/ 1906198 h 101847"/>
              <a:gd name="T32" fmla="*/ 1329906 w 100485"/>
              <a:gd name="T33" fmla="*/ 1578693 h 101847"/>
              <a:gd name="T34" fmla="*/ 1253137 w 100485"/>
              <a:gd name="T35" fmla="*/ 1599616 h 101847"/>
              <a:gd name="T36" fmla="*/ 1115202 w 100485"/>
              <a:gd name="T37" fmla="*/ 1326880 h 101847"/>
              <a:gd name="T38" fmla="*/ 735790 w 100485"/>
              <a:gd name="T39" fmla="*/ 864054 h 101847"/>
              <a:gd name="T40" fmla="*/ 381259 w 100485"/>
              <a:gd name="T41" fmla="*/ 0 h 1018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5" name="Google Shape;59;p11">
            <a:extLst>
              <a:ext uri="{FF2B5EF4-FFF2-40B4-BE49-F238E27FC236}">
                <a16:creationId xmlns:a16="http://schemas.microsoft.com/office/drawing/2014/main" id="{B6BDFD98-0EB9-5C4C-97D6-58D2C6DD6335}"/>
              </a:ext>
            </a:extLst>
          </p:cNvPr>
          <p:cNvSpPr/>
          <p:nvPr/>
        </p:nvSpPr>
        <p:spPr>
          <a:xfrm rot="16018273">
            <a:off x="7051411" y="-864922"/>
            <a:ext cx="5186363" cy="5687483"/>
          </a:xfrm>
          <a:custGeom>
            <a:avLst/>
            <a:gdLst/>
            <a:ahLst/>
            <a:cxnLst/>
            <a:rect l="l" t="t" r="r" b="b"/>
            <a:pathLst>
              <a:path w="92905" h="101858" extrusionOk="0">
                <a:moveTo>
                  <a:pt x="89371" y="1"/>
                </a:moveTo>
                <a:cubicBezTo>
                  <a:pt x="88352" y="1"/>
                  <a:pt x="87320" y="555"/>
                  <a:pt x="86596" y="1943"/>
                </a:cubicBezTo>
                <a:cubicBezTo>
                  <a:pt x="84603" y="5762"/>
                  <a:pt x="81782" y="6093"/>
                  <a:pt x="78959" y="7256"/>
                </a:cubicBezTo>
                <a:cubicBezTo>
                  <a:pt x="76136" y="8419"/>
                  <a:pt x="75804" y="10079"/>
                  <a:pt x="75140" y="11420"/>
                </a:cubicBezTo>
                <a:cubicBezTo>
                  <a:pt x="74699" y="12309"/>
                  <a:pt x="73891" y="13184"/>
                  <a:pt x="72181" y="13184"/>
                </a:cubicBezTo>
                <a:cubicBezTo>
                  <a:pt x="71318" y="13184"/>
                  <a:pt x="70224" y="12961"/>
                  <a:pt x="68831" y="12404"/>
                </a:cubicBezTo>
                <a:cubicBezTo>
                  <a:pt x="67230" y="11763"/>
                  <a:pt x="65703" y="11419"/>
                  <a:pt x="64202" y="11419"/>
                </a:cubicBezTo>
                <a:cubicBezTo>
                  <a:pt x="61813" y="11419"/>
                  <a:pt x="59490" y="12292"/>
                  <a:pt x="57043" y="14230"/>
                </a:cubicBezTo>
                <a:cubicBezTo>
                  <a:pt x="53057" y="17384"/>
                  <a:pt x="56710" y="20871"/>
                  <a:pt x="51730" y="21203"/>
                </a:cubicBezTo>
                <a:cubicBezTo>
                  <a:pt x="46749" y="21536"/>
                  <a:pt x="45254" y="21868"/>
                  <a:pt x="45254" y="21868"/>
                </a:cubicBezTo>
                <a:cubicBezTo>
                  <a:pt x="39278" y="22365"/>
                  <a:pt x="41105" y="26848"/>
                  <a:pt x="41270" y="30169"/>
                </a:cubicBezTo>
                <a:cubicBezTo>
                  <a:pt x="41436" y="33489"/>
                  <a:pt x="35791" y="33323"/>
                  <a:pt x="33633" y="33988"/>
                </a:cubicBezTo>
                <a:cubicBezTo>
                  <a:pt x="31475" y="34652"/>
                  <a:pt x="32969" y="36644"/>
                  <a:pt x="31475" y="37142"/>
                </a:cubicBezTo>
                <a:cubicBezTo>
                  <a:pt x="29980" y="37640"/>
                  <a:pt x="28984" y="38304"/>
                  <a:pt x="27821" y="38969"/>
                </a:cubicBezTo>
                <a:cubicBezTo>
                  <a:pt x="26659" y="39633"/>
                  <a:pt x="23505" y="38969"/>
                  <a:pt x="21679" y="41542"/>
                </a:cubicBezTo>
                <a:cubicBezTo>
                  <a:pt x="19852" y="44115"/>
                  <a:pt x="21346" y="46605"/>
                  <a:pt x="22176" y="48017"/>
                </a:cubicBezTo>
                <a:cubicBezTo>
                  <a:pt x="22945" y="49323"/>
                  <a:pt x="26838" y="51125"/>
                  <a:pt x="24789" y="51125"/>
                </a:cubicBezTo>
                <a:cubicBezTo>
                  <a:pt x="24623" y="51125"/>
                  <a:pt x="24418" y="51113"/>
                  <a:pt x="24169" y="51088"/>
                </a:cubicBezTo>
                <a:cubicBezTo>
                  <a:pt x="24046" y="51076"/>
                  <a:pt x="23927" y="51070"/>
                  <a:pt x="23810" y="51070"/>
                </a:cubicBezTo>
                <a:cubicBezTo>
                  <a:pt x="20788" y="51070"/>
                  <a:pt x="20018" y="55073"/>
                  <a:pt x="20018" y="55073"/>
                </a:cubicBezTo>
                <a:cubicBezTo>
                  <a:pt x="19841" y="55029"/>
                  <a:pt x="19684" y="55008"/>
                  <a:pt x="19544" y="55008"/>
                </a:cubicBezTo>
                <a:cubicBezTo>
                  <a:pt x="18113" y="55008"/>
                  <a:pt x="18552" y="57183"/>
                  <a:pt x="18855" y="58394"/>
                </a:cubicBezTo>
                <a:cubicBezTo>
                  <a:pt x="19188" y="59721"/>
                  <a:pt x="16198" y="60385"/>
                  <a:pt x="12474" y="63208"/>
                </a:cubicBezTo>
                <a:cubicBezTo>
                  <a:pt x="8749" y="66031"/>
                  <a:pt x="10069" y="69105"/>
                  <a:pt x="11965" y="71309"/>
                </a:cubicBezTo>
                <a:cubicBezTo>
                  <a:pt x="13861" y="73514"/>
                  <a:pt x="8963" y="74967"/>
                  <a:pt x="4482" y="78702"/>
                </a:cubicBezTo>
                <a:cubicBezTo>
                  <a:pt x="1" y="82435"/>
                  <a:pt x="11716" y="93072"/>
                  <a:pt x="11716" y="93072"/>
                </a:cubicBezTo>
                <a:cubicBezTo>
                  <a:pt x="13421" y="100139"/>
                  <a:pt x="33124" y="101857"/>
                  <a:pt x="51890" y="101857"/>
                </a:cubicBezTo>
                <a:cubicBezTo>
                  <a:pt x="69664" y="101857"/>
                  <a:pt x="86596" y="100315"/>
                  <a:pt x="86596" y="100315"/>
                </a:cubicBezTo>
                <a:cubicBezTo>
                  <a:pt x="86596" y="100315"/>
                  <a:pt x="92905" y="6591"/>
                  <a:pt x="92905" y="3603"/>
                </a:cubicBezTo>
                <a:cubicBezTo>
                  <a:pt x="92905" y="1701"/>
                  <a:pt x="91156" y="1"/>
                  <a:pt x="89371" y="1"/>
                </a:cubicBezTo>
                <a:close/>
              </a:path>
            </a:pathLst>
          </a:custGeom>
          <a:solidFill>
            <a:schemeClr val="accent5"/>
          </a:solidFill>
          <a:ln>
            <a:noFill/>
          </a:ln>
        </p:spPr>
        <p:txBody>
          <a:bodyPr spcFirstLastPara="1" lIns="91425" tIns="91425" rIns="91425" bIns="91425" anchor="ctr"/>
          <a:lstStyle/>
          <a:p>
            <a:pPr>
              <a:spcBef>
                <a:spcPts val="0"/>
              </a:spcBef>
              <a:spcAft>
                <a:spcPts val="0"/>
              </a:spcAft>
              <a:defRPr/>
            </a:pPr>
            <a:endParaRPr/>
          </a:p>
        </p:txBody>
      </p:sp>
      <p:sp>
        <p:nvSpPr>
          <p:cNvPr id="56" name="Google Shape;56;p11"/>
          <p:cNvSpPr txBox="1">
            <a:spLocks noGrp="1"/>
          </p:cNvSpPr>
          <p:nvPr>
            <p:ph type="title"/>
          </p:nvPr>
        </p:nvSpPr>
        <p:spPr>
          <a:xfrm>
            <a:off x="767900" y="2280100"/>
            <a:ext cx="7126800" cy="1914400"/>
          </a:xfrm>
          <a:prstGeom prst="rect">
            <a:avLst/>
          </a:prstGeom>
        </p:spPr>
        <p:txBody>
          <a:bodyPr spcFirstLastPara="1" anchor="b">
            <a:noAutofit/>
          </a:bodyPr>
          <a:lstStyle>
            <a:lvl1pPr lvl="0" algn="ctr">
              <a:spcBef>
                <a:spcPts val="0"/>
              </a:spcBef>
              <a:spcAft>
                <a:spcPts val="0"/>
              </a:spcAft>
              <a:buSzPts val="9600"/>
              <a:buNone/>
              <a:defRPr sz="96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rPr lang="en-US"/>
              <a:t>Click to edit Master title style</a:t>
            </a:r>
            <a:endParaRPr/>
          </a:p>
        </p:txBody>
      </p:sp>
      <p:sp>
        <p:nvSpPr>
          <p:cNvPr id="57" name="Google Shape;57;p11"/>
          <p:cNvSpPr txBox="1">
            <a:spLocks noGrp="1"/>
          </p:cNvSpPr>
          <p:nvPr>
            <p:ph type="body" idx="1"/>
          </p:nvPr>
        </p:nvSpPr>
        <p:spPr>
          <a:xfrm>
            <a:off x="1480100" y="4101367"/>
            <a:ext cx="5702400" cy="1095200"/>
          </a:xfrm>
          <a:prstGeom prst="rect">
            <a:avLst/>
          </a:prstGeom>
        </p:spPr>
        <p:txBody>
          <a:bodyPr spcFirstLastPara="1">
            <a:noAutofit/>
          </a:bodyPr>
          <a:lstStyle>
            <a:lvl1pPr marL="457200" lvl="0" indent="-342900" algn="ctr">
              <a:spcBef>
                <a:spcPts val="0"/>
              </a:spcBef>
              <a:spcAft>
                <a:spcPts val="0"/>
              </a:spcAft>
              <a:buSzPts val="1800"/>
              <a:buChar char="●"/>
              <a:defRPr/>
            </a:lvl1pPr>
            <a:lvl2pPr marL="914400" lvl="1" indent="-342900" algn="ctr">
              <a:spcBef>
                <a:spcPts val="1600"/>
              </a:spcBef>
              <a:spcAft>
                <a:spcPts val="0"/>
              </a:spcAft>
              <a:buSzPts val="1800"/>
              <a:buChar char="○"/>
              <a:defRPr sz="1800"/>
            </a:lvl2pPr>
            <a:lvl3pPr marL="1371600" lvl="2" indent="-342900" algn="ctr">
              <a:spcBef>
                <a:spcPts val="1600"/>
              </a:spcBef>
              <a:spcAft>
                <a:spcPts val="0"/>
              </a:spcAft>
              <a:buSzPts val="1800"/>
              <a:buChar char="■"/>
              <a:defRPr sz="1800"/>
            </a:lvl3pPr>
            <a:lvl4pPr marL="1828800" lvl="3" indent="-342900" algn="ctr">
              <a:spcBef>
                <a:spcPts val="1600"/>
              </a:spcBef>
              <a:spcAft>
                <a:spcPts val="0"/>
              </a:spcAft>
              <a:buSzPts val="1800"/>
              <a:buChar char="●"/>
              <a:defRPr sz="1800"/>
            </a:lvl4pPr>
            <a:lvl5pPr marL="2286000" lvl="4" indent="-342900" algn="ctr">
              <a:spcBef>
                <a:spcPts val="1600"/>
              </a:spcBef>
              <a:spcAft>
                <a:spcPts val="0"/>
              </a:spcAft>
              <a:buSzPts val="1800"/>
              <a:buChar char="○"/>
              <a:defRPr sz="1800"/>
            </a:lvl5pPr>
            <a:lvl6pPr marL="2743200" lvl="5" indent="-342900" algn="ctr">
              <a:spcBef>
                <a:spcPts val="1600"/>
              </a:spcBef>
              <a:spcAft>
                <a:spcPts val="0"/>
              </a:spcAft>
              <a:buSzPts val="1800"/>
              <a:buChar char="■"/>
              <a:defRPr sz="1800"/>
            </a:lvl6pPr>
            <a:lvl7pPr marL="3200400" lvl="6" indent="-342900" algn="ctr">
              <a:spcBef>
                <a:spcPts val="1600"/>
              </a:spcBef>
              <a:spcAft>
                <a:spcPts val="0"/>
              </a:spcAft>
              <a:buSzPts val="1800"/>
              <a:buChar char="●"/>
              <a:defRPr sz="1800"/>
            </a:lvl7pPr>
            <a:lvl8pPr marL="3657600" lvl="7" indent="-342900" algn="ctr">
              <a:spcBef>
                <a:spcPts val="1600"/>
              </a:spcBef>
              <a:spcAft>
                <a:spcPts val="0"/>
              </a:spcAft>
              <a:buSzPts val="1800"/>
              <a:buChar char="○"/>
              <a:defRPr sz="1800"/>
            </a:lvl8pPr>
            <a:lvl9pPr marL="4114800" lvl="8" indent="-342900" algn="ctr">
              <a:spcBef>
                <a:spcPts val="1600"/>
              </a:spcBef>
              <a:spcAft>
                <a:spcPts val="1600"/>
              </a:spcAft>
              <a:buSzPts val="1800"/>
              <a:buChar char="■"/>
              <a:defRPr sz="1800"/>
            </a:lvl9pPr>
          </a:lstStyle>
          <a:p>
            <a:endParaRPr/>
          </a:p>
        </p:txBody>
      </p:sp>
    </p:spTree>
    <p:extLst>
      <p:ext uri="{BB962C8B-B14F-4D97-AF65-F5344CB8AC3E}">
        <p14:creationId xmlns:p14="http://schemas.microsoft.com/office/powerpoint/2010/main" val="47700376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Tree>
    <p:extLst>
      <p:ext uri="{BB962C8B-B14F-4D97-AF65-F5344CB8AC3E}">
        <p14:creationId xmlns:p14="http://schemas.microsoft.com/office/powerpoint/2010/main" val="109492741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rgbClr val="004249"/>
        </a:solidFill>
        <a:effectLst/>
      </p:bgPr>
    </p:bg>
    <p:spTree>
      <p:nvGrpSpPr>
        <p:cNvPr id="1" name="Shape 61"/>
        <p:cNvGrpSpPr/>
        <p:nvPr/>
      </p:nvGrpSpPr>
      <p:grpSpPr>
        <a:xfrm>
          <a:off x="0" y="0"/>
          <a:ext cx="0" cy="0"/>
          <a:chOff x="0" y="0"/>
          <a:chExt cx="0" cy="0"/>
        </a:xfrm>
      </p:grpSpPr>
      <p:sp>
        <p:nvSpPr>
          <p:cNvPr id="12" name="Google Shape;62;p13">
            <a:extLst>
              <a:ext uri="{FF2B5EF4-FFF2-40B4-BE49-F238E27FC236}">
                <a16:creationId xmlns:a16="http://schemas.microsoft.com/office/drawing/2014/main" id="{CC4F08B8-AE21-324C-89A6-FF0EAE87C5F5}"/>
              </a:ext>
            </a:extLst>
          </p:cNvPr>
          <p:cNvSpPr>
            <a:spLocks/>
          </p:cNvSpPr>
          <p:nvPr/>
        </p:nvSpPr>
        <p:spPr bwMode="auto">
          <a:xfrm rot="142657" flipH="1">
            <a:off x="7848600" y="2281238"/>
            <a:ext cx="5369984" cy="5441950"/>
          </a:xfrm>
          <a:custGeom>
            <a:avLst/>
            <a:gdLst>
              <a:gd name="T0" fmla="*/ 331025 w 100485"/>
              <a:gd name="T1" fmla="*/ 0 h 101847"/>
              <a:gd name="T2" fmla="*/ 299441 w 100485"/>
              <a:gd name="T3" fmla="*/ 5023 h 101847"/>
              <a:gd name="T4" fmla="*/ 0 w 100485"/>
              <a:gd name="T5" fmla="*/ 4422990 h 101847"/>
              <a:gd name="T6" fmla="*/ 2332524 w 100485"/>
              <a:gd name="T7" fmla="*/ 5441897 h 101847"/>
              <a:gd name="T8" fmla="*/ 2355731 w 100485"/>
              <a:gd name="T9" fmla="*/ 5440454 h 101847"/>
              <a:gd name="T10" fmla="*/ 4027448 w 100485"/>
              <a:gd name="T11" fmla="*/ 5194824 h 101847"/>
              <a:gd name="T12" fmla="*/ 3501913 w 100485"/>
              <a:gd name="T13" fmla="*/ 4489514 h 101847"/>
              <a:gd name="T14" fmla="*/ 2675132 w 100485"/>
              <a:gd name="T15" fmla="*/ 3997132 h 101847"/>
              <a:gd name="T16" fmla="*/ 2804873 w 100485"/>
              <a:gd name="T17" fmla="*/ 3289311 h 101847"/>
              <a:gd name="T18" fmla="*/ 2585352 w 100485"/>
              <a:gd name="T19" fmla="*/ 2972562 h 101847"/>
              <a:gd name="T20" fmla="*/ 2585352 w 100485"/>
              <a:gd name="T21" fmla="*/ 2533400 h 101847"/>
              <a:gd name="T22" fmla="*/ 2441343 w 100485"/>
              <a:gd name="T23" fmla="*/ 1788229 h 101847"/>
              <a:gd name="T24" fmla="*/ 2174888 w 100485"/>
              <a:gd name="T25" fmla="*/ 1548210 h 101847"/>
              <a:gd name="T26" fmla="*/ 2156090 w 100485"/>
              <a:gd name="T27" fmla="*/ 1548690 h 101847"/>
              <a:gd name="T28" fmla="*/ 1704623 w 100485"/>
              <a:gd name="T29" fmla="*/ 1702309 h 101847"/>
              <a:gd name="T30" fmla="*/ 1607107 w 100485"/>
              <a:gd name="T31" fmla="*/ 1655128 h 101847"/>
              <a:gd name="T32" fmla="*/ 1154679 w 100485"/>
              <a:gd name="T33" fmla="*/ 1370760 h 101847"/>
              <a:gd name="T34" fmla="*/ 1088025 w 100485"/>
              <a:gd name="T35" fmla="*/ 1388927 h 101847"/>
              <a:gd name="T36" fmla="*/ 968264 w 100485"/>
              <a:gd name="T37" fmla="*/ 1152114 h 101847"/>
              <a:gd name="T38" fmla="*/ 638843 w 100485"/>
              <a:gd name="T39" fmla="*/ 750247 h 101847"/>
              <a:gd name="T40" fmla="*/ 331025 w 100485"/>
              <a:gd name="T41" fmla="*/ 0 h 1018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13" name="Google Shape;63;p13">
            <a:extLst>
              <a:ext uri="{FF2B5EF4-FFF2-40B4-BE49-F238E27FC236}">
                <a16:creationId xmlns:a16="http://schemas.microsoft.com/office/drawing/2014/main" id="{ED463B8C-0B50-B842-9A19-D4DE00358372}"/>
              </a:ext>
            </a:extLst>
          </p:cNvPr>
          <p:cNvSpPr>
            <a:spLocks/>
          </p:cNvSpPr>
          <p:nvPr/>
        </p:nvSpPr>
        <p:spPr bwMode="auto">
          <a:xfrm rot="1223448">
            <a:off x="-3596217" y="-498475"/>
            <a:ext cx="6618817" cy="7248525"/>
          </a:xfrm>
          <a:custGeom>
            <a:avLst/>
            <a:gdLst>
              <a:gd name="T0" fmla="*/ 1550274 w 123892"/>
              <a:gd name="T1" fmla="*/ 0 h 135659"/>
              <a:gd name="T2" fmla="*/ 858178 w 123892"/>
              <a:gd name="T3" fmla="*/ 49157 h 135659"/>
              <a:gd name="T4" fmla="*/ 665250 w 123892"/>
              <a:gd name="T5" fmla="*/ 69782 h 135659"/>
              <a:gd name="T6" fmla="*/ 39948 w 123892"/>
              <a:gd name="T7" fmla="*/ 0 h 135659"/>
              <a:gd name="T8" fmla="*/ 39948 w 123892"/>
              <a:gd name="T9" fmla="*/ 0 h 135659"/>
              <a:gd name="T10" fmla="*/ 389221 w 123892"/>
              <a:gd name="T11" fmla="*/ 1260139 h 135659"/>
              <a:gd name="T12" fmla="*/ 1167543 w 123892"/>
              <a:gd name="T13" fmla="*/ 1632774 h 135659"/>
              <a:gd name="T14" fmla="*/ 1307221 w 123892"/>
              <a:gd name="T15" fmla="*/ 2018606 h 135659"/>
              <a:gd name="T16" fmla="*/ 1566702 w 123892"/>
              <a:gd name="T17" fmla="*/ 2471067 h 135659"/>
              <a:gd name="T18" fmla="*/ 1417007 w 123892"/>
              <a:gd name="T19" fmla="*/ 3202925 h 135659"/>
              <a:gd name="T20" fmla="*/ 1743281 w 123892"/>
              <a:gd name="T21" fmla="*/ 3570002 h 135659"/>
              <a:gd name="T22" fmla="*/ 1876027 w 123892"/>
              <a:gd name="T23" fmla="*/ 3535592 h 135659"/>
              <a:gd name="T24" fmla="*/ 2108863 w 123892"/>
              <a:gd name="T25" fmla="*/ 3470993 h 135659"/>
              <a:gd name="T26" fmla="*/ 2250984 w 123892"/>
              <a:gd name="T27" fmla="*/ 3575506 h 135659"/>
              <a:gd name="T28" fmla="*/ 2000038 w 123892"/>
              <a:gd name="T29" fmla="*/ 4471720 h 135659"/>
              <a:gd name="T30" fmla="*/ 2446436 w 123892"/>
              <a:gd name="T31" fmla="*/ 4936204 h 135659"/>
              <a:gd name="T32" fmla="*/ 2376557 w 123892"/>
              <a:gd name="T33" fmla="*/ 5614897 h 135659"/>
              <a:gd name="T34" fmla="*/ 2905536 w 123892"/>
              <a:gd name="T35" fmla="*/ 6013178 h 135659"/>
              <a:gd name="T36" fmla="*/ 2754159 w 123892"/>
              <a:gd name="T37" fmla="*/ 6596174 h 135659"/>
              <a:gd name="T38" fmla="*/ 3303492 w 123892"/>
              <a:gd name="T39" fmla="*/ 7248472 h 135659"/>
              <a:gd name="T40" fmla="*/ 3311265 w 123892"/>
              <a:gd name="T41" fmla="*/ 7248204 h 135659"/>
              <a:gd name="T42" fmla="*/ 4627982 w 123892"/>
              <a:gd name="T43" fmla="*/ 6769187 h 135659"/>
              <a:gd name="T44" fmla="*/ 4847715 w 123892"/>
              <a:gd name="T45" fmla="*/ 6396553 h 135659"/>
              <a:gd name="T46" fmla="*/ 4797149 w 123892"/>
              <a:gd name="T47" fmla="*/ 5744522 h 135659"/>
              <a:gd name="T48" fmla="*/ 4400996 w 123892"/>
              <a:gd name="T49" fmla="*/ 5328715 h 135659"/>
              <a:gd name="T50" fmla="*/ 3963894 w 123892"/>
              <a:gd name="T51" fmla="*/ 5123697 h 135659"/>
              <a:gd name="T52" fmla="*/ 3735306 w 123892"/>
              <a:gd name="T53" fmla="*/ 5145711 h 135659"/>
              <a:gd name="T54" fmla="*/ 3457674 w 123892"/>
              <a:gd name="T55" fmla="*/ 5190433 h 135659"/>
              <a:gd name="T56" fmla="*/ 3311265 w 123892"/>
              <a:gd name="T57" fmla="*/ 4946142 h 135659"/>
              <a:gd name="T58" fmla="*/ 3508160 w 123892"/>
              <a:gd name="T59" fmla="*/ 4453767 h 135659"/>
              <a:gd name="T60" fmla="*/ 3457714 w 123892"/>
              <a:gd name="T61" fmla="*/ 3961391 h 135659"/>
              <a:gd name="T62" fmla="*/ 3571107 w 123892"/>
              <a:gd name="T63" fmla="*/ 3522288 h 135659"/>
              <a:gd name="T64" fmla="*/ 3355621 w 123892"/>
              <a:gd name="T65" fmla="*/ 2870258 h 135659"/>
              <a:gd name="T66" fmla="*/ 3457714 w 123892"/>
              <a:gd name="T67" fmla="*/ 2258141 h 135659"/>
              <a:gd name="T68" fmla="*/ 3097422 w 123892"/>
              <a:gd name="T69" fmla="*/ 1685885 h 135659"/>
              <a:gd name="T70" fmla="*/ 3068212 w 123892"/>
              <a:gd name="T71" fmla="*/ 1087126 h 135659"/>
              <a:gd name="T72" fmla="*/ 2933744 w 123892"/>
              <a:gd name="T73" fmla="*/ 208865 h 135659"/>
              <a:gd name="T74" fmla="*/ 1550274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64" name="Google Shape;64;p13"/>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65" name="Google Shape;65;p13"/>
          <p:cNvSpPr txBox="1">
            <a:spLocks noGrp="1"/>
          </p:cNvSpPr>
          <p:nvPr>
            <p:ph type="title" idx="2"/>
          </p:nvPr>
        </p:nvSpPr>
        <p:spPr>
          <a:xfrm>
            <a:off x="1307400" y="3414067"/>
            <a:ext cx="3004400" cy="1116800"/>
          </a:xfrm>
          <a:prstGeom prst="rect">
            <a:avLst/>
          </a:prstGeom>
        </p:spPr>
        <p:txBody>
          <a:bodyPr spcFirstLastPara="1" anchor="b">
            <a:noAutofit/>
          </a:bodyPr>
          <a:lstStyle>
            <a:lvl1pPr lvl="0" algn="ctr" rtl="0">
              <a:spcBef>
                <a:spcPts val="0"/>
              </a:spcBef>
              <a:spcAft>
                <a:spcPts val="0"/>
              </a:spcAft>
              <a:buClr>
                <a:schemeClr val="dk2"/>
              </a:buClr>
              <a:buSzPts val="2000"/>
              <a:buNone/>
              <a:defRPr sz="2000">
                <a:solidFill>
                  <a:schemeClr val="dk2"/>
                </a:solidFill>
              </a:defRPr>
            </a:lvl1pPr>
            <a:lvl2pPr lvl="1" algn="ctr" rtl="0">
              <a:spcBef>
                <a:spcPts val="0"/>
              </a:spcBef>
              <a:spcAft>
                <a:spcPts val="0"/>
              </a:spcAft>
              <a:buClr>
                <a:schemeClr val="dk2"/>
              </a:buClr>
              <a:buSzPts val="4200"/>
              <a:buNone/>
              <a:defRPr sz="4200">
                <a:solidFill>
                  <a:schemeClr val="dk2"/>
                </a:solidFill>
              </a:defRPr>
            </a:lvl2pPr>
            <a:lvl3pPr lvl="2" algn="ctr" rtl="0">
              <a:spcBef>
                <a:spcPts val="0"/>
              </a:spcBef>
              <a:spcAft>
                <a:spcPts val="0"/>
              </a:spcAft>
              <a:buClr>
                <a:schemeClr val="dk2"/>
              </a:buClr>
              <a:buSzPts val="4200"/>
              <a:buNone/>
              <a:defRPr sz="4200">
                <a:solidFill>
                  <a:schemeClr val="dk2"/>
                </a:solidFill>
              </a:defRPr>
            </a:lvl3pPr>
            <a:lvl4pPr lvl="3" algn="ctr" rtl="0">
              <a:spcBef>
                <a:spcPts val="0"/>
              </a:spcBef>
              <a:spcAft>
                <a:spcPts val="0"/>
              </a:spcAft>
              <a:buClr>
                <a:schemeClr val="dk2"/>
              </a:buClr>
              <a:buSzPts val="4200"/>
              <a:buNone/>
              <a:defRPr sz="4200">
                <a:solidFill>
                  <a:schemeClr val="dk2"/>
                </a:solidFill>
              </a:defRPr>
            </a:lvl4pPr>
            <a:lvl5pPr lvl="4" algn="ctr" rtl="0">
              <a:spcBef>
                <a:spcPts val="0"/>
              </a:spcBef>
              <a:spcAft>
                <a:spcPts val="0"/>
              </a:spcAft>
              <a:buClr>
                <a:schemeClr val="dk2"/>
              </a:buClr>
              <a:buSzPts val="4200"/>
              <a:buNone/>
              <a:defRPr sz="4200">
                <a:solidFill>
                  <a:schemeClr val="dk2"/>
                </a:solidFill>
              </a:defRPr>
            </a:lvl5pPr>
            <a:lvl6pPr lvl="5" algn="ctr" rtl="0">
              <a:spcBef>
                <a:spcPts val="0"/>
              </a:spcBef>
              <a:spcAft>
                <a:spcPts val="0"/>
              </a:spcAft>
              <a:buClr>
                <a:schemeClr val="dk2"/>
              </a:buClr>
              <a:buSzPts val="4200"/>
              <a:buNone/>
              <a:defRPr sz="4200">
                <a:solidFill>
                  <a:schemeClr val="dk2"/>
                </a:solidFill>
              </a:defRPr>
            </a:lvl6pPr>
            <a:lvl7pPr lvl="6" algn="ctr" rtl="0">
              <a:spcBef>
                <a:spcPts val="0"/>
              </a:spcBef>
              <a:spcAft>
                <a:spcPts val="0"/>
              </a:spcAft>
              <a:buClr>
                <a:schemeClr val="dk2"/>
              </a:buClr>
              <a:buSzPts val="4200"/>
              <a:buNone/>
              <a:defRPr sz="4200">
                <a:solidFill>
                  <a:schemeClr val="dk2"/>
                </a:solidFill>
              </a:defRPr>
            </a:lvl7pPr>
            <a:lvl8pPr lvl="7" algn="ctr" rtl="0">
              <a:spcBef>
                <a:spcPts val="0"/>
              </a:spcBef>
              <a:spcAft>
                <a:spcPts val="0"/>
              </a:spcAft>
              <a:buClr>
                <a:schemeClr val="dk2"/>
              </a:buClr>
              <a:buSzPts val="4200"/>
              <a:buNone/>
              <a:defRPr sz="4200">
                <a:solidFill>
                  <a:schemeClr val="dk2"/>
                </a:solidFill>
              </a:defRPr>
            </a:lvl8pPr>
            <a:lvl9pPr lvl="8" algn="ctr" rtl="0">
              <a:spcBef>
                <a:spcPts val="0"/>
              </a:spcBef>
              <a:spcAft>
                <a:spcPts val="0"/>
              </a:spcAft>
              <a:buClr>
                <a:schemeClr val="dk2"/>
              </a:buClr>
              <a:buSzPts val="4200"/>
              <a:buNone/>
              <a:defRPr sz="4200">
                <a:solidFill>
                  <a:schemeClr val="dk2"/>
                </a:solidFill>
              </a:defRPr>
            </a:lvl9pPr>
          </a:lstStyle>
          <a:p>
            <a:endParaRPr/>
          </a:p>
        </p:txBody>
      </p:sp>
      <p:sp>
        <p:nvSpPr>
          <p:cNvPr id="66" name="Google Shape;66;p13"/>
          <p:cNvSpPr txBox="1">
            <a:spLocks noGrp="1"/>
          </p:cNvSpPr>
          <p:nvPr>
            <p:ph type="subTitle" idx="1"/>
          </p:nvPr>
        </p:nvSpPr>
        <p:spPr>
          <a:xfrm>
            <a:off x="1534800" y="4444267"/>
            <a:ext cx="2549600" cy="1116800"/>
          </a:xfrm>
          <a:prstGeom prst="rect">
            <a:avLst/>
          </a:prstGeom>
        </p:spPr>
        <p:txBody>
          <a:bodyPr spcFirstLastPara="1">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67" name="Google Shape;67;p13"/>
          <p:cNvSpPr txBox="1">
            <a:spLocks noGrp="1"/>
          </p:cNvSpPr>
          <p:nvPr>
            <p:ph type="title" idx="3"/>
          </p:nvPr>
        </p:nvSpPr>
        <p:spPr>
          <a:xfrm>
            <a:off x="4593800" y="3414067"/>
            <a:ext cx="3004400" cy="1116800"/>
          </a:xfrm>
          <a:prstGeom prst="rect">
            <a:avLst/>
          </a:prstGeom>
        </p:spPr>
        <p:txBody>
          <a:bodyPr spcFirstLastPara="1" anchor="b">
            <a:noAutofit/>
          </a:bodyPr>
          <a:lstStyle>
            <a:lvl1pPr lvl="0" algn="ctr" rtl="0">
              <a:spcBef>
                <a:spcPts val="0"/>
              </a:spcBef>
              <a:spcAft>
                <a:spcPts val="0"/>
              </a:spcAft>
              <a:buClr>
                <a:schemeClr val="dk2"/>
              </a:buClr>
              <a:buSzPts val="2000"/>
              <a:buNone/>
              <a:defRPr sz="2000">
                <a:solidFill>
                  <a:schemeClr val="dk2"/>
                </a:solidFill>
              </a:defRPr>
            </a:lvl1pPr>
            <a:lvl2pPr lvl="1" algn="ctr" rtl="0">
              <a:spcBef>
                <a:spcPts val="0"/>
              </a:spcBef>
              <a:spcAft>
                <a:spcPts val="0"/>
              </a:spcAft>
              <a:buClr>
                <a:schemeClr val="dk2"/>
              </a:buClr>
              <a:buSzPts val="4200"/>
              <a:buNone/>
              <a:defRPr sz="4200">
                <a:solidFill>
                  <a:schemeClr val="dk2"/>
                </a:solidFill>
              </a:defRPr>
            </a:lvl2pPr>
            <a:lvl3pPr lvl="2" algn="ctr" rtl="0">
              <a:spcBef>
                <a:spcPts val="0"/>
              </a:spcBef>
              <a:spcAft>
                <a:spcPts val="0"/>
              </a:spcAft>
              <a:buClr>
                <a:schemeClr val="dk2"/>
              </a:buClr>
              <a:buSzPts val="4200"/>
              <a:buNone/>
              <a:defRPr sz="4200">
                <a:solidFill>
                  <a:schemeClr val="dk2"/>
                </a:solidFill>
              </a:defRPr>
            </a:lvl3pPr>
            <a:lvl4pPr lvl="3" algn="ctr" rtl="0">
              <a:spcBef>
                <a:spcPts val="0"/>
              </a:spcBef>
              <a:spcAft>
                <a:spcPts val="0"/>
              </a:spcAft>
              <a:buClr>
                <a:schemeClr val="dk2"/>
              </a:buClr>
              <a:buSzPts val="4200"/>
              <a:buNone/>
              <a:defRPr sz="4200">
                <a:solidFill>
                  <a:schemeClr val="dk2"/>
                </a:solidFill>
              </a:defRPr>
            </a:lvl4pPr>
            <a:lvl5pPr lvl="4" algn="ctr" rtl="0">
              <a:spcBef>
                <a:spcPts val="0"/>
              </a:spcBef>
              <a:spcAft>
                <a:spcPts val="0"/>
              </a:spcAft>
              <a:buClr>
                <a:schemeClr val="dk2"/>
              </a:buClr>
              <a:buSzPts val="4200"/>
              <a:buNone/>
              <a:defRPr sz="4200">
                <a:solidFill>
                  <a:schemeClr val="dk2"/>
                </a:solidFill>
              </a:defRPr>
            </a:lvl5pPr>
            <a:lvl6pPr lvl="5" algn="ctr" rtl="0">
              <a:spcBef>
                <a:spcPts val="0"/>
              </a:spcBef>
              <a:spcAft>
                <a:spcPts val="0"/>
              </a:spcAft>
              <a:buClr>
                <a:schemeClr val="dk2"/>
              </a:buClr>
              <a:buSzPts val="4200"/>
              <a:buNone/>
              <a:defRPr sz="4200">
                <a:solidFill>
                  <a:schemeClr val="dk2"/>
                </a:solidFill>
              </a:defRPr>
            </a:lvl6pPr>
            <a:lvl7pPr lvl="6" algn="ctr" rtl="0">
              <a:spcBef>
                <a:spcPts val="0"/>
              </a:spcBef>
              <a:spcAft>
                <a:spcPts val="0"/>
              </a:spcAft>
              <a:buClr>
                <a:schemeClr val="dk2"/>
              </a:buClr>
              <a:buSzPts val="4200"/>
              <a:buNone/>
              <a:defRPr sz="4200">
                <a:solidFill>
                  <a:schemeClr val="dk2"/>
                </a:solidFill>
              </a:defRPr>
            </a:lvl7pPr>
            <a:lvl8pPr lvl="7" algn="ctr" rtl="0">
              <a:spcBef>
                <a:spcPts val="0"/>
              </a:spcBef>
              <a:spcAft>
                <a:spcPts val="0"/>
              </a:spcAft>
              <a:buClr>
                <a:schemeClr val="dk2"/>
              </a:buClr>
              <a:buSzPts val="4200"/>
              <a:buNone/>
              <a:defRPr sz="4200">
                <a:solidFill>
                  <a:schemeClr val="dk2"/>
                </a:solidFill>
              </a:defRPr>
            </a:lvl8pPr>
            <a:lvl9pPr lvl="8" algn="ctr" rtl="0">
              <a:spcBef>
                <a:spcPts val="0"/>
              </a:spcBef>
              <a:spcAft>
                <a:spcPts val="0"/>
              </a:spcAft>
              <a:buClr>
                <a:schemeClr val="dk2"/>
              </a:buClr>
              <a:buSzPts val="4200"/>
              <a:buNone/>
              <a:defRPr sz="4200">
                <a:solidFill>
                  <a:schemeClr val="dk2"/>
                </a:solidFill>
              </a:defRPr>
            </a:lvl9pPr>
          </a:lstStyle>
          <a:p>
            <a:endParaRPr/>
          </a:p>
        </p:txBody>
      </p:sp>
      <p:sp>
        <p:nvSpPr>
          <p:cNvPr id="68" name="Google Shape;68;p13"/>
          <p:cNvSpPr txBox="1">
            <a:spLocks noGrp="1"/>
          </p:cNvSpPr>
          <p:nvPr>
            <p:ph type="subTitle" idx="4"/>
          </p:nvPr>
        </p:nvSpPr>
        <p:spPr>
          <a:xfrm>
            <a:off x="4821200" y="4444267"/>
            <a:ext cx="2549600" cy="1116800"/>
          </a:xfrm>
          <a:prstGeom prst="rect">
            <a:avLst/>
          </a:prstGeom>
        </p:spPr>
        <p:txBody>
          <a:bodyPr spcFirstLastPara="1">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69" name="Google Shape;69;p13"/>
          <p:cNvSpPr txBox="1">
            <a:spLocks noGrp="1"/>
          </p:cNvSpPr>
          <p:nvPr>
            <p:ph type="title" idx="5"/>
          </p:nvPr>
        </p:nvSpPr>
        <p:spPr>
          <a:xfrm>
            <a:off x="7880200" y="3414067"/>
            <a:ext cx="3004400" cy="1116800"/>
          </a:xfrm>
          <a:prstGeom prst="rect">
            <a:avLst/>
          </a:prstGeom>
        </p:spPr>
        <p:txBody>
          <a:bodyPr spcFirstLastPara="1" anchor="b">
            <a:noAutofit/>
          </a:bodyPr>
          <a:lstStyle>
            <a:lvl1pPr lvl="0" algn="ctr" rtl="0">
              <a:spcBef>
                <a:spcPts val="0"/>
              </a:spcBef>
              <a:spcAft>
                <a:spcPts val="0"/>
              </a:spcAft>
              <a:buClr>
                <a:schemeClr val="dk2"/>
              </a:buClr>
              <a:buSzPts val="2000"/>
              <a:buNone/>
              <a:defRPr sz="2000">
                <a:solidFill>
                  <a:schemeClr val="dk2"/>
                </a:solidFill>
              </a:defRPr>
            </a:lvl1pPr>
            <a:lvl2pPr lvl="1" algn="ctr" rtl="0">
              <a:spcBef>
                <a:spcPts val="0"/>
              </a:spcBef>
              <a:spcAft>
                <a:spcPts val="0"/>
              </a:spcAft>
              <a:buClr>
                <a:schemeClr val="dk2"/>
              </a:buClr>
              <a:buSzPts val="4200"/>
              <a:buNone/>
              <a:defRPr sz="4200">
                <a:solidFill>
                  <a:schemeClr val="dk2"/>
                </a:solidFill>
              </a:defRPr>
            </a:lvl2pPr>
            <a:lvl3pPr lvl="2" algn="ctr" rtl="0">
              <a:spcBef>
                <a:spcPts val="0"/>
              </a:spcBef>
              <a:spcAft>
                <a:spcPts val="0"/>
              </a:spcAft>
              <a:buClr>
                <a:schemeClr val="dk2"/>
              </a:buClr>
              <a:buSzPts val="4200"/>
              <a:buNone/>
              <a:defRPr sz="4200">
                <a:solidFill>
                  <a:schemeClr val="dk2"/>
                </a:solidFill>
              </a:defRPr>
            </a:lvl3pPr>
            <a:lvl4pPr lvl="3" algn="ctr" rtl="0">
              <a:spcBef>
                <a:spcPts val="0"/>
              </a:spcBef>
              <a:spcAft>
                <a:spcPts val="0"/>
              </a:spcAft>
              <a:buClr>
                <a:schemeClr val="dk2"/>
              </a:buClr>
              <a:buSzPts val="4200"/>
              <a:buNone/>
              <a:defRPr sz="4200">
                <a:solidFill>
                  <a:schemeClr val="dk2"/>
                </a:solidFill>
              </a:defRPr>
            </a:lvl4pPr>
            <a:lvl5pPr lvl="4" algn="ctr" rtl="0">
              <a:spcBef>
                <a:spcPts val="0"/>
              </a:spcBef>
              <a:spcAft>
                <a:spcPts val="0"/>
              </a:spcAft>
              <a:buClr>
                <a:schemeClr val="dk2"/>
              </a:buClr>
              <a:buSzPts val="4200"/>
              <a:buNone/>
              <a:defRPr sz="4200">
                <a:solidFill>
                  <a:schemeClr val="dk2"/>
                </a:solidFill>
              </a:defRPr>
            </a:lvl5pPr>
            <a:lvl6pPr lvl="5" algn="ctr" rtl="0">
              <a:spcBef>
                <a:spcPts val="0"/>
              </a:spcBef>
              <a:spcAft>
                <a:spcPts val="0"/>
              </a:spcAft>
              <a:buClr>
                <a:schemeClr val="dk2"/>
              </a:buClr>
              <a:buSzPts val="4200"/>
              <a:buNone/>
              <a:defRPr sz="4200">
                <a:solidFill>
                  <a:schemeClr val="dk2"/>
                </a:solidFill>
              </a:defRPr>
            </a:lvl6pPr>
            <a:lvl7pPr lvl="6" algn="ctr" rtl="0">
              <a:spcBef>
                <a:spcPts val="0"/>
              </a:spcBef>
              <a:spcAft>
                <a:spcPts val="0"/>
              </a:spcAft>
              <a:buClr>
                <a:schemeClr val="dk2"/>
              </a:buClr>
              <a:buSzPts val="4200"/>
              <a:buNone/>
              <a:defRPr sz="4200">
                <a:solidFill>
                  <a:schemeClr val="dk2"/>
                </a:solidFill>
              </a:defRPr>
            </a:lvl7pPr>
            <a:lvl8pPr lvl="7" algn="ctr" rtl="0">
              <a:spcBef>
                <a:spcPts val="0"/>
              </a:spcBef>
              <a:spcAft>
                <a:spcPts val="0"/>
              </a:spcAft>
              <a:buClr>
                <a:schemeClr val="dk2"/>
              </a:buClr>
              <a:buSzPts val="4200"/>
              <a:buNone/>
              <a:defRPr sz="4200">
                <a:solidFill>
                  <a:schemeClr val="dk2"/>
                </a:solidFill>
              </a:defRPr>
            </a:lvl8pPr>
            <a:lvl9pPr lvl="8" algn="ctr" rtl="0">
              <a:spcBef>
                <a:spcPts val="0"/>
              </a:spcBef>
              <a:spcAft>
                <a:spcPts val="0"/>
              </a:spcAft>
              <a:buClr>
                <a:schemeClr val="dk2"/>
              </a:buClr>
              <a:buSzPts val="4200"/>
              <a:buNone/>
              <a:defRPr sz="4200">
                <a:solidFill>
                  <a:schemeClr val="dk2"/>
                </a:solidFill>
              </a:defRPr>
            </a:lvl9pPr>
          </a:lstStyle>
          <a:p>
            <a:endParaRPr/>
          </a:p>
        </p:txBody>
      </p:sp>
      <p:sp>
        <p:nvSpPr>
          <p:cNvPr id="70" name="Google Shape;70;p13"/>
          <p:cNvSpPr txBox="1">
            <a:spLocks noGrp="1"/>
          </p:cNvSpPr>
          <p:nvPr>
            <p:ph type="subTitle" idx="6"/>
          </p:nvPr>
        </p:nvSpPr>
        <p:spPr>
          <a:xfrm>
            <a:off x="8107600" y="4444267"/>
            <a:ext cx="2549600" cy="1116800"/>
          </a:xfrm>
          <a:prstGeom prst="rect">
            <a:avLst/>
          </a:prstGeom>
        </p:spPr>
        <p:txBody>
          <a:bodyPr spcFirstLastPara="1">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71" name="Google Shape;71;p13"/>
          <p:cNvSpPr txBox="1">
            <a:spLocks noGrp="1"/>
          </p:cNvSpPr>
          <p:nvPr>
            <p:ph type="title" idx="7"/>
          </p:nvPr>
        </p:nvSpPr>
        <p:spPr>
          <a:xfrm>
            <a:off x="1617800" y="2570467"/>
            <a:ext cx="2383600" cy="960400"/>
          </a:xfrm>
          <a:prstGeom prst="rect">
            <a:avLst/>
          </a:prstGeom>
        </p:spPr>
        <p:txBody>
          <a:bodyPr spcFirstLastPara="1" anchor="b">
            <a:noAutofit/>
          </a:bodyPr>
          <a:lstStyle>
            <a:lvl1pPr lvl="0" algn="ctr" rtl="0">
              <a:spcBef>
                <a:spcPts val="0"/>
              </a:spcBef>
              <a:spcAft>
                <a:spcPts val="0"/>
              </a:spcAft>
              <a:buClr>
                <a:schemeClr val="accent6"/>
              </a:buClr>
              <a:buSzPts val="4800"/>
              <a:buNone/>
              <a:defRPr sz="4800">
                <a:solidFill>
                  <a:schemeClr val="accent6"/>
                </a:solidFill>
              </a:defRPr>
            </a:lvl1pPr>
            <a:lvl2pPr lvl="1" algn="ctr" rtl="0">
              <a:spcBef>
                <a:spcPts val="0"/>
              </a:spcBef>
              <a:spcAft>
                <a:spcPts val="0"/>
              </a:spcAft>
              <a:buClr>
                <a:schemeClr val="accent6"/>
              </a:buClr>
              <a:buSzPts val="4800"/>
              <a:buNone/>
              <a:defRPr sz="4800">
                <a:solidFill>
                  <a:schemeClr val="accent6"/>
                </a:solidFill>
              </a:defRPr>
            </a:lvl2pPr>
            <a:lvl3pPr lvl="2" algn="ctr" rtl="0">
              <a:spcBef>
                <a:spcPts val="0"/>
              </a:spcBef>
              <a:spcAft>
                <a:spcPts val="0"/>
              </a:spcAft>
              <a:buClr>
                <a:schemeClr val="accent6"/>
              </a:buClr>
              <a:buSzPts val="4800"/>
              <a:buNone/>
              <a:defRPr sz="4800">
                <a:solidFill>
                  <a:schemeClr val="accent6"/>
                </a:solidFill>
              </a:defRPr>
            </a:lvl3pPr>
            <a:lvl4pPr lvl="3" algn="ctr" rtl="0">
              <a:spcBef>
                <a:spcPts val="0"/>
              </a:spcBef>
              <a:spcAft>
                <a:spcPts val="0"/>
              </a:spcAft>
              <a:buClr>
                <a:schemeClr val="accent6"/>
              </a:buClr>
              <a:buSzPts val="4800"/>
              <a:buNone/>
              <a:defRPr sz="4800">
                <a:solidFill>
                  <a:schemeClr val="accent6"/>
                </a:solidFill>
              </a:defRPr>
            </a:lvl4pPr>
            <a:lvl5pPr lvl="4" algn="ctr" rtl="0">
              <a:spcBef>
                <a:spcPts val="0"/>
              </a:spcBef>
              <a:spcAft>
                <a:spcPts val="0"/>
              </a:spcAft>
              <a:buClr>
                <a:schemeClr val="accent6"/>
              </a:buClr>
              <a:buSzPts val="4800"/>
              <a:buNone/>
              <a:defRPr sz="4800">
                <a:solidFill>
                  <a:schemeClr val="accent6"/>
                </a:solidFill>
              </a:defRPr>
            </a:lvl5pPr>
            <a:lvl6pPr lvl="5" algn="ctr" rtl="0">
              <a:spcBef>
                <a:spcPts val="0"/>
              </a:spcBef>
              <a:spcAft>
                <a:spcPts val="0"/>
              </a:spcAft>
              <a:buClr>
                <a:schemeClr val="accent6"/>
              </a:buClr>
              <a:buSzPts val="4800"/>
              <a:buNone/>
              <a:defRPr sz="4800">
                <a:solidFill>
                  <a:schemeClr val="accent6"/>
                </a:solidFill>
              </a:defRPr>
            </a:lvl6pPr>
            <a:lvl7pPr lvl="6" algn="ctr" rtl="0">
              <a:spcBef>
                <a:spcPts val="0"/>
              </a:spcBef>
              <a:spcAft>
                <a:spcPts val="0"/>
              </a:spcAft>
              <a:buClr>
                <a:schemeClr val="accent6"/>
              </a:buClr>
              <a:buSzPts val="4800"/>
              <a:buNone/>
              <a:defRPr sz="4800">
                <a:solidFill>
                  <a:schemeClr val="accent6"/>
                </a:solidFill>
              </a:defRPr>
            </a:lvl7pPr>
            <a:lvl8pPr lvl="7" algn="ctr" rtl="0">
              <a:spcBef>
                <a:spcPts val="0"/>
              </a:spcBef>
              <a:spcAft>
                <a:spcPts val="0"/>
              </a:spcAft>
              <a:buClr>
                <a:schemeClr val="accent6"/>
              </a:buClr>
              <a:buSzPts val="4800"/>
              <a:buNone/>
              <a:defRPr sz="4800">
                <a:solidFill>
                  <a:schemeClr val="accent6"/>
                </a:solidFill>
              </a:defRPr>
            </a:lvl8pPr>
            <a:lvl9pPr lvl="8" algn="ctr" rtl="0">
              <a:spcBef>
                <a:spcPts val="0"/>
              </a:spcBef>
              <a:spcAft>
                <a:spcPts val="0"/>
              </a:spcAft>
              <a:buClr>
                <a:schemeClr val="accent6"/>
              </a:buClr>
              <a:buSzPts val="4800"/>
              <a:buNone/>
              <a:defRPr sz="4800">
                <a:solidFill>
                  <a:schemeClr val="accent6"/>
                </a:solidFill>
              </a:defRPr>
            </a:lvl9pPr>
          </a:lstStyle>
          <a:p>
            <a:r>
              <a:rPr lang="en-US"/>
              <a:t>Click to edit Master title style</a:t>
            </a:r>
            <a:endParaRPr/>
          </a:p>
        </p:txBody>
      </p:sp>
      <p:sp>
        <p:nvSpPr>
          <p:cNvPr id="72" name="Google Shape;72;p13"/>
          <p:cNvSpPr txBox="1">
            <a:spLocks noGrp="1"/>
          </p:cNvSpPr>
          <p:nvPr>
            <p:ph type="title" idx="8"/>
          </p:nvPr>
        </p:nvSpPr>
        <p:spPr>
          <a:xfrm>
            <a:off x="4904200" y="2570467"/>
            <a:ext cx="2383600" cy="960400"/>
          </a:xfrm>
          <a:prstGeom prst="rect">
            <a:avLst/>
          </a:prstGeom>
        </p:spPr>
        <p:txBody>
          <a:bodyPr spcFirstLastPara="1" anchor="b">
            <a:noAutofit/>
          </a:bodyPr>
          <a:lstStyle>
            <a:lvl1pPr lvl="0" algn="ctr" rtl="0">
              <a:spcBef>
                <a:spcPts val="0"/>
              </a:spcBef>
              <a:spcAft>
                <a:spcPts val="0"/>
              </a:spcAft>
              <a:buClr>
                <a:schemeClr val="accent6"/>
              </a:buClr>
              <a:buSzPts val="4800"/>
              <a:buNone/>
              <a:defRPr sz="4800">
                <a:solidFill>
                  <a:schemeClr val="accent6"/>
                </a:solidFill>
              </a:defRPr>
            </a:lvl1pPr>
            <a:lvl2pPr lvl="1" algn="ctr" rtl="0">
              <a:spcBef>
                <a:spcPts val="0"/>
              </a:spcBef>
              <a:spcAft>
                <a:spcPts val="0"/>
              </a:spcAft>
              <a:buClr>
                <a:schemeClr val="accent6"/>
              </a:buClr>
              <a:buSzPts val="4800"/>
              <a:buNone/>
              <a:defRPr sz="4800">
                <a:solidFill>
                  <a:schemeClr val="accent6"/>
                </a:solidFill>
              </a:defRPr>
            </a:lvl2pPr>
            <a:lvl3pPr lvl="2" algn="ctr" rtl="0">
              <a:spcBef>
                <a:spcPts val="0"/>
              </a:spcBef>
              <a:spcAft>
                <a:spcPts val="0"/>
              </a:spcAft>
              <a:buClr>
                <a:schemeClr val="accent6"/>
              </a:buClr>
              <a:buSzPts val="4800"/>
              <a:buNone/>
              <a:defRPr sz="4800">
                <a:solidFill>
                  <a:schemeClr val="accent6"/>
                </a:solidFill>
              </a:defRPr>
            </a:lvl3pPr>
            <a:lvl4pPr lvl="3" algn="ctr" rtl="0">
              <a:spcBef>
                <a:spcPts val="0"/>
              </a:spcBef>
              <a:spcAft>
                <a:spcPts val="0"/>
              </a:spcAft>
              <a:buClr>
                <a:schemeClr val="accent6"/>
              </a:buClr>
              <a:buSzPts val="4800"/>
              <a:buNone/>
              <a:defRPr sz="4800">
                <a:solidFill>
                  <a:schemeClr val="accent6"/>
                </a:solidFill>
              </a:defRPr>
            </a:lvl4pPr>
            <a:lvl5pPr lvl="4" algn="ctr" rtl="0">
              <a:spcBef>
                <a:spcPts val="0"/>
              </a:spcBef>
              <a:spcAft>
                <a:spcPts val="0"/>
              </a:spcAft>
              <a:buClr>
                <a:schemeClr val="accent6"/>
              </a:buClr>
              <a:buSzPts val="4800"/>
              <a:buNone/>
              <a:defRPr sz="4800">
                <a:solidFill>
                  <a:schemeClr val="accent6"/>
                </a:solidFill>
              </a:defRPr>
            </a:lvl5pPr>
            <a:lvl6pPr lvl="5" algn="ctr" rtl="0">
              <a:spcBef>
                <a:spcPts val="0"/>
              </a:spcBef>
              <a:spcAft>
                <a:spcPts val="0"/>
              </a:spcAft>
              <a:buClr>
                <a:schemeClr val="accent6"/>
              </a:buClr>
              <a:buSzPts val="4800"/>
              <a:buNone/>
              <a:defRPr sz="4800">
                <a:solidFill>
                  <a:schemeClr val="accent6"/>
                </a:solidFill>
              </a:defRPr>
            </a:lvl6pPr>
            <a:lvl7pPr lvl="6" algn="ctr" rtl="0">
              <a:spcBef>
                <a:spcPts val="0"/>
              </a:spcBef>
              <a:spcAft>
                <a:spcPts val="0"/>
              </a:spcAft>
              <a:buClr>
                <a:schemeClr val="accent6"/>
              </a:buClr>
              <a:buSzPts val="4800"/>
              <a:buNone/>
              <a:defRPr sz="4800">
                <a:solidFill>
                  <a:schemeClr val="accent6"/>
                </a:solidFill>
              </a:defRPr>
            </a:lvl7pPr>
            <a:lvl8pPr lvl="7" algn="ctr" rtl="0">
              <a:spcBef>
                <a:spcPts val="0"/>
              </a:spcBef>
              <a:spcAft>
                <a:spcPts val="0"/>
              </a:spcAft>
              <a:buClr>
                <a:schemeClr val="accent6"/>
              </a:buClr>
              <a:buSzPts val="4800"/>
              <a:buNone/>
              <a:defRPr sz="4800">
                <a:solidFill>
                  <a:schemeClr val="accent6"/>
                </a:solidFill>
              </a:defRPr>
            </a:lvl8pPr>
            <a:lvl9pPr lvl="8" algn="ctr" rtl="0">
              <a:spcBef>
                <a:spcPts val="0"/>
              </a:spcBef>
              <a:spcAft>
                <a:spcPts val="0"/>
              </a:spcAft>
              <a:buClr>
                <a:schemeClr val="accent6"/>
              </a:buClr>
              <a:buSzPts val="4800"/>
              <a:buNone/>
              <a:defRPr sz="4800">
                <a:solidFill>
                  <a:schemeClr val="accent6"/>
                </a:solidFill>
              </a:defRPr>
            </a:lvl9pPr>
          </a:lstStyle>
          <a:p>
            <a:r>
              <a:rPr lang="en-US"/>
              <a:t>Click to edit Master title style</a:t>
            </a:r>
            <a:endParaRPr/>
          </a:p>
        </p:txBody>
      </p:sp>
      <p:sp>
        <p:nvSpPr>
          <p:cNvPr id="73" name="Google Shape;73;p13"/>
          <p:cNvSpPr txBox="1">
            <a:spLocks noGrp="1"/>
          </p:cNvSpPr>
          <p:nvPr>
            <p:ph type="title" idx="9"/>
          </p:nvPr>
        </p:nvSpPr>
        <p:spPr>
          <a:xfrm>
            <a:off x="8190600" y="2570467"/>
            <a:ext cx="2383600" cy="960400"/>
          </a:xfrm>
          <a:prstGeom prst="rect">
            <a:avLst/>
          </a:prstGeom>
        </p:spPr>
        <p:txBody>
          <a:bodyPr spcFirstLastPara="1" anchor="b">
            <a:noAutofit/>
          </a:bodyPr>
          <a:lstStyle>
            <a:lvl1pPr lvl="0" algn="ctr" rtl="0">
              <a:spcBef>
                <a:spcPts val="0"/>
              </a:spcBef>
              <a:spcAft>
                <a:spcPts val="0"/>
              </a:spcAft>
              <a:buClr>
                <a:schemeClr val="accent6"/>
              </a:buClr>
              <a:buSzPts val="4800"/>
              <a:buNone/>
              <a:defRPr sz="4800">
                <a:solidFill>
                  <a:schemeClr val="accent6"/>
                </a:solidFill>
              </a:defRPr>
            </a:lvl1pPr>
            <a:lvl2pPr lvl="1" algn="ctr" rtl="0">
              <a:spcBef>
                <a:spcPts val="0"/>
              </a:spcBef>
              <a:spcAft>
                <a:spcPts val="0"/>
              </a:spcAft>
              <a:buClr>
                <a:schemeClr val="accent6"/>
              </a:buClr>
              <a:buSzPts val="4800"/>
              <a:buNone/>
              <a:defRPr sz="4800">
                <a:solidFill>
                  <a:schemeClr val="accent6"/>
                </a:solidFill>
              </a:defRPr>
            </a:lvl2pPr>
            <a:lvl3pPr lvl="2" algn="ctr" rtl="0">
              <a:spcBef>
                <a:spcPts val="0"/>
              </a:spcBef>
              <a:spcAft>
                <a:spcPts val="0"/>
              </a:spcAft>
              <a:buClr>
                <a:schemeClr val="accent6"/>
              </a:buClr>
              <a:buSzPts val="4800"/>
              <a:buNone/>
              <a:defRPr sz="4800">
                <a:solidFill>
                  <a:schemeClr val="accent6"/>
                </a:solidFill>
              </a:defRPr>
            </a:lvl3pPr>
            <a:lvl4pPr lvl="3" algn="ctr" rtl="0">
              <a:spcBef>
                <a:spcPts val="0"/>
              </a:spcBef>
              <a:spcAft>
                <a:spcPts val="0"/>
              </a:spcAft>
              <a:buClr>
                <a:schemeClr val="accent6"/>
              </a:buClr>
              <a:buSzPts val="4800"/>
              <a:buNone/>
              <a:defRPr sz="4800">
                <a:solidFill>
                  <a:schemeClr val="accent6"/>
                </a:solidFill>
              </a:defRPr>
            </a:lvl4pPr>
            <a:lvl5pPr lvl="4" algn="ctr" rtl="0">
              <a:spcBef>
                <a:spcPts val="0"/>
              </a:spcBef>
              <a:spcAft>
                <a:spcPts val="0"/>
              </a:spcAft>
              <a:buClr>
                <a:schemeClr val="accent6"/>
              </a:buClr>
              <a:buSzPts val="4800"/>
              <a:buNone/>
              <a:defRPr sz="4800">
                <a:solidFill>
                  <a:schemeClr val="accent6"/>
                </a:solidFill>
              </a:defRPr>
            </a:lvl5pPr>
            <a:lvl6pPr lvl="5" algn="ctr" rtl="0">
              <a:spcBef>
                <a:spcPts val="0"/>
              </a:spcBef>
              <a:spcAft>
                <a:spcPts val="0"/>
              </a:spcAft>
              <a:buClr>
                <a:schemeClr val="accent6"/>
              </a:buClr>
              <a:buSzPts val="4800"/>
              <a:buNone/>
              <a:defRPr sz="4800">
                <a:solidFill>
                  <a:schemeClr val="accent6"/>
                </a:solidFill>
              </a:defRPr>
            </a:lvl6pPr>
            <a:lvl7pPr lvl="6" algn="ctr" rtl="0">
              <a:spcBef>
                <a:spcPts val="0"/>
              </a:spcBef>
              <a:spcAft>
                <a:spcPts val="0"/>
              </a:spcAft>
              <a:buClr>
                <a:schemeClr val="accent6"/>
              </a:buClr>
              <a:buSzPts val="4800"/>
              <a:buNone/>
              <a:defRPr sz="4800">
                <a:solidFill>
                  <a:schemeClr val="accent6"/>
                </a:solidFill>
              </a:defRPr>
            </a:lvl7pPr>
            <a:lvl8pPr lvl="7" algn="ctr" rtl="0">
              <a:spcBef>
                <a:spcPts val="0"/>
              </a:spcBef>
              <a:spcAft>
                <a:spcPts val="0"/>
              </a:spcAft>
              <a:buClr>
                <a:schemeClr val="accent6"/>
              </a:buClr>
              <a:buSzPts val="4800"/>
              <a:buNone/>
              <a:defRPr sz="4800">
                <a:solidFill>
                  <a:schemeClr val="accent6"/>
                </a:solidFill>
              </a:defRPr>
            </a:lvl8pPr>
            <a:lvl9pPr lvl="8" algn="ctr" rtl="0">
              <a:spcBef>
                <a:spcPts val="0"/>
              </a:spcBef>
              <a:spcAft>
                <a:spcPts val="0"/>
              </a:spcAft>
              <a:buClr>
                <a:schemeClr val="accent6"/>
              </a:buClr>
              <a:buSzPts val="4800"/>
              <a:buNone/>
              <a:defRPr sz="4800">
                <a:solidFill>
                  <a:schemeClr val="accent6"/>
                </a:solidFill>
              </a:defRPr>
            </a:lvl9pPr>
          </a:lstStyle>
          <a:p>
            <a:r>
              <a:rPr lang="en-US"/>
              <a:t>Click to edit Master title style</a:t>
            </a:r>
            <a:endParaRPr/>
          </a:p>
        </p:txBody>
      </p:sp>
    </p:spTree>
    <p:extLst>
      <p:ext uri="{BB962C8B-B14F-4D97-AF65-F5344CB8AC3E}">
        <p14:creationId xmlns:p14="http://schemas.microsoft.com/office/powerpoint/2010/main" val="129184311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Title and body 1">
  <p:cSld name="Title and body 1">
    <p:bg>
      <p:bgPr>
        <a:solidFill>
          <a:srgbClr val="FAC86A"/>
        </a:solidFill>
        <a:effectLst/>
      </p:bgPr>
    </p:bg>
    <p:spTree>
      <p:nvGrpSpPr>
        <p:cNvPr id="1" name="Shape 74"/>
        <p:cNvGrpSpPr/>
        <p:nvPr/>
      </p:nvGrpSpPr>
      <p:grpSpPr>
        <a:xfrm>
          <a:off x="0" y="0"/>
          <a:ext cx="0" cy="0"/>
          <a:chOff x="0" y="0"/>
          <a:chExt cx="0" cy="0"/>
        </a:xfrm>
      </p:grpSpPr>
      <p:sp>
        <p:nvSpPr>
          <p:cNvPr id="4" name="Google Shape;75;p14">
            <a:extLst>
              <a:ext uri="{FF2B5EF4-FFF2-40B4-BE49-F238E27FC236}">
                <a16:creationId xmlns:a16="http://schemas.microsoft.com/office/drawing/2014/main" id="{860651C2-3BA0-D347-A06C-AC15BF2CF092}"/>
              </a:ext>
            </a:extLst>
          </p:cNvPr>
          <p:cNvSpPr>
            <a:spLocks/>
          </p:cNvSpPr>
          <p:nvPr/>
        </p:nvSpPr>
        <p:spPr bwMode="auto">
          <a:xfrm rot="1083411">
            <a:off x="8536518" y="-125413"/>
            <a:ext cx="6489700" cy="7108826"/>
          </a:xfrm>
          <a:custGeom>
            <a:avLst/>
            <a:gdLst>
              <a:gd name="T0" fmla="*/ 1520031 w 123892"/>
              <a:gd name="T1" fmla="*/ 0 h 135659"/>
              <a:gd name="T2" fmla="*/ 841437 w 123892"/>
              <a:gd name="T3" fmla="*/ 48210 h 135659"/>
              <a:gd name="T4" fmla="*/ 652273 w 123892"/>
              <a:gd name="T5" fmla="*/ 68437 h 135659"/>
              <a:gd name="T6" fmla="*/ 39169 w 123892"/>
              <a:gd name="T7" fmla="*/ 0 h 135659"/>
              <a:gd name="T8" fmla="*/ 39169 w 123892"/>
              <a:gd name="T9" fmla="*/ 0 h 135659"/>
              <a:gd name="T10" fmla="*/ 381628 w 123892"/>
              <a:gd name="T11" fmla="*/ 1235853 h 135659"/>
              <a:gd name="T12" fmla="*/ 1144767 w 123892"/>
              <a:gd name="T13" fmla="*/ 1601306 h 135659"/>
              <a:gd name="T14" fmla="*/ 1281720 w 123892"/>
              <a:gd name="T15" fmla="*/ 1979702 h 135659"/>
              <a:gd name="T16" fmla="*/ 1536139 w 123892"/>
              <a:gd name="T17" fmla="*/ 2423443 h 135659"/>
              <a:gd name="T18" fmla="*/ 1389365 w 123892"/>
              <a:gd name="T19" fmla="*/ 3141196 h 135659"/>
              <a:gd name="T20" fmla="*/ 1709274 w 123892"/>
              <a:gd name="T21" fmla="*/ 3501199 h 135659"/>
              <a:gd name="T22" fmla="*/ 1839430 w 123892"/>
              <a:gd name="T23" fmla="*/ 3467452 h 135659"/>
              <a:gd name="T24" fmla="*/ 2067724 w 123892"/>
              <a:gd name="T25" fmla="*/ 3404097 h 135659"/>
              <a:gd name="T26" fmla="*/ 2207073 w 123892"/>
              <a:gd name="T27" fmla="*/ 3506596 h 135659"/>
              <a:gd name="T28" fmla="*/ 1961022 w 123892"/>
              <a:gd name="T29" fmla="*/ 4385538 h 135659"/>
              <a:gd name="T30" fmla="*/ 2398712 w 123892"/>
              <a:gd name="T31" fmla="*/ 4841070 h 135659"/>
              <a:gd name="T32" fmla="*/ 2330196 w 123892"/>
              <a:gd name="T33" fmla="*/ 5506682 h 135659"/>
              <a:gd name="T34" fmla="*/ 2848856 w 123892"/>
              <a:gd name="T35" fmla="*/ 5897288 h 135659"/>
              <a:gd name="T36" fmla="*/ 2700432 w 123892"/>
              <a:gd name="T37" fmla="*/ 6469048 h 135659"/>
              <a:gd name="T38" fmla="*/ 3239049 w 123892"/>
              <a:gd name="T39" fmla="*/ 7108774 h 135659"/>
              <a:gd name="T40" fmla="*/ 3246670 w 123892"/>
              <a:gd name="T41" fmla="*/ 7108512 h 135659"/>
              <a:gd name="T42" fmla="*/ 4537701 w 123892"/>
              <a:gd name="T43" fmla="*/ 6638726 h 135659"/>
              <a:gd name="T44" fmla="*/ 4753148 w 123892"/>
              <a:gd name="T45" fmla="*/ 6273273 h 135659"/>
              <a:gd name="T46" fmla="*/ 4703568 w 123892"/>
              <a:gd name="T47" fmla="*/ 5633810 h 135659"/>
              <a:gd name="T48" fmla="*/ 4315143 w 123892"/>
              <a:gd name="T49" fmla="*/ 5226016 h 135659"/>
              <a:gd name="T50" fmla="*/ 3886568 w 123892"/>
              <a:gd name="T51" fmla="*/ 5024949 h 135659"/>
              <a:gd name="T52" fmla="*/ 3662439 w 123892"/>
              <a:gd name="T53" fmla="*/ 5046539 h 135659"/>
              <a:gd name="T54" fmla="*/ 3390223 w 123892"/>
              <a:gd name="T55" fmla="*/ 5090399 h 135659"/>
              <a:gd name="T56" fmla="*/ 3246670 w 123892"/>
              <a:gd name="T57" fmla="*/ 4850816 h 135659"/>
              <a:gd name="T58" fmla="*/ 3439724 w 123892"/>
              <a:gd name="T59" fmla="*/ 4367930 h 135659"/>
              <a:gd name="T60" fmla="*/ 3390262 w 123892"/>
              <a:gd name="T61" fmla="*/ 3885044 h 135659"/>
              <a:gd name="T62" fmla="*/ 3501443 w 123892"/>
              <a:gd name="T63" fmla="*/ 3454403 h 135659"/>
              <a:gd name="T64" fmla="*/ 3290160 w 123892"/>
              <a:gd name="T65" fmla="*/ 2814940 h 135659"/>
              <a:gd name="T66" fmla="*/ 3390262 w 123892"/>
              <a:gd name="T67" fmla="*/ 2214621 h 135659"/>
              <a:gd name="T68" fmla="*/ 3036999 w 123892"/>
              <a:gd name="T69" fmla="*/ 1653393 h 135659"/>
              <a:gd name="T70" fmla="*/ 3008359 w 123892"/>
              <a:gd name="T71" fmla="*/ 1066175 h 135659"/>
              <a:gd name="T72" fmla="*/ 2876513 w 123892"/>
              <a:gd name="T73" fmla="*/ 204840 h 135659"/>
              <a:gd name="T74" fmla="*/ 1520031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5" name="Google Shape;76;p14">
            <a:extLst>
              <a:ext uri="{FF2B5EF4-FFF2-40B4-BE49-F238E27FC236}">
                <a16:creationId xmlns:a16="http://schemas.microsoft.com/office/drawing/2014/main" id="{57B56BA8-09A0-8647-BCCA-460A7BBAB99D}"/>
              </a:ext>
            </a:extLst>
          </p:cNvPr>
          <p:cNvSpPr>
            <a:spLocks/>
          </p:cNvSpPr>
          <p:nvPr/>
        </p:nvSpPr>
        <p:spPr bwMode="auto">
          <a:xfrm>
            <a:off x="-306917" y="-125413"/>
            <a:ext cx="6491817" cy="7108826"/>
          </a:xfrm>
          <a:custGeom>
            <a:avLst/>
            <a:gdLst>
              <a:gd name="T0" fmla="*/ 1520527 w 123892"/>
              <a:gd name="T1" fmla="*/ 0 h 135659"/>
              <a:gd name="T2" fmla="*/ 841711 w 123892"/>
              <a:gd name="T3" fmla="*/ 48210 h 135659"/>
              <a:gd name="T4" fmla="*/ 652485 w 123892"/>
              <a:gd name="T5" fmla="*/ 68437 h 135659"/>
              <a:gd name="T6" fmla="*/ 39181 w 123892"/>
              <a:gd name="T7" fmla="*/ 0 h 135659"/>
              <a:gd name="T8" fmla="*/ 39181 w 123892"/>
              <a:gd name="T9" fmla="*/ 0 h 135659"/>
              <a:gd name="T10" fmla="*/ 381753 w 123892"/>
              <a:gd name="T11" fmla="*/ 1235853 h 135659"/>
              <a:gd name="T12" fmla="*/ 1145141 w 123892"/>
              <a:gd name="T13" fmla="*/ 1601306 h 135659"/>
              <a:gd name="T14" fmla="*/ 1282138 w 123892"/>
              <a:gd name="T15" fmla="*/ 1979702 h 135659"/>
              <a:gd name="T16" fmla="*/ 1536640 w 123892"/>
              <a:gd name="T17" fmla="*/ 2423443 h 135659"/>
              <a:gd name="T18" fmla="*/ 1389818 w 123892"/>
              <a:gd name="T19" fmla="*/ 3141196 h 135659"/>
              <a:gd name="T20" fmla="*/ 1709832 w 123892"/>
              <a:gd name="T21" fmla="*/ 3501199 h 135659"/>
              <a:gd name="T22" fmla="*/ 1840030 w 123892"/>
              <a:gd name="T23" fmla="*/ 3467452 h 135659"/>
              <a:gd name="T24" fmla="*/ 2068398 w 123892"/>
              <a:gd name="T25" fmla="*/ 3404097 h 135659"/>
              <a:gd name="T26" fmla="*/ 2207793 w 123892"/>
              <a:gd name="T27" fmla="*/ 3506596 h 135659"/>
              <a:gd name="T28" fmla="*/ 1961661 w 123892"/>
              <a:gd name="T29" fmla="*/ 4385538 h 135659"/>
              <a:gd name="T30" fmla="*/ 2399494 w 123892"/>
              <a:gd name="T31" fmla="*/ 4841070 h 135659"/>
              <a:gd name="T32" fmla="*/ 2330957 w 123892"/>
              <a:gd name="T33" fmla="*/ 5506682 h 135659"/>
              <a:gd name="T34" fmla="*/ 2849785 w 123892"/>
              <a:gd name="T35" fmla="*/ 5897288 h 135659"/>
              <a:gd name="T36" fmla="*/ 2701313 w 123892"/>
              <a:gd name="T37" fmla="*/ 6469048 h 135659"/>
              <a:gd name="T38" fmla="*/ 3240105 w 123892"/>
              <a:gd name="T39" fmla="*/ 7108774 h 135659"/>
              <a:gd name="T40" fmla="*/ 3247730 w 123892"/>
              <a:gd name="T41" fmla="*/ 7108512 h 135659"/>
              <a:gd name="T42" fmla="*/ 4539182 w 123892"/>
              <a:gd name="T43" fmla="*/ 6638726 h 135659"/>
              <a:gd name="T44" fmla="*/ 4754699 w 123892"/>
              <a:gd name="T45" fmla="*/ 6273273 h 135659"/>
              <a:gd name="T46" fmla="*/ 4705103 w 123892"/>
              <a:gd name="T47" fmla="*/ 5633810 h 135659"/>
              <a:gd name="T48" fmla="*/ 4316551 w 123892"/>
              <a:gd name="T49" fmla="*/ 5226016 h 135659"/>
              <a:gd name="T50" fmla="*/ 3887836 w 123892"/>
              <a:gd name="T51" fmla="*/ 5024949 h 135659"/>
              <a:gd name="T52" fmla="*/ 3663634 w 123892"/>
              <a:gd name="T53" fmla="*/ 5046539 h 135659"/>
              <a:gd name="T54" fmla="*/ 3391329 w 123892"/>
              <a:gd name="T55" fmla="*/ 5090399 h 135659"/>
              <a:gd name="T56" fmla="*/ 3247730 w 123892"/>
              <a:gd name="T57" fmla="*/ 4850816 h 135659"/>
              <a:gd name="T58" fmla="*/ 3440846 w 123892"/>
              <a:gd name="T59" fmla="*/ 4367930 h 135659"/>
              <a:gd name="T60" fmla="*/ 3391368 w 123892"/>
              <a:gd name="T61" fmla="*/ 3885044 h 135659"/>
              <a:gd name="T62" fmla="*/ 3502585 w 123892"/>
              <a:gd name="T63" fmla="*/ 3454403 h 135659"/>
              <a:gd name="T64" fmla="*/ 3291234 w 123892"/>
              <a:gd name="T65" fmla="*/ 2814940 h 135659"/>
              <a:gd name="T66" fmla="*/ 3391368 w 123892"/>
              <a:gd name="T67" fmla="*/ 2214621 h 135659"/>
              <a:gd name="T68" fmla="*/ 3037989 w 123892"/>
              <a:gd name="T69" fmla="*/ 1653393 h 135659"/>
              <a:gd name="T70" fmla="*/ 3009340 w 123892"/>
              <a:gd name="T71" fmla="*/ 1066175 h 135659"/>
              <a:gd name="T72" fmla="*/ 2877452 w 123892"/>
              <a:gd name="T73" fmla="*/ 204840 h 135659"/>
              <a:gd name="T74" fmla="*/ 1520527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77" name="Google Shape;77;p14"/>
          <p:cNvSpPr txBox="1">
            <a:spLocks noGrp="1"/>
          </p:cNvSpPr>
          <p:nvPr>
            <p:ph type="body" idx="1"/>
          </p:nvPr>
        </p:nvSpPr>
        <p:spPr>
          <a:xfrm>
            <a:off x="1037600" y="1606100"/>
            <a:ext cx="10206400" cy="4532400"/>
          </a:xfrm>
          <a:prstGeom prst="rect">
            <a:avLst/>
          </a:prstGeom>
        </p:spPr>
        <p:txBody>
          <a:bodyPr spcFirstLastPara="1">
            <a:noAutofit/>
          </a:bodyPr>
          <a:lstStyle>
            <a:lvl1pPr marL="457200" lvl="0" indent="-304800" rtl="0">
              <a:spcBef>
                <a:spcPts val="0"/>
              </a:spcBef>
              <a:spcAft>
                <a:spcPts val="0"/>
              </a:spcAft>
              <a:buClr>
                <a:srgbClr val="434343"/>
              </a:buClr>
              <a:buSzPts val="1200"/>
              <a:buFont typeface="Livvic"/>
              <a:buAutoNum type="arabicPeriod"/>
              <a:defRPr sz="1200"/>
            </a:lvl1pPr>
            <a:lvl2pPr marL="914400" lvl="1" indent="-304800" rtl="0">
              <a:spcBef>
                <a:spcPts val="1600"/>
              </a:spcBef>
              <a:spcAft>
                <a:spcPts val="0"/>
              </a:spcAft>
              <a:buClr>
                <a:srgbClr val="434343"/>
              </a:buClr>
              <a:buSzPts val="1200"/>
              <a:buFont typeface="Roboto Condensed Light"/>
              <a:buAutoNum type="alphaLcPeriod"/>
              <a:defRPr/>
            </a:lvl2pPr>
            <a:lvl3pPr marL="1371600" lvl="2" indent="-304800" rtl="0">
              <a:spcBef>
                <a:spcPts val="1600"/>
              </a:spcBef>
              <a:spcAft>
                <a:spcPts val="0"/>
              </a:spcAft>
              <a:buClr>
                <a:srgbClr val="434343"/>
              </a:buClr>
              <a:buSzPts val="1200"/>
              <a:buFont typeface="Roboto Condensed Light"/>
              <a:buAutoNum type="romanLcPeriod"/>
              <a:defRPr/>
            </a:lvl3pPr>
            <a:lvl4pPr marL="1828800" lvl="3" indent="-304800" rtl="0">
              <a:spcBef>
                <a:spcPts val="1600"/>
              </a:spcBef>
              <a:spcAft>
                <a:spcPts val="0"/>
              </a:spcAft>
              <a:buClr>
                <a:srgbClr val="434343"/>
              </a:buClr>
              <a:buSzPts val="1200"/>
              <a:buFont typeface="Roboto Condensed Light"/>
              <a:buAutoNum type="arabicPeriod"/>
              <a:defRPr/>
            </a:lvl4pPr>
            <a:lvl5pPr marL="2286000" lvl="4" indent="-304800" rtl="0">
              <a:spcBef>
                <a:spcPts val="1600"/>
              </a:spcBef>
              <a:spcAft>
                <a:spcPts val="0"/>
              </a:spcAft>
              <a:buClr>
                <a:srgbClr val="434343"/>
              </a:buClr>
              <a:buSzPts val="1200"/>
              <a:buFont typeface="Roboto Condensed Light"/>
              <a:buAutoNum type="alphaLcPeriod"/>
              <a:defRPr/>
            </a:lvl5pPr>
            <a:lvl6pPr marL="2743200" lvl="5" indent="-304800" rtl="0">
              <a:spcBef>
                <a:spcPts val="1600"/>
              </a:spcBef>
              <a:spcAft>
                <a:spcPts val="0"/>
              </a:spcAft>
              <a:buClr>
                <a:srgbClr val="434343"/>
              </a:buClr>
              <a:buSzPts val="1200"/>
              <a:buFont typeface="Roboto Condensed Light"/>
              <a:buAutoNum type="romanLcPeriod"/>
              <a:defRPr/>
            </a:lvl6pPr>
            <a:lvl7pPr marL="3200400" lvl="6" indent="-304800" rtl="0">
              <a:spcBef>
                <a:spcPts val="1600"/>
              </a:spcBef>
              <a:spcAft>
                <a:spcPts val="0"/>
              </a:spcAft>
              <a:buClr>
                <a:srgbClr val="434343"/>
              </a:buClr>
              <a:buSzPts val="1200"/>
              <a:buFont typeface="Roboto Condensed Light"/>
              <a:buAutoNum type="arabicPeriod"/>
              <a:defRPr/>
            </a:lvl7pPr>
            <a:lvl8pPr marL="3657600" lvl="7" indent="-304800" rtl="0">
              <a:spcBef>
                <a:spcPts val="1600"/>
              </a:spcBef>
              <a:spcAft>
                <a:spcPts val="0"/>
              </a:spcAft>
              <a:buClr>
                <a:srgbClr val="434343"/>
              </a:buClr>
              <a:buSzPts val="1200"/>
              <a:buFont typeface="Roboto Condensed Light"/>
              <a:buAutoNum type="alphaLcPeriod"/>
              <a:defRPr/>
            </a:lvl8pPr>
            <a:lvl9pPr marL="4114800" lvl="8" indent="-304800" rtl="0">
              <a:spcBef>
                <a:spcPts val="1600"/>
              </a:spcBef>
              <a:spcAft>
                <a:spcPts val="1600"/>
              </a:spcAft>
              <a:buClr>
                <a:srgbClr val="434343"/>
              </a:buClr>
              <a:buSzPts val="1200"/>
              <a:buFont typeface="Roboto Condensed Light"/>
              <a:buAutoNum type="romanLcPeriod"/>
              <a:defRPr/>
            </a:lvl9pPr>
          </a:lstStyle>
          <a:p>
            <a:endParaRPr/>
          </a:p>
        </p:txBody>
      </p:sp>
      <p:sp>
        <p:nvSpPr>
          <p:cNvPr id="78" name="Google Shape;78;p14"/>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22864365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Title + Two columns">
  <p:cSld name="Title + Two columns">
    <p:bg>
      <p:bgPr>
        <a:solidFill>
          <a:schemeClr val="accent2"/>
        </a:solidFill>
        <a:effectLst/>
      </p:bgPr>
    </p:bg>
    <p:spTree>
      <p:nvGrpSpPr>
        <p:cNvPr id="1" name="Shape 83"/>
        <p:cNvGrpSpPr/>
        <p:nvPr/>
      </p:nvGrpSpPr>
      <p:grpSpPr>
        <a:xfrm>
          <a:off x="0" y="0"/>
          <a:ext cx="0" cy="0"/>
          <a:chOff x="0" y="0"/>
          <a:chExt cx="0" cy="0"/>
        </a:xfrm>
      </p:grpSpPr>
      <p:grpSp>
        <p:nvGrpSpPr>
          <p:cNvPr id="7" name="Google Shape;84;p16">
            <a:extLst>
              <a:ext uri="{FF2B5EF4-FFF2-40B4-BE49-F238E27FC236}">
                <a16:creationId xmlns:a16="http://schemas.microsoft.com/office/drawing/2014/main" id="{DFFDAAF5-3A51-EA40-A504-423FC2B816F7}"/>
              </a:ext>
            </a:extLst>
          </p:cNvPr>
          <p:cNvGrpSpPr>
            <a:grpSpLocks/>
          </p:cNvGrpSpPr>
          <p:nvPr/>
        </p:nvGrpSpPr>
        <p:grpSpPr bwMode="auto">
          <a:xfrm>
            <a:off x="1030818" y="-3082924"/>
            <a:ext cx="14480116" cy="13936663"/>
            <a:chOff x="773312" y="-2312529"/>
            <a:chExt cx="10859534" cy="10453381"/>
          </a:xfrm>
        </p:grpSpPr>
        <p:sp>
          <p:nvSpPr>
            <p:cNvPr id="8" name="Google Shape;85;p16">
              <a:extLst>
                <a:ext uri="{FF2B5EF4-FFF2-40B4-BE49-F238E27FC236}">
                  <a16:creationId xmlns:a16="http://schemas.microsoft.com/office/drawing/2014/main" id="{82D14486-FBD7-1046-8BDD-320CBBB654CA}"/>
                </a:ext>
              </a:extLst>
            </p:cNvPr>
            <p:cNvSpPr/>
            <p:nvPr/>
          </p:nvSpPr>
          <p:spPr>
            <a:xfrm rot="-4051008">
              <a:off x="2312383" y="-1352028"/>
              <a:ext cx="7781393" cy="8532379"/>
            </a:xfrm>
            <a:custGeom>
              <a:avLst/>
              <a:gdLst/>
              <a:ahLst/>
              <a:cxnLst/>
              <a:rect l="l" t="t" r="r" b="b"/>
              <a:pathLst>
                <a:path w="92905" h="101858" extrusionOk="0">
                  <a:moveTo>
                    <a:pt x="89371" y="1"/>
                  </a:moveTo>
                  <a:cubicBezTo>
                    <a:pt x="88352" y="1"/>
                    <a:pt x="87320" y="555"/>
                    <a:pt x="86596" y="1943"/>
                  </a:cubicBezTo>
                  <a:cubicBezTo>
                    <a:pt x="84603" y="5762"/>
                    <a:pt x="81782" y="6093"/>
                    <a:pt x="78959" y="7256"/>
                  </a:cubicBezTo>
                  <a:cubicBezTo>
                    <a:pt x="76136" y="8419"/>
                    <a:pt x="75804" y="10079"/>
                    <a:pt x="75140" y="11420"/>
                  </a:cubicBezTo>
                  <a:cubicBezTo>
                    <a:pt x="74699" y="12309"/>
                    <a:pt x="73891" y="13184"/>
                    <a:pt x="72181" y="13184"/>
                  </a:cubicBezTo>
                  <a:cubicBezTo>
                    <a:pt x="71318" y="13184"/>
                    <a:pt x="70224" y="12961"/>
                    <a:pt x="68831" y="12404"/>
                  </a:cubicBezTo>
                  <a:cubicBezTo>
                    <a:pt x="67230" y="11763"/>
                    <a:pt x="65703" y="11419"/>
                    <a:pt x="64202" y="11419"/>
                  </a:cubicBezTo>
                  <a:cubicBezTo>
                    <a:pt x="61813" y="11419"/>
                    <a:pt x="59490" y="12292"/>
                    <a:pt x="57043" y="14230"/>
                  </a:cubicBezTo>
                  <a:cubicBezTo>
                    <a:pt x="53057" y="17384"/>
                    <a:pt x="56710" y="20871"/>
                    <a:pt x="51730" y="21203"/>
                  </a:cubicBezTo>
                  <a:cubicBezTo>
                    <a:pt x="46749" y="21536"/>
                    <a:pt x="45254" y="21868"/>
                    <a:pt x="45254" y="21868"/>
                  </a:cubicBezTo>
                  <a:cubicBezTo>
                    <a:pt x="39278" y="22365"/>
                    <a:pt x="41105" y="26848"/>
                    <a:pt x="41270" y="30169"/>
                  </a:cubicBezTo>
                  <a:cubicBezTo>
                    <a:pt x="41436" y="33489"/>
                    <a:pt x="35791" y="33323"/>
                    <a:pt x="33633" y="33988"/>
                  </a:cubicBezTo>
                  <a:cubicBezTo>
                    <a:pt x="31475" y="34652"/>
                    <a:pt x="32969" y="36644"/>
                    <a:pt x="31475" y="37142"/>
                  </a:cubicBezTo>
                  <a:cubicBezTo>
                    <a:pt x="29980" y="37640"/>
                    <a:pt x="28984" y="38304"/>
                    <a:pt x="27821" y="38969"/>
                  </a:cubicBezTo>
                  <a:cubicBezTo>
                    <a:pt x="26659" y="39633"/>
                    <a:pt x="23505" y="38969"/>
                    <a:pt x="21679" y="41542"/>
                  </a:cubicBezTo>
                  <a:cubicBezTo>
                    <a:pt x="19852" y="44115"/>
                    <a:pt x="21346" y="46605"/>
                    <a:pt x="22176" y="48017"/>
                  </a:cubicBezTo>
                  <a:cubicBezTo>
                    <a:pt x="22945" y="49323"/>
                    <a:pt x="26838" y="51125"/>
                    <a:pt x="24789" y="51125"/>
                  </a:cubicBezTo>
                  <a:cubicBezTo>
                    <a:pt x="24623" y="51125"/>
                    <a:pt x="24418" y="51113"/>
                    <a:pt x="24169" y="51088"/>
                  </a:cubicBezTo>
                  <a:cubicBezTo>
                    <a:pt x="24046" y="51076"/>
                    <a:pt x="23927" y="51070"/>
                    <a:pt x="23810" y="51070"/>
                  </a:cubicBezTo>
                  <a:cubicBezTo>
                    <a:pt x="20788" y="51070"/>
                    <a:pt x="20018" y="55073"/>
                    <a:pt x="20018" y="55073"/>
                  </a:cubicBezTo>
                  <a:cubicBezTo>
                    <a:pt x="19841" y="55029"/>
                    <a:pt x="19684" y="55008"/>
                    <a:pt x="19544" y="55008"/>
                  </a:cubicBezTo>
                  <a:cubicBezTo>
                    <a:pt x="18113" y="55008"/>
                    <a:pt x="18552" y="57183"/>
                    <a:pt x="18855" y="58394"/>
                  </a:cubicBezTo>
                  <a:cubicBezTo>
                    <a:pt x="19188" y="59721"/>
                    <a:pt x="16198" y="60385"/>
                    <a:pt x="12474" y="63208"/>
                  </a:cubicBezTo>
                  <a:cubicBezTo>
                    <a:pt x="8749" y="66031"/>
                    <a:pt x="10069" y="69105"/>
                    <a:pt x="11965" y="71309"/>
                  </a:cubicBezTo>
                  <a:cubicBezTo>
                    <a:pt x="13861" y="73514"/>
                    <a:pt x="8963" y="74967"/>
                    <a:pt x="4482" y="78702"/>
                  </a:cubicBezTo>
                  <a:cubicBezTo>
                    <a:pt x="1" y="82435"/>
                    <a:pt x="11716" y="93072"/>
                    <a:pt x="11716" y="93072"/>
                  </a:cubicBezTo>
                  <a:cubicBezTo>
                    <a:pt x="13421" y="100139"/>
                    <a:pt x="33124" y="101857"/>
                    <a:pt x="51890" y="101857"/>
                  </a:cubicBezTo>
                  <a:cubicBezTo>
                    <a:pt x="69664" y="101857"/>
                    <a:pt x="86596" y="100315"/>
                    <a:pt x="86596" y="100315"/>
                  </a:cubicBezTo>
                  <a:cubicBezTo>
                    <a:pt x="86596" y="100315"/>
                    <a:pt x="92905" y="6591"/>
                    <a:pt x="92905" y="3603"/>
                  </a:cubicBezTo>
                  <a:cubicBezTo>
                    <a:pt x="92905" y="1701"/>
                    <a:pt x="91156" y="1"/>
                    <a:pt x="89371" y="1"/>
                  </a:cubicBezTo>
                  <a:close/>
                </a:path>
              </a:pathLst>
            </a:custGeom>
            <a:solidFill>
              <a:schemeClr val="accent6"/>
            </a:solidFill>
            <a:ln>
              <a:noFill/>
            </a:ln>
          </p:spPr>
          <p:txBody>
            <a:bodyPr spcFirstLastPara="1" lIns="91425" tIns="91425" rIns="91425" bIns="91425" anchor="ctr"/>
            <a:lstStyle/>
            <a:p>
              <a:pPr>
                <a:spcBef>
                  <a:spcPts val="0"/>
                </a:spcBef>
                <a:spcAft>
                  <a:spcPts val="0"/>
                </a:spcAft>
                <a:defRPr/>
              </a:pPr>
              <a:endParaRPr/>
            </a:p>
          </p:txBody>
        </p:sp>
        <p:sp>
          <p:nvSpPr>
            <p:cNvPr id="9" name="Google Shape;86;p16">
              <a:extLst>
                <a:ext uri="{FF2B5EF4-FFF2-40B4-BE49-F238E27FC236}">
                  <a16:creationId xmlns:a16="http://schemas.microsoft.com/office/drawing/2014/main" id="{53C7D6FF-8CE1-944A-A319-84BC68E99E06}"/>
                </a:ext>
              </a:extLst>
            </p:cNvPr>
            <p:cNvSpPr/>
            <p:nvPr/>
          </p:nvSpPr>
          <p:spPr>
            <a:xfrm>
              <a:off x="8086552" y="-123975"/>
              <a:ext cx="1120718" cy="719198"/>
            </a:xfrm>
            <a:prstGeom prst="rect">
              <a:avLst/>
            </a:prstGeom>
            <a:solidFill>
              <a:schemeClr val="accent6"/>
            </a:solidFill>
            <a:ln>
              <a:noFill/>
            </a:ln>
          </p:spPr>
          <p:txBody>
            <a:bodyPr spcFirstLastPara="1" lIns="91425" tIns="91425" rIns="91425" bIns="91425" anchor="ctr"/>
            <a:lstStyle/>
            <a:p>
              <a:pPr>
                <a:spcBef>
                  <a:spcPts val="0"/>
                </a:spcBef>
                <a:spcAft>
                  <a:spcPts val="0"/>
                </a:spcAft>
                <a:defRPr/>
              </a:pPr>
              <a:endParaRPr/>
            </a:p>
          </p:txBody>
        </p:sp>
      </p:grpSp>
      <p:sp>
        <p:nvSpPr>
          <p:cNvPr id="87" name="Google Shape;87;p16"/>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88" name="Google Shape;88;p16"/>
          <p:cNvSpPr txBox="1">
            <a:spLocks noGrp="1"/>
          </p:cNvSpPr>
          <p:nvPr>
            <p:ph type="title" idx="2"/>
          </p:nvPr>
        </p:nvSpPr>
        <p:spPr>
          <a:xfrm>
            <a:off x="1590867" y="2733633"/>
            <a:ext cx="3582400" cy="874000"/>
          </a:xfrm>
          <a:prstGeom prst="rect">
            <a:avLst/>
          </a:prstGeom>
        </p:spPr>
        <p:txBody>
          <a:bodyPr spcFirstLastPara="1" anchor="b">
            <a:noAutofit/>
          </a:bodyPr>
          <a:lstStyle>
            <a:lvl1pPr lvl="0" algn="ctr" rtl="0">
              <a:spcBef>
                <a:spcPts val="0"/>
              </a:spcBef>
              <a:spcAft>
                <a:spcPts val="0"/>
              </a:spcAft>
              <a:buClr>
                <a:schemeClr val="accent6"/>
              </a:buClr>
              <a:buSzPts val="2400"/>
              <a:buNone/>
              <a:defRPr sz="2400">
                <a:solidFill>
                  <a:schemeClr val="accent6"/>
                </a:solidFill>
              </a:defRPr>
            </a:lvl1pPr>
            <a:lvl2pPr lvl="1" algn="ctr" rtl="0">
              <a:spcBef>
                <a:spcPts val="0"/>
              </a:spcBef>
              <a:spcAft>
                <a:spcPts val="0"/>
              </a:spcAft>
              <a:buClr>
                <a:schemeClr val="accent6"/>
              </a:buClr>
              <a:buSzPts val="2400"/>
              <a:buNone/>
              <a:defRPr sz="2400">
                <a:solidFill>
                  <a:schemeClr val="accent6"/>
                </a:solidFill>
              </a:defRPr>
            </a:lvl2pPr>
            <a:lvl3pPr lvl="2" algn="ctr" rtl="0">
              <a:spcBef>
                <a:spcPts val="0"/>
              </a:spcBef>
              <a:spcAft>
                <a:spcPts val="0"/>
              </a:spcAft>
              <a:buClr>
                <a:schemeClr val="accent6"/>
              </a:buClr>
              <a:buSzPts val="2400"/>
              <a:buNone/>
              <a:defRPr sz="2400">
                <a:solidFill>
                  <a:schemeClr val="accent6"/>
                </a:solidFill>
              </a:defRPr>
            </a:lvl3pPr>
            <a:lvl4pPr lvl="3" algn="ctr" rtl="0">
              <a:spcBef>
                <a:spcPts val="0"/>
              </a:spcBef>
              <a:spcAft>
                <a:spcPts val="0"/>
              </a:spcAft>
              <a:buClr>
                <a:schemeClr val="accent6"/>
              </a:buClr>
              <a:buSzPts val="2400"/>
              <a:buNone/>
              <a:defRPr sz="2400">
                <a:solidFill>
                  <a:schemeClr val="accent6"/>
                </a:solidFill>
              </a:defRPr>
            </a:lvl4pPr>
            <a:lvl5pPr lvl="4" algn="ctr" rtl="0">
              <a:spcBef>
                <a:spcPts val="0"/>
              </a:spcBef>
              <a:spcAft>
                <a:spcPts val="0"/>
              </a:spcAft>
              <a:buClr>
                <a:schemeClr val="accent6"/>
              </a:buClr>
              <a:buSzPts val="2400"/>
              <a:buNone/>
              <a:defRPr sz="2400">
                <a:solidFill>
                  <a:schemeClr val="accent6"/>
                </a:solidFill>
              </a:defRPr>
            </a:lvl5pPr>
            <a:lvl6pPr lvl="5" algn="ctr" rtl="0">
              <a:spcBef>
                <a:spcPts val="0"/>
              </a:spcBef>
              <a:spcAft>
                <a:spcPts val="0"/>
              </a:spcAft>
              <a:buClr>
                <a:schemeClr val="accent6"/>
              </a:buClr>
              <a:buSzPts val="2400"/>
              <a:buNone/>
              <a:defRPr sz="2400">
                <a:solidFill>
                  <a:schemeClr val="accent6"/>
                </a:solidFill>
              </a:defRPr>
            </a:lvl6pPr>
            <a:lvl7pPr lvl="6" algn="ctr" rtl="0">
              <a:spcBef>
                <a:spcPts val="0"/>
              </a:spcBef>
              <a:spcAft>
                <a:spcPts val="0"/>
              </a:spcAft>
              <a:buClr>
                <a:schemeClr val="accent6"/>
              </a:buClr>
              <a:buSzPts val="2400"/>
              <a:buNone/>
              <a:defRPr sz="2400">
                <a:solidFill>
                  <a:schemeClr val="accent6"/>
                </a:solidFill>
              </a:defRPr>
            </a:lvl7pPr>
            <a:lvl8pPr lvl="7" algn="ctr" rtl="0">
              <a:spcBef>
                <a:spcPts val="0"/>
              </a:spcBef>
              <a:spcAft>
                <a:spcPts val="0"/>
              </a:spcAft>
              <a:buClr>
                <a:schemeClr val="accent6"/>
              </a:buClr>
              <a:buSzPts val="2400"/>
              <a:buNone/>
              <a:defRPr sz="2400">
                <a:solidFill>
                  <a:schemeClr val="accent6"/>
                </a:solidFill>
              </a:defRPr>
            </a:lvl8pPr>
            <a:lvl9pPr lvl="8" algn="ctr" rtl="0">
              <a:spcBef>
                <a:spcPts val="0"/>
              </a:spcBef>
              <a:spcAft>
                <a:spcPts val="0"/>
              </a:spcAft>
              <a:buClr>
                <a:schemeClr val="accent6"/>
              </a:buClr>
              <a:buSzPts val="2400"/>
              <a:buNone/>
              <a:defRPr sz="2400">
                <a:solidFill>
                  <a:schemeClr val="accent6"/>
                </a:solidFill>
              </a:defRPr>
            </a:lvl9pPr>
          </a:lstStyle>
          <a:p>
            <a:endParaRPr/>
          </a:p>
        </p:txBody>
      </p:sp>
      <p:sp>
        <p:nvSpPr>
          <p:cNvPr id="89" name="Google Shape;89;p16"/>
          <p:cNvSpPr txBox="1">
            <a:spLocks noGrp="1"/>
          </p:cNvSpPr>
          <p:nvPr>
            <p:ph type="subTitle" idx="1"/>
          </p:nvPr>
        </p:nvSpPr>
        <p:spPr>
          <a:xfrm>
            <a:off x="1590867" y="3521000"/>
            <a:ext cx="3582400" cy="1741600"/>
          </a:xfrm>
          <a:prstGeom prst="rect">
            <a:avLst/>
          </a:prstGeom>
        </p:spPr>
        <p:txBody>
          <a:bodyPr spcFirstLastPara="1">
            <a:noAutofit/>
          </a:bodyPr>
          <a:lstStyle>
            <a:lvl1pPr lvl="0" algn="ctr" rtl="0">
              <a:lnSpc>
                <a:spcPct val="100000"/>
              </a:lnSpc>
              <a:spcBef>
                <a:spcPts val="0"/>
              </a:spcBef>
              <a:spcAft>
                <a:spcPts val="0"/>
              </a:spcAft>
              <a:buClr>
                <a:schemeClr val="accent6"/>
              </a:buClr>
              <a:buSzPts val="1800"/>
              <a:buNone/>
              <a:defRPr>
                <a:solidFill>
                  <a:schemeClr val="accent6"/>
                </a:solidFill>
              </a:defRPr>
            </a:lvl1pPr>
            <a:lvl2pPr lvl="1" algn="ctr" rtl="0">
              <a:lnSpc>
                <a:spcPct val="100000"/>
              </a:lnSpc>
              <a:spcBef>
                <a:spcPts val="0"/>
              </a:spcBef>
              <a:spcAft>
                <a:spcPts val="0"/>
              </a:spcAft>
              <a:buClr>
                <a:schemeClr val="accent6"/>
              </a:buClr>
              <a:buSzPts val="2100"/>
              <a:buNone/>
              <a:defRPr sz="2100">
                <a:solidFill>
                  <a:schemeClr val="accent6"/>
                </a:solidFill>
              </a:defRPr>
            </a:lvl2pPr>
            <a:lvl3pPr lvl="2" algn="ctr" rtl="0">
              <a:lnSpc>
                <a:spcPct val="100000"/>
              </a:lnSpc>
              <a:spcBef>
                <a:spcPts val="0"/>
              </a:spcBef>
              <a:spcAft>
                <a:spcPts val="0"/>
              </a:spcAft>
              <a:buClr>
                <a:schemeClr val="accent6"/>
              </a:buClr>
              <a:buSzPts val="2100"/>
              <a:buNone/>
              <a:defRPr sz="2100">
                <a:solidFill>
                  <a:schemeClr val="accent6"/>
                </a:solidFill>
              </a:defRPr>
            </a:lvl3pPr>
            <a:lvl4pPr lvl="3" algn="ctr" rtl="0">
              <a:lnSpc>
                <a:spcPct val="100000"/>
              </a:lnSpc>
              <a:spcBef>
                <a:spcPts val="0"/>
              </a:spcBef>
              <a:spcAft>
                <a:spcPts val="0"/>
              </a:spcAft>
              <a:buClr>
                <a:schemeClr val="accent6"/>
              </a:buClr>
              <a:buSzPts val="2100"/>
              <a:buNone/>
              <a:defRPr sz="2100">
                <a:solidFill>
                  <a:schemeClr val="accent6"/>
                </a:solidFill>
              </a:defRPr>
            </a:lvl4pPr>
            <a:lvl5pPr lvl="4" algn="ctr" rtl="0">
              <a:lnSpc>
                <a:spcPct val="100000"/>
              </a:lnSpc>
              <a:spcBef>
                <a:spcPts val="0"/>
              </a:spcBef>
              <a:spcAft>
                <a:spcPts val="0"/>
              </a:spcAft>
              <a:buClr>
                <a:schemeClr val="accent6"/>
              </a:buClr>
              <a:buSzPts val="2100"/>
              <a:buNone/>
              <a:defRPr sz="2100">
                <a:solidFill>
                  <a:schemeClr val="accent6"/>
                </a:solidFill>
              </a:defRPr>
            </a:lvl5pPr>
            <a:lvl6pPr lvl="5" algn="ctr" rtl="0">
              <a:lnSpc>
                <a:spcPct val="100000"/>
              </a:lnSpc>
              <a:spcBef>
                <a:spcPts val="0"/>
              </a:spcBef>
              <a:spcAft>
                <a:spcPts val="0"/>
              </a:spcAft>
              <a:buClr>
                <a:schemeClr val="accent6"/>
              </a:buClr>
              <a:buSzPts val="2100"/>
              <a:buNone/>
              <a:defRPr sz="2100">
                <a:solidFill>
                  <a:schemeClr val="accent6"/>
                </a:solidFill>
              </a:defRPr>
            </a:lvl6pPr>
            <a:lvl7pPr lvl="6" algn="ctr" rtl="0">
              <a:lnSpc>
                <a:spcPct val="100000"/>
              </a:lnSpc>
              <a:spcBef>
                <a:spcPts val="0"/>
              </a:spcBef>
              <a:spcAft>
                <a:spcPts val="0"/>
              </a:spcAft>
              <a:buClr>
                <a:schemeClr val="accent6"/>
              </a:buClr>
              <a:buSzPts val="2100"/>
              <a:buNone/>
              <a:defRPr sz="2100">
                <a:solidFill>
                  <a:schemeClr val="accent6"/>
                </a:solidFill>
              </a:defRPr>
            </a:lvl7pPr>
            <a:lvl8pPr lvl="7" algn="ctr" rtl="0">
              <a:lnSpc>
                <a:spcPct val="100000"/>
              </a:lnSpc>
              <a:spcBef>
                <a:spcPts val="0"/>
              </a:spcBef>
              <a:spcAft>
                <a:spcPts val="0"/>
              </a:spcAft>
              <a:buClr>
                <a:schemeClr val="accent6"/>
              </a:buClr>
              <a:buSzPts val="2100"/>
              <a:buNone/>
              <a:defRPr sz="2100">
                <a:solidFill>
                  <a:schemeClr val="accent6"/>
                </a:solidFill>
              </a:defRPr>
            </a:lvl8pPr>
            <a:lvl9pPr lvl="8" algn="ctr" rtl="0">
              <a:lnSpc>
                <a:spcPct val="100000"/>
              </a:lnSpc>
              <a:spcBef>
                <a:spcPts val="0"/>
              </a:spcBef>
              <a:spcAft>
                <a:spcPts val="0"/>
              </a:spcAft>
              <a:buClr>
                <a:schemeClr val="accent6"/>
              </a:buClr>
              <a:buSzPts val="2100"/>
              <a:buNone/>
              <a:defRPr sz="2100">
                <a:solidFill>
                  <a:schemeClr val="accent6"/>
                </a:solidFill>
              </a:defRPr>
            </a:lvl9pPr>
          </a:lstStyle>
          <a:p>
            <a:endParaRPr/>
          </a:p>
        </p:txBody>
      </p:sp>
      <p:sp>
        <p:nvSpPr>
          <p:cNvPr id="90" name="Google Shape;90;p16"/>
          <p:cNvSpPr txBox="1">
            <a:spLocks noGrp="1"/>
          </p:cNvSpPr>
          <p:nvPr>
            <p:ph type="title" idx="3"/>
          </p:nvPr>
        </p:nvSpPr>
        <p:spPr>
          <a:xfrm>
            <a:off x="7018733" y="2733633"/>
            <a:ext cx="3582400" cy="874000"/>
          </a:xfrm>
          <a:prstGeom prst="rect">
            <a:avLst/>
          </a:prstGeom>
        </p:spPr>
        <p:txBody>
          <a:bodyPr spcFirstLastPara="1" anchor="b">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91" name="Google Shape;91;p16"/>
          <p:cNvSpPr txBox="1">
            <a:spLocks noGrp="1"/>
          </p:cNvSpPr>
          <p:nvPr>
            <p:ph type="subTitle" idx="4"/>
          </p:nvPr>
        </p:nvSpPr>
        <p:spPr>
          <a:xfrm>
            <a:off x="7018733" y="3521000"/>
            <a:ext cx="3582400" cy="1741600"/>
          </a:xfrm>
          <a:prstGeom prst="rect">
            <a:avLst/>
          </a:prstGeom>
        </p:spPr>
        <p:txBody>
          <a:bodyPr spcFirstLastPara="1">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extLst>
      <p:ext uri="{BB962C8B-B14F-4D97-AF65-F5344CB8AC3E}">
        <p14:creationId xmlns:p14="http://schemas.microsoft.com/office/powerpoint/2010/main" val="119884909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itle + Three columns">
  <p:cSld name="Title + Three columns">
    <p:bg>
      <p:bgPr>
        <a:solidFill>
          <a:srgbClr val="FAC86A"/>
        </a:solidFill>
        <a:effectLst/>
      </p:bgPr>
    </p:bg>
    <p:spTree>
      <p:nvGrpSpPr>
        <p:cNvPr id="1" name="Shape 92"/>
        <p:cNvGrpSpPr/>
        <p:nvPr/>
      </p:nvGrpSpPr>
      <p:grpSpPr>
        <a:xfrm>
          <a:off x="0" y="0"/>
          <a:ext cx="0" cy="0"/>
          <a:chOff x="0" y="0"/>
          <a:chExt cx="0" cy="0"/>
        </a:xfrm>
      </p:grpSpPr>
      <p:sp>
        <p:nvSpPr>
          <p:cNvPr id="93" name="Google Shape;93;p17"/>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94" name="Google Shape;94;p17"/>
          <p:cNvSpPr txBox="1">
            <a:spLocks noGrp="1"/>
          </p:cNvSpPr>
          <p:nvPr>
            <p:ph type="title" idx="2"/>
          </p:nvPr>
        </p:nvSpPr>
        <p:spPr>
          <a:xfrm>
            <a:off x="4559800" y="3481600"/>
            <a:ext cx="3072400" cy="874000"/>
          </a:xfrm>
          <a:prstGeom prst="rect">
            <a:avLst/>
          </a:prstGeom>
        </p:spPr>
        <p:txBody>
          <a:bodyPr spcFirstLastPara="1" anchor="b">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95" name="Google Shape;95;p17"/>
          <p:cNvSpPr txBox="1">
            <a:spLocks noGrp="1"/>
          </p:cNvSpPr>
          <p:nvPr>
            <p:ph type="subTitle" idx="1"/>
          </p:nvPr>
        </p:nvSpPr>
        <p:spPr>
          <a:xfrm>
            <a:off x="4559801" y="4268967"/>
            <a:ext cx="3072400" cy="957200"/>
          </a:xfrm>
          <a:prstGeom prst="rect">
            <a:avLst/>
          </a:prstGeom>
        </p:spPr>
        <p:txBody>
          <a:bodyPr spcFirstLastPara="1">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96" name="Google Shape;96;p17"/>
          <p:cNvSpPr txBox="1">
            <a:spLocks noGrp="1"/>
          </p:cNvSpPr>
          <p:nvPr>
            <p:ph type="title" idx="3"/>
          </p:nvPr>
        </p:nvSpPr>
        <p:spPr>
          <a:xfrm>
            <a:off x="8016316" y="3481600"/>
            <a:ext cx="3072400" cy="874000"/>
          </a:xfrm>
          <a:prstGeom prst="rect">
            <a:avLst/>
          </a:prstGeom>
        </p:spPr>
        <p:txBody>
          <a:bodyPr spcFirstLastPara="1" anchor="b">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97" name="Google Shape;97;p17"/>
          <p:cNvSpPr txBox="1">
            <a:spLocks noGrp="1"/>
          </p:cNvSpPr>
          <p:nvPr>
            <p:ph type="subTitle" idx="4"/>
          </p:nvPr>
        </p:nvSpPr>
        <p:spPr>
          <a:xfrm>
            <a:off x="8016303" y="4268967"/>
            <a:ext cx="3072400" cy="957200"/>
          </a:xfrm>
          <a:prstGeom prst="rect">
            <a:avLst/>
          </a:prstGeom>
        </p:spPr>
        <p:txBody>
          <a:bodyPr spcFirstLastPara="1">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98" name="Google Shape;98;p17"/>
          <p:cNvSpPr txBox="1">
            <a:spLocks noGrp="1"/>
          </p:cNvSpPr>
          <p:nvPr>
            <p:ph type="title" idx="5"/>
          </p:nvPr>
        </p:nvSpPr>
        <p:spPr>
          <a:xfrm>
            <a:off x="1103284" y="3481600"/>
            <a:ext cx="3072400" cy="874000"/>
          </a:xfrm>
          <a:prstGeom prst="rect">
            <a:avLst/>
          </a:prstGeom>
        </p:spPr>
        <p:txBody>
          <a:bodyPr spcFirstLastPara="1" anchor="b">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99" name="Google Shape;99;p17"/>
          <p:cNvSpPr txBox="1">
            <a:spLocks noGrp="1"/>
          </p:cNvSpPr>
          <p:nvPr>
            <p:ph type="subTitle" idx="6"/>
          </p:nvPr>
        </p:nvSpPr>
        <p:spPr>
          <a:xfrm>
            <a:off x="1103300" y="4268967"/>
            <a:ext cx="3072400" cy="957200"/>
          </a:xfrm>
          <a:prstGeom prst="rect">
            <a:avLst/>
          </a:prstGeom>
        </p:spPr>
        <p:txBody>
          <a:bodyPr spcFirstLastPara="1">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extLst>
      <p:ext uri="{BB962C8B-B14F-4D97-AF65-F5344CB8AC3E}">
        <p14:creationId xmlns:p14="http://schemas.microsoft.com/office/powerpoint/2010/main" val="414362873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Big title">
  <p:cSld name="Big title">
    <p:bg>
      <p:bgPr>
        <a:solidFill>
          <a:srgbClr val="01686D"/>
        </a:solidFill>
        <a:effectLst/>
      </p:bgPr>
    </p:bg>
    <p:spTree>
      <p:nvGrpSpPr>
        <p:cNvPr id="1" name="Shape 100"/>
        <p:cNvGrpSpPr/>
        <p:nvPr/>
      </p:nvGrpSpPr>
      <p:grpSpPr>
        <a:xfrm>
          <a:off x="0" y="0"/>
          <a:ext cx="0" cy="0"/>
          <a:chOff x="0" y="0"/>
          <a:chExt cx="0" cy="0"/>
        </a:xfrm>
      </p:grpSpPr>
      <p:sp>
        <p:nvSpPr>
          <p:cNvPr id="3" name="Google Shape;101;p18">
            <a:extLst>
              <a:ext uri="{FF2B5EF4-FFF2-40B4-BE49-F238E27FC236}">
                <a16:creationId xmlns:a16="http://schemas.microsoft.com/office/drawing/2014/main" id="{C8E26BE1-ADC1-B34F-B6A2-C956F3A74F05}"/>
              </a:ext>
            </a:extLst>
          </p:cNvPr>
          <p:cNvSpPr>
            <a:spLocks/>
          </p:cNvSpPr>
          <p:nvPr/>
        </p:nvSpPr>
        <p:spPr bwMode="auto">
          <a:xfrm>
            <a:off x="-105833" y="2206625"/>
            <a:ext cx="5264151" cy="5335588"/>
          </a:xfrm>
          <a:custGeom>
            <a:avLst/>
            <a:gdLst>
              <a:gd name="T0" fmla="*/ 324501 w 100485"/>
              <a:gd name="T1" fmla="*/ 0 h 101847"/>
              <a:gd name="T2" fmla="*/ 293540 w 100485"/>
              <a:gd name="T3" fmla="*/ 4924 h 101847"/>
              <a:gd name="T4" fmla="*/ 0 w 100485"/>
              <a:gd name="T5" fmla="*/ 4336544 h 101847"/>
              <a:gd name="T6" fmla="*/ 2286554 w 100485"/>
              <a:gd name="T7" fmla="*/ 5335536 h 101847"/>
              <a:gd name="T8" fmla="*/ 2309303 w 100485"/>
              <a:gd name="T9" fmla="*/ 5334121 h 101847"/>
              <a:gd name="T10" fmla="*/ 3948074 w 100485"/>
              <a:gd name="T11" fmla="*/ 5093292 h 101847"/>
              <a:gd name="T12" fmla="*/ 3432896 w 100485"/>
              <a:gd name="T13" fmla="*/ 4401767 h 101847"/>
              <a:gd name="T14" fmla="*/ 2622410 w 100485"/>
              <a:gd name="T15" fmla="*/ 3919009 h 101847"/>
              <a:gd name="T16" fmla="*/ 2749593 w 100485"/>
              <a:gd name="T17" fmla="*/ 3225022 h 101847"/>
              <a:gd name="T18" fmla="*/ 2534399 w 100485"/>
              <a:gd name="T19" fmla="*/ 2914464 h 101847"/>
              <a:gd name="T20" fmla="*/ 2534399 w 100485"/>
              <a:gd name="T21" fmla="*/ 2483885 h 101847"/>
              <a:gd name="T22" fmla="*/ 2393228 w 100485"/>
              <a:gd name="T23" fmla="*/ 1753278 h 101847"/>
              <a:gd name="T24" fmla="*/ 2132024 w 100485"/>
              <a:gd name="T25" fmla="*/ 1517950 h 101847"/>
              <a:gd name="T26" fmla="*/ 2113597 w 100485"/>
              <a:gd name="T27" fmla="*/ 1518422 h 101847"/>
              <a:gd name="T28" fmla="*/ 1671028 w 100485"/>
              <a:gd name="T29" fmla="*/ 1669038 h 101847"/>
              <a:gd name="T30" fmla="*/ 1575434 w 100485"/>
              <a:gd name="T31" fmla="*/ 1622779 h 101847"/>
              <a:gd name="T32" fmla="*/ 1131922 w 100485"/>
              <a:gd name="T33" fmla="*/ 1343969 h 101847"/>
              <a:gd name="T34" fmla="*/ 1066582 w 100485"/>
              <a:gd name="T35" fmla="*/ 1361781 h 101847"/>
              <a:gd name="T36" fmla="*/ 949182 w 100485"/>
              <a:gd name="T37" fmla="*/ 1129596 h 101847"/>
              <a:gd name="T38" fmla="*/ 626252 w 100485"/>
              <a:gd name="T39" fmla="*/ 735584 h 101847"/>
              <a:gd name="T40" fmla="*/ 324501 w 100485"/>
              <a:gd name="T41" fmla="*/ 0 h 1018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rgbClr val="FAD278"/>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4" name="Google Shape;102;p18">
            <a:extLst>
              <a:ext uri="{FF2B5EF4-FFF2-40B4-BE49-F238E27FC236}">
                <a16:creationId xmlns:a16="http://schemas.microsoft.com/office/drawing/2014/main" id="{0B2942F7-5272-1D49-8B0D-34923BC4E1D4}"/>
              </a:ext>
            </a:extLst>
          </p:cNvPr>
          <p:cNvSpPr>
            <a:spLocks/>
          </p:cNvSpPr>
          <p:nvPr/>
        </p:nvSpPr>
        <p:spPr bwMode="auto">
          <a:xfrm>
            <a:off x="6578601" y="-125413"/>
            <a:ext cx="6491817" cy="7108826"/>
          </a:xfrm>
          <a:custGeom>
            <a:avLst/>
            <a:gdLst>
              <a:gd name="T0" fmla="*/ 1520527 w 123892"/>
              <a:gd name="T1" fmla="*/ 0 h 135659"/>
              <a:gd name="T2" fmla="*/ 841711 w 123892"/>
              <a:gd name="T3" fmla="*/ 48210 h 135659"/>
              <a:gd name="T4" fmla="*/ 652485 w 123892"/>
              <a:gd name="T5" fmla="*/ 68437 h 135659"/>
              <a:gd name="T6" fmla="*/ 39181 w 123892"/>
              <a:gd name="T7" fmla="*/ 0 h 135659"/>
              <a:gd name="T8" fmla="*/ 39181 w 123892"/>
              <a:gd name="T9" fmla="*/ 0 h 135659"/>
              <a:gd name="T10" fmla="*/ 381753 w 123892"/>
              <a:gd name="T11" fmla="*/ 1235853 h 135659"/>
              <a:gd name="T12" fmla="*/ 1145141 w 123892"/>
              <a:gd name="T13" fmla="*/ 1601306 h 135659"/>
              <a:gd name="T14" fmla="*/ 1282138 w 123892"/>
              <a:gd name="T15" fmla="*/ 1979702 h 135659"/>
              <a:gd name="T16" fmla="*/ 1536640 w 123892"/>
              <a:gd name="T17" fmla="*/ 2423443 h 135659"/>
              <a:gd name="T18" fmla="*/ 1389818 w 123892"/>
              <a:gd name="T19" fmla="*/ 3141196 h 135659"/>
              <a:gd name="T20" fmla="*/ 1709832 w 123892"/>
              <a:gd name="T21" fmla="*/ 3501199 h 135659"/>
              <a:gd name="T22" fmla="*/ 1840030 w 123892"/>
              <a:gd name="T23" fmla="*/ 3467452 h 135659"/>
              <a:gd name="T24" fmla="*/ 2068398 w 123892"/>
              <a:gd name="T25" fmla="*/ 3404097 h 135659"/>
              <a:gd name="T26" fmla="*/ 2207793 w 123892"/>
              <a:gd name="T27" fmla="*/ 3506596 h 135659"/>
              <a:gd name="T28" fmla="*/ 1961661 w 123892"/>
              <a:gd name="T29" fmla="*/ 4385538 h 135659"/>
              <a:gd name="T30" fmla="*/ 2399494 w 123892"/>
              <a:gd name="T31" fmla="*/ 4841070 h 135659"/>
              <a:gd name="T32" fmla="*/ 2330957 w 123892"/>
              <a:gd name="T33" fmla="*/ 5506682 h 135659"/>
              <a:gd name="T34" fmla="*/ 2849785 w 123892"/>
              <a:gd name="T35" fmla="*/ 5897288 h 135659"/>
              <a:gd name="T36" fmla="*/ 2701313 w 123892"/>
              <a:gd name="T37" fmla="*/ 6469048 h 135659"/>
              <a:gd name="T38" fmla="*/ 3240105 w 123892"/>
              <a:gd name="T39" fmla="*/ 7108774 h 135659"/>
              <a:gd name="T40" fmla="*/ 3247730 w 123892"/>
              <a:gd name="T41" fmla="*/ 7108512 h 135659"/>
              <a:gd name="T42" fmla="*/ 4539182 w 123892"/>
              <a:gd name="T43" fmla="*/ 6638726 h 135659"/>
              <a:gd name="T44" fmla="*/ 4754699 w 123892"/>
              <a:gd name="T45" fmla="*/ 6273273 h 135659"/>
              <a:gd name="T46" fmla="*/ 4705103 w 123892"/>
              <a:gd name="T47" fmla="*/ 5633810 h 135659"/>
              <a:gd name="T48" fmla="*/ 4316551 w 123892"/>
              <a:gd name="T49" fmla="*/ 5226016 h 135659"/>
              <a:gd name="T50" fmla="*/ 3887836 w 123892"/>
              <a:gd name="T51" fmla="*/ 5024949 h 135659"/>
              <a:gd name="T52" fmla="*/ 3663634 w 123892"/>
              <a:gd name="T53" fmla="*/ 5046539 h 135659"/>
              <a:gd name="T54" fmla="*/ 3391329 w 123892"/>
              <a:gd name="T55" fmla="*/ 5090399 h 135659"/>
              <a:gd name="T56" fmla="*/ 3247730 w 123892"/>
              <a:gd name="T57" fmla="*/ 4850816 h 135659"/>
              <a:gd name="T58" fmla="*/ 3440846 w 123892"/>
              <a:gd name="T59" fmla="*/ 4367930 h 135659"/>
              <a:gd name="T60" fmla="*/ 3391368 w 123892"/>
              <a:gd name="T61" fmla="*/ 3885044 h 135659"/>
              <a:gd name="T62" fmla="*/ 3502585 w 123892"/>
              <a:gd name="T63" fmla="*/ 3454403 h 135659"/>
              <a:gd name="T64" fmla="*/ 3291234 w 123892"/>
              <a:gd name="T65" fmla="*/ 2814940 h 135659"/>
              <a:gd name="T66" fmla="*/ 3391368 w 123892"/>
              <a:gd name="T67" fmla="*/ 2214621 h 135659"/>
              <a:gd name="T68" fmla="*/ 3037989 w 123892"/>
              <a:gd name="T69" fmla="*/ 1653393 h 135659"/>
              <a:gd name="T70" fmla="*/ 3009340 w 123892"/>
              <a:gd name="T71" fmla="*/ 1066175 h 135659"/>
              <a:gd name="T72" fmla="*/ 2877452 w 123892"/>
              <a:gd name="T73" fmla="*/ 204840 h 135659"/>
              <a:gd name="T74" fmla="*/ 1520527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5" name="Google Shape;104;p18">
            <a:extLst>
              <a:ext uri="{FF2B5EF4-FFF2-40B4-BE49-F238E27FC236}">
                <a16:creationId xmlns:a16="http://schemas.microsoft.com/office/drawing/2014/main" id="{88DA012B-52BC-A84B-8C22-31524ED0F3A1}"/>
              </a:ext>
            </a:extLst>
          </p:cNvPr>
          <p:cNvSpPr>
            <a:spLocks/>
          </p:cNvSpPr>
          <p:nvPr/>
        </p:nvSpPr>
        <p:spPr bwMode="auto">
          <a:xfrm rot="142657" flipH="1">
            <a:off x="7848600" y="2281238"/>
            <a:ext cx="5369984" cy="5441950"/>
          </a:xfrm>
          <a:custGeom>
            <a:avLst/>
            <a:gdLst>
              <a:gd name="T0" fmla="*/ 331025 w 100485"/>
              <a:gd name="T1" fmla="*/ 0 h 101847"/>
              <a:gd name="T2" fmla="*/ 299441 w 100485"/>
              <a:gd name="T3" fmla="*/ 5023 h 101847"/>
              <a:gd name="T4" fmla="*/ 0 w 100485"/>
              <a:gd name="T5" fmla="*/ 4422990 h 101847"/>
              <a:gd name="T6" fmla="*/ 2332524 w 100485"/>
              <a:gd name="T7" fmla="*/ 5441897 h 101847"/>
              <a:gd name="T8" fmla="*/ 2355731 w 100485"/>
              <a:gd name="T9" fmla="*/ 5440454 h 101847"/>
              <a:gd name="T10" fmla="*/ 4027448 w 100485"/>
              <a:gd name="T11" fmla="*/ 5194824 h 101847"/>
              <a:gd name="T12" fmla="*/ 3501913 w 100485"/>
              <a:gd name="T13" fmla="*/ 4489514 h 101847"/>
              <a:gd name="T14" fmla="*/ 2675132 w 100485"/>
              <a:gd name="T15" fmla="*/ 3997132 h 101847"/>
              <a:gd name="T16" fmla="*/ 2804873 w 100485"/>
              <a:gd name="T17" fmla="*/ 3289311 h 101847"/>
              <a:gd name="T18" fmla="*/ 2585352 w 100485"/>
              <a:gd name="T19" fmla="*/ 2972562 h 101847"/>
              <a:gd name="T20" fmla="*/ 2585352 w 100485"/>
              <a:gd name="T21" fmla="*/ 2533400 h 101847"/>
              <a:gd name="T22" fmla="*/ 2441343 w 100485"/>
              <a:gd name="T23" fmla="*/ 1788229 h 101847"/>
              <a:gd name="T24" fmla="*/ 2174888 w 100485"/>
              <a:gd name="T25" fmla="*/ 1548210 h 101847"/>
              <a:gd name="T26" fmla="*/ 2156090 w 100485"/>
              <a:gd name="T27" fmla="*/ 1548690 h 101847"/>
              <a:gd name="T28" fmla="*/ 1704623 w 100485"/>
              <a:gd name="T29" fmla="*/ 1702309 h 101847"/>
              <a:gd name="T30" fmla="*/ 1607107 w 100485"/>
              <a:gd name="T31" fmla="*/ 1655128 h 101847"/>
              <a:gd name="T32" fmla="*/ 1154679 w 100485"/>
              <a:gd name="T33" fmla="*/ 1370760 h 101847"/>
              <a:gd name="T34" fmla="*/ 1088025 w 100485"/>
              <a:gd name="T35" fmla="*/ 1388927 h 101847"/>
              <a:gd name="T36" fmla="*/ 968264 w 100485"/>
              <a:gd name="T37" fmla="*/ 1152114 h 101847"/>
              <a:gd name="T38" fmla="*/ 638843 w 100485"/>
              <a:gd name="T39" fmla="*/ 750247 h 101847"/>
              <a:gd name="T40" fmla="*/ 331025 w 100485"/>
              <a:gd name="T41" fmla="*/ 0 h 1018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6" name="Google Shape;105;p18">
            <a:extLst>
              <a:ext uri="{FF2B5EF4-FFF2-40B4-BE49-F238E27FC236}">
                <a16:creationId xmlns:a16="http://schemas.microsoft.com/office/drawing/2014/main" id="{A052F6E9-E658-8840-9E51-7F327B99BF7D}"/>
              </a:ext>
            </a:extLst>
          </p:cNvPr>
          <p:cNvSpPr>
            <a:spLocks/>
          </p:cNvSpPr>
          <p:nvPr/>
        </p:nvSpPr>
        <p:spPr bwMode="auto">
          <a:xfrm rot="1223418">
            <a:off x="-3617384" y="-385763"/>
            <a:ext cx="7268635" cy="7248526"/>
          </a:xfrm>
          <a:custGeom>
            <a:avLst/>
            <a:gdLst>
              <a:gd name="T0" fmla="*/ 1702475 w 123892"/>
              <a:gd name="T1" fmla="*/ 0 h 135659"/>
              <a:gd name="T2" fmla="*/ 942431 w 123892"/>
              <a:gd name="T3" fmla="*/ 49157 h 135659"/>
              <a:gd name="T4" fmla="*/ 730563 w 123892"/>
              <a:gd name="T5" fmla="*/ 69782 h 135659"/>
              <a:gd name="T6" fmla="*/ 43870 w 123892"/>
              <a:gd name="T7" fmla="*/ 0 h 135659"/>
              <a:gd name="T8" fmla="*/ 43870 w 123892"/>
              <a:gd name="T9" fmla="*/ 0 h 135659"/>
              <a:gd name="T10" fmla="*/ 427434 w 123892"/>
              <a:gd name="T11" fmla="*/ 1260139 h 135659"/>
              <a:gd name="T12" fmla="*/ 1282170 w 123892"/>
              <a:gd name="T13" fmla="*/ 1632774 h 135659"/>
              <a:gd name="T14" fmla="*/ 1435560 w 123892"/>
              <a:gd name="T15" fmla="*/ 2018606 h 135659"/>
              <a:gd name="T16" fmla="*/ 1720516 w 123892"/>
              <a:gd name="T17" fmla="*/ 2471068 h 135659"/>
              <a:gd name="T18" fmla="*/ 1556125 w 123892"/>
              <a:gd name="T19" fmla="*/ 3202925 h 135659"/>
              <a:gd name="T20" fmla="*/ 1914432 w 123892"/>
              <a:gd name="T21" fmla="*/ 3570003 h 135659"/>
              <a:gd name="T22" fmla="*/ 2060210 w 123892"/>
              <a:gd name="T23" fmla="*/ 3535593 h 135659"/>
              <a:gd name="T24" fmla="*/ 2315905 w 123892"/>
              <a:gd name="T25" fmla="*/ 3470993 h 135659"/>
              <a:gd name="T26" fmla="*/ 2471979 w 123892"/>
              <a:gd name="T27" fmla="*/ 3575506 h 135659"/>
              <a:gd name="T28" fmla="*/ 2196396 w 123892"/>
              <a:gd name="T29" fmla="*/ 4471721 h 135659"/>
              <a:gd name="T30" fmla="*/ 2686620 w 123892"/>
              <a:gd name="T31" fmla="*/ 4936205 h 135659"/>
              <a:gd name="T32" fmla="*/ 2609881 w 123892"/>
              <a:gd name="T33" fmla="*/ 5614897 h 135659"/>
              <a:gd name="T34" fmla="*/ 3190793 w 123892"/>
              <a:gd name="T35" fmla="*/ 6013179 h 135659"/>
              <a:gd name="T36" fmla="*/ 3024554 w 123892"/>
              <a:gd name="T37" fmla="*/ 6596175 h 135659"/>
              <a:gd name="T38" fmla="*/ 3627820 w 123892"/>
              <a:gd name="T39" fmla="*/ 7248473 h 135659"/>
              <a:gd name="T40" fmla="*/ 3636356 w 123892"/>
              <a:gd name="T41" fmla="*/ 7248205 h 135659"/>
              <a:gd name="T42" fmla="*/ 5082345 w 123892"/>
              <a:gd name="T43" fmla="*/ 6769188 h 135659"/>
              <a:gd name="T44" fmla="*/ 5323651 w 123892"/>
              <a:gd name="T45" fmla="*/ 6396553 h 135659"/>
              <a:gd name="T46" fmla="*/ 5268120 w 123892"/>
              <a:gd name="T47" fmla="*/ 5744523 h 135659"/>
              <a:gd name="T48" fmla="*/ 4833074 w 123892"/>
              <a:gd name="T49" fmla="*/ 5328716 h 135659"/>
              <a:gd name="T50" fmla="*/ 4353058 w 123892"/>
              <a:gd name="T51" fmla="*/ 5123697 h 135659"/>
              <a:gd name="T52" fmla="*/ 4102028 w 123892"/>
              <a:gd name="T53" fmla="*/ 5145711 h 135659"/>
              <a:gd name="T54" fmla="*/ 3797139 w 123892"/>
              <a:gd name="T55" fmla="*/ 5190434 h 135659"/>
              <a:gd name="T56" fmla="*/ 3636356 w 123892"/>
              <a:gd name="T57" fmla="*/ 4946143 h 135659"/>
              <a:gd name="T58" fmla="*/ 3852581 w 123892"/>
              <a:gd name="T59" fmla="*/ 4453767 h 135659"/>
              <a:gd name="T60" fmla="*/ 3797183 w 123892"/>
              <a:gd name="T61" fmla="*/ 3961392 h 135659"/>
              <a:gd name="T62" fmla="*/ 3921708 w 123892"/>
              <a:gd name="T63" fmla="*/ 3522288 h 135659"/>
              <a:gd name="T64" fmla="*/ 3685066 w 123892"/>
              <a:gd name="T65" fmla="*/ 2870258 h 135659"/>
              <a:gd name="T66" fmla="*/ 3797183 w 123892"/>
              <a:gd name="T67" fmla="*/ 2258141 h 135659"/>
              <a:gd name="T68" fmla="*/ 3401518 w 123892"/>
              <a:gd name="T69" fmla="*/ 1685885 h 135659"/>
              <a:gd name="T70" fmla="*/ 3369441 w 123892"/>
              <a:gd name="T71" fmla="*/ 1087127 h 135659"/>
              <a:gd name="T72" fmla="*/ 3221771 w 123892"/>
              <a:gd name="T73" fmla="*/ 208866 h 135659"/>
              <a:gd name="T74" fmla="*/ 1702475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103" name="Google Shape;103;p18"/>
          <p:cNvSpPr txBox="1">
            <a:spLocks noGrp="1"/>
          </p:cNvSpPr>
          <p:nvPr>
            <p:ph type="title"/>
          </p:nvPr>
        </p:nvSpPr>
        <p:spPr>
          <a:xfrm>
            <a:off x="2396800" y="2206000"/>
            <a:ext cx="7398400" cy="2446000"/>
          </a:xfrm>
          <a:prstGeom prst="rect">
            <a:avLst/>
          </a:prstGeom>
        </p:spPr>
        <p:txBody>
          <a:bodyPr spcFirstLastPara="1" anchor="ctr">
            <a:noAutofit/>
          </a:bodyPr>
          <a:lstStyle>
            <a:lvl1pPr lvl="0" algn="ctr" rtl="0">
              <a:lnSpc>
                <a:spcPct val="80000"/>
              </a:lnSpc>
              <a:spcBef>
                <a:spcPts val="0"/>
              </a:spcBef>
              <a:spcAft>
                <a:spcPts val="0"/>
              </a:spcAft>
              <a:buClr>
                <a:schemeClr val="accent6"/>
              </a:buClr>
              <a:buSzPts val="7200"/>
              <a:buNone/>
              <a:defRPr sz="7200">
                <a:solidFill>
                  <a:schemeClr val="accent6"/>
                </a:solidFill>
              </a:defRPr>
            </a:lvl1pPr>
            <a:lvl2pPr lvl="1" algn="ctr" rtl="0">
              <a:lnSpc>
                <a:spcPct val="80000"/>
              </a:lnSpc>
              <a:spcBef>
                <a:spcPts val="0"/>
              </a:spcBef>
              <a:spcAft>
                <a:spcPts val="0"/>
              </a:spcAft>
              <a:buClr>
                <a:schemeClr val="accent6"/>
              </a:buClr>
              <a:buSzPts val="7200"/>
              <a:buNone/>
              <a:defRPr sz="7200">
                <a:solidFill>
                  <a:schemeClr val="accent6"/>
                </a:solidFill>
              </a:defRPr>
            </a:lvl2pPr>
            <a:lvl3pPr lvl="2" algn="ctr" rtl="0">
              <a:lnSpc>
                <a:spcPct val="80000"/>
              </a:lnSpc>
              <a:spcBef>
                <a:spcPts val="0"/>
              </a:spcBef>
              <a:spcAft>
                <a:spcPts val="0"/>
              </a:spcAft>
              <a:buClr>
                <a:schemeClr val="accent6"/>
              </a:buClr>
              <a:buSzPts val="7200"/>
              <a:buNone/>
              <a:defRPr sz="7200">
                <a:solidFill>
                  <a:schemeClr val="accent6"/>
                </a:solidFill>
              </a:defRPr>
            </a:lvl3pPr>
            <a:lvl4pPr lvl="3" algn="ctr" rtl="0">
              <a:lnSpc>
                <a:spcPct val="80000"/>
              </a:lnSpc>
              <a:spcBef>
                <a:spcPts val="0"/>
              </a:spcBef>
              <a:spcAft>
                <a:spcPts val="0"/>
              </a:spcAft>
              <a:buClr>
                <a:schemeClr val="accent6"/>
              </a:buClr>
              <a:buSzPts val="7200"/>
              <a:buNone/>
              <a:defRPr sz="7200">
                <a:solidFill>
                  <a:schemeClr val="accent6"/>
                </a:solidFill>
              </a:defRPr>
            </a:lvl4pPr>
            <a:lvl5pPr lvl="4" algn="ctr" rtl="0">
              <a:lnSpc>
                <a:spcPct val="80000"/>
              </a:lnSpc>
              <a:spcBef>
                <a:spcPts val="0"/>
              </a:spcBef>
              <a:spcAft>
                <a:spcPts val="0"/>
              </a:spcAft>
              <a:buClr>
                <a:schemeClr val="accent6"/>
              </a:buClr>
              <a:buSzPts val="7200"/>
              <a:buNone/>
              <a:defRPr sz="7200">
                <a:solidFill>
                  <a:schemeClr val="accent6"/>
                </a:solidFill>
              </a:defRPr>
            </a:lvl5pPr>
            <a:lvl6pPr lvl="5" algn="ctr" rtl="0">
              <a:lnSpc>
                <a:spcPct val="80000"/>
              </a:lnSpc>
              <a:spcBef>
                <a:spcPts val="0"/>
              </a:spcBef>
              <a:spcAft>
                <a:spcPts val="0"/>
              </a:spcAft>
              <a:buClr>
                <a:schemeClr val="accent6"/>
              </a:buClr>
              <a:buSzPts val="7200"/>
              <a:buNone/>
              <a:defRPr sz="7200">
                <a:solidFill>
                  <a:schemeClr val="accent6"/>
                </a:solidFill>
              </a:defRPr>
            </a:lvl6pPr>
            <a:lvl7pPr lvl="6" algn="ctr" rtl="0">
              <a:lnSpc>
                <a:spcPct val="80000"/>
              </a:lnSpc>
              <a:spcBef>
                <a:spcPts val="0"/>
              </a:spcBef>
              <a:spcAft>
                <a:spcPts val="0"/>
              </a:spcAft>
              <a:buClr>
                <a:schemeClr val="accent6"/>
              </a:buClr>
              <a:buSzPts val="7200"/>
              <a:buNone/>
              <a:defRPr sz="7200">
                <a:solidFill>
                  <a:schemeClr val="accent6"/>
                </a:solidFill>
              </a:defRPr>
            </a:lvl7pPr>
            <a:lvl8pPr lvl="7" algn="ctr" rtl="0">
              <a:lnSpc>
                <a:spcPct val="80000"/>
              </a:lnSpc>
              <a:spcBef>
                <a:spcPts val="0"/>
              </a:spcBef>
              <a:spcAft>
                <a:spcPts val="0"/>
              </a:spcAft>
              <a:buClr>
                <a:schemeClr val="accent6"/>
              </a:buClr>
              <a:buSzPts val="7200"/>
              <a:buNone/>
              <a:defRPr sz="7200">
                <a:solidFill>
                  <a:schemeClr val="accent6"/>
                </a:solidFill>
              </a:defRPr>
            </a:lvl8pPr>
            <a:lvl9pPr lvl="8" algn="ctr" rtl="0">
              <a:lnSpc>
                <a:spcPct val="80000"/>
              </a:lnSpc>
              <a:spcBef>
                <a:spcPts val="0"/>
              </a:spcBef>
              <a:spcAft>
                <a:spcPts val="0"/>
              </a:spcAft>
              <a:buClr>
                <a:schemeClr val="accent6"/>
              </a:buClr>
              <a:buSzPts val="7200"/>
              <a:buNone/>
              <a:defRPr sz="7200">
                <a:solidFill>
                  <a:schemeClr val="accent6"/>
                </a:solidFill>
              </a:defRPr>
            </a:lvl9pPr>
          </a:lstStyle>
          <a:p>
            <a:endParaRPr/>
          </a:p>
        </p:txBody>
      </p:sp>
    </p:spTree>
    <p:extLst>
      <p:ext uri="{BB962C8B-B14F-4D97-AF65-F5344CB8AC3E}">
        <p14:creationId xmlns:p14="http://schemas.microsoft.com/office/powerpoint/2010/main" val="416343301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Percentages">
  <p:cSld name="Percentages">
    <p:bg>
      <p:bgPr>
        <a:solidFill>
          <a:srgbClr val="01686D"/>
        </a:solidFill>
        <a:effectLst/>
      </p:bgPr>
    </p:bg>
    <p:spTree>
      <p:nvGrpSpPr>
        <p:cNvPr id="1" name="Shape 106"/>
        <p:cNvGrpSpPr/>
        <p:nvPr/>
      </p:nvGrpSpPr>
      <p:grpSpPr>
        <a:xfrm>
          <a:off x="0" y="0"/>
          <a:ext cx="0" cy="0"/>
          <a:chOff x="0" y="0"/>
          <a:chExt cx="0" cy="0"/>
        </a:xfrm>
      </p:grpSpPr>
      <p:sp>
        <p:nvSpPr>
          <p:cNvPr id="9" name="Google Shape;108;p19">
            <a:extLst>
              <a:ext uri="{FF2B5EF4-FFF2-40B4-BE49-F238E27FC236}">
                <a16:creationId xmlns:a16="http://schemas.microsoft.com/office/drawing/2014/main" id="{AD6809B4-65D9-AB42-A782-81943C3F14FD}"/>
              </a:ext>
            </a:extLst>
          </p:cNvPr>
          <p:cNvSpPr>
            <a:spLocks/>
          </p:cNvSpPr>
          <p:nvPr/>
        </p:nvSpPr>
        <p:spPr bwMode="auto">
          <a:xfrm rot="21457343">
            <a:off x="-1420284" y="2078038"/>
            <a:ext cx="5369984" cy="5441950"/>
          </a:xfrm>
          <a:custGeom>
            <a:avLst/>
            <a:gdLst>
              <a:gd name="T0" fmla="*/ 331025 w 100485"/>
              <a:gd name="T1" fmla="*/ 0 h 101847"/>
              <a:gd name="T2" fmla="*/ 299441 w 100485"/>
              <a:gd name="T3" fmla="*/ 5023 h 101847"/>
              <a:gd name="T4" fmla="*/ 0 w 100485"/>
              <a:gd name="T5" fmla="*/ 4422990 h 101847"/>
              <a:gd name="T6" fmla="*/ 2332524 w 100485"/>
              <a:gd name="T7" fmla="*/ 5441897 h 101847"/>
              <a:gd name="T8" fmla="*/ 2355731 w 100485"/>
              <a:gd name="T9" fmla="*/ 5440454 h 101847"/>
              <a:gd name="T10" fmla="*/ 4027448 w 100485"/>
              <a:gd name="T11" fmla="*/ 5194824 h 101847"/>
              <a:gd name="T12" fmla="*/ 3501913 w 100485"/>
              <a:gd name="T13" fmla="*/ 4489514 h 101847"/>
              <a:gd name="T14" fmla="*/ 2675132 w 100485"/>
              <a:gd name="T15" fmla="*/ 3997132 h 101847"/>
              <a:gd name="T16" fmla="*/ 2804873 w 100485"/>
              <a:gd name="T17" fmla="*/ 3289311 h 101847"/>
              <a:gd name="T18" fmla="*/ 2585352 w 100485"/>
              <a:gd name="T19" fmla="*/ 2972562 h 101847"/>
              <a:gd name="T20" fmla="*/ 2585352 w 100485"/>
              <a:gd name="T21" fmla="*/ 2533400 h 101847"/>
              <a:gd name="T22" fmla="*/ 2441343 w 100485"/>
              <a:gd name="T23" fmla="*/ 1788229 h 101847"/>
              <a:gd name="T24" fmla="*/ 2174888 w 100485"/>
              <a:gd name="T25" fmla="*/ 1548210 h 101847"/>
              <a:gd name="T26" fmla="*/ 2156090 w 100485"/>
              <a:gd name="T27" fmla="*/ 1548690 h 101847"/>
              <a:gd name="T28" fmla="*/ 1704623 w 100485"/>
              <a:gd name="T29" fmla="*/ 1702309 h 101847"/>
              <a:gd name="T30" fmla="*/ 1607107 w 100485"/>
              <a:gd name="T31" fmla="*/ 1655128 h 101847"/>
              <a:gd name="T32" fmla="*/ 1154679 w 100485"/>
              <a:gd name="T33" fmla="*/ 1370760 h 101847"/>
              <a:gd name="T34" fmla="*/ 1088025 w 100485"/>
              <a:gd name="T35" fmla="*/ 1388927 h 101847"/>
              <a:gd name="T36" fmla="*/ 968264 w 100485"/>
              <a:gd name="T37" fmla="*/ 1152114 h 101847"/>
              <a:gd name="T38" fmla="*/ 638843 w 100485"/>
              <a:gd name="T39" fmla="*/ 750247 h 101847"/>
              <a:gd name="T40" fmla="*/ 331025 w 100485"/>
              <a:gd name="T41" fmla="*/ 0 h 1018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107" name="Google Shape;107;p19"/>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109" name="Google Shape;109;p19"/>
          <p:cNvSpPr txBox="1">
            <a:spLocks noGrp="1"/>
          </p:cNvSpPr>
          <p:nvPr>
            <p:ph type="subTitle" idx="1"/>
          </p:nvPr>
        </p:nvSpPr>
        <p:spPr>
          <a:xfrm>
            <a:off x="1561333" y="5117133"/>
            <a:ext cx="2324000" cy="888400"/>
          </a:xfrm>
          <a:prstGeom prst="rect">
            <a:avLst/>
          </a:prstGeom>
        </p:spPr>
        <p:txBody>
          <a:bodyPr spcFirstLastPara="1">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10" name="Google Shape;110;p19"/>
          <p:cNvSpPr txBox="1">
            <a:spLocks noGrp="1"/>
          </p:cNvSpPr>
          <p:nvPr>
            <p:ph type="title" idx="2"/>
          </p:nvPr>
        </p:nvSpPr>
        <p:spPr>
          <a:xfrm>
            <a:off x="1689733" y="3960067"/>
            <a:ext cx="2067200" cy="888400"/>
          </a:xfrm>
          <a:prstGeom prst="rect">
            <a:avLst/>
          </a:prstGeom>
          <a:noFill/>
        </p:spPr>
        <p:txBody>
          <a:bodyPr spcFirstLastPara="1" anchor="b">
            <a:noAutofit/>
          </a:bodyPr>
          <a:lstStyle>
            <a:lvl1pPr lvl="0" algn="ctr" rtl="0">
              <a:spcBef>
                <a:spcPts val="0"/>
              </a:spcBef>
              <a:spcAft>
                <a:spcPts val="0"/>
              </a:spcAft>
              <a:buClr>
                <a:schemeClr val="accent6"/>
              </a:buClr>
              <a:buSzPts val="3000"/>
              <a:buNone/>
              <a:defRPr sz="3000">
                <a:solidFill>
                  <a:schemeClr val="accent6"/>
                </a:solidFill>
              </a:defRPr>
            </a:lvl1pPr>
            <a:lvl2pPr lvl="1" algn="ctr" rtl="0">
              <a:spcBef>
                <a:spcPts val="0"/>
              </a:spcBef>
              <a:spcAft>
                <a:spcPts val="0"/>
              </a:spcAft>
              <a:buClr>
                <a:schemeClr val="accent6"/>
              </a:buClr>
              <a:buSzPts val="5000"/>
              <a:buNone/>
              <a:defRPr sz="5000">
                <a:solidFill>
                  <a:schemeClr val="accent6"/>
                </a:solidFill>
              </a:defRPr>
            </a:lvl2pPr>
            <a:lvl3pPr lvl="2" algn="ctr" rtl="0">
              <a:spcBef>
                <a:spcPts val="0"/>
              </a:spcBef>
              <a:spcAft>
                <a:spcPts val="0"/>
              </a:spcAft>
              <a:buClr>
                <a:schemeClr val="accent6"/>
              </a:buClr>
              <a:buSzPts val="5000"/>
              <a:buNone/>
              <a:defRPr sz="5000">
                <a:solidFill>
                  <a:schemeClr val="accent6"/>
                </a:solidFill>
              </a:defRPr>
            </a:lvl3pPr>
            <a:lvl4pPr lvl="3" algn="ctr" rtl="0">
              <a:spcBef>
                <a:spcPts val="0"/>
              </a:spcBef>
              <a:spcAft>
                <a:spcPts val="0"/>
              </a:spcAft>
              <a:buClr>
                <a:schemeClr val="accent6"/>
              </a:buClr>
              <a:buSzPts val="5000"/>
              <a:buNone/>
              <a:defRPr sz="5000">
                <a:solidFill>
                  <a:schemeClr val="accent6"/>
                </a:solidFill>
              </a:defRPr>
            </a:lvl4pPr>
            <a:lvl5pPr lvl="4" algn="ctr" rtl="0">
              <a:spcBef>
                <a:spcPts val="0"/>
              </a:spcBef>
              <a:spcAft>
                <a:spcPts val="0"/>
              </a:spcAft>
              <a:buClr>
                <a:schemeClr val="accent6"/>
              </a:buClr>
              <a:buSzPts val="5000"/>
              <a:buNone/>
              <a:defRPr sz="5000">
                <a:solidFill>
                  <a:schemeClr val="accent6"/>
                </a:solidFill>
              </a:defRPr>
            </a:lvl5pPr>
            <a:lvl6pPr lvl="5" algn="ctr" rtl="0">
              <a:spcBef>
                <a:spcPts val="0"/>
              </a:spcBef>
              <a:spcAft>
                <a:spcPts val="0"/>
              </a:spcAft>
              <a:buClr>
                <a:schemeClr val="accent6"/>
              </a:buClr>
              <a:buSzPts val="5000"/>
              <a:buNone/>
              <a:defRPr sz="5000">
                <a:solidFill>
                  <a:schemeClr val="accent6"/>
                </a:solidFill>
              </a:defRPr>
            </a:lvl6pPr>
            <a:lvl7pPr lvl="6" algn="ctr" rtl="0">
              <a:spcBef>
                <a:spcPts val="0"/>
              </a:spcBef>
              <a:spcAft>
                <a:spcPts val="0"/>
              </a:spcAft>
              <a:buClr>
                <a:schemeClr val="accent6"/>
              </a:buClr>
              <a:buSzPts val="5000"/>
              <a:buNone/>
              <a:defRPr sz="5000">
                <a:solidFill>
                  <a:schemeClr val="accent6"/>
                </a:solidFill>
              </a:defRPr>
            </a:lvl7pPr>
            <a:lvl8pPr lvl="7" algn="ctr" rtl="0">
              <a:spcBef>
                <a:spcPts val="0"/>
              </a:spcBef>
              <a:spcAft>
                <a:spcPts val="0"/>
              </a:spcAft>
              <a:buClr>
                <a:schemeClr val="accent6"/>
              </a:buClr>
              <a:buSzPts val="5000"/>
              <a:buNone/>
              <a:defRPr sz="5000">
                <a:solidFill>
                  <a:schemeClr val="accent6"/>
                </a:solidFill>
              </a:defRPr>
            </a:lvl8pPr>
            <a:lvl9pPr lvl="8" algn="ctr" rtl="0">
              <a:spcBef>
                <a:spcPts val="0"/>
              </a:spcBef>
              <a:spcAft>
                <a:spcPts val="0"/>
              </a:spcAft>
              <a:buClr>
                <a:schemeClr val="accent6"/>
              </a:buClr>
              <a:buSzPts val="5000"/>
              <a:buNone/>
              <a:defRPr sz="5000">
                <a:solidFill>
                  <a:schemeClr val="accent6"/>
                </a:solidFill>
              </a:defRPr>
            </a:lvl9pPr>
          </a:lstStyle>
          <a:p>
            <a:r>
              <a:rPr lang="en-US"/>
              <a:t>Click to edit Master title style</a:t>
            </a:r>
            <a:endParaRPr/>
          </a:p>
        </p:txBody>
      </p:sp>
      <p:sp>
        <p:nvSpPr>
          <p:cNvPr id="111" name="Google Shape;111;p19"/>
          <p:cNvSpPr txBox="1">
            <a:spLocks noGrp="1"/>
          </p:cNvSpPr>
          <p:nvPr>
            <p:ph type="subTitle" idx="3"/>
          </p:nvPr>
        </p:nvSpPr>
        <p:spPr>
          <a:xfrm>
            <a:off x="4934000" y="5117133"/>
            <a:ext cx="2324000" cy="888400"/>
          </a:xfrm>
          <a:prstGeom prst="rect">
            <a:avLst/>
          </a:prstGeom>
        </p:spPr>
        <p:txBody>
          <a:bodyPr spcFirstLastPara="1">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12" name="Google Shape;112;p19"/>
          <p:cNvSpPr txBox="1">
            <a:spLocks noGrp="1"/>
          </p:cNvSpPr>
          <p:nvPr>
            <p:ph type="title" idx="4"/>
          </p:nvPr>
        </p:nvSpPr>
        <p:spPr>
          <a:xfrm>
            <a:off x="5062400" y="3960067"/>
            <a:ext cx="2067200" cy="888400"/>
          </a:xfrm>
          <a:prstGeom prst="rect">
            <a:avLst/>
          </a:prstGeom>
          <a:noFill/>
        </p:spPr>
        <p:txBody>
          <a:bodyPr spcFirstLastPara="1" anchor="b">
            <a:noAutofit/>
          </a:bodyPr>
          <a:lstStyle>
            <a:lvl1pPr lvl="0" algn="ctr" rtl="0">
              <a:spcBef>
                <a:spcPts val="0"/>
              </a:spcBef>
              <a:spcAft>
                <a:spcPts val="0"/>
              </a:spcAft>
              <a:buClr>
                <a:schemeClr val="accent6"/>
              </a:buClr>
              <a:buSzPts val="3000"/>
              <a:buNone/>
              <a:defRPr sz="3000">
                <a:solidFill>
                  <a:schemeClr val="accent6"/>
                </a:solidFill>
              </a:defRPr>
            </a:lvl1pPr>
            <a:lvl2pPr lvl="1" algn="ctr" rtl="0">
              <a:spcBef>
                <a:spcPts val="0"/>
              </a:spcBef>
              <a:spcAft>
                <a:spcPts val="0"/>
              </a:spcAft>
              <a:buClr>
                <a:schemeClr val="accent6"/>
              </a:buClr>
              <a:buSzPts val="5000"/>
              <a:buNone/>
              <a:defRPr sz="5000">
                <a:solidFill>
                  <a:schemeClr val="accent6"/>
                </a:solidFill>
              </a:defRPr>
            </a:lvl2pPr>
            <a:lvl3pPr lvl="2" algn="ctr" rtl="0">
              <a:spcBef>
                <a:spcPts val="0"/>
              </a:spcBef>
              <a:spcAft>
                <a:spcPts val="0"/>
              </a:spcAft>
              <a:buClr>
                <a:schemeClr val="accent6"/>
              </a:buClr>
              <a:buSzPts val="5000"/>
              <a:buNone/>
              <a:defRPr sz="5000">
                <a:solidFill>
                  <a:schemeClr val="accent6"/>
                </a:solidFill>
              </a:defRPr>
            </a:lvl3pPr>
            <a:lvl4pPr lvl="3" algn="ctr" rtl="0">
              <a:spcBef>
                <a:spcPts val="0"/>
              </a:spcBef>
              <a:spcAft>
                <a:spcPts val="0"/>
              </a:spcAft>
              <a:buClr>
                <a:schemeClr val="accent6"/>
              </a:buClr>
              <a:buSzPts val="5000"/>
              <a:buNone/>
              <a:defRPr sz="5000">
                <a:solidFill>
                  <a:schemeClr val="accent6"/>
                </a:solidFill>
              </a:defRPr>
            </a:lvl4pPr>
            <a:lvl5pPr lvl="4" algn="ctr" rtl="0">
              <a:spcBef>
                <a:spcPts val="0"/>
              </a:spcBef>
              <a:spcAft>
                <a:spcPts val="0"/>
              </a:spcAft>
              <a:buClr>
                <a:schemeClr val="accent6"/>
              </a:buClr>
              <a:buSzPts val="5000"/>
              <a:buNone/>
              <a:defRPr sz="5000">
                <a:solidFill>
                  <a:schemeClr val="accent6"/>
                </a:solidFill>
              </a:defRPr>
            </a:lvl5pPr>
            <a:lvl6pPr lvl="5" algn="ctr" rtl="0">
              <a:spcBef>
                <a:spcPts val="0"/>
              </a:spcBef>
              <a:spcAft>
                <a:spcPts val="0"/>
              </a:spcAft>
              <a:buClr>
                <a:schemeClr val="accent6"/>
              </a:buClr>
              <a:buSzPts val="5000"/>
              <a:buNone/>
              <a:defRPr sz="5000">
                <a:solidFill>
                  <a:schemeClr val="accent6"/>
                </a:solidFill>
              </a:defRPr>
            </a:lvl6pPr>
            <a:lvl7pPr lvl="6" algn="ctr" rtl="0">
              <a:spcBef>
                <a:spcPts val="0"/>
              </a:spcBef>
              <a:spcAft>
                <a:spcPts val="0"/>
              </a:spcAft>
              <a:buClr>
                <a:schemeClr val="accent6"/>
              </a:buClr>
              <a:buSzPts val="5000"/>
              <a:buNone/>
              <a:defRPr sz="5000">
                <a:solidFill>
                  <a:schemeClr val="accent6"/>
                </a:solidFill>
              </a:defRPr>
            </a:lvl7pPr>
            <a:lvl8pPr lvl="7" algn="ctr" rtl="0">
              <a:spcBef>
                <a:spcPts val="0"/>
              </a:spcBef>
              <a:spcAft>
                <a:spcPts val="0"/>
              </a:spcAft>
              <a:buClr>
                <a:schemeClr val="accent6"/>
              </a:buClr>
              <a:buSzPts val="5000"/>
              <a:buNone/>
              <a:defRPr sz="5000">
                <a:solidFill>
                  <a:schemeClr val="accent6"/>
                </a:solidFill>
              </a:defRPr>
            </a:lvl8pPr>
            <a:lvl9pPr lvl="8" algn="ctr" rtl="0">
              <a:spcBef>
                <a:spcPts val="0"/>
              </a:spcBef>
              <a:spcAft>
                <a:spcPts val="0"/>
              </a:spcAft>
              <a:buClr>
                <a:schemeClr val="accent6"/>
              </a:buClr>
              <a:buSzPts val="5000"/>
              <a:buNone/>
              <a:defRPr sz="5000">
                <a:solidFill>
                  <a:schemeClr val="accent6"/>
                </a:solidFill>
              </a:defRPr>
            </a:lvl9pPr>
          </a:lstStyle>
          <a:p>
            <a:r>
              <a:rPr lang="en-US"/>
              <a:t>Click to edit Master title style</a:t>
            </a:r>
            <a:endParaRPr/>
          </a:p>
        </p:txBody>
      </p:sp>
      <p:sp>
        <p:nvSpPr>
          <p:cNvPr id="113" name="Google Shape;113;p19"/>
          <p:cNvSpPr txBox="1">
            <a:spLocks noGrp="1"/>
          </p:cNvSpPr>
          <p:nvPr>
            <p:ph type="subTitle" idx="5"/>
          </p:nvPr>
        </p:nvSpPr>
        <p:spPr>
          <a:xfrm>
            <a:off x="8435067" y="5117133"/>
            <a:ext cx="2324000" cy="888400"/>
          </a:xfrm>
          <a:prstGeom prst="rect">
            <a:avLst/>
          </a:prstGeom>
        </p:spPr>
        <p:txBody>
          <a:bodyPr spcFirstLastPara="1">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14" name="Google Shape;114;p19"/>
          <p:cNvSpPr txBox="1">
            <a:spLocks noGrp="1"/>
          </p:cNvSpPr>
          <p:nvPr>
            <p:ph type="title" idx="6"/>
          </p:nvPr>
        </p:nvSpPr>
        <p:spPr>
          <a:xfrm>
            <a:off x="8563467" y="3960067"/>
            <a:ext cx="2067200" cy="888400"/>
          </a:xfrm>
          <a:prstGeom prst="rect">
            <a:avLst/>
          </a:prstGeom>
          <a:noFill/>
        </p:spPr>
        <p:txBody>
          <a:bodyPr spcFirstLastPara="1" anchor="b">
            <a:noAutofit/>
          </a:bodyPr>
          <a:lstStyle>
            <a:lvl1pPr lvl="0" algn="ctr" rtl="0">
              <a:spcBef>
                <a:spcPts val="0"/>
              </a:spcBef>
              <a:spcAft>
                <a:spcPts val="0"/>
              </a:spcAft>
              <a:buClr>
                <a:schemeClr val="accent6"/>
              </a:buClr>
              <a:buSzPts val="3000"/>
              <a:buNone/>
              <a:defRPr sz="3000">
                <a:solidFill>
                  <a:schemeClr val="accent6"/>
                </a:solidFill>
              </a:defRPr>
            </a:lvl1pPr>
            <a:lvl2pPr lvl="1" algn="ctr" rtl="0">
              <a:spcBef>
                <a:spcPts val="0"/>
              </a:spcBef>
              <a:spcAft>
                <a:spcPts val="0"/>
              </a:spcAft>
              <a:buClr>
                <a:schemeClr val="accent6"/>
              </a:buClr>
              <a:buSzPts val="5000"/>
              <a:buNone/>
              <a:defRPr sz="5000">
                <a:solidFill>
                  <a:schemeClr val="accent6"/>
                </a:solidFill>
              </a:defRPr>
            </a:lvl2pPr>
            <a:lvl3pPr lvl="2" algn="ctr" rtl="0">
              <a:spcBef>
                <a:spcPts val="0"/>
              </a:spcBef>
              <a:spcAft>
                <a:spcPts val="0"/>
              </a:spcAft>
              <a:buClr>
                <a:schemeClr val="accent6"/>
              </a:buClr>
              <a:buSzPts val="5000"/>
              <a:buNone/>
              <a:defRPr sz="5000">
                <a:solidFill>
                  <a:schemeClr val="accent6"/>
                </a:solidFill>
              </a:defRPr>
            </a:lvl3pPr>
            <a:lvl4pPr lvl="3" algn="ctr" rtl="0">
              <a:spcBef>
                <a:spcPts val="0"/>
              </a:spcBef>
              <a:spcAft>
                <a:spcPts val="0"/>
              </a:spcAft>
              <a:buClr>
                <a:schemeClr val="accent6"/>
              </a:buClr>
              <a:buSzPts val="5000"/>
              <a:buNone/>
              <a:defRPr sz="5000">
                <a:solidFill>
                  <a:schemeClr val="accent6"/>
                </a:solidFill>
              </a:defRPr>
            </a:lvl4pPr>
            <a:lvl5pPr lvl="4" algn="ctr" rtl="0">
              <a:spcBef>
                <a:spcPts val="0"/>
              </a:spcBef>
              <a:spcAft>
                <a:spcPts val="0"/>
              </a:spcAft>
              <a:buClr>
                <a:schemeClr val="accent6"/>
              </a:buClr>
              <a:buSzPts val="5000"/>
              <a:buNone/>
              <a:defRPr sz="5000">
                <a:solidFill>
                  <a:schemeClr val="accent6"/>
                </a:solidFill>
              </a:defRPr>
            </a:lvl5pPr>
            <a:lvl6pPr lvl="5" algn="ctr" rtl="0">
              <a:spcBef>
                <a:spcPts val="0"/>
              </a:spcBef>
              <a:spcAft>
                <a:spcPts val="0"/>
              </a:spcAft>
              <a:buClr>
                <a:schemeClr val="accent6"/>
              </a:buClr>
              <a:buSzPts val="5000"/>
              <a:buNone/>
              <a:defRPr sz="5000">
                <a:solidFill>
                  <a:schemeClr val="accent6"/>
                </a:solidFill>
              </a:defRPr>
            </a:lvl6pPr>
            <a:lvl7pPr lvl="6" algn="ctr" rtl="0">
              <a:spcBef>
                <a:spcPts val="0"/>
              </a:spcBef>
              <a:spcAft>
                <a:spcPts val="0"/>
              </a:spcAft>
              <a:buClr>
                <a:schemeClr val="accent6"/>
              </a:buClr>
              <a:buSzPts val="5000"/>
              <a:buNone/>
              <a:defRPr sz="5000">
                <a:solidFill>
                  <a:schemeClr val="accent6"/>
                </a:solidFill>
              </a:defRPr>
            </a:lvl7pPr>
            <a:lvl8pPr lvl="7" algn="ctr" rtl="0">
              <a:spcBef>
                <a:spcPts val="0"/>
              </a:spcBef>
              <a:spcAft>
                <a:spcPts val="0"/>
              </a:spcAft>
              <a:buClr>
                <a:schemeClr val="accent6"/>
              </a:buClr>
              <a:buSzPts val="5000"/>
              <a:buNone/>
              <a:defRPr sz="5000">
                <a:solidFill>
                  <a:schemeClr val="accent6"/>
                </a:solidFill>
              </a:defRPr>
            </a:lvl8pPr>
            <a:lvl9pPr lvl="8" algn="ctr" rtl="0">
              <a:spcBef>
                <a:spcPts val="0"/>
              </a:spcBef>
              <a:spcAft>
                <a:spcPts val="0"/>
              </a:spcAft>
              <a:buClr>
                <a:schemeClr val="accent6"/>
              </a:buClr>
              <a:buSzPts val="5000"/>
              <a:buNone/>
              <a:defRPr sz="5000">
                <a:solidFill>
                  <a:schemeClr val="accent6"/>
                </a:solidFill>
              </a:defRPr>
            </a:lvl9pPr>
          </a:lstStyle>
          <a:p>
            <a:r>
              <a:rPr lang="en-US"/>
              <a:t>Click to edit Master title style</a:t>
            </a:r>
            <a:endParaRPr/>
          </a:p>
        </p:txBody>
      </p:sp>
    </p:spTree>
    <p:extLst>
      <p:ext uri="{BB962C8B-B14F-4D97-AF65-F5344CB8AC3E}">
        <p14:creationId xmlns:p14="http://schemas.microsoft.com/office/powerpoint/2010/main" val="212107191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Title + Design">
  <p:cSld name="Title + Design">
    <p:bg>
      <p:bgPr>
        <a:solidFill>
          <a:srgbClr val="FAC86A"/>
        </a:solidFill>
        <a:effectLst/>
      </p:bgPr>
    </p:bg>
    <p:spTree>
      <p:nvGrpSpPr>
        <p:cNvPr id="1" name="Shape 115"/>
        <p:cNvGrpSpPr/>
        <p:nvPr/>
      </p:nvGrpSpPr>
      <p:grpSpPr>
        <a:xfrm>
          <a:off x="0" y="0"/>
          <a:ext cx="0" cy="0"/>
          <a:chOff x="0" y="0"/>
          <a:chExt cx="0" cy="0"/>
        </a:xfrm>
      </p:grpSpPr>
      <p:sp>
        <p:nvSpPr>
          <p:cNvPr id="3" name="Google Shape;116;p20">
            <a:extLst>
              <a:ext uri="{FF2B5EF4-FFF2-40B4-BE49-F238E27FC236}">
                <a16:creationId xmlns:a16="http://schemas.microsoft.com/office/drawing/2014/main" id="{3C438148-7A5D-064A-99EA-C28E2512A7E5}"/>
              </a:ext>
            </a:extLst>
          </p:cNvPr>
          <p:cNvSpPr/>
          <p:nvPr/>
        </p:nvSpPr>
        <p:spPr>
          <a:xfrm rot="1365150">
            <a:off x="9182101" y="-125413"/>
            <a:ext cx="6491817" cy="7108826"/>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5"/>
          </a:solidFill>
          <a:ln>
            <a:noFill/>
          </a:ln>
        </p:spPr>
        <p:txBody>
          <a:bodyPr spcFirstLastPara="1" lIns="91425" tIns="91425" rIns="91425" bIns="91425" anchor="ctr"/>
          <a:lstStyle/>
          <a:p>
            <a:pPr>
              <a:spcBef>
                <a:spcPts val="0"/>
              </a:spcBef>
              <a:spcAft>
                <a:spcPts val="0"/>
              </a:spcAft>
              <a:defRPr/>
            </a:pPr>
            <a:endParaRPr/>
          </a:p>
        </p:txBody>
      </p:sp>
      <p:sp>
        <p:nvSpPr>
          <p:cNvPr id="117" name="Google Shape;117;p20"/>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39929197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bg>
      <p:bgPr>
        <a:solidFill>
          <a:srgbClr val="0097A7"/>
        </a:solidFill>
        <a:effectLst/>
      </p:bgPr>
    </p:bg>
    <p:spTree>
      <p:nvGrpSpPr>
        <p:cNvPr id="1" name="Shape 45"/>
        <p:cNvGrpSpPr/>
        <p:nvPr/>
      </p:nvGrpSpPr>
      <p:grpSpPr>
        <a:xfrm>
          <a:off x="0" y="0"/>
          <a:ext cx="0" cy="0"/>
          <a:chOff x="0" y="0"/>
          <a:chExt cx="0" cy="0"/>
        </a:xfrm>
      </p:grpSpPr>
      <p:sp>
        <p:nvSpPr>
          <p:cNvPr id="5" name="Google Shape;46;p9">
            <a:extLst>
              <a:ext uri="{FF2B5EF4-FFF2-40B4-BE49-F238E27FC236}">
                <a16:creationId xmlns:a16="http://schemas.microsoft.com/office/drawing/2014/main" id="{4BCF4CFA-E168-6441-A30F-5DA4A395C498}"/>
              </a:ext>
            </a:extLst>
          </p:cNvPr>
          <p:cNvSpPr>
            <a:spLocks/>
          </p:cNvSpPr>
          <p:nvPr/>
        </p:nvSpPr>
        <p:spPr bwMode="auto">
          <a:xfrm>
            <a:off x="-785284" y="-601663"/>
            <a:ext cx="13112751" cy="7581901"/>
          </a:xfrm>
          <a:custGeom>
            <a:avLst/>
            <a:gdLst>
              <a:gd name="T0" fmla="*/ 9834521 w 234633"/>
              <a:gd name="T1" fmla="*/ 0 h 209532"/>
              <a:gd name="T2" fmla="*/ 5096655 w 234633"/>
              <a:gd name="T3" fmla="*/ 897857 h 209532"/>
              <a:gd name="T4" fmla="*/ 5231537 w 234633"/>
              <a:gd name="T5" fmla="*/ 1102591 h 209532"/>
              <a:gd name="T6" fmla="*/ 6173862 w 234633"/>
              <a:gd name="T7" fmla="*/ 1405387 h 209532"/>
              <a:gd name="T8" fmla="*/ 6171096 w 234633"/>
              <a:gd name="T9" fmla="*/ 1982211 h 209532"/>
              <a:gd name="T10" fmla="*/ 5995306 w 234633"/>
              <a:gd name="T11" fmla="*/ 2198488 h 209532"/>
              <a:gd name="T12" fmla="*/ 6198718 w 234633"/>
              <a:gd name="T13" fmla="*/ 2266841 h 209532"/>
              <a:gd name="T14" fmla="*/ 6258320 w 234633"/>
              <a:gd name="T15" fmla="*/ 2264815 h 209532"/>
              <a:gd name="T16" fmla="*/ 6258320 w 234633"/>
              <a:gd name="T17" fmla="*/ 2377314 h 209532"/>
              <a:gd name="T18" fmla="*/ 6148923 w 234633"/>
              <a:gd name="T19" fmla="*/ 2316451 h 209532"/>
              <a:gd name="T20" fmla="*/ 6050465 w 234633"/>
              <a:gd name="T21" fmla="*/ 2339826 h 209532"/>
              <a:gd name="T22" fmla="*/ 6119834 w 234633"/>
              <a:gd name="T23" fmla="*/ 2982832 h 209532"/>
              <a:gd name="T24" fmla="*/ 6220052 w 234633"/>
              <a:gd name="T25" fmla="*/ 3556725 h 209532"/>
              <a:gd name="T26" fmla="*/ 6251111 w 234633"/>
              <a:gd name="T27" fmla="*/ 3561429 h 209532"/>
              <a:gd name="T28" fmla="*/ 6343658 w 234633"/>
              <a:gd name="T29" fmla="*/ 3510590 h 209532"/>
              <a:gd name="T30" fmla="*/ 6467265 w 234633"/>
              <a:gd name="T31" fmla="*/ 4023945 h 209532"/>
              <a:gd name="T32" fmla="*/ 6574147 w 234633"/>
              <a:gd name="T33" fmla="*/ 4583437 h 209532"/>
              <a:gd name="T34" fmla="*/ 6508090 w 234633"/>
              <a:gd name="T35" fmla="*/ 4577683 h 209532"/>
              <a:gd name="T36" fmla="*/ 6433817 w 234633"/>
              <a:gd name="T37" fmla="*/ 4586295 h 209532"/>
              <a:gd name="T38" fmla="*/ 6286822 w 234633"/>
              <a:gd name="T39" fmla="*/ 4958313 h 209532"/>
              <a:gd name="T40" fmla="*/ 6059687 w 234633"/>
              <a:gd name="T41" fmla="*/ 5287089 h 209532"/>
              <a:gd name="T42" fmla="*/ 6133205 w 234633"/>
              <a:gd name="T43" fmla="*/ 5314010 h 209532"/>
              <a:gd name="T44" fmla="*/ 5687778 w 234633"/>
              <a:gd name="T45" fmla="*/ 5506297 h 209532"/>
              <a:gd name="T46" fmla="*/ 5723405 w 234633"/>
              <a:gd name="T47" fmla="*/ 5390940 h 209532"/>
              <a:gd name="T48" fmla="*/ 5677299 w 234633"/>
              <a:gd name="T49" fmla="*/ 5370604 h 209532"/>
              <a:gd name="T50" fmla="*/ 5420530 w 234633"/>
              <a:gd name="T51" fmla="*/ 5413989 h 209532"/>
              <a:gd name="T52" fmla="*/ 4948403 w 234633"/>
              <a:gd name="T53" fmla="*/ 5490882 h 209532"/>
              <a:gd name="T54" fmla="*/ 4262302 w 234633"/>
              <a:gd name="T55" fmla="*/ 5467905 h 209532"/>
              <a:gd name="T56" fmla="*/ 4021963 w 234633"/>
              <a:gd name="T57" fmla="*/ 5483211 h 209532"/>
              <a:gd name="T58" fmla="*/ 4048705 w 234633"/>
              <a:gd name="T59" fmla="*/ 5613947 h 209532"/>
              <a:gd name="T60" fmla="*/ 3903932 w 234633"/>
              <a:gd name="T61" fmla="*/ 5620099 h 209532"/>
              <a:gd name="T62" fmla="*/ 3389513 w 234633"/>
              <a:gd name="T63" fmla="*/ 5537054 h 209532"/>
              <a:gd name="T64" fmla="*/ 2917177 w 234633"/>
              <a:gd name="T65" fmla="*/ 5439500 h 209532"/>
              <a:gd name="T66" fmla="*/ 2721435 w 234633"/>
              <a:gd name="T67" fmla="*/ 5444783 h 209532"/>
              <a:gd name="T68" fmla="*/ 1714855 w 234633"/>
              <a:gd name="T69" fmla="*/ 5836991 h 209532"/>
              <a:gd name="T70" fmla="*/ 1677928 w 234633"/>
              <a:gd name="T71" fmla="*/ 5839633 h 209532"/>
              <a:gd name="T72" fmla="*/ 1919692 w 234633"/>
              <a:gd name="T73" fmla="*/ 5590898 h 209532"/>
              <a:gd name="T74" fmla="*/ 2365077 w 234633"/>
              <a:gd name="T75" fmla="*/ 5314083 h 209532"/>
              <a:gd name="T76" fmla="*/ 2623397 w 234633"/>
              <a:gd name="T77" fmla="*/ 4875702 h 209532"/>
              <a:gd name="T78" fmla="*/ 3068824 w 234633"/>
              <a:gd name="T79" fmla="*/ 4468079 h 209532"/>
              <a:gd name="T80" fmla="*/ 3523095 w 234633"/>
              <a:gd name="T81" fmla="*/ 4022027 h 209532"/>
              <a:gd name="T82" fmla="*/ 3398483 w 234633"/>
              <a:gd name="T83" fmla="*/ 3860534 h 209532"/>
              <a:gd name="T84" fmla="*/ 3398483 w 234633"/>
              <a:gd name="T85" fmla="*/ 3860534 h 209532"/>
              <a:gd name="T86" fmla="*/ 3445930 w 234633"/>
              <a:gd name="T87" fmla="*/ 3868133 h 209532"/>
              <a:gd name="T88" fmla="*/ 4298097 w 234633"/>
              <a:gd name="T89" fmla="*/ 3552926 h 209532"/>
              <a:gd name="T90" fmla="*/ 4832635 w 234633"/>
              <a:gd name="T91" fmla="*/ 3053031 h 209532"/>
              <a:gd name="T92" fmla="*/ 5144354 w 234633"/>
              <a:gd name="T93" fmla="*/ 2768545 h 209532"/>
              <a:gd name="T94" fmla="*/ 5625409 w 234633"/>
              <a:gd name="T95" fmla="*/ 2591637 h 209532"/>
              <a:gd name="T96" fmla="*/ 5803546 w 234633"/>
              <a:gd name="T97" fmla="*/ 2307115 h 209532"/>
              <a:gd name="T98" fmla="*/ 5874801 w 234633"/>
              <a:gd name="T99" fmla="*/ 2068693 h 209532"/>
              <a:gd name="T100" fmla="*/ 5802163 w 234633"/>
              <a:gd name="T101" fmla="*/ 2046005 h 209532"/>
              <a:gd name="T102" fmla="*/ 4280200 w 234633"/>
              <a:gd name="T103" fmla="*/ 2430035 h 209532"/>
              <a:gd name="T104" fmla="*/ 2507419 w 234633"/>
              <a:gd name="T105" fmla="*/ 3191258 h 209532"/>
              <a:gd name="T106" fmla="*/ 2507419 w 234633"/>
              <a:gd name="T107" fmla="*/ 3191258 h 209532"/>
              <a:gd name="T108" fmla="*/ 2240003 w 234633"/>
              <a:gd name="T109" fmla="*/ 3290983 h 209532"/>
              <a:gd name="T110" fmla="*/ 1696203 w 234633"/>
              <a:gd name="T111" fmla="*/ 3636586 h 209532"/>
              <a:gd name="T112" fmla="*/ 555076 w 234633"/>
              <a:gd name="T113" fmla="*/ 4273983 h 209532"/>
              <a:gd name="T114" fmla="*/ 0 w 234633"/>
              <a:gd name="T115" fmla="*/ 7581901 h 209532"/>
              <a:gd name="T116" fmla="*/ 9834521 w 234633"/>
              <a:gd name="T117" fmla="*/ 7581901 h 209532"/>
              <a:gd name="T118" fmla="*/ 9834521 w 234633"/>
              <a:gd name="T119" fmla="*/ 0 h 20953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34633" h="209532" extrusionOk="0">
                <a:moveTo>
                  <a:pt x="234632" y="0"/>
                </a:moveTo>
                <a:cubicBezTo>
                  <a:pt x="124967" y="4463"/>
                  <a:pt x="121436" y="20748"/>
                  <a:pt x="121596" y="24813"/>
                </a:cubicBezTo>
                <a:cubicBezTo>
                  <a:pt x="121755" y="28877"/>
                  <a:pt x="124814" y="30471"/>
                  <a:pt x="124814" y="30471"/>
                </a:cubicBezTo>
                <a:cubicBezTo>
                  <a:pt x="124814" y="30471"/>
                  <a:pt x="146977" y="38839"/>
                  <a:pt x="147296" y="38839"/>
                </a:cubicBezTo>
                <a:cubicBezTo>
                  <a:pt x="147615" y="38839"/>
                  <a:pt x="147230" y="54780"/>
                  <a:pt x="147230" y="54780"/>
                </a:cubicBezTo>
                <a:cubicBezTo>
                  <a:pt x="147230" y="54780"/>
                  <a:pt x="142637" y="58366"/>
                  <a:pt x="143036" y="60757"/>
                </a:cubicBezTo>
                <a:cubicBezTo>
                  <a:pt x="143308" y="62387"/>
                  <a:pt x="146123" y="62646"/>
                  <a:pt x="147889" y="62646"/>
                </a:cubicBezTo>
                <a:cubicBezTo>
                  <a:pt x="148715" y="62646"/>
                  <a:pt x="149311" y="62590"/>
                  <a:pt x="149311" y="62590"/>
                </a:cubicBezTo>
                <a:lnTo>
                  <a:pt x="149311" y="65699"/>
                </a:lnTo>
                <a:cubicBezTo>
                  <a:pt x="149311" y="65699"/>
                  <a:pt x="148664" y="64017"/>
                  <a:pt x="146701" y="64017"/>
                </a:cubicBezTo>
                <a:cubicBezTo>
                  <a:pt x="146064" y="64017"/>
                  <a:pt x="145289" y="64194"/>
                  <a:pt x="144352" y="64663"/>
                </a:cubicBezTo>
                <a:cubicBezTo>
                  <a:pt x="140526" y="66575"/>
                  <a:pt x="144572" y="80043"/>
                  <a:pt x="146007" y="82433"/>
                </a:cubicBezTo>
                <a:cubicBezTo>
                  <a:pt x="147441" y="84824"/>
                  <a:pt x="146565" y="97655"/>
                  <a:pt x="148398" y="98293"/>
                </a:cubicBezTo>
                <a:cubicBezTo>
                  <a:pt x="148660" y="98384"/>
                  <a:pt x="148907" y="98423"/>
                  <a:pt x="149139" y="98423"/>
                </a:cubicBezTo>
                <a:cubicBezTo>
                  <a:pt x="150527" y="98423"/>
                  <a:pt x="151347" y="97018"/>
                  <a:pt x="151347" y="97018"/>
                </a:cubicBezTo>
                <a:cubicBezTo>
                  <a:pt x="151347" y="97018"/>
                  <a:pt x="154136" y="105467"/>
                  <a:pt x="154296" y="111205"/>
                </a:cubicBezTo>
                <a:cubicBezTo>
                  <a:pt x="154455" y="116944"/>
                  <a:pt x="156846" y="126667"/>
                  <a:pt x="156846" y="126667"/>
                </a:cubicBezTo>
                <a:cubicBezTo>
                  <a:pt x="156259" y="126550"/>
                  <a:pt x="155728" y="126508"/>
                  <a:pt x="155270" y="126508"/>
                </a:cubicBezTo>
                <a:cubicBezTo>
                  <a:pt x="154173" y="126508"/>
                  <a:pt x="153498" y="126746"/>
                  <a:pt x="153498" y="126746"/>
                </a:cubicBezTo>
                <a:cubicBezTo>
                  <a:pt x="153498" y="126746"/>
                  <a:pt x="150948" y="132565"/>
                  <a:pt x="149991" y="137027"/>
                </a:cubicBezTo>
                <a:cubicBezTo>
                  <a:pt x="149036" y="141491"/>
                  <a:pt x="144572" y="146113"/>
                  <a:pt x="144572" y="146113"/>
                </a:cubicBezTo>
                <a:lnTo>
                  <a:pt x="146326" y="146857"/>
                </a:lnTo>
                <a:cubicBezTo>
                  <a:pt x="144626" y="150470"/>
                  <a:pt x="135699" y="152171"/>
                  <a:pt x="135699" y="152171"/>
                </a:cubicBezTo>
                <a:cubicBezTo>
                  <a:pt x="135699" y="152171"/>
                  <a:pt x="136549" y="150470"/>
                  <a:pt x="136549" y="148983"/>
                </a:cubicBezTo>
                <a:cubicBezTo>
                  <a:pt x="136549" y="148572"/>
                  <a:pt x="136112" y="148421"/>
                  <a:pt x="135449" y="148421"/>
                </a:cubicBezTo>
                <a:cubicBezTo>
                  <a:pt x="133707" y="148421"/>
                  <a:pt x="130401" y="149466"/>
                  <a:pt x="129323" y="149620"/>
                </a:cubicBezTo>
                <a:cubicBezTo>
                  <a:pt x="122747" y="150559"/>
                  <a:pt x="118059" y="151745"/>
                  <a:pt x="118059" y="151745"/>
                </a:cubicBezTo>
                <a:cubicBezTo>
                  <a:pt x="118059" y="151745"/>
                  <a:pt x="108318" y="151110"/>
                  <a:pt x="101690" y="151110"/>
                </a:cubicBezTo>
                <a:cubicBezTo>
                  <a:pt x="98928" y="151110"/>
                  <a:pt x="96707" y="151220"/>
                  <a:pt x="95956" y="151533"/>
                </a:cubicBezTo>
                <a:cubicBezTo>
                  <a:pt x="93405" y="152595"/>
                  <a:pt x="96594" y="155146"/>
                  <a:pt x="96594" y="155146"/>
                </a:cubicBezTo>
                <a:cubicBezTo>
                  <a:pt x="96594" y="155146"/>
                  <a:pt x="95234" y="155316"/>
                  <a:pt x="93140" y="155316"/>
                </a:cubicBezTo>
                <a:cubicBezTo>
                  <a:pt x="89998" y="155316"/>
                  <a:pt x="85203" y="154934"/>
                  <a:pt x="80867" y="153021"/>
                </a:cubicBezTo>
                <a:cubicBezTo>
                  <a:pt x="75794" y="150782"/>
                  <a:pt x="72920" y="150325"/>
                  <a:pt x="69598" y="150325"/>
                </a:cubicBezTo>
                <a:cubicBezTo>
                  <a:pt x="68190" y="150325"/>
                  <a:pt x="66700" y="150407"/>
                  <a:pt x="64928" y="150471"/>
                </a:cubicBezTo>
                <a:cubicBezTo>
                  <a:pt x="58977" y="150683"/>
                  <a:pt x="45588" y="160672"/>
                  <a:pt x="40913" y="161310"/>
                </a:cubicBezTo>
                <a:cubicBezTo>
                  <a:pt x="40548" y="161359"/>
                  <a:pt x="40258" y="161383"/>
                  <a:pt x="40032" y="161383"/>
                </a:cubicBezTo>
                <a:cubicBezTo>
                  <a:pt x="37362" y="161383"/>
                  <a:pt x="43839" y="158036"/>
                  <a:pt x="45800" y="154509"/>
                </a:cubicBezTo>
                <a:cubicBezTo>
                  <a:pt x="47926" y="150683"/>
                  <a:pt x="53452" y="149409"/>
                  <a:pt x="56426" y="146859"/>
                </a:cubicBezTo>
                <a:cubicBezTo>
                  <a:pt x="59402" y="144309"/>
                  <a:pt x="54726" y="138357"/>
                  <a:pt x="62589" y="134744"/>
                </a:cubicBezTo>
                <a:cubicBezTo>
                  <a:pt x="70454" y="131130"/>
                  <a:pt x="72578" y="126029"/>
                  <a:pt x="73216" y="123479"/>
                </a:cubicBezTo>
                <a:cubicBezTo>
                  <a:pt x="73854" y="120928"/>
                  <a:pt x="82354" y="112640"/>
                  <a:pt x="84054" y="111152"/>
                </a:cubicBezTo>
                <a:cubicBezTo>
                  <a:pt x="85754" y="109665"/>
                  <a:pt x="81081" y="106689"/>
                  <a:pt x="81081" y="106689"/>
                </a:cubicBezTo>
                <a:cubicBezTo>
                  <a:pt x="81405" y="106833"/>
                  <a:pt x="81785" y="106899"/>
                  <a:pt x="82213" y="106899"/>
                </a:cubicBezTo>
                <a:cubicBezTo>
                  <a:pt x="86843" y="106899"/>
                  <a:pt x="97097" y="99161"/>
                  <a:pt x="102544" y="98188"/>
                </a:cubicBezTo>
                <a:cubicBezTo>
                  <a:pt x="108495" y="97126"/>
                  <a:pt x="110408" y="86287"/>
                  <a:pt x="115297" y="84373"/>
                </a:cubicBezTo>
                <a:cubicBezTo>
                  <a:pt x="120184" y="82461"/>
                  <a:pt x="122734" y="76511"/>
                  <a:pt x="122734" y="76511"/>
                </a:cubicBezTo>
                <a:cubicBezTo>
                  <a:pt x="122734" y="76511"/>
                  <a:pt x="129961" y="74385"/>
                  <a:pt x="134211" y="71622"/>
                </a:cubicBezTo>
                <a:cubicBezTo>
                  <a:pt x="138461" y="68860"/>
                  <a:pt x="138461" y="63759"/>
                  <a:pt x="138461" y="63759"/>
                </a:cubicBezTo>
                <a:cubicBezTo>
                  <a:pt x="138461" y="63759"/>
                  <a:pt x="142286" y="60570"/>
                  <a:pt x="140161" y="57170"/>
                </a:cubicBezTo>
                <a:cubicBezTo>
                  <a:pt x="139890" y="56735"/>
                  <a:pt x="139292" y="56543"/>
                  <a:pt x="138428" y="56543"/>
                </a:cubicBezTo>
                <a:cubicBezTo>
                  <a:pt x="132525" y="56543"/>
                  <a:pt x="114167" y="65488"/>
                  <a:pt x="102117" y="67156"/>
                </a:cubicBezTo>
                <a:cubicBezTo>
                  <a:pt x="88303" y="69070"/>
                  <a:pt x="59822" y="88193"/>
                  <a:pt x="59822" y="88193"/>
                </a:cubicBezTo>
                <a:cubicBezTo>
                  <a:pt x="59822" y="88193"/>
                  <a:pt x="59822" y="88193"/>
                  <a:pt x="59822" y="88193"/>
                </a:cubicBezTo>
                <a:cubicBezTo>
                  <a:pt x="59822" y="88193"/>
                  <a:pt x="59790" y="88199"/>
                  <a:pt x="53442" y="90949"/>
                </a:cubicBezTo>
                <a:cubicBezTo>
                  <a:pt x="47065" y="93712"/>
                  <a:pt x="40468" y="100500"/>
                  <a:pt x="40468" y="100500"/>
                </a:cubicBezTo>
                <a:cubicBezTo>
                  <a:pt x="34091" y="101988"/>
                  <a:pt x="13243" y="118115"/>
                  <a:pt x="13243" y="118115"/>
                </a:cubicBezTo>
                <a:lnTo>
                  <a:pt x="0" y="209532"/>
                </a:lnTo>
                <a:lnTo>
                  <a:pt x="234632" y="209532"/>
                </a:lnTo>
                <a:lnTo>
                  <a:pt x="234632"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47" name="Google Shape;47;p9"/>
          <p:cNvSpPr txBox="1">
            <a:spLocks noGrp="1"/>
          </p:cNvSpPr>
          <p:nvPr>
            <p:ph type="subTitle" idx="1"/>
          </p:nvPr>
        </p:nvSpPr>
        <p:spPr>
          <a:xfrm>
            <a:off x="6312133" y="965433"/>
            <a:ext cx="4154000" cy="1646800"/>
          </a:xfrm>
          <a:prstGeom prst="rect">
            <a:avLst/>
          </a:prstGeom>
        </p:spPr>
        <p:txBody>
          <a:bodyPr spcFirstLastPara="1" anchor="b">
            <a:noAutofit/>
          </a:bodyPr>
          <a:lstStyle>
            <a:lvl1pPr lvl="0">
              <a:lnSpc>
                <a:spcPct val="100000"/>
              </a:lnSpc>
              <a:spcBef>
                <a:spcPts val="0"/>
              </a:spcBef>
              <a:spcAft>
                <a:spcPts val="0"/>
              </a:spcAft>
              <a:buClr>
                <a:schemeClr val="dk2"/>
              </a:buClr>
              <a:buSzPts val="2100"/>
              <a:buNone/>
              <a:defRPr sz="2100" b="1">
                <a:solidFill>
                  <a:schemeClr val="dk2"/>
                </a:solidFill>
              </a:defRPr>
            </a:lvl1pPr>
            <a:lvl2pPr lvl="1">
              <a:lnSpc>
                <a:spcPct val="100000"/>
              </a:lnSpc>
              <a:spcBef>
                <a:spcPts val="0"/>
              </a:spcBef>
              <a:spcAft>
                <a:spcPts val="0"/>
              </a:spcAft>
              <a:buClr>
                <a:schemeClr val="dk2"/>
              </a:buClr>
              <a:buSzPts val="2100"/>
              <a:buNone/>
              <a:defRPr sz="2100" b="1">
                <a:solidFill>
                  <a:schemeClr val="dk2"/>
                </a:solidFill>
              </a:defRPr>
            </a:lvl2pPr>
            <a:lvl3pPr lvl="2">
              <a:lnSpc>
                <a:spcPct val="100000"/>
              </a:lnSpc>
              <a:spcBef>
                <a:spcPts val="0"/>
              </a:spcBef>
              <a:spcAft>
                <a:spcPts val="0"/>
              </a:spcAft>
              <a:buClr>
                <a:schemeClr val="dk2"/>
              </a:buClr>
              <a:buSzPts val="2100"/>
              <a:buNone/>
              <a:defRPr sz="2100" b="1">
                <a:solidFill>
                  <a:schemeClr val="dk2"/>
                </a:solidFill>
              </a:defRPr>
            </a:lvl3pPr>
            <a:lvl4pPr lvl="3">
              <a:lnSpc>
                <a:spcPct val="100000"/>
              </a:lnSpc>
              <a:spcBef>
                <a:spcPts val="0"/>
              </a:spcBef>
              <a:spcAft>
                <a:spcPts val="0"/>
              </a:spcAft>
              <a:buClr>
                <a:schemeClr val="dk2"/>
              </a:buClr>
              <a:buSzPts val="2100"/>
              <a:buNone/>
              <a:defRPr sz="2100" b="1">
                <a:solidFill>
                  <a:schemeClr val="dk2"/>
                </a:solidFill>
              </a:defRPr>
            </a:lvl4pPr>
            <a:lvl5pPr lvl="4">
              <a:lnSpc>
                <a:spcPct val="100000"/>
              </a:lnSpc>
              <a:spcBef>
                <a:spcPts val="0"/>
              </a:spcBef>
              <a:spcAft>
                <a:spcPts val="0"/>
              </a:spcAft>
              <a:buClr>
                <a:schemeClr val="dk2"/>
              </a:buClr>
              <a:buSzPts val="2100"/>
              <a:buNone/>
              <a:defRPr sz="2100" b="1">
                <a:solidFill>
                  <a:schemeClr val="dk2"/>
                </a:solidFill>
              </a:defRPr>
            </a:lvl5pPr>
            <a:lvl6pPr lvl="5">
              <a:lnSpc>
                <a:spcPct val="100000"/>
              </a:lnSpc>
              <a:spcBef>
                <a:spcPts val="0"/>
              </a:spcBef>
              <a:spcAft>
                <a:spcPts val="0"/>
              </a:spcAft>
              <a:buClr>
                <a:schemeClr val="dk2"/>
              </a:buClr>
              <a:buSzPts val="2100"/>
              <a:buNone/>
              <a:defRPr sz="2100" b="1">
                <a:solidFill>
                  <a:schemeClr val="dk2"/>
                </a:solidFill>
              </a:defRPr>
            </a:lvl6pPr>
            <a:lvl7pPr lvl="6">
              <a:lnSpc>
                <a:spcPct val="100000"/>
              </a:lnSpc>
              <a:spcBef>
                <a:spcPts val="0"/>
              </a:spcBef>
              <a:spcAft>
                <a:spcPts val="0"/>
              </a:spcAft>
              <a:buClr>
                <a:schemeClr val="dk2"/>
              </a:buClr>
              <a:buSzPts val="2100"/>
              <a:buNone/>
              <a:defRPr sz="2100" b="1">
                <a:solidFill>
                  <a:schemeClr val="dk2"/>
                </a:solidFill>
              </a:defRPr>
            </a:lvl7pPr>
            <a:lvl8pPr lvl="7">
              <a:lnSpc>
                <a:spcPct val="100000"/>
              </a:lnSpc>
              <a:spcBef>
                <a:spcPts val="0"/>
              </a:spcBef>
              <a:spcAft>
                <a:spcPts val="0"/>
              </a:spcAft>
              <a:buClr>
                <a:schemeClr val="dk2"/>
              </a:buClr>
              <a:buSzPts val="2100"/>
              <a:buNone/>
              <a:defRPr sz="2100" b="1">
                <a:solidFill>
                  <a:schemeClr val="dk2"/>
                </a:solidFill>
              </a:defRPr>
            </a:lvl8pPr>
            <a:lvl9pPr lvl="8">
              <a:lnSpc>
                <a:spcPct val="100000"/>
              </a:lnSpc>
              <a:spcBef>
                <a:spcPts val="0"/>
              </a:spcBef>
              <a:spcAft>
                <a:spcPts val="0"/>
              </a:spcAft>
              <a:buClr>
                <a:schemeClr val="dk2"/>
              </a:buClr>
              <a:buSzPts val="2100"/>
              <a:buNone/>
              <a:defRPr sz="2100" b="1">
                <a:solidFill>
                  <a:schemeClr val="dk2"/>
                </a:solidFill>
              </a:defRPr>
            </a:lvl9pPr>
          </a:lstStyle>
          <a:p>
            <a:endParaRPr/>
          </a:p>
        </p:txBody>
      </p:sp>
      <p:sp>
        <p:nvSpPr>
          <p:cNvPr id="48" name="Google Shape;48;p9"/>
          <p:cNvSpPr txBox="1">
            <a:spLocks noGrp="1"/>
          </p:cNvSpPr>
          <p:nvPr>
            <p:ph type="body" idx="2"/>
          </p:nvPr>
        </p:nvSpPr>
        <p:spPr>
          <a:xfrm>
            <a:off x="6312133" y="2795633"/>
            <a:ext cx="4625600" cy="3184000"/>
          </a:xfrm>
          <a:prstGeom prst="rect">
            <a:avLst/>
          </a:prstGeom>
        </p:spPr>
        <p:txBody>
          <a:bodyPr spcFirstLastPara="1">
            <a:noAutofit/>
          </a:bodyPr>
          <a:lstStyle>
            <a:lvl1pPr marL="457200" lvl="0" indent="-317500">
              <a:spcBef>
                <a:spcPts val="0"/>
              </a:spcBef>
              <a:spcAft>
                <a:spcPts val="0"/>
              </a:spcAft>
              <a:buClr>
                <a:schemeClr val="dk2"/>
              </a:buClr>
              <a:buSzPts val="1400"/>
              <a:buChar char="●"/>
              <a:defRPr sz="1400">
                <a:solidFill>
                  <a:schemeClr val="dk2"/>
                </a:solidFill>
              </a:defRPr>
            </a:lvl1pPr>
            <a:lvl2pPr marL="914400" lvl="1" indent="-317500">
              <a:spcBef>
                <a:spcPts val="1600"/>
              </a:spcBef>
              <a:spcAft>
                <a:spcPts val="0"/>
              </a:spcAft>
              <a:buClr>
                <a:schemeClr val="dk2"/>
              </a:buClr>
              <a:buSzPts val="1400"/>
              <a:buChar char="○"/>
              <a:defRPr>
                <a:solidFill>
                  <a:schemeClr val="dk2"/>
                </a:solidFill>
              </a:defRPr>
            </a:lvl2pPr>
            <a:lvl3pPr marL="1371600" lvl="2" indent="-317500">
              <a:spcBef>
                <a:spcPts val="1600"/>
              </a:spcBef>
              <a:spcAft>
                <a:spcPts val="0"/>
              </a:spcAft>
              <a:buClr>
                <a:schemeClr val="dk2"/>
              </a:buClr>
              <a:buSzPts val="1400"/>
              <a:buChar char="■"/>
              <a:defRPr>
                <a:solidFill>
                  <a:schemeClr val="dk2"/>
                </a:solidFill>
              </a:defRPr>
            </a:lvl3pPr>
            <a:lvl4pPr marL="1828800" lvl="3" indent="-317500">
              <a:spcBef>
                <a:spcPts val="1600"/>
              </a:spcBef>
              <a:spcAft>
                <a:spcPts val="0"/>
              </a:spcAft>
              <a:buClr>
                <a:schemeClr val="dk2"/>
              </a:buClr>
              <a:buSzPts val="1400"/>
              <a:buChar char="●"/>
              <a:defRPr>
                <a:solidFill>
                  <a:schemeClr val="dk2"/>
                </a:solidFill>
              </a:defRPr>
            </a:lvl4pPr>
            <a:lvl5pPr marL="2286000" lvl="4" indent="-317500">
              <a:spcBef>
                <a:spcPts val="1600"/>
              </a:spcBef>
              <a:spcAft>
                <a:spcPts val="0"/>
              </a:spcAft>
              <a:buClr>
                <a:schemeClr val="dk2"/>
              </a:buClr>
              <a:buSzPts val="1400"/>
              <a:buChar char="○"/>
              <a:defRPr>
                <a:solidFill>
                  <a:schemeClr val="dk2"/>
                </a:solidFill>
              </a:defRPr>
            </a:lvl5pPr>
            <a:lvl6pPr marL="2743200" lvl="5" indent="-317500">
              <a:spcBef>
                <a:spcPts val="1600"/>
              </a:spcBef>
              <a:spcAft>
                <a:spcPts val="0"/>
              </a:spcAft>
              <a:buClr>
                <a:schemeClr val="dk2"/>
              </a:buClr>
              <a:buSzPts val="1400"/>
              <a:buChar char="■"/>
              <a:defRPr>
                <a:solidFill>
                  <a:schemeClr val="dk2"/>
                </a:solidFill>
              </a:defRPr>
            </a:lvl6pPr>
            <a:lvl7pPr marL="3200400" lvl="6" indent="-317500">
              <a:spcBef>
                <a:spcPts val="1600"/>
              </a:spcBef>
              <a:spcAft>
                <a:spcPts val="0"/>
              </a:spcAft>
              <a:buClr>
                <a:schemeClr val="dk2"/>
              </a:buClr>
              <a:buSzPts val="1400"/>
              <a:buChar char="●"/>
              <a:defRPr>
                <a:solidFill>
                  <a:schemeClr val="dk2"/>
                </a:solidFill>
              </a:defRPr>
            </a:lvl7pPr>
            <a:lvl8pPr marL="3657600" lvl="7" indent="-317500">
              <a:spcBef>
                <a:spcPts val="1600"/>
              </a:spcBef>
              <a:spcAft>
                <a:spcPts val="0"/>
              </a:spcAft>
              <a:buClr>
                <a:schemeClr val="dk2"/>
              </a:buClr>
              <a:buSzPts val="1400"/>
              <a:buChar char="○"/>
              <a:defRPr>
                <a:solidFill>
                  <a:schemeClr val="dk2"/>
                </a:solidFill>
              </a:defRPr>
            </a:lvl8pPr>
            <a:lvl9pPr marL="4114800" lvl="8" indent="-317500">
              <a:spcBef>
                <a:spcPts val="1600"/>
              </a:spcBef>
              <a:spcAft>
                <a:spcPts val="1600"/>
              </a:spcAft>
              <a:buClr>
                <a:schemeClr val="dk2"/>
              </a:buClr>
              <a:buSzPts val="1400"/>
              <a:buChar char="■"/>
              <a:defRPr>
                <a:solidFill>
                  <a:schemeClr val="dk2"/>
                </a:solidFill>
              </a:defRPr>
            </a:lvl9pPr>
          </a:lstStyle>
          <a:p>
            <a:endParaRPr/>
          </a:p>
        </p:txBody>
      </p:sp>
      <p:sp>
        <p:nvSpPr>
          <p:cNvPr id="49" name="Google Shape;49;p9"/>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Tree>
    <p:extLst>
      <p:ext uri="{BB962C8B-B14F-4D97-AF65-F5344CB8AC3E}">
        <p14:creationId xmlns:p14="http://schemas.microsoft.com/office/powerpoint/2010/main" val="41822951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 Design 1">
  <p:cSld name="Title + Design 1">
    <p:bg>
      <p:bgPr>
        <a:solidFill>
          <a:srgbClr val="0097A7"/>
        </a:solidFill>
        <a:effectLst/>
      </p:bgPr>
    </p:bg>
    <p:spTree>
      <p:nvGrpSpPr>
        <p:cNvPr id="1" name="Shape 118"/>
        <p:cNvGrpSpPr/>
        <p:nvPr/>
      </p:nvGrpSpPr>
      <p:grpSpPr>
        <a:xfrm>
          <a:off x="0" y="0"/>
          <a:ext cx="0" cy="0"/>
          <a:chOff x="0" y="0"/>
          <a:chExt cx="0" cy="0"/>
        </a:xfrm>
      </p:grpSpPr>
      <p:sp>
        <p:nvSpPr>
          <p:cNvPr id="3" name="Google Shape;119;p21">
            <a:extLst>
              <a:ext uri="{FF2B5EF4-FFF2-40B4-BE49-F238E27FC236}">
                <a16:creationId xmlns:a16="http://schemas.microsoft.com/office/drawing/2014/main" id="{75A1BD3F-BCCD-4A45-82E2-1F18E3B66EBD}"/>
              </a:ext>
            </a:extLst>
          </p:cNvPr>
          <p:cNvSpPr>
            <a:spLocks/>
          </p:cNvSpPr>
          <p:nvPr/>
        </p:nvSpPr>
        <p:spPr bwMode="auto">
          <a:xfrm rot="1083411">
            <a:off x="8536518" y="-125413"/>
            <a:ext cx="6489700" cy="7108826"/>
          </a:xfrm>
          <a:custGeom>
            <a:avLst/>
            <a:gdLst>
              <a:gd name="T0" fmla="*/ 1520031 w 123892"/>
              <a:gd name="T1" fmla="*/ 0 h 135659"/>
              <a:gd name="T2" fmla="*/ 841437 w 123892"/>
              <a:gd name="T3" fmla="*/ 48210 h 135659"/>
              <a:gd name="T4" fmla="*/ 652273 w 123892"/>
              <a:gd name="T5" fmla="*/ 68437 h 135659"/>
              <a:gd name="T6" fmla="*/ 39169 w 123892"/>
              <a:gd name="T7" fmla="*/ 0 h 135659"/>
              <a:gd name="T8" fmla="*/ 39169 w 123892"/>
              <a:gd name="T9" fmla="*/ 0 h 135659"/>
              <a:gd name="T10" fmla="*/ 381628 w 123892"/>
              <a:gd name="T11" fmla="*/ 1235853 h 135659"/>
              <a:gd name="T12" fmla="*/ 1144767 w 123892"/>
              <a:gd name="T13" fmla="*/ 1601306 h 135659"/>
              <a:gd name="T14" fmla="*/ 1281720 w 123892"/>
              <a:gd name="T15" fmla="*/ 1979702 h 135659"/>
              <a:gd name="T16" fmla="*/ 1536139 w 123892"/>
              <a:gd name="T17" fmla="*/ 2423443 h 135659"/>
              <a:gd name="T18" fmla="*/ 1389365 w 123892"/>
              <a:gd name="T19" fmla="*/ 3141196 h 135659"/>
              <a:gd name="T20" fmla="*/ 1709274 w 123892"/>
              <a:gd name="T21" fmla="*/ 3501199 h 135659"/>
              <a:gd name="T22" fmla="*/ 1839430 w 123892"/>
              <a:gd name="T23" fmla="*/ 3467452 h 135659"/>
              <a:gd name="T24" fmla="*/ 2067724 w 123892"/>
              <a:gd name="T25" fmla="*/ 3404097 h 135659"/>
              <a:gd name="T26" fmla="*/ 2207073 w 123892"/>
              <a:gd name="T27" fmla="*/ 3506596 h 135659"/>
              <a:gd name="T28" fmla="*/ 1961022 w 123892"/>
              <a:gd name="T29" fmla="*/ 4385538 h 135659"/>
              <a:gd name="T30" fmla="*/ 2398712 w 123892"/>
              <a:gd name="T31" fmla="*/ 4841070 h 135659"/>
              <a:gd name="T32" fmla="*/ 2330196 w 123892"/>
              <a:gd name="T33" fmla="*/ 5506682 h 135659"/>
              <a:gd name="T34" fmla="*/ 2848856 w 123892"/>
              <a:gd name="T35" fmla="*/ 5897288 h 135659"/>
              <a:gd name="T36" fmla="*/ 2700432 w 123892"/>
              <a:gd name="T37" fmla="*/ 6469048 h 135659"/>
              <a:gd name="T38" fmla="*/ 3239049 w 123892"/>
              <a:gd name="T39" fmla="*/ 7108774 h 135659"/>
              <a:gd name="T40" fmla="*/ 3246670 w 123892"/>
              <a:gd name="T41" fmla="*/ 7108512 h 135659"/>
              <a:gd name="T42" fmla="*/ 4537701 w 123892"/>
              <a:gd name="T43" fmla="*/ 6638726 h 135659"/>
              <a:gd name="T44" fmla="*/ 4753148 w 123892"/>
              <a:gd name="T45" fmla="*/ 6273273 h 135659"/>
              <a:gd name="T46" fmla="*/ 4703568 w 123892"/>
              <a:gd name="T47" fmla="*/ 5633810 h 135659"/>
              <a:gd name="T48" fmla="*/ 4315143 w 123892"/>
              <a:gd name="T49" fmla="*/ 5226016 h 135659"/>
              <a:gd name="T50" fmla="*/ 3886568 w 123892"/>
              <a:gd name="T51" fmla="*/ 5024949 h 135659"/>
              <a:gd name="T52" fmla="*/ 3662439 w 123892"/>
              <a:gd name="T53" fmla="*/ 5046539 h 135659"/>
              <a:gd name="T54" fmla="*/ 3390223 w 123892"/>
              <a:gd name="T55" fmla="*/ 5090399 h 135659"/>
              <a:gd name="T56" fmla="*/ 3246670 w 123892"/>
              <a:gd name="T57" fmla="*/ 4850816 h 135659"/>
              <a:gd name="T58" fmla="*/ 3439724 w 123892"/>
              <a:gd name="T59" fmla="*/ 4367930 h 135659"/>
              <a:gd name="T60" fmla="*/ 3390262 w 123892"/>
              <a:gd name="T61" fmla="*/ 3885044 h 135659"/>
              <a:gd name="T62" fmla="*/ 3501443 w 123892"/>
              <a:gd name="T63" fmla="*/ 3454403 h 135659"/>
              <a:gd name="T64" fmla="*/ 3290160 w 123892"/>
              <a:gd name="T65" fmla="*/ 2814940 h 135659"/>
              <a:gd name="T66" fmla="*/ 3390262 w 123892"/>
              <a:gd name="T67" fmla="*/ 2214621 h 135659"/>
              <a:gd name="T68" fmla="*/ 3036999 w 123892"/>
              <a:gd name="T69" fmla="*/ 1653393 h 135659"/>
              <a:gd name="T70" fmla="*/ 3008359 w 123892"/>
              <a:gd name="T71" fmla="*/ 1066175 h 135659"/>
              <a:gd name="T72" fmla="*/ 2876513 w 123892"/>
              <a:gd name="T73" fmla="*/ 204840 h 135659"/>
              <a:gd name="T74" fmla="*/ 1520031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4" name="Google Shape;120;p21">
            <a:extLst>
              <a:ext uri="{FF2B5EF4-FFF2-40B4-BE49-F238E27FC236}">
                <a16:creationId xmlns:a16="http://schemas.microsoft.com/office/drawing/2014/main" id="{94FFE878-2EC2-4342-8C58-3D2C5485AD4A}"/>
              </a:ext>
            </a:extLst>
          </p:cNvPr>
          <p:cNvSpPr>
            <a:spLocks/>
          </p:cNvSpPr>
          <p:nvPr/>
        </p:nvSpPr>
        <p:spPr bwMode="auto">
          <a:xfrm>
            <a:off x="-306917" y="-125413"/>
            <a:ext cx="6491817" cy="7108826"/>
          </a:xfrm>
          <a:custGeom>
            <a:avLst/>
            <a:gdLst>
              <a:gd name="T0" fmla="*/ 1520527 w 123892"/>
              <a:gd name="T1" fmla="*/ 0 h 135659"/>
              <a:gd name="T2" fmla="*/ 841711 w 123892"/>
              <a:gd name="T3" fmla="*/ 48210 h 135659"/>
              <a:gd name="T4" fmla="*/ 652485 w 123892"/>
              <a:gd name="T5" fmla="*/ 68437 h 135659"/>
              <a:gd name="T6" fmla="*/ 39181 w 123892"/>
              <a:gd name="T7" fmla="*/ 0 h 135659"/>
              <a:gd name="T8" fmla="*/ 39181 w 123892"/>
              <a:gd name="T9" fmla="*/ 0 h 135659"/>
              <a:gd name="T10" fmla="*/ 381753 w 123892"/>
              <a:gd name="T11" fmla="*/ 1235853 h 135659"/>
              <a:gd name="T12" fmla="*/ 1145141 w 123892"/>
              <a:gd name="T13" fmla="*/ 1601306 h 135659"/>
              <a:gd name="T14" fmla="*/ 1282138 w 123892"/>
              <a:gd name="T15" fmla="*/ 1979702 h 135659"/>
              <a:gd name="T16" fmla="*/ 1536640 w 123892"/>
              <a:gd name="T17" fmla="*/ 2423443 h 135659"/>
              <a:gd name="T18" fmla="*/ 1389818 w 123892"/>
              <a:gd name="T19" fmla="*/ 3141196 h 135659"/>
              <a:gd name="T20" fmla="*/ 1709832 w 123892"/>
              <a:gd name="T21" fmla="*/ 3501199 h 135659"/>
              <a:gd name="T22" fmla="*/ 1840030 w 123892"/>
              <a:gd name="T23" fmla="*/ 3467452 h 135659"/>
              <a:gd name="T24" fmla="*/ 2068398 w 123892"/>
              <a:gd name="T25" fmla="*/ 3404097 h 135659"/>
              <a:gd name="T26" fmla="*/ 2207793 w 123892"/>
              <a:gd name="T27" fmla="*/ 3506596 h 135659"/>
              <a:gd name="T28" fmla="*/ 1961661 w 123892"/>
              <a:gd name="T29" fmla="*/ 4385538 h 135659"/>
              <a:gd name="T30" fmla="*/ 2399494 w 123892"/>
              <a:gd name="T31" fmla="*/ 4841070 h 135659"/>
              <a:gd name="T32" fmla="*/ 2330957 w 123892"/>
              <a:gd name="T33" fmla="*/ 5506682 h 135659"/>
              <a:gd name="T34" fmla="*/ 2849785 w 123892"/>
              <a:gd name="T35" fmla="*/ 5897288 h 135659"/>
              <a:gd name="T36" fmla="*/ 2701313 w 123892"/>
              <a:gd name="T37" fmla="*/ 6469048 h 135659"/>
              <a:gd name="T38" fmla="*/ 3240105 w 123892"/>
              <a:gd name="T39" fmla="*/ 7108774 h 135659"/>
              <a:gd name="T40" fmla="*/ 3247730 w 123892"/>
              <a:gd name="T41" fmla="*/ 7108512 h 135659"/>
              <a:gd name="T42" fmla="*/ 4539182 w 123892"/>
              <a:gd name="T43" fmla="*/ 6638726 h 135659"/>
              <a:gd name="T44" fmla="*/ 4754699 w 123892"/>
              <a:gd name="T45" fmla="*/ 6273273 h 135659"/>
              <a:gd name="T46" fmla="*/ 4705103 w 123892"/>
              <a:gd name="T47" fmla="*/ 5633810 h 135659"/>
              <a:gd name="T48" fmla="*/ 4316551 w 123892"/>
              <a:gd name="T49" fmla="*/ 5226016 h 135659"/>
              <a:gd name="T50" fmla="*/ 3887836 w 123892"/>
              <a:gd name="T51" fmla="*/ 5024949 h 135659"/>
              <a:gd name="T52" fmla="*/ 3663634 w 123892"/>
              <a:gd name="T53" fmla="*/ 5046539 h 135659"/>
              <a:gd name="T54" fmla="*/ 3391329 w 123892"/>
              <a:gd name="T55" fmla="*/ 5090399 h 135659"/>
              <a:gd name="T56" fmla="*/ 3247730 w 123892"/>
              <a:gd name="T57" fmla="*/ 4850816 h 135659"/>
              <a:gd name="T58" fmla="*/ 3440846 w 123892"/>
              <a:gd name="T59" fmla="*/ 4367930 h 135659"/>
              <a:gd name="T60" fmla="*/ 3391368 w 123892"/>
              <a:gd name="T61" fmla="*/ 3885044 h 135659"/>
              <a:gd name="T62" fmla="*/ 3502585 w 123892"/>
              <a:gd name="T63" fmla="*/ 3454403 h 135659"/>
              <a:gd name="T64" fmla="*/ 3291234 w 123892"/>
              <a:gd name="T65" fmla="*/ 2814940 h 135659"/>
              <a:gd name="T66" fmla="*/ 3391368 w 123892"/>
              <a:gd name="T67" fmla="*/ 2214621 h 135659"/>
              <a:gd name="T68" fmla="*/ 3037989 w 123892"/>
              <a:gd name="T69" fmla="*/ 1653393 h 135659"/>
              <a:gd name="T70" fmla="*/ 3009340 w 123892"/>
              <a:gd name="T71" fmla="*/ 1066175 h 135659"/>
              <a:gd name="T72" fmla="*/ 2877452 w 123892"/>
              <a:gd name="T73" fmla="*/ 204840 h 135659"/>
              <a:gd name="T74" fmla="*/ 1520527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121" name="Google Shape;121;p21"/>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71993966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Title + Design 2">
  <p:cSld name="Title + Design 2">
    <p:bg>
      <p:bgPr>
        <a:solidFill>
          <a:schemeClr val="accent2"/>
        </a:solidFill>
        <a:effectLst/>
      </p:bgPr>
    </p:bg>
    <p:spTree>
      <p:nvGrpSpPr>
        <p:cNvPr id="1" name="Shape 122"/>
        <p:cNvGrpSpPr/>
        <p:nvPr/>
      </p:nvGrpSpPr>
      <p:grpSpPr>
        <a:xfrm>
          <a:off x="0" y="0"/>
          <a:ext cx="0" cy="0"/>
          <a:chOff x="0" y="0"/>
          <a:chExt cx="0" cy="0"/>
        </a:xfrm>
      </p:grpSpPr>
      <p:sp>
        <p:nvSpPr>
          <p:cNvPr id="3" name="Google Shape;124;p22">
            <a:extLst>
              <a:ext uri="{FF2B5EF4-FFF2-40B4-BE49-F238E27FC236}">
                <a16:creationId xmlns:a16="http://schemas.microsoft.com/office/drawing/2014/main" id="{41B80531-0DF0-DA4F-9E06-B9D3070A3EF7}"/>
              </a:ext>
            </a:extLst>
          </p:cNvPr>
          <p:cNvSpPr>
            <a:spLocks/>
          </p:cNvSpPr>
          <p:nvPr/>
        </p:nvSpPr>
        <p:spPr bwMode="auto">
          <a:xfrm rot="142657" flipH="1">
            <a:off x="7848600" y="2281238"/>
            <a:ext cx="5369984" cy="5441950"/>
          </a:xfrm>
          <a:custGeom>
            <a:avLst/>
            <a:gdLst>
              <a:gd name="T0" fmla="*/ 331025 w 100485"/>
              <a:gd name="T1" fmla="*/ 0 h 101847"/>
              <a:gd name="T2" fmla="*/ 299441 w 100485"/>
              <a:gd name="T3" fmla="*/ 5023 h 101847"/>
              <a:gd name="T4" fmla="*/ 0 w 100485"/>
              <a:gd name="T5" fmla="*/ 4422990 h 101847"/>
              <a:gd name="T6" fmla="*/ 2332524 w 100485"/>
              <a:gd name="T7" fmla="*/ 5441897 h 101847"/>
              <a:gd name="T8" fmla="*/ 2355731 w 100485"/>
              <a:gd name="T9" fmla="*/ 5440454 h 101847"/>
              <a:gd name="T10" fmla="*/ 4027448 w 100485"/>
              <a:gd name="T11" fmla="*/ 5194824 h 101847"/>
              <a:gd name="T12" fmla="*/ 3501913 w 100485"/>
              <a:gd name="T13" fmla="*/ 4489514 h 101847"/>
              <a:gd name="T14" fmla="*/ 2675132 w 100485"/>
              <a:gd name="T15" fmla="*/ 3997132 h 101847"/>
              <a:gd name="T16" fmla="*/ 2804873 w 100485"/>
              <a:gd name="T17" fmla="*/ 3289311 h 101847"/>
              <a:gd name="T18" fmla="*/ 2585352 w 100485"/>
              <a:gd name="T19" fmla="*/ 2972562 h 101847"/>
              <a:gd name="T20" fmla="*/ 2585352 w 100485"/>
              <a:gd name="T21" fmla="*/ 2533400 h 101847"/>
              <a:gd name="T22" fmla="*/ 2441343 w 100485"/>
              <a:gd name="T23" fmla="*/ 1788229 h 101847"/>
              <a:gd name="T24" fmla="*/ 2174888 w 100485"/>
              <a:gd name="T25" fmla="*/ 1548210 h 101847"/>
              <a:gd name="T26" fmla="*/ 2156090 w 100485"/>
              <a:gd name="T27" fmla="*/ 1548690 h 101847"/>
              <a:gd name="T28" fmla="*/ 1704623 w 100485"/>
              <a:gd name="T29" fmla="*/ 1702309 h 101847"/>
              <a:gd name="T30" fmla="*/ 1607107 w 100485"/>
              <a:gd name="T31" fmla="*/ 1655128 h 101847"/>
              <a:gd name="T32" fmla="*/ 1154679 w 100485"/>
              <a:gd name="T33" fmla="*/ 1370760 h 101847"/>
              <a:gd name="T34" fmla="*/ 1088025 w 100485"/>
              <a:gd name="T35" fmla="*/ 1388927 h 101847"/>
              <a:gd name="T36" fmla="*/ 968264 w 100485"/>
              <a:gd name="T37" fmla="*/ 1152114 h 101847"/>
              <a:gd name="T38" fmla="*/ 638843 w 100485"/>
              <a:gd name="T39" fmla="*/ 750247 h 101847"/>
              <a:gd name="T40" fmla="*/ 331025 w 100485"/>
              <a:gd name="T41" fmla="*/ 0 h 1018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123" name="Google Shape;123;p22"/>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Clr>
                <a:schemeClr val="accent6"/>
              </a:buClr>
              <a:buSzPts val="2800"/>
              <a:buNone/>
              <a:defRPr>
                <a:solidFill>
                  <a:schemeClr val="accent6"/>
                </a:solidFill>
              </a:defRPr>
            </a:lvl1pPr>
            <a:lvl2pPr lvl="1" algn="ctr" rtl="0">
              <a:spcBef>
                <a:spcPts val="0"/>
              </a:spcBef>
              <a:spcAft>
                <a:spcPts val="0"/>
              </a:spcAft>
              <a:buClr>
                <a:schemeClr val="accent6"/>
              </a:buClr>
              <a:buSzPts val="2800"/>
              <a:buNone/>
              <a:defRPr>
                <a:solidFill>
                  <a:schemeClr val="accent6"/>
                </a:solidFill>
              </a:defRPr>
            </a:lvl2pPr>
            <a:lvl3pPr lvl="2" algn="ctr" rtl="0">
              <a:spcBef>
                <a:spcPts val="0"/>
              </a:spcBef>
              <a:spcAft>
                <a:spcPts val="0"/>
              </a:spcAft>
              <a:buClr>
                <a:schemeClr val="accent6"/>
              </a:buClr>
              <a:buSzPts val="2800"/>
              <a:buNone/>
              <a:defRPr>
                <a:solidFill>
                  <a:schemeClr val="accent6"/>
                </a:solidFill>
              </a:defRPr>
            </a:lvl3pPr>
            <a:lvl4pPr lvl="3" algn="ctr" rtl="0">
              <a:spcBef>
                <a:spcPts val="0"/>
              </a:spcBef>
              <a:spcAft>
                <a:spcPts val="0"/>
              </a:spcAft>
              <a:buClr>
                <a:schemeClr val="accent6"/>
              </a:buClr>
              <a:buSzPts val="2800"/>
              <a:buNone/>
              <a:defRPr>
                <a:solidFill>
                  <a:schemeClr val="accent6"/>
                </a:solidFill>
              </a:defRPr>
            </a:lvl4pPr>
            <a:lvl5pPr lvl="4" algn="ctr" rtl="0">
              <a:spcBef>
                <a:spcPts val="0"/>
              </a:spcBef>
              <a:spcAft>
                <a:spcPts val="0"/>
              </a:spcAft>
              <a:buClr>
                <a:schemeClr val="accent6"/>
              </a:buClr>
              <a:buSzPts val="2800"/>
              <a:buNone/>
              <a:defRPr>
                <a:solidFill>
                  <a:schemeClr val="accent6"/>
                </a:solidFill>
              </a:defRPr>
            </a:lvl5pPr>
            <a:lvl6pPr lvl="5" algn="ctr" rtl="0">
              <a:spcBef>
                <a:spcPts val="0"/>
              </a:spcBef>
              <a:spcAft>
                <a:spcPts val="0"/>
              </a:spcAft>
              <a:buClr>
                <a:schemeClr val="accent6"/>
              </a:buClr>
              <a:buSzPts val="2800"/>
              <a:buNone/>
              <a:defRPr>
                <a:solidFill>
                  <a:schemeClr val="accent6"/>
                </a:solidFill>
              </a:defRPr>
            </a:lvl6pPr>
            <a:lvl7pPr lvl="6" algn="ctr" rtl="0">
              <a:spcBef>
                <a:spcPts val="0"/>
              </a:spcBef>
              <a:spcAft>
                <a:spcPts val="0"/>
              </a:spcAft>
              <a:buClr>
                <a:schemeClr val="accent6"/>
              </a:buClr>
              <a:buSzPts val="2800"/>
              <a:buNone/>
              <a:defRPr>
                <a:solidFill>
                  <a:schemeClr val="accent6"/>
                </a:solidFill>
              </a:defRPr>
            </a:lvl7pPr>
            <a:lvl8pPr lvl="7" algn="ctr" rtl="0">
              <a:spcBef>
                <a:spcPts val="0"/>
              </a:spcBef>
              <a:spcAft>
                <a:spcPts val="0"/>
              </a:spcAft>
              <a:buClr>
                <a:schemeClr val="accent6"/>
              </a:buClr>
              <a:buSzPts val="2800"/>
              <a:buNone/>
              <a:defRPr>
                <a:solidFill>
                  <a:schemeClr val="accent6"/>
                </a:solidFill>
              </a:defRPr>
            </a:lvl8pPr>
            <a:lvl9pPr lvl="8" algn="ctr" rtl="0">
              <a:spcBef>
                <a:spcPts val="0"/>
              </a:spcBef>
              <a:spcAft>
                <a:spcPts val="0"/>
              </a:spcAft>
              <a:buClr>
                <a:schemeClr val="accent6"/>
              </a:buClr>
              <a:buSzPts val="2800"/>
              <a:buNone/>
              <a:defRPr>
                <a:solidFill>
                  <a:schemeClr val="accent6"/>
                </a:solidFill>
              </a:defRPr>
            </a:lvl9pPr>
          </a:lstStyle>
          <a:p>
            <a:endParaRPr/>
          </a:p>
        </p:txBody>
      </p:sp>
    </p:spTree>
    <p:extLst>
      <p:ext uri="{BB962C8B-B14F-4D97-AF65-F5344CB8AC3E}">
        <p14:creationId xmlns:p14="http://schemas.microsoft.com/office/powerpoint/2010/main" val="2320669876"/>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 Design 3">
  <p:cSld name="Title + Design 3">
    <p:bg>
      <p:bgPr>
        <a:solidFill>
          <a:srgbClr val="FAC86A"/>
        </a:solidFill>
        <a:effectLst/>
      </p:bgPr>
    </p:bg>
    <p:spTree>
      <p:nvGrpSpPr>
        <p:cNvPr id="1" name="Shape 125"/>
        <p:cNvGrpSpPr/>
        <p:nvPr/>
      </p:nvGrpSpPr>
      <p:grpSpPr>
        <a:xfrm>
          <a:off x="0" y="0"/>
          <a:ext cx="0" cy="0"/>
          <a:chOff x="0" y="0"/>
          <a:chExt cx="0" cy="0"/>
        </a:xfrm>
      </p:grpSpPr>
      <p:sp>
        <p:nvSpPr>
          <p:cNvPr id="3" name="Google Shape;127;p23">
            <a:extLst>
              <a:ext uri="{FF2B5EF4-FFF2-40B4-BE49-F238E27FC236}">
                <a16:creationId xmlns:a16="http://schemas.microsoft.com/office/drawing/2014/main" id="{28A25E6E-48F1-4B43-8271-CAAF6908E669}"/>
              </a:ext>
            </a:extLst>
          </p:cNvPr>
          <p:cNvSpPr>
            <a:spLocks/>
          </p:cNvSpPr>
          <p:nvPr/>
        </p:nvSpPr>
        <p:spPr bwMode="auto">
          <a:xfrm rot="5760944" flipH="1">
            <a:off x="-1658937" y="1579563"/>
            <a:ext cx="5368925" cy="5441951"/>
          </a:xfrm>
          <a:custGeom>
            <a:avLst/>
            <a:gdLst>
              <a:gd name="T0" fmla="*/ 441279 w 100485"/>
              <a:gd name="T1" fmla="*/ 0 h 101847"/>
              <a:gd name="T2" fmla="*/ 399176 w 100485"/>
              <a:gd name="T3" fmla="*/ 3767 h 101847"/>
              <a:gd name="T4" fmla="*/ 0 w 100485"/>
              <a:gd name="T5" fmla="*/ 3317243 h 101847"/>
              <a:gd name="T6" fmla="*/ 3109419 w 100485"/>
              <a:gd name="T7" fmla="*/ 4081423 h 101847"/>
              <a:gd name="T8" fmla="*/ 3140355 w 100485"/>
              <a:gd name="T9" fmla="*/ 4080341 h 101847"/>
              <a:gd name="T10" fmla="*/ 5368872 w 100485"/>
              <a:gd name="T11" fmla="*/ 3896119 h 101847"/>
              <a:gd name="T12" fmla="*/ 4668296 w 100485"/>
              <a:gd name="T13" fmla="*/ 3367136 h 101847"/>
              <a:gd name="T14" fmla="*/ 3566140 w 100485"/>
              <a:gd name="T15" fmla="*/ 2997850 h 101847"/>
              <a:gd name="T16" fmla="*/ 3739093 w 100485"/>
              <a:gd name="T17" fmla="*/ 2466983 h 101847"/>
              <a:gd name="T18" fmla="*/ 3446456 w 100485"/>
              <a:gd name="T19" fmla="*/ 2229422 h 101847"/>
              <a:gd name="T20" fmla="*/ 3446456 w 100485"/>
              <a:gd name="T21" fmla="*/ 1900050 h 101847"/>
              <a:gd name="T22" fmla="*/ 3254482 w 100485"/>
              <a:gd name="T23" fmla="*/ 1341172 h 101847"/>
              <a:gd name="T24" fmla="*/ 2899278 w 100485"/>
              <a:gd name="T25" fmla="*/ 1161157 h 101847"/>
              <a:gd name="T26" fmla="*/ 2874220 w 100485"/>
              <a:gd name="T27" fmla="*/ 1161518 h 101847"/>
              <a:gd name="T28" fmla="*/ 2272383 w 100485"/>
              <a:gd name="T29" fmla="*/ 1276732 h 101847"/>
              <a:gd name="T30" fmla="*/ 2142387 w 100485"/>
              <a:gd name="T31" fmla="*/ 1241346 h 101847"/>
              <a:gd name="T32" fmla="*/ 1539268 w 100485"/>
              <a:gd name="T33" fmla="*/ 1028070 h 101847"/>
              <a:gd name="T34" fmla="*/ 1450414 w 100485"/>
              <a:gd name="T35" fmla="*/ 1041695 h 101847"/>
              <a:gd name="T36" fmla="*/ 1290765 w 100485"/>
              <a:gd name="T37" fmla="*/ 864085 h 101847"/>
              <a:gd name="T38" fmla="*/ 851623 w 100485"/>
              <a:gd name="T39" fmla="*/ 562685 h 101847"/>
              <a:gd name="T40" fmla="*/ 441279 w 100485"/>
              <a:gd name="T41" fmla="*/ 0 h 1018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126" name="Google Shape;126;p23"/>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2705974716"/>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Section">
  <p:cSld name="Section">
    <p:bg>
      <p:bgPr>
        <a:solidFill>
          <a:srgbClr val="0097A7"/>
        </a:solidFill>
        <a:effectLst/>
      </p:bgPr>
    </p:bg>
    <p:spTree>
      <p:nvGrpSpPr>
        <p:cNvPr id="1" name="Shape 128"/>
        <p:cNvGrpSpPr/>
        <p:nvPr/>
      </p:nvGrpSpPr>
      <p:grpSpPr>
        <a:xfrm>
          <a:off x="0" y="0"/>
          <a:ext cx="0" cy="0"/>
          <a:chOff x="0" y="0"/>
          <a:chExt cx="0" cy="0"/>
        </a:xfrm>
      </p:grpSpPr>
      <p:sp>
        <p:nvSpPr>
          <p:cNvPr id="5" name="Google Shape;132;p24">
            <a:extLst>
              <a:ext uri="{FF2B5EF4-FFF2-40B4-BE49-F238E27FC236}">
                <a16:creationId xmlns:a16="http://schemas.microsoft.com/office/drawing/2014/main" id="{51F4AD7B-5BB0-E946-94D3-EFE9D99AE3EB}"/>
              </a:ext>
            </a:extLst>
          </p:cNvPr>
          <p:cNvSpPr>
            <a:spLocks/>
          </p:cNvSpPr>
          <p:nvPr/>
        </p:nvSpPr>
        <p:spPr bwMode="auto">
          <a:xfrm rot="12169021">
            <a:off x="-3119966" y="-541338"/>
            <a:ext cx="6618817" cy="7246938"/>
          </a:xfrm>
          <a:custGeom>
            <a:avLst/>
            <a:gdLst>
              <a:gd name="T0" fmla="*/ 1550274 w 123892"/>
              <a:gd name="T1" fmla="*/ 0 h 135659"/>
              <a:gd name="T2" fmla="*/ 858178 w 123892"/>
              <a:gd name="T3" fmla="*/ 49147 h 135659"/>
              <a:gd name="T4" fmla="*/ 665250 w 123892"/>
              <a:gd name="T5" fmla="*/ 69767 h 135659"/>
              <a:gd name="T6" fmla="*/ 39948 w 123892"/>
              <a:gd name="T7" fmla="*/ 0 h 135659"/>
              <a:gd name="T8" fmla="*/ 39948 w 123892"/>
              <a:gd name="T9" fmla="*/ 0 h 135659"/>
              <a:gd name="T10" fmla="*/ 389221 w 123892"/>
              <a:gd name="T11" fmla="*/ 1259863 h 135659"/>
              <a:gd name="T12" fmla="*/ 1167543 w 123892"/>
              <a:gd name="T13" fmla="*/ 1632416 h 135659"/>
              <a:gd name="T14" fmla="*/ 1307221 w 123892"/>
              <a:gd name="T15" fmla="*/ 2018164 h 135659"/>
              <a:gd name="T16" fmla="*/ 1566702 w 123892"/>
              <a:gd name="T17" fmla="*/ 2470526 h 135659"/>
              <a:gd name="T18" fmla="*/ 1417007 w 123892"/>
              <a:gd name="T19" fmla="*/ 3202224 h 135659"/>
              <a:gd name="T20" fmla="*/ 1743281 w 123892"/>
              <a:gd name="T21" fmla="*/ 3569221 h 135659"/>
              <a:gd name="T22" fmla="*/ 1876027 w 123892"/>
              <a:gd name="T23" fmla="*/ 3534818 h 135659"/>
              <a:gd name="T24" fmla="*/ 2108863 w 123892"/>
              <a:gd name="T25" fmla="*/ 3470233 h 135659"/>
              <a:gd name="T26" fmla="*/ 2250984 w 123892"/>
              <a:gd name="T27" fmla="*/ 3574723 h 135659"/>
              <a:gd name="T28" fmla="*/ 2000038 w 123892"/>
              <a:gd name="T29" fmla="*/ 4470741 h 135659"/>
              <a:gd name="T30" fmla="*/ 2446436 w 123892"/>
              <a:gd name="T31" fmla="*/ 4935123 h 135659"/>
              <a:gd name="T32" fmla="*/ 2376557 w 123892"/>
              <a:gd name="T33" fmla="*/ 5613667 h 135659"/>
              <a:gd name="T34" fmla="*/ 2905536 w 123892"/>
              <a:gd name="T35" fmla="*/ 6011862 h 135659"/>
              <a:gd name="T36" fmla="*/ 2754159 w 123892"/>
              <a:gd name="T37" fmla="*/ 6594730 h 135659"/>
              <a:gd name="T38" fmla="*/ 3303492 w 123892"/>
              <a:gd name="T39" fmla="*/ 7246885 h 135659"/>
              <a:gd name="T40" fmla="*/ 3311265 w 123892"/>
              <a:gd name="T41" fmla="*/ 7246617 h 135659"/>
              <a:gd name="T42" fmla="*/ 4627982 w 123892"/>
              <a:gd name="T43" fmla="*/ 6767705 h 135659"/>
              <a:gd name="T44" fmla="*/ 4847715 w 123892"/>
              <a:gd name="T45" fmla="*/ 6395152 h 135659"/>
              <a:gd name="T46" fmla="*/ 4797149 w 123892"/>
              <a:gd name="T47" fmla="*/ 5743265 h 135659"/>
              <a:gd name="T48" fmla="*/ 4400996 w 123892"/>
              <a:gd name="T49" fmla="*/ 5327548 h 135659"/>
              <a:gd name="T50" fmla="*/ 3963894 w 123892"/>
              <a:gd name="T51" fmla="*/ 5122575 h 135659"/>
              <a:gd name="T52" fmla="*/ 3735306 w 123892"/>
              <a:gd name="T53" fmla="*/ 5144584 h 135659"/>
              <a:gd name="T54" fmla="*/ 3457674 w 123892"/>
              <a:gd name="T55" fmla="*/ 5189297 h 135659"/>
              <a:gd name="T56" fmla="*/ 3311265 w 123892"/>
              <a:gd name="T57" fmla="*/ 4945059 h 135659"/>
              <a:gd name="T58" fmla="*/ 3508160 w 123892"/>
              <a:gd name="T59" fmla="*/ 4452792 h 135659"/>
              <a:gd name="T60" fmla="*/ 3457714 w 123892"/>
              <a:gd name="T61" fmla="*/ 3960524 h 135659"/>
              <a:gd name="T62" fmla="*/ 3571107 w 123892"/>
              <a:gd name="T63" fmla="*/ 3521516 h 135659"/>
              <a:gd name="T64" fmla="*/ 3355621 w 123892"/>
              <a:gd name="T65" fmla="*/ 2869629 h 135659"/>
              <a:gd name="T66" fmla="*/ 3457714 w 123892"/>
              <a:gd name="T67" fmla="*/ 2257647 h 135659"/>
              <a:gd name="T68" fmla="*/ 3097422 w 123892"/>
              <a:gd name="T69" fmla="*/ 1685516 h 135659"/>
              <a:gd name="T70" fmla="*/ 3068212 w 123892"/>
              <a:gd name="T71" fmla="*/ 1086888 h 135659"/>
              <a:gd name="T72" fmla="*/ 2933744 w 123892"/>
              <a:gd name="T73" fmla="*/ 208820 h 135659"/>
              <a:gd name="T74" fmla="*/ 1550274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6" name="Google Shape;133;p24">
            <a:extLst>
              <a:ext uri="{FF2B5EF4-FFF2-40B4-BE49-F238E27FC236}">
                <a16:creationId xmlns:a16="http://schemas.microsoft.com/office/drawing/2014/main" id="{DFC86271-4931-D44C-B7A4-31ABF780912D}"/>
              </a:ext>
            </a:extLst>
          </p:cNvPr>
          <p:cNvSpPr>
            <a:spLocks/>
          </p:cNvSpPr>
          <p:nvPr/>
        </p:nvSpPr>
        <p:spPr bwMode="auto">
          <a:xfrm>
            <a:off x="6578601" y="-125413"/>
            <a:ext cx="6491817" cy="7108826"/>
          </a:xfrm>
          <a:custGeom>
            <a:avLst/>
            <a:gdLst>
              <a:gd name="T0" fmla="*/ 1520527 w 123892"/>
              <a:gd name="T1" fmla="*/ 0 h 135659"/>
              <a:gd name="T2" fmla="*/ 841711 w 123892"/>
              <a:gd name="T3" fmla="*/ 48210 h 135659"/>
              <a:gd name="T4" fmla="*/ 652485 w 123892"/>
              <a:gd name="T5" fmla="*/ 68437 h 135659"/>
              <a:gd name="T6" fmla="*/ 39181 w 123892"/>
              <a:gd name="T7" fmla="*/ 0 h 135659"/>
              <a:gd name="T8" fmla="*/ 39181 w 123892"/>
              <a:gd name="T9" fmla="*/ 0 h 135659"/>
              <a:gd name="T10" fmla="*/ 381753 w 123892"/>
              <a:gd name="T11" fmla="*/ 1235853 h 135659"/>
              <a:gd name="T12" fmla="*/ 1145141 w 123892"/>
              <a:gd name="T13" fmla="*/ 1601306 h 135659"/>
              <a:gd name="T14" fmla="*/ 1282138 w 123892"/>
              <a:gd name="T15" fmla="*/ 1979702 h 135659"/>
              <a:gd name="T16" fmla="*/ 1536640 w 123892"/>
              <a:gd name="T17" fmla="*/ 2423443 h 135659"/>
              <a:gd name="T18" fmla="*/ 1389818 w 123892"/>
              <a:gd name="T19" fmla="*/ 3141196 h 135659"/>
              <a:gd name="T20" fmla="*/ 1709832 w 123892"/>
              <a:gd name="T21" fmla="*/ 3501199 h 135659"/>
              <a:gd name="T22" fmla="*/ 1840030 w 123892"/>
              <a:gd name="T23" fmla="*/ 3467452 h 135659"/>
              <a:gd name="T24" fmla="*/ 2068398 w 123892"/>
              <a:gd name="T25" fmla="*/ 3404097 h 135659"/>
              <a:gd name="T26" fmla="*/ 2207793 w 123892"/>
              <a:gd name="T27" fmla="*/ 3506596 h 135659"/>
              <a:gd name="T28" fmla="*/ 1961661 w 123892"/>
              <a:gd name="T29" fmla="*/ 4385538 h 135659"/>
              <a:gd name="T30" fmla="*/ 2399494 w 123892"/>
              <a:gd name="T31" fmla="*/ 4841070 h 135659"/>
              <a:gd name="T32" fmla="*/ 2330957 w 123892"/>
              <a:gd name="T33" fmla="*/ 5506682 h 135659"/>
              <a:gd name="T34" fmla="*/ 2849785 w 123892"/>
              <a:gd name="T35" fmla="*/ 5897288 h 135659"/>
              <a:gd name="T36" fmla="*/ 2701313 w 123892"/>
              <a:gd name="T37" fmla="*/ 6469048 h 135659"/>
              <a:gd name="T38" fmla="*/ 3240105 w 123892"/>
              <a:gd name="T39" fmla="*/ 7108774 h 135659"/>
              <a:gd name="T40" fmla="*/ 3247730 w 123892"/>
              <a:gd name="T41" fmla="*/ 7108512 h 135659"/>
              <a:gd name="T42" fmla="*/ 4539182 w 123892"/>
              <a:gd name="T43" fmla="*/ 6638726 h 135659"/>
              <a:gd name="T44" fmla="*/ 4754699 w 123892"/>
              <a:gd name="T45" fmla="*/ 6273273 h 135659"/>
              <a:gd name="T46" fmla="*/ 4705103 w 123892"/>
              <a:gd name="T47" fmla="*/ 5633810 h 135659"/>
              <a:gd name="T48" fmla="*/ 4316551 w 123892"/>
              <a:gd name="T49" fmla="*/ 5226016 h 135659"/>
              <a:gd name="T50" fmla="*/ 3887836 w 123892"/>
              <a:gd name="T51" fmla="*/ 5024949 h 135659"/>
              <a:gd name="T52" fmla="*/ 3663634 w 123892"/>
              <a:gd name="T53" fmla="*/ 5046539 h 135659"/>
              <a:gd name="T54" fmla="*/ 3391329 w 123892"/>
              <a:gd name="T55" fmla="*/ 5090399 h 135659"/>
              <a:gd name="T56" fmla="*/ 3247730 w 123892"/>
              <a:gd name="T57" fmla="*/ 4850816 h 135659"/>
              <a:gd name="T58" fmla="*/ 3440846 w 123892"/>
              <a:gd name="T59" fmla="*/ 4367930 h 135659"/>
              <a:gd name="T60" fmla="*/ 3391368 w 123892"/>
              <a:gd name="T61" fmla="*/ 3885044 h 135659"/>
              <a:gd name="T62" fmla="*/ 3502585 w 123892"/>
              <a:gd name="T63" fmla="*/ 3454403 h 135659"/>
              <a:gd name="T64" fmla="*/ 3291234 w 123892"/>
              <a:gd name="T65" fmla="*/ 2814940 h 135659"/>
              <a:gd name="T66" fmla="*/ 3391368 w 123892"/>
              <a:gd name="T67" fmla="*/ 2214621 h 135659"/>
              <a:gd name="T68" fmla="*/ 3037989 w 123892"/>
              <a:gd name="T69" fmla="*/ 1653393 h 135659"/>
              <a:gd name="T70" fmla="*/ 3009340 w 123892"/>
              <a:gd name="T71" fmla="*/ 1066175 h 135659"/>
              <a:gd name="T72" fmla="*/ 2877452 w 123892"/>
              <a:gd name="T73" fmla="*/ 204840 h 135659"/>
              <a:gd name="T74" fmla="*/ 1520527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7" name="Google Shape;134;p24">
            <a:extLst>
              <a:ext uri="{FF2B5EF4-FFF2-40B4-BE49-F238E27FC236}">
                <a16:creationId xmlns:a16="http://schemas.microsoft.com/office/drawing/2014/main" id="{97EF378F-1C55-E344-B924-92A6BB93FD61}"/>
              </a:ext>
            </a:extLst>
          </p:cNvPr>
          <p:cNvSpPr>
            <a:spLocks/>
          </p:cNvSpPr>
          <p:nvPr/>
        </p:nvSpPr>
        <p:spPr bwMode="auto">
          <a:xfrm rot="142657" flipH="1">
            <a:off x="7848600" y="2281238"/>
            <a:ext cx="5369984" cy="5441950"/>
          </a:xfrm>
          <a:custGeom>
            <a:avLst/>
            <a:gdLst>
              <a:gd name="T0" fmla="*/ 331025 w 100485"/>
              <a:gd name="T1" fmla="*/ 0 h 101847"/>
              <a:gd name="T2" fmla="*/ 299441 w 100485"/>
              <a:gd name="T3" fmla="*/ 5023 h 101847"/>
              <a:gd name="T4" fmla="*/ 0 w 100485"/>
              <a:gd name="T5" fmla="*/ 4422990 h 101847"/>
              <a:gd name="T6" fmla="*/ 2332524 w 100485"/>
              <a:gd name="T7" fmla="*/ 5441897 h 101847"/>
              <a:gd name="T8" fmla="*/ 2355731 w 100485"/>
              <a:gd name="T9" fmla="*/ 5440454 h 101847"/>
              <a:gd name="T10" fmla="*/ 4027448 w 100485"/>
              <a:gd name="T11" fmla="*/ 5194824 h 101847"/>
              <a:gd name="T12" fmla="*/ 3501913 w 100485"/>
              <a:gd name="T13" fmla="*/ 4489514 h 101847"/>
              <a:gd name="T14" fmla="*/ 2675132 w 100485"/>
              <a:gd name="T15" fmla="*/ 3997132 h 101847"/>
              <a:gd name="T16" fmla="*/ 2804873 w 100485"/>
              <a:gd name="T17" fmla="*/ 3289311 h 101847"/>
              <a:gd name="T18" fmla="*/ 2585352 w 100485"/>
              <a:gd name="T19" fmla="*/ 2972562 h 101847"/>
              <a:gd name="T20" fmla="*/ 2585352 w 100485"/>
              <a:gd name="T21" fmla="*/ 2533400 h 101847"/>
              <a:gd name="T22" fmla="*/ 2441343 w 100485"/>
              <a:gd name="T23" fmla="*/ 1788229 h 101847"/>
              <a:gd name="T24" fmla="*/ 2174888 w 100485"/>
              <a:gd name="T25" fmla="*/ 1548210 h 101847"/>
              <a:gd name="T26" fmla="*/ 2156090 w 100485"/>
              <a:gd name="T27" fmla="*/ 1548690 h 101847"/>
              <a:gd name="T28" fmla="*/ 1704623 w 100485"/>
              <a:gd name="T29" fmla="*/ 1702309 h 101847"/>
              <a:gd name="T30" fmla="*/ 1607107 w 100485"/>
              <a:gd name="T31" fmla="*/ 1655128 h 101847"/>
              <a:gd name="T32" fmla="*/ 1154679 w 100485"/>
              <a:gd name="T33" fmla="*/ 1370760 h 101847"/>
              <a:gd name="T34" fmla="*/ 1088025 w 100485"/>
              <a:gd name="T35" fmla="*/ 1388927 h 101847"/>
              <a:gd name="T36" fmla="*/ 968264 w 100485"/>
              <a:gd name="T37" fmla="*/ 1152114 h 101847"/>
              <a:gd name="T38" fmla="*/ 638843 w 100485"/>
              <a:gd name="T39" fmla="*/ 750247 h 101847"/>
              <a:gd name="T40" fmla="*/ 331025 w 100485"/>
              <a:gd name="T41" fmla="*/ 0 h 1018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129" name="Google Shape;129;p24"/>
          <p:cNvSpPr txBox="1">
            <a:spLocks noGrp="1"/>
          </p:cNvSpPr>
          <p:nvPr>
            <p:ph type="title"/>
          </p:nvPr>
        </p:nvSpPr>
        <p:spPr>
          <a:xfrm>
            <a:off x="2074667" y="3225333"/>
            <a:ext cx="4828000" cy="1122400"/>
          </a:xfrm>
          <a:prstGeom prst="rect">
            <a:avLst/>
          </a:prstGeom>
        </p:spPr>
        <p:txBody>
          <a:bodyPr spcFirstLastPara="1" anchor="b">
            <a:noAutofit/>
          </a:bodyPr>
          <a:lstStyle>
            <a:lvl1pPr lvl="0" rtl="0">
              <a:spcBef>
                <a:spcPts val="0"/>
              </a:spcBef>
              <a:spcAft>
                <a:spcPts val="0"/>
              </a:spcAft>
              <a:buClr>
                <a:schemeClr val="accent4"/>
              </a:buClr>
              <a:buSzPts val="6000"/>
              <a:buNone/>
              <a:defRPr sz="6000">
                <a:solidFill>
                  <a:schemeClr val="accent4"/>
                </a:solidFill>
              </a:defRPr>
            </a:lvl1pPr>
            <a:lvl2pPr lvl="1" rtl="0">
              <a:spcBef>
                <a:spcPts val="0"/>
              </a:spcBef>
              <a:spcAft>
                <a:spcPts val="0"/>
              </a:spcAft>
              <a:buClr>
                <a:schemeClr val="accent4"/>
              </a:buClr>
              <a:buSzPts val="6000"/>
              <a:buNone/>
              <a:defRPr sz="6000">
                <a:solidFill>
                  <a:schemeClr val="accent4"/>
                </a:solidFill>
              </a:defRPr>
            </a:lvl2pPr>
            <a:lvl3pPr lvl="2" rtl="0">
              <a:spcBef>
                <a:spcPts val="0"/>
              </a:spcBef>
              <a:spcAft>
                <a:spcPts val="0"/>
              </a:spcAft>
              <a:buClr>
                <a:schemeClr val="accent4"/>
              </a:buClr>
              <a:buSzPts val="6000"/>
              <a:buNone/>
              <a:defRPr sz="6000">
                <a:solidFill>
                  <a:schemeClr val="accent4"/>
                </a:solidFill>
              </a:defRPr>
            </a:lvl3pPr>
            <a:lvl4pPr lvl="3" rtl="0">
              <a:spcBef>
                <a:spcPts val="0"/>
              </a:spcBef>
              <a:spcAft>
                <a:spcPts val="0"/>
              </a:spcAft>
              <a:buClr>
                <a:schemeClr val="accent4"/>
              </a:buClr>
              <a:buSzPts val="6000"/>
              <a:buNone/>
              <a:defRPr sz="6000">
                <a:solidFill>
                  <a:schemeClr val="accent4"/>
                </a:solidFill>
              </a:defRPr>
            </a:lvl4pPr>
            <a:lvl5pPr lvl="4" rtl="0">
              <a:spcBef>
                <a:spcPts val="0"/>
              </a:spcBef>
              <a:spcAft>
                <a:spcPts val="0"/>
              </a:spcAft>
              <a:buClr>
                <a:schemeClr val="accent4"/>
              </a:buClr>
              <a:buSzPts val="6000"/>
              <a:buNone/>
              <a:defRPr sz="6000">
                <a:solidFill>
                  <a:schemeClr val="accent4"/>
                </a:solidFill>
              </a:defRPr>
            </a:lvl5pPr>
            <a:lvl6pPr lvl="5" rtl="0">
              <a:spcBef>
                <a:spcPts val="0"/>
              </a:spcBef>
              <a:spcAft>
                <a:spcPts val="0"/>
              </a:spcAft>
              <a:buClr>
                <a:schemeClr val="accent4"/>
              </a:buClr>
              <a:buSzPts val="6000"/>
              <a:buNone/>
              <a:defRPr sz="6000">
                <a:solidFill>
                  <a:schemeClr val="accent4"/>
                </a:solidFill>
              </a:defRPr>
            </a:lvl6pPr>
            <a:lvl7pPr lvl="6" rtl="0">
              <a:spcBef>
                <a:spcPts val="0"/>
              </a:spcBef>
              <a:spcAft>
                <a:spcPts val="0"/>
              </a:spcAft>
              <a:buClr>
                <a:schemeClr val="accent4"/>
              </a:buClr>
              <a:buSzPts val="6000"/>
              <a:buNone/>
              <a:defRPr sz="6000">
                <a:solidFill>
                  <a:schemeClr val="accent4"/>
                </a:solidFill>
              </a:defRPr>
            </a:lvl7pPr>
            <a:lvl8pPr lvl="7" rtl="0">
              <a:spcBef>
                <a:spcPts val="0"/>
              </a:spcBef>
              <a:spcAft>
                <a:spcPts val="0"/>
              </a:spcAft>
              <a:buClr>
                <a:schemeClr val="accent4"/>
              </a:buClr>
              <a:buSzPts val="6000"/>
              <a:buNone/>
              <a:defRPr sz="6000">
                <a:solidFill>
                  <a:schemeClr val="accent4"/>
                </a:solidFill>
              </a:defRPr>
            </a:lvl8pPr>
            <a:lvl9pPr lvl="8" rtl="0">
              <a:spcBef>
                <a:spcPts val="0"/>
              </a:spcBef>
              <a:spcAft>
                <a:spcPts val="0"/>
              </a:spcAft>
              <a:buClr>
                <a:schemeClr val="accent4"/>
              </a:buClr>
              <a:buSzPts val="6000"/>
              <a:buNone/>
              <a:defRPr sz="6000">
                <a:solidFill>
                  <a:schemeClr val="accent4"/>
                </a:solidFill>
              </a:defRPr>
            </a:lvl9pPr>
          </a:lstStyle>
          <a:p>
            <a:endParaRPr/>
          </a:p>
        </p:txBody>
      </p:sp>
      <p:sp>
        <p:nvSpPr>
          <p:cNvPr id="130" name="Google Shape;130;p24"/>
          <p:cNvSpPr txBox="1">
            <a:spLocks noGrp="1"/>
          </p:cNvSpPr>
          <p:nvPr>
            <p:ph type="subTitle" idx="1"/>
          </p:nvPr>
        </p:nvSpPr>
        <p:spPr>
          <a:xfrm>
            <a:off x="2074667" y="4203300"/>
            <a:ext cx="5393600" cy="1646800"/>
          </a:xfrm>
          <a:prstGeom prst="rect">
            <a:avLst/>
          </a:prstGeom>
        </p:spPr>
        <p:txBody>
          <a:bodyPr spcFirstLastPara="1">
            <a:noAutofit/>
          </a:bodyPr>
          <a:lstStyle>
            <a:lvl1pPr lvl="0" rtl="0">
              <a:lnSpc>
                <a:spcPct val="100000"/>
              </a:lnSpc>
              <a:spcBef>
                <a:spcPts val="0"/>
              </a:spcBef>
              <a:spcAft>
                <a:spcPts val="0"/>
              </a:spcAft>
              <a:buClr>
                <a:schemeClr val="accent4"/>
              </a:buClr>
              <a:buSzPts val="2100"/>
              <a:buNone/>
              <a:defRPr sz="2100">
                <a:solidFill>
                  <a:schemeClr val="accent4"/>
                </a:solidFill>
              </a:defRPr>
            </a:lvl1pPr>
            <a:lvl2pPr lvl="1" rtl="0">
              <a:lnSpc>
                <a:spcPct val="100000"/>
              </a:lnSpc>
              <a:spcBef>
                <a:spcPts val="0"/>
              </a:spcBef>
              <a:spcAft>
                <a:spcPts val="0"/>
              </a:spcAft>
              <a:buClr>
                <a:schemeClr val="accent4"/>
              </a:buClr>
              <a:buSzPts val="2100"/>
              <a:buNone/>
              <a:defRPr sz="2100">
                <a:solidFill>
                  <a:schemeClr val="accent4"/>
                </a:solidFill>
              </a:defRPr>
            </a:lvl2pPr>
            <a:lvl3pPr lvl="2" rtl="0">
              <a:lnSpc>
                <a:spcPct val="100000"/>
              </a:lnSpc>
              <a:spcBef>
                <a:spcPts val="0"/>
              </a:spcBef>
              <a:spcAft>
                <a:spcPts val="0"/>
              </a:spcAft>
              <a:buClr>
                <a:schemeClr val="accent4"/>
              </a:buClr>
              <a:buSzPts val="2100"/>
              <a:buNone/>
              <a:defRPr sz="2100">
                <a:solidFill>
                  <a:schemeClr val="accent4"/>
                </a:solidFill>
              </a:defRPr>
            </a:lvl3pPr>
            <a:lvl4pPr lvl="3" rtl="0">
              <a:lnSpc>
                <a:spcPct val="100000"/>
              </a:lnSpc>
              <a:spcBef>
                <a:spcPts val="0"/>
              </a:spcBef>
              <a:spcAft>
                <a:spcPts val="0"/>
              </a:spcAft>
              <a:buClr>
                <a:schemeClr val="accent4"/>
              </a:buClr>
              <a:buSzPts val="2100"/>
              <a:buNone/>
              <a:defRPr sz="2100">
                <a:solidFill>
                  <a:schemeClr val="accent4"/>
                </a:solidFill>
              </a:defRPr>
            </a:lvl4pPr>
            <a:lvl5pPr lvl="4" rtl="0">
              <a:lnSpc>
                <a:spcPct val="100000"/>
              </a:lnSpc>
              <a:spcBef>
                <a:spcPts val="0"/>
              </a:spcBef>
              <a:spcAft>
                <a:spcPts val="0"/>
              </a:spcAft>
              <a:buClr>
                <a:schemeClr val="accent4"/>
              </a:buClr>
              <a:buSzPts val="2100"/>
              <a:buNone/>
              <a:defRPr sz="2100">
                <a:solidFill>
                  <a:schemeClr val="accent4"/>
                </a:solidFill>
              </a:defRPr>
            </a:lvl5pPr>
            <a:lvl6pPr lvl="5" rtl="0">
              <a:lnSpc>
                <a:spcPct val="100000"/>
              </a:lnSpc>
              <a:spcBef>
                <a:spcPts val="0"/>
              </a:spcBef>
              <a:spcAft>
                <a:spcPts val="0"/>
              </a:spcAft>
              <a:buClr>
                <a:schemeClr val="accent4"/>
              </a:buClr>
              <a:buSzPts val="2100"/>
              <a:buNone/>
              <a:defRPr sz="2100">
                <a:solidFill>
                  <a:schemeClr val="accent4"/>
                </a:solidFill>
              </a:defRPr>
            </a:lvl6pPr>
            <a:lvl7pPr lvl="6" rtl="0">
              <a:lnSpc>
                <a:spcPct val="100000"/>
              </a:lnSpc>
              <a:spcBef>
                <a:spcPts val="0"/>
              </a:spcBef>
              <a:spcAft>
                <a:spcPts val="0"/>
              </a:spcAft>
              <a:buClr>
                <a:schemeClr val="accent4"/>
              </a:buClr>
              <a:buSzPts val="2100"/>
              <a:buNone/>
              <a:defRPr sz="2100">
                <a:solidFill>
                  <a:schemeClr val="accent4"/>
                </a:solidFill>
              </a:defRPr>
            </a:lvl7pPr>
            <a:lvl8pPr lvl="7" rtl="0">
              <a:lnSpc>
                <a:spcPct val="100000"/>
              </a:lnSpc>
              <a:spcBef>
                <a:spcPts val="0"/>
              </a:spcBef>
              <a:spcAft>
                <a:spcPts val="0"/>
              </a:spcAft>
              <a:buClr>
                <a:schemeClr val="accent4"/>
              </a:buClr>
              <a:buSzPts val="2100"/>
              <a:buNone/>
              <a:defRPr sz="2100">
                <a:solidFill>
                  <a:schemeClr val="accent4"/>
                </a:solidFill>
              </a:defRPr>
            </a:lvl8pPr>
            <a:lvl9pPr lvl="8" rtl="0">
              <a:lnSpc>
                <a:spcPct val="100000"/>
              </a:lnSpc>
              <a:spcBef>
                <a:spcPts val="0"/>
              </a:spcBef>
              <a:spcAft>
                <a:spcPts val="0"/>
              </a:spcAft>
              <a:buClr>
                <a:schemeClr val="accent4"/>
              </a:buClr>
              <a:buSzPts val="2100"/>
              <a:buNone/>
              <a:defRPr sz="2100">
                <a:solidFill>
                  <a:schemeClr val="accent4"/>
                </a:solidFill>
              </a:defRPr>
            </a:lvl9pPr>
          </a:lstStyle>
          <a:p>
            <a:endParaRPr/>
          </a:p>
        </p:txBody>
      </p:sp>
      <p:sp>
        <p:nvSpPr>
          <p:cNvPr id="131" name="Google Shape;131;p24"/>
          <p:cNvSpPr txBox="1">
            <a:spLocks noGrp="1"/>
          </p:cNvSpPr>
          <p:nvPr>
            <p:ph type="title" idx="2"/>
          </p:nvPr>
        </p:nvSpPr>
        <p:spPr>
          <a:xfrm>
            <a:off x="2074667" y="1789033"/>
            <a:ext cx="5835600" cy="1122400"/>
          </a:xfrm>
          <a:prstGeom prst="rect">
            <a:avLst/>
          </a:prstGeom>
        </p:spPr>
        <p:txBody>
          <a:bodyPr spcFirstLastPara="1" anchor="b">
            <a:noAutofit/>
          </a:bodyPr>
          <a:lstStyle>
            <a:lvl1pPr lvl="0" rtl="0">
              <a:spcBef>
                <a:spcPts val="0"/>
              </a:spcBef>
              <a:spcAft>
                <a:spcPts val="0"/>
              </a:spcAft>
              <a:buClr>
                <a:schemeClr val="accent4"/>
              </a:buClr>
              <a:buSzPts val="7200"/>
              <a:buNone/>
              <a:defRPr sz="7200">
                <a:solidFill>
                  <a:schemeClr val="accent4"/>
                </a:solidFill>
              </a:defRPr>
            </a:lvl1pPr>
            <a:lvl2pPr lvl="1" rtl="0">
              <a:spcBef>
                <a:spcPts val="0"/>
              </a:spcBef>
              <a:spcAft>
                <a:spcPts val="0"/>
              </a:spcAft>
              <a:buClr>
                <a:schemeClr val="accent4"/>
              </a:buClr>
              <a:buSzPts val="7200"/>
              <a:buNone/>
              <a:defRPr sz="7200">
                <a:solidFill>
                  <a:schemeClr val="accent4"/>
                </a:solidFill>
              </a:defRPr>
            </a:lvl2pPr>
            <a:lvl3pPr lvl="2" rtl="0">
              <a:spcBef>
                <a:spcPts val="0"/>
              </a:spcBef>
              <a:spcAft>
                <a:spcPts val="0"/>
              </a:spcAft>
              <a:buClr>
                <a:schemeClr val="accent4"/>
              </a:buClr>
              <a:buSzPts val="7200"/>
              <a:buNone/>
              <a:defRPr sz="7200">
                <a:solidFill>
                  <a:schemeClr val="accent4"/>
                </a:solidFill>
              </a:defRPr>
            </a:lvl3pPr>
            <a:lvl4pPr lvl="3" rtl="0">
              <a:spcBef>
                <a:spcPts val="0"/>
              </a:spcBef>
              <a:spcAft>
                <a:spcPts val="0"/>
              </a:spcAft>
              <a:buClr>
                <a:schemeClr val="accent4"/>
              </a:buClr>
              <a:buSzPts val="7200"/>
              <a:buNone/>
              <a:defRPr sz="7200">
                <a:solidFill>
                  <a:schemeClr val="accent4"/>
                </a:solidFill>
              </a:defRPr>
            </a:lvl4pPr>
            <a:lvl5pPr lvl="4" rtl="0">
              <a:spcBef>
                <a:spcPts val="0"/>
              </a:spcBef>
              <a:spcAft>
                <a:spcPts val="0"/>
              </a:spcAft>
              <a:buClr>
                <a:schemeClr val="accent4"/>
              </a:buClr>
              <a:buSzPts val="7200"/>
              <a:buNone/>
              <a:defRPr sz="7200">
                <a:solidFill>
                  <a:schemeClr val="accent4"/>
                </a:solidFill>
              </a:defRPr>
            </a:lvl5pPr>
            <a:lvl6pPr lvl="5" rtl="0">
              <a:spcBef>
                <a:spcPts val="0"/>
              </a:spcBef>
              <a:spcAft>
                <a:spcPts val="0"/>
              </a:spcAft>
              <a:buClr>
                <a:schemeClr val="accent4"/>
              </a:buClr>
              <a:buSzPts val="7200"/>
              <a:buNone/>
              <a:defRPr sz="7200">
                <a:solidFill>
                  <a:schemeClr val="accent4"/>
                </a:solidFill>
              </a:defRPr>
            </a:lvl6pPr>
            <a:lvl7pPr lvl="6" rtl="0">
              <a:spcBef>
                <a:spcPts val="0"/>
              </a:spcBef>
              <a:spcAft>
                <a:spcPts val="0"/>
              </a:spcAft>
              <a:buClr>
                <a:schemeClr val="accent4"/>
              </a:buClr>
              <a:buSzPts val="7200"/>
              <a:buNone/>
              <a:defRPr sz="7200">
                <a:solidFill>
                  <a:schemeClr val="accent4"/>
                </a:solidFill>
              </a:defRPr>
            </a:lvl7pPr>
            <a:lvl8pPr lvl="7" rtl="0">
              <a:spcBef>
                <a:spcPts val="0"/>
              </a:spcBef>
              <a:spcAft>
                <a:spcPts val="0"/>
              </a:spcAft>
              <a:buClr>
                <a:schemeClr val="accent4"/>
              </a:buClr>
              <a:buSzPts val="7200"/>
              <a:buNone/>
              <a:defRPr sz="7200">
                <a:solidFill>
                  <a:schemeClr val="accent4"/>
                </a:solidFill>
              </a:defRPr>
            </a:lvl8pPr>
            <a:lvl9pPr lvl="8" rtl="0">
              <a:spcBef>
                <a:spcPts val="0"/>
              </a:spcBef>
              <a:spcAft>
                <a:spcPts val="0"/>
              </a:spcAft>
              <a:buClr>
                <a:schemeClr val="accent4"/>
              </a:buClr>
              <a:buSzPts val="7200"/>
              <a:buNone/>
              <a:defRPr sz="7200">
                <a:solidFill>
                  <a:schemeClr val="accent4"/>
                </a:solidFill>
              </a:defRPr>
            </a:lvl9pPr>
          </a:lstStyle>
          <a:p>
            <a:r>
              <a:rPr lang="en-US"/>
              <a:t>Click to edit Master title style</a:t>
            </a:r>
            <a:endParaRPr/>
          </a:p>
        </p:txBody>
      </p:sp>
    </p:spTree>
    <p:extLst>
      <p:ext uri="{BB962C8B-B14F-4D97-AF65-F5344CB8AC3E}">
        <p14:creationId xmlns:p14="http://schemas.microsoft.com/office/powerpoint/2010/main" val="241380865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itle + Four Columns">
  <p:cSld name="Title + Four Columns">
    <p:bg>
      <p:bgPr>
        <a:solidFill>
          <a:srgbClr val="004249"/>
        </a:solidFill>
        <a:effectLst/>
      </p:bgPr>
    </p:bg>
    <p:spTree>
      <p:nvGrpSpPr>
        <p:cNvPr id="1" name="Shape 135"/>
        <p:cNvGrpSpPr/>
        <p:nvPr/>
      </p:nvGrpSpPr>
      <p:grpSpPr>
        <a:xfrm>
          <a:off x="0" y="0"/>
          <a:ext cx="0" cy="0"/>
          <a:chOff x="0" y="0"/>
          <a:chExt cx="0" cy="0"/>
        </a:xfrm>
      </p:grpSpPr>
      <p:sp>
        <p:nvSpPr>
          <p:cNvPr id="11" name="Google Shape;136;p25">
            <a:extLst>
              <a:ext uri="{FF2B5EF4-FFF2-40B4-BE49-F238E27FC236}">
                <a16:creationId xmlns:a16="http://schemas.microsoft.com/office/drawing/2014/main" id="{6FF7824C-C0BC-3D43-9FE2-974F35D6440C}"/>
              </a:ext>
            </a:extLst>
          </p:cNvPr>
          <p:cNvSpPr/>
          <p:nvPr/>
        </p:nvSpPr>
        <p:spPr>
          <a:xfrm rot="1223448">
            <a:off x="-3814233" y="34925"/>
            <a:ext cx="6618817" cy="7246938"/>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5"/>
          </a:solidFill>
          <a:ln>
            <a:noFill/>
          </a:ln>
        </p:spPr>
        <p:txBody>
          <a:bodyPr spcFirstLastPara="1" lIns="91425" tIns="91425" rIns="91425" bIns="91425" anchor="ctr"/>
          <a:lstStyle/>
          <a:p>
            <a:pPr>
              <a:spcBef>
                <a:spcPts val="0"/>
              </a:spcBef>
              <a:spcAft>
                <a:spcPts val="0"/>
              </a:spcAft>
              <a:defRPr/>
            </a:pPr>
            <a:endParaRPr/>
          </a:p>
        </p:txBody>
      </p:sp>
      <p:sp>
        <p:nvSpPr>
          <p:cNvPr id="12" name="Google Shape;137;p25">
            <a:extLst>
              <a:ext uri="{FF2B5EF4-FFF2-40B4-BE49-F238E27FC236}">
                <a16:creationId xmlns:a16="http://schemas.microsoft.com/office/drawing/2014/main" id="{E1EAB8BD-0509-4244-9A1D-82520E751322}"/>
              </a:ext>
            </a:extLst>
          </p:cNvPr>
          <p:cNvSpPr/>
          <p:nvPr/>
        </p:nvSpPr>
        <p:spPr>
          <a:xfrm rot="1223448">
            <a:off x="9027584" y="-123825"/>
            <a:ext cx="6618816" cy="7248525"/>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6"/>
          </a:solidFill>
          <a:ln>
            <a:noFill/>
          </a:ln>
        </p:spPr>
        <p:txBody>
          <a:bodyPr spcFirstLastPara="1" lIns="91425" tIns="91425" rIns="91425" bIns="91425" anchor="ctr"/>
          <a:lstStyle/>
          <a:p>
            <a:pPr>
              <a:spcBef>
                <a:spcPts val="0"/>
              </a:spcBef>
              <a:spcAft>
                <a:spcPts val="0"/>
              </a:spcAft>
              <a:defRPr/>
            </a:pPr>
            <a:endParaRPr/>
          </a:p>
        </p:txBody>
      </p:sp>
      <p:sp>
        <p:nvSpPr>
          <p:cNvPr id="138" name="Google Shape;138;p25"/>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139" name="Google Shape;139;p25"/>
          <p:cNvSpPr txBox="1">
            <a:spLocks noGrp="1"/>
          </p:cNvSpPr>
          <p:nvPr>
            <p:ph type="title" idx="2"/>
          </p:nvPr>
        </p:nvSpPr>
        <p:spPr>
          <a:xfrm>
            <a:off x="1252209" y="3865633"/>
            <a:ext cx="2212000" cy="763600"/>
          </a:xfrm>
          <a:prstGeom prst="rect">
            <a:avLst/>
          </a:prstGeom>
        </p:spPr>
        <p:txBody>
          <a:bodyPr spcFirstLastPara="1" anchor="b">
            <a:noAutofit/>
          </a:bodyPr>
          <a:lstStyle>
            <a:lvl1pPr lvl="0" algn="ctr" rtl="0">
              <a:spcBef>
                <a:spcPts val="0"/>
              </a:spcBef>
              <a:spcAft>
                <a:spcPts val="0"/>
              </a:spcAft>
              <a:buClr>
                <a:schemeClr val="dk2"/>
              </a:buClr>
              <a:buSzPts val="2000"/>
              <a:buNone/>
              <a:defRPr sz="2400">
                <a:solidFill>
                  <a:schemeClr val="dk2"/>
                </a:solidFill>
              </a:defRPr>
            </a:lvl1pPr>
            <a:lvl2pPr lvl="1" algn="ctr" rtl="0">
              <a:spcBef>
                <a:spcPts val="0"/>
              </a:spcBef>
              <a:spcAft>
                <a:spcPts val="0"/>
              </a:spcAft>
              <a:buClr>
                <a:schemeClr val="dk2"/>
              </a:buClr>
              <a:buSzPts val="4200"/>
              <a:buNone/>
              <a:defRPr sz="4200">
                <a:solidFill>
                  <a:schemeClr val="dk2"/>
                </a:solidFill>
              </a:defRPr>
            </a:lvl2pPr>
            <a:lvl3pPr lvl="2" algn="ctr" rtl="0">
              <a:spcBef>
                <a:spcPts val="0"/>
              </a:spcBef>
              <a:spcAft>
                <a:spcPts val="0"/>
              </a:spcAft>
              <a:buClr>
                <a:schemeClr val="dk2"/>
              </a:buClr>
              <a:buSzPts val="4200"/>
              <a:buNone/>
              <a:defRPr sz="4200">
                <a:solidFill>
                  <a:schemeClr val="dk2"/>
                </a:solidFill>
              </a:defRPr>
            </a:lvl3pPr>
            <a:lvl4pPr lvl="3" algn="ctr" rtl="0">
              <a:spcBef>
                <a:spcPts val="0"/>
              </a:spcBef>
              <a:spcAft>
                <a:spcPts val="0"/>
              </a:spcAft>
              <a:buClr>
                <a:schemeClr val="dk2"/>
              </a:buClr>
              <a:buSzPts val="4200"/>
              <a:buNone/>
              <a:defRPr sz="4200">
                <a:solidFill>
                  <a:schemeClr val="dk2"/>
                </a:solidFill>
              </a:defRPr>
            </a:lvl4pPr>
            <a:lvl5pPr lvl="4" algn="ctr" rtl="0">
              <a:spcBef>
                <a:spcPts val="0"/>
              </a:spcBef>
              <a:spcAft>
                <a:spcPts val="0"/>
              </a:spcAft>
              <a:buClr>
                <a:schemeClr val="dk2"/>
              </a:buClr>
              <a:buSzPts val="4200"/>
              <a:buNone/>
              <a:defRPr sz="4200">
                <a:solidFill>
                  <a:schemeClr val="dk2"/>
                </a:solidFill>
              </a:defRPr>
            </a:lvl5pPr>
            <a:lvl6pPr lvl="5" algn="ctr" rtl="0">
              <a:spcBef>
                <a:spcPts val="0"/>
              </a:spcBef>
              <a:spcAft>
                <a:spcPts val="0"/>
              </a:spcAft>
              <a:buClr>
                <a:schemeClr val="dk2"/>
              </a:buClr>
              <a:buSzPts val="4200"/>
              <a:buNone/>
              <a:defRPr sz="4200">
                <a:solidFill>
                  <a:schemeClr val="dk2"/>
                </a:solidFill>
              </a:defRPr>
            </a:lvl6pPr>
            <a:lvl7pPr lvl="6" algn="ctr" rtl="0">
              <a:spcBef>
                <a:spcPts val="0"/>
              </a:spcBef>
              <a:spcAft>
                <a:spcPts val="0"/>
              </a:spcAft>
              <a:buClr>
                <a:schemeClr val="dk2"/>
              </a:buClr>
              <a:buSzPts val="4200"/>
              <a:buNone/>
              <a:defRPr sz="4200">
                <a:solidFill>
                  <a:schemeClr val="dk2"/>
                </a:solidFill>
              </a:defRPr>
            </a:lvl7pPr>
            <a:lvl8pPr lvl="7" algn="ctr" rtl="0">
              <a:spcBef>
                <a:spcPts val="0"/>
              </a:spcBef>
              <a:spcAft>
                <a:spcPts val="0"/>
              </a:spcAft>
              <a:buClr>
                <a:schemeClr val="dk2"/>
              </a:buClr>
              <a:buSzPts val="4200"/>
              <a:buNone/>
              <a:defRPr sz="4200">
                <a:solidFill>
                  <a:schemeClr val="dk2"/>
                </a:solidFill>
              </a:defRPr>
            </a:lvl8pPr>
            <a:lvl9pPr lvl="8" algn="ctr" rtl="0">
              <a:spcBef>
                <a:spcPts val="0"/>
              </a:spcBef>
              <a:spcAft>
                <a:spcPts val="0"/>
              </a:spcAft>
              <a:buClr>
                <a:schemeClr val="dk2"/>
              </a:buClr>
              <a:buSzPts val="4200"/>
              <a:buNone/>
              <a:defRPr sz="4200">
                <a:solidFill>
                  <a:schemeClr val="dk2"/>
                </a:solidFill>
              </a:defRPr>
            </a:lvl9pPr>
          </a:lstStyle>
          <a:p>
            <a:endParaRPr/>
          </a:p>
        </p:txBody>
      </p:sp>
      <p:sp>
        <p:nvSpPr>
          <p:cNvPr id="140" name="Google Shape;140;p25"/>
          <p:cNvSpPr txBox="1">
            <a:spLocks noGrp="1"/>
          </p:cNvSpPr>
          <p:nvPr>
            <p:ph type="subTitle" idx="1"/>
          </p:nvPr>
        </p:nvSpPr>
        <p:spPr>
          <a:xfrm>
            <a:off x="1252209" y="4542633"/>
            <a:ext cx="2212000" cy="1587600"/>
          </a:xfrm>
          <a:prstGeom prst="rect">
            <a:avLst/>
          </a:prstGeom>
        </p:spPr>
        <p:txBody>
          <a:bodyPr spcFirstLastPara="1">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41" name="Google Shape;141;p25"/>
          <p:cNvSpPr txBox="1">
            <a:spLocks noGrp="1"/>
          </p:cNvSpPr>
          <p:nvPr>
            <p:ph type="title" idx="3"/>
          </p:nvPr>
        </p:nvSpPr>
        <p:spPr>
          <a:xfrm>
            <a:off x="3744069" y="3865633"/>
            <a:ext cx="2212000" cy="763600"/>
          </a:xfrm>
          <a:prstGeom prst="rect">
            <a:avLst/>
          </a:prstGeom>
        </p:spPr>
        <p:txBody>
          <a:bodyPr spcFirstLastPara="1" anchor="b">
            <a:noAutofit/>
          </a:bodyPr>
          <a:lstStyle>
            <a:lvl1pPr lvl="0" algn="ctr" rtl="0">
              <a:spcBef>
                <a:spcPts val="0"/>
              </a:spcBef>
              <a:spcAft>
                <a:spcPts val="0"/>
              </a:spcAft>
              <a:buClr>
                <a:schemeClr val="dk2"/>
              </a:buClr>
              <a:buSzPts val="2000"/>
              <a:buNone/>
              <a:defRPr sz="2400">
                <a:solidFill>
                  <a:schemeClr val="dk2"/>
                </a:solidFill>
              </a:defRPr>
            </a:lvl1pPr>
            <a:lvl2pPr lvl="1" algn="ctr" rtl="0">
              <a:spcBef>
                <a:spcPts val="0"/>
              </a:spcBef>
              <a:spcAft>
                <a:spcPts val="0"/>
              </a:spcAft>
              <a:buClr>
                <a:schemeClr val="dk2"/>
              </a:buClr>
              <a:buSzPts val="4200"/>
              <a:buNone/>
              <a:defRPr sz="4200">
                <a:solidFill>
                  <a:schemeClr val="dk2"/>
                </a:solidFill>
              </a:defRPr>
            </a:lvl2pPr>
            <a:lvl3pPr lvl="2" algn="ctr" rtl="0">
              <a:spcBef>
                <a:spcPts val="0"/>
              </a:spcBef>
              <a:spcAft>
                <a:spcPts val="0"/>
              </a:spcAft>
              <a:buClr>
                <a:schemeClr val="dk2"/>
              </a:buClr>
              <a:buSzPts val="4200"/>
              <a:buNone/>
              <a:defRPr sz="4200">
                <a:solidFill>
                  <a:schemeClr val="dk2"/>
                </a:solidFill>
              </a:defRPr>
            </a:lvl3pPr>
            <a:lvl4pPr lvl="3" algn="ctr" rtl="0">
              <a:spcBef>
                <a:spcPts val="0"/>
              </a:spcBef>
              <a:spcAft>
                <a:spcPts val="0"/>
              </a:spcAft>
              <a:buClr>
                <a:schemeClr val="dk2"/>
              </a:buClr>
              <a:buSzPts val="4200"/>
              <a:buNone/>
              <a:defRPr sz="4200">
                <a:solidFill>
                  <a:schemeClr val="dk2"/>
                </a:solidFill>
              </a:defRPr>
            </a:lvl4pPr>
            <a:lvl5pPr lvl="4" algn="ctr" rtl="0">
              <a:spcBef>
                <a:spcPts val="0"/>
              </a:spcBef>
              <a:spcAft>
                <a:spcPts val="0"/>
              </a:spcAft>
              <a:buClr>
                <a:schemeClr val="dk2"/>
              </a:buClr>
              <a:buSzPts val="4200"/>
              <a:buNone/>
              <a:defRPr sz="4200">
                <a:solidFill>
                  <a:schemeClr val="dk2"/>
                </a:solidFill>
              </a:defRPr>
            </a:lvl5pPr>
            <a:lvl6pPr lvl="5" algn="ctr" rtl="0">
              <a:spcBef>
                <a:spcPts val="0"/>
              </a:spcBef>
              <a:spcAft>
                <a:spcPts val="0"/>
              </a:spcAft>
              <a:buClr>
                <a:schemeClr val="dk2"/>
              </a:buClr>
              <a:buSzPts val="4200"/>
              <a:buNone/>
              <a:defRPr sz="4200">
                <a:solidFill>
                  <a:schemeClr val="dk2"/>
                </a:solidFill>
              </a:defRPr>
            </a:lvl6pPr>
            <a:lvl7pPr lvl="6" algn="ctr" rtl="0">
              <a:spcBef>
                <a:spcPts val="0"/>
              </a:spcBef>
              <a:spcAft>
                <a:spcPts val="0"/>
              </a:spcAft>
              <a:buClr>
                <a:schemeClr val="dk2"/>
              </a:buClr>
              <a:buSzPts val="4200"/>
              <a:buNone/>
              <a:defRPr sz="4200">
                <a:solidFill>
                  <a:schemeClr val="dk2"/>
                </a:solidFill>
              </a:defRPr>
            </a:lvl7pPr>
            <a:lvl8pPr lvl="7" algn="ctr" rtl="0">
              <a:spcBef>
                <a:spcPts val="0"/>
              </a:spcBef>
              <a:spcAft>
                <a:spcPts val="0"/>
              </a:spcAft>
              <a:buClr>
                <a:schemeClr val="dk2"/>
              </a:buClr>
              <a:buSzPts val="4200"/>
              <a:buNone/>
              <a:defRPr sz="4200">
                <a:solidFill>
                  <a:schemeClr val="dk2"/>
                </a:solidFill>
              </a:defRPr>
            </a:lvl8pPr>
            <a:lvl9pPr lvl="8" algn="ctr" rtl="0">
              <a:spcBef>
                <a:spcPts val="0"/>
              </a:spcBef>
              <a:spcAft>
                <a:spcPts val="0"/>
              </a:spcAft>
              <a:buClr>
                <a:schemeClr val="dk2"/>
              </a:buClr>
              <a:buSzPts val="4200"/>
              <a:buNone/>
              <a:defRPr sz="4200">
                <a:solidFill>
                  <a:schemeClr val="dk2"/>
                </a:solidFill>
              </a:defRPr>
            </a:lvl9pPr>
          </a:lstStyle>
          <a:p>
            <a:endParaRPr/>
          </a:p>
        </p:txBody>
      </p:sp>
      <p:sp>
        <p:nvSpPr>
          <p:cNvPr id="142" name="Google Shape;142;p25"/>
          <p:cNvSpPr txBox="1">
            <a:spLocks noGrp="1"/>
          </p:cNvSpPr>
          <p:nvPr>
            <p:ph type="subTitle" idx="4"/>
          </p:nvPr>
        </p:nvSpPr>
        <p:spPr>
          <a:xfrm>
            <a:off x="3744069" y="4542633"/>
            <a:ext cx="2212000" cy="1587600"/>
          </a:xfrm>
          <a:prstGeom prst="rect">
            <a:avLst/>
          </a:prstGeom>
        </p:spPr>
        <p:txBody>
          <a:bodyPr spcFirstLastPara="1">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43" name="Google Shape;143;p25"/>
          <p:cNvSpPr txBox="1">
            <a:spLocks noGrp="1"/>
          </p:cNvSpPr>
          <p:nvPr>
            <p:ph type="title" idx="5"/>
          </p:nvPr>
        </p:nvSpPr>
        <p:spPr>
          <a:xfrm>
            <a:off x="6235931" y="3865633"/>
            <a:ext cx="2212000" cy="763600"/>
          </a:xfrm>
          <a:prstGeom prst="rect">
            <a:avLst/>
          </a:prstGeom>
        </p:spPr>
        <p:txBody>
          <a:bodyPr spcFirstLastPara="1" anchor="b">
            <a:noAutofit/>
          </a:bodyPr>
          <a:lstStyle>
            <a:lvl1pPr lvl="0" algn="ctr" rtl="0">
              <a:spcBef>
                <a:spcPts val="0"/>
              </a:spcBef>
              <a:spcAft>
                <a:spcPts val="0"/>
              </a:spcAft>
              <a:buClr>
                <a:schemeClr val="dk2"/>
              </a:buClr>
              <a:buSzPts val="2000"/>
              <a:buNone/>
              <a:defRPr sz="2400">
                <a:solidFill>
                  <a:schemeClr val="dk2"/>
                </a:solidFill>
              </a:defRPr>
            </a:lvl1pPr>
            <a:lvl2pPr lvl="1" algn="ctr" rtl="0">
              <a:spcBef>
                <a:spcPts val="0"/>
              </a:spcBef>
              <a:spcAft>
                <a:spcPts val="0"/>
              </a:spcAft>
              <a:buClr>
                <a:schemeClr val="dk2"/>
              </a:buClr>
              <a:buSzPts val="4200"/>
              <a:buNone/>
              <a:defRPr sz="4200">
                <a:solidFill>
                  <a:schemeClr val="dk2"/>
                </a:solidFill>
              </a:defRPr>
            </a:lvl2pPr>
            <a:lvl3pPr lvl="2" algn="ctr" rtl="0">
              <a:spcBef>
                <a:spcPts val="0"/>
              </a:spcBef>
              <a:spcAft>
                <a:spcPts val="0"/>
              </a:spcAft>
              <a:buClr>
                <a:schemeClr val="dk2"/>
              </a:buClr>
              <a:buSzPts val="4200"/>
              <a:buNone/>
              <a:defRPr sz="4200">
                <a:solidFill>
                  <a:schemeClr val="dk2"/>
                </a:solidFill>
              </a:defRPr>
            </a:lvl3pPr>
            <a:lvl4pPr lvl="3" algn="ctr" rtl="0">
              <a:spcBef>
                <a:spcPts val="0"/>
              </a:spcBef>
              <a:spcAft>
                <a:spcPts val="0"/>
              </a:spcAft>
              <a:buClr>
                <a:schemeClr val="dk2"/>
              </a:buClr>
              <a:buSzPts val="4200"/>
              <a:buNone/>
              <a:defRPr sz="4200">
                <a:solidFill>
                  <a:schemeClr val="dk2"/>
                </a:solidFill>
              </a:defRPr>
            </a:lvl4pPr>
            <a:lvl5pPr lvl="4" algn="ctr" rtl="0">
              <a:spcBef>
                <a:spcPts val="0"/>
              </a:spcBef>
              <a:spcAft>
                <a:spcPts val="0"/>
              </a:spcAft>
              <a:buClr>
                <a:schemeClr val="dk2"/>
              </a:buClr>
              <a:buSzPts val="4200"/>
              <a:buNone/>
              <a:defRPr sz="4200">
                <a:solidFill>
                  <a:schemeClr val="dk2"/>
                </a:solidFill>
              </a:defRPr>
            </a:lvl5pPr>
            <a:lvl6pPr lvl="5" algn="ctr" rtl="0">
              <a:spcBef>
                <a:spcPts val="0"/>
              </a:spcBef>
              <a:spcAft>
                <a:spcPts val="0"/>
              </a:spcAft>
              <a:buClr>
                <a:schemeClr val="dk2"/>
              </a:buClr>
              <a:buSzPts val="4200"/>
              <a:buNone/>
              <a:defRPr sz="4200">
                <a:solidFill>
                  <a:schemeClr val="dk2"/>
                </a:solidFill>
              </a:defRPr>
            </a:lvl6pPr>
            <a:lvl7pPr lvl="6" algn="ctr" rtl="0">
              <a:spcBef>
                <a:spcPts val="0"/>
              </a:spcBef>
              <a:spcAft>
                <a:spcPts val="0"/>
              </a:spcAft>
              <a:buClr>
                <a:schemeClr val="dk2"/>
              </a:buClr>
              <a:buSzPts val="4200"/>
              <a:buNone/>
              <a:defRPr sz="4200">
                <a:solidFill>
                  <a:schemeClr val="dk2"/>
                </a:solidFill>
              </a:defRPr>
            </a:lvl7pPr>
            <a:lvl8pPr lvl="7" algn="ctr" rtl="0">
              <a:spcBef>
                <a:spcPts val="0"/>
              </a:spcBef>
              <a:spcAft>
                <a:spcPts val="0"/>
              </a:spcAft>
              <a:buClr>
                <a:schemeClr val="dk2"/>
              </a:buClr>
              <a:buSzPts val="4200"/>
              <a:buNone/>
              <a:defRPr sz="4200">
                <a:solidFill>
                  <a:schemeClr val="dk2"/>
                </a:solidFill>
              </a:defRPr>
            </a:lvl8pPr>
            <a:lvl9pPr lvl="8" algn="ctr" rtl="0">
              <a:spcBef>
                <a:spcPts val="0"/>
              </a:spcBef>
              <a:spcAft>
                <a:spcPts val="0"/>
              </a:spcAft>
              <a:buClr>
                <a:schemeClr val="dk2"/>
              </a:buClr>
              <a:buSzPts val="4200"/>
              <a:buNone/>
              <a:defRPr sz="4200">
                <a:solidFill>
                  <a:schemeClr val="dk2"/>
                </a:solidFill>
              </a:defRPr>
            </a:lvl9pPr>
          </a:lstStyle>
          <a:p>
            <a:endParaRPr/>
          </a:p>
        </p:txBody>
      </p:sp>
      <p:sp>
        <p:nvSpPr>
          <p:cNvPr id="144" name="Google Shape;144;p25"/>
          <p:cNvSpPr txBox="1">
            <a:spLocks noGrp="1"/>
          </p:cNvSpPr>
          <p:nvPr>
            <p:ph type="subTitle" idx="6"/>
          </p:nvPr>
        </p:nvSpPr>
        <p:spPr>
          <a:xfrm>
            <a:off x="6235931" y="4542633"/>
            <a:ext cx="2212000" cy="1587600"/>
          </a:xfrm>
          <a:prstGeom prst="rect">
            <a:avLst/>
          </a:prstGeom>
        </p:spPr>
        <p:txBody>
          <a:bodyPr spcFirstLastPara="1">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45" name="Google Shape;145;p25"/>
          <p:cNvSpPr txBox="1">
            <a:spLocks noGrp="1"/>
          </p:cNvSpPr>
          <p:nvPr>
            <p:ph type="title" idx="7"/>
          </p:nvPr>
        </p:nvSpPr>
        <p:spPr>
          <a:xfrm>
            <a:off x="8727791" y="3865633"/>
            <a:ext cx="2212000" cy="763600"/>
          </a:xfrm>
          <a:prstGeom prst="rect">
            <a:avLst/>
          </a:prstGeom>
        </p:spPr>
        <p:txBody>
          <a:bodyPr spcFirstLastPara="1" anchor="b">
            <a:noAutofit/>
          </a:bodyPr>
          <a:lstStyle>
            <a:lvl1pPr lvl="0" algn="ctr" rtl="0">
              <a:spcBef>
                <a:spcPts val="0"/>
              </a:spcBef>
              <a:spcAft>
                <a:spcPts val="0"/>
              </a:spcAft>
              <a:buClr>
                <a:schemeClr val="dk2"/>
              </a:buClr>
              <a:buSzPts val="2000"/>
              <a:buNone/>
              <a:defRPr sz="2400">
                <a:solidFill>
                  <a:schemeClr val="dk2"/>
                </a:solidFill>
              </a:defRPr>
            </a:lvl1pPr>
            <a:lvl2pPr lvl="1" algn="ctr" rtl="0">
              <a:spcBef>
                <a:spcPts val="0"/>
              </a:spcBef>
              <a:spcAft>
                <a:spcPts val="0"/>
              </a:spcAft>
              <a:buClr>
                <a:schemeClr val="dk2"/>
              </a:buClr>
              <a:buSzPts val="4200"/>
              <a:buNone/>
              <a:defRPr sz="4200">
                <a:solidFill>
                  <a:schemeClr val="dk2"/>
                </a:solidFill>
              </a:defRPr>
            </a:lvl2pPr>
            <a:lvl3pPr lvl="2" algn="ctr" rtl="0">
              <a:spcBef>
                <a:spcPts val="0"/>
              </a:spcBef>
              <a:spcAft>
                <a:spcPts val="0"/>
              </a:spcAft>
              <a:buClr>
                <a:schemeClr val="dk2"/>
              </a:buClr>
              <a:buSzPts val="4200"/>
              <a:buNone/>
              <a:defRPr sz="4200">
                <a:solidFill>
                  <a:schemeClr val="dk2"/>
                </a:solidFill>
              </a:defRPr>
            </a:lvl3pPr>
            <a:lvl4pPr lvl="3" algn="ctr" rtl="0">
              <a:spcBef>
                <a:spcPts val="0"/>
              </a:spcBef>
              <a:spcAft>
                <a:spcPts val="0"/>
              </a:spcAft>
              <a:buClr>
                <a:schemeClr val="dk2"/>
              </a:buClr>
              <a:buSzPts val="4200"/>
              <a:buNone/>
              <a:defRPr sz="4200">
                <a:solidFill>
                  <a:schemeClr val="dk2"/>
                </a:solidFill>
              </a:defRPr>
            </a:lvl4pPr>
            <a:lvl5pPr lvl="4" algn="ctr" rtl="0">
              <a:spcBef>
                <a:spcPts val="0"/>
              </a:spcBef>
              <a:spcAft>
                <a:spcPts val="0"/>
              </a:spcAft>
              <a:buClr>
                <a:schemeClr val="dk2"/>
              </a:buClr>
              <a:buSzPts val="4200"/>
              <a:buNone/>
              <a:defRPr sz="4200">
                <a:solidFill>
                  <a:schemeClr val="dk2"/>
                </a:solidFill>
              </a:defRPr>
            </a:lvl5pPr>
            <a:lvl6pPr lvl="5" algn="ctr" rtl="0">
              <a:spcBef>
                <a:spcPts val="0"/>
              </a:spcBef>
              <a:spcAft>
                <a:spcPts val="0"/>
              </a:spcAft>
              <a:buClr>
                <a:schemeClr val="dk2"/>
              </a:buClr>
              <a:buSzPts val="4200"/>
              <a:buNone/>
              <a:defRPr sz="4200">
                <a:solidFill>
                  <a:schemeClr val="dk2"/>
                </a:solidFill>
              </a:defRPr>
            </a:lvl6pPr>
            <a:lvl7pPr lvl="6" algn="ctr" rtl="0">
              <a:spcBef>
                <a:spcPts val="0"/>
              </a:spcBef>
              <a:spcAft>
                <a:spcPts val="0"/>
              </a:spcAft>
              <a:buClr>
                <a:schemeClr val="dk2"/>
              </a:buClr>
              <a:buSzPts val="4200"/>
              <a:buNone/>
              <a:defRPr sz="4200">
                <a:solidFill>
                  <a:schemeClr val="dk2"/>
                </a:solidFill>
              </a:defRPr>
            </a:lvl7pPr>
            <a:lvl8pPr lvl="7" algn="ctr" rtl="0">
              <a:spcBef>
                <a:spcPts val="0"/>
              </a:spcBef>
              <a:spcAft>
                <a:spcPts val="0"/>
              </a:spcAft>
              <a:buClr>
                <a:schemeClr val="dk2"/>
              </a:buClr>
              <a:buSzPts val="4200"/>
              <a:buNone/>
              <a:defRPr sz="4200">
                <a:solidFill>
                  <a:schemeClr val="dk2"/>
                </a:solidFill>
              </a:defRPr>
            </a:lvl8pPr>
            <a:lvl9pPr lvl="8" algn="ctr" rtl="0">
              <a:spcBef>
                <a:spcPts val="0"/>
              </a:spcBef>
              <a:spcAft>
                <a:spcPts val="0"/>
              </a:spcAft>
              <a:buClr>
                <a:schemeClr val="dk2"/>
              </a:buClr>
              <a:buSzPts val="4200"/>
              <a:buNone/>
              <a:defRPr sz="4200">
                <a:solidFill>
                  <a:schemeClr val="dk2"/>
                </a:solidFill>
              </a:defRPr>
            </a:lvl9pPr>
          </a:lstStyle>
          <a:p>
            <a:endParaRPr/>
          </a:p>
        </p:txBody>
      </p:sp>
      <p:sp>
        <p:nvSpPr>
          <p:cNvPr id="146" name="Google Shape;146;p25"/>
          <p:cNvSpPr txBox="1">
            <a:spLocks noGrp="1"/>
          </p:cNvSpPr>
          <p:nvPr>
            <p:ph type="subTitle" idx="8"/>
          </p:nvPr>
        </p:nvSpPr>
        <p:spPr>
          <a:xfrm>
            <a:off x="8727791" y="4542633"/>
            <a:ext cx="2212000" cy="1587600"/>
          </a:xfrm>
          <a:prstGeom prst="rect">
            <a:avLst/>
          </a:prstGeom>
        </p:spPr>
        <p:txBody>
          <a:bodyPr spcFirstLastPara="1">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Tree>
    <p:extLst>
      <p:ext uri="{BB962C8B-B14F-4D97-AF65-F5344CB8AC3E}">
        <p14:creationId xmlns:p14="http://schemas.microsoft.com/office/powerpoint/2010/main" val="121038001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Numbers and text">
  <p:cSld name="Numbers and text">
    <p:bg>
      <p:bgPr>
        <a:solidFill>
          <a:srgbClr val="004249"/>
        </a:solidFill>
        <a:effectLst/>
      </p:bgPr>
    </p:bg>
    <p:spTree>
      <p:nvGrpSpPr>
        <p:cNvPr id="1" name="Shape 147"/>
        <p:cNvGrpSpPr/>
        <p:nvPr/>
      </p:nvGrpSpPr>
      <p:grpSpPr>
        <a:xfrm>
          <a:off x="0" y="0"/>
          <a:ext cx="0" cy="0"/>
          <a:chOff x="0" y="0"/>
          <a:chExt cx="0" cy="0"/>
        </a:xfrm>
      </p:grpSpPr>
      <p:sp>
        <p:nvSpPr>
          <p:cNvPr id="8" name="Google Shape;148;p26">
            <a:extLst>
              <a:ext uri="{FF2B5EF4-FFF2-40B4-BE49-F238E27FC236}">
                <a16:creationId xmlns:a16="http://schemas.microsoft.com/office/drawing/2014/main" id="{096F4F5C-6257-3F4E-A993-6029F9BC1238}"/>
              </a:ext>
            </a:extLst>
          </p:cNvPr>
          <p:cNvSpPr/>
          <p:nvPr/>
        </p:nvSpPr>
        <p:spPr>
          <a:xfrm rot="16542563">
            <a:off x="4274874" y="522552"/>
            <a:ext cx="7780338" cy="12901084"/>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3"/>
          </a:solidFill>
          <a:ln>
            <a:noFill/>
          </a:ln>
        </p:spPr>
        <p:txBody>
          <a:bodyPr spcFirstLastPara="1" lIns="91425" tIns="91425" rIns="91425" bIns="91425" anchor="ctr"/>
          <a:lstStyle/>
          <a:p>
            <a:pPr>
              <a:spcBef>
                <a:spcPts val="0"/>
              </a:spcBef>
              <a:spcAft>
                <a:spcPts val="0"/>
              </a:spcAft>
              <a:defRPr/>
            </a:pPr>
            <a:endParaRPr/>
          </a:p>
        </p:txBody>
      </p:sp>
      <p:sp>
        <p:nvSpPr>
          <p:cNvPr id="9" name="Google Shape;155;p26">
            <a:extLst>
              <a:ext uri="{FF2B5EF4-FFF2-40B4-BE49-F238E27FC236}">
                <a16:creationId xmlns:a16="http://schemas.microsoft.com/office/drawing/2014/main" id="{81C92301-AFC7-1646-8B4E-6A7F2F99A684}"/>
              </a:ext>
            </a:extLst>
          </p:cNvPr>
          <p:cNvSpPr/>
          <p:nvPr/>
        </p:nvSpPr>
        <p:spPr>
          <a:xfrm rot="16542563">
            <a:off x="1496748" y="-6232790"/>
            <a:ext cx="7780338" cy="12898967"/>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5"/>
          </a:solidFill>
          <a:ln>
            <a:noFill/>
          </a:ln>
        </p:spPr>
        <p:txBody>
          <a:bodyPr spcFirstLastPara="1" lIns="91425" tIns="91425" rIns="91425" bIns="91425" anchor="ctr"/>
          <a:lstStyle/>
          <a:p>
            <a:pPr>
              <a:spcBef>
                <a:spcPts val="0"/>
              </a:spcBef>
              <a:spcAft>
                <a:spcPts val="0"/>
              </a:spcAft>
              <a:defRPr/>
            </a:pPr>
            <a:endParaRPr/>
          </a:p>
        </p:txBody>
      </p:sp>
      <p:sp>
        <p:nvSpPr>
          <p:cNvPr id="149" name="Google Shape;149;p26"/>
          <p:cNvSpPr txBox="1">
            <a:spLocks noGrp="1"/>
          </p:cNvSpPr>
          <p:nvPr>
            <p:ph type="subTitle" idx="1"/>
          </p:nvPr>
        </p:nvSpPr>
        <p:spPr>
          <a:xfrm>
            <a:off x="1360117" y="3724167"/>
            <a:ext cx="2831200" cy="1116800"/>
          </a:xfrm>
          <a:prstGeom prst="rect">
            <a:avLst/>
          </a:prstGeom>
        </p:spPr>
        <p:txBody>
          <a:bodyPr spcFirstLastPara="1">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50" name="Google Shape;150;p26"/>
          <p:cNvSpPr txBox="1">
            <a:spLocks noGrp="1"/>
          </p:cNvSpPr>
          <p:nvPr>
            <p:ph type="title"/>
          </p:nvPr>
        </p:nvSpPr>
        <p:spPr>
          <a:xfrm>
            <a:off x="1360117" y="2607367"/>
            <a:ext cx="2831200" cy="1116800"/>
          </a:xfrm>
          <a:prstGeom prst="rect">
            <a:avLst/>
          </a:prstGeom>
        </p:spPr>
        <p:txBody>
          <a:bodyPr spcFirstLastPara="1" anchor="b">
            <a:noAutofit/>
          </a:bodyPr>
          <a:lstStyle>
            <a:lvl1pPr lvl="0" algn="ctr" rtl="0">
              <a:spcBef>
                <a:spcPts val="0"/>
              </a:spcBef>
              <a:spcAft>
                <a:spcPts val="0"/>
              </a:spcAft>
              <a:buClr>
                <a:schemeClr val="accent6"/>
              </a:buClr>
              <a:buSzPts val="5000"/>
              <a:buNone/>
              <a:defRPr sz="5000">
                <a:solidFill>
                  <a:schemeClr val="accent6"/>
                </a:solidFill>
              </a:defRPr>
            </a:lvl1pPr>
            <a:lvl2pPr lvl="1" algn="ctr" rtl="0">
              <a:spcBef>
                <a:spcPts val="0"/>
              </a:spcBef>
              <a:spcAft>
                <a:spcPts val="0"/>
              </a:spcAft>
              <a:buClr>
                <a:schemeClr val="accent6"/>
              </a:buClr>
              <a:buSzPts val="5000"/>
              <a:buNone/>
              <a:defRPr sz="5000">
                <a:solidFill>
                  <a:schemeClr val="accent6"/>
                </a:solidFill>
              </a:defRPr>
            </a:lvl2pPr>
            <a:lvl3pPr lvl="2" algn="ctr" rtl="0">
              <a:spcBef>
                <a:spcPts val="0"/>
              </a:spcBef>
              <a:spcAft>
                <a:spcPts val="0"/>
              </a:spcAft>
              <a:buClr>
                <a:schemeClr val="accent6"/>
              </a:buClr>
              <a:buSzPts val="5000"/>
              <a:buNone/>
              <a:defRPr sz="5000">
                <a:solidFill>
                  <a:schemeClr val="accent6"/>
                </a:solidFill>
              </a:defRPr>
            </a:lvl3pPr>
            <a:lvl4pPr lvl="3" algn="ctr" rtl="0">
              <a:spcBef>
                <a:spcPts val="0"/>
              </a:spcBef>
              <a:spcAft>
                <a:spcPts val="0"/>
              </a:spcAft>
              <a:buClr>
                <a:schemeClr val="accent6"/>
              </a:buClr>
              <a:buSzPts val="5000"/>
              <a:buNone/>
              <a:defRPr sz="5000">
                <a:solidFill>
                  <a:schemeClr val="accent6"/>
                </a:solidFill>
              </a:defRPr>
            </a:lvl4pPr>
            <a:lvl5pPr lvl="4" algn="ctr" rtl="0">
              <a:spcBef>
                <a:spcPts val="0"/>
              </a:spcBef>
              <a:spcAft>
                <a:spcPts val="0"/>
              </a:spcAft>
              <a:buClr>
                <a:schemeClr val="accent6"/>
              </a:buClr>
              <a:buSzPts val="5000"/>
              <a:buNone/>
              <a:defRPr sz="5000">
                <a:solidFill>
                  <a:schemeClr val="accent6"/>
                </a:solidFill>
              </a:defRPr>
            </a:lvl5pPr>
            <a:lvl6pPr lvl="5" algn="ctr" rtl="0">
              <a:spcBef>
                <a:spcPts val="0"/>
              </a:spcBef>
              <a:spcAft>
                <a:spcPts val="0"/>
              </a:spcAft>
              <a:buClr>
                <a:schemeClr val="accent6"/>
              </a:buClr>
              <a:buSzPts val="5000"/>
              <a:buNone/>
              <a:defRPr sz="5000">
                <a:solidFill>
                  <a:schemeClr val="accent6"/>
                </a:solidFill>
              </a:defRPr>
            </a:lvl6pPr>
            <a:lvl7pPr lvl="6" algn="ctr" rtl="0">
              <a:spcBef>
                <a:spcPts val="0"/>
              </a:spcBef>
              <a:spcAft>
                <a:spcPts val="0"/>
              </a:spcAft>
              <a:buClr>
                <a:schemeClr val="accent6"/>
              </a:buClr>
              <a:buSzPts val="5000"/>
              <a:buNone/>
              <a:defRPr sz="5000">
                <a:solidFill>
                  <a:schemeClr val="accent6"/>
                </a:solidFill>
              </a:defRPr>
            </a:lvl7pPr>
            <a:lvl8pPr lvl="7" algn="ctr" rtl="0">
              <a:spcBef>
                <a:spcPts val="0"/>
              </a:spcBef>
              <a:spcAft>
                <a:spcPts val="0"/>
              </a:spcAft>
              <a:buClr>
                <a:schemeClr val="accent6"/>
              </a:buClr>
              <a:buSzPts val="5000"/>
              <a:buNone/>
              <a:defRPr sz="5000">
                <a:solidFill>
                  <a:schemeClr val="accent6"/>
                </a:solidFill>
              </a:defRPr>
            </a:lvl8pPr>
            <a:lvl9pPr lvl="8" algn="ctr" rtl="0">
              <a:spcBef>
                <a:spcPts val="0"/>
              </a:spcBef>
              <a:spcAft>
                <a:spcPts val="0"/>
              </a:spcAft>
              <a:buClr>
                <a:schemeClr val="accent6"/>
              </a:buClr>
              <a:buSzPts val="5000"/>
              <a:buNone/>
              <a:defRPr sz="5000">
                <a:solidFill>
                  <a:schemeClr val="accent6"/>
                </a:solidFill>
              </a:defRPr>
            </a:lvl9pPr>
          </a:lstStyle>
          <a:p>
            <a:r>
              <a:rPr lang="en-US"/>
              <a:t>Click to edit Master title style</a:t>
            </a:r>
            <a:endParaRPr/>
          </a:p>
        </p:txBody>
      </p:sp>
      <p:sp>
        <p:nvSpPr>
          <p:cNvPr id="151" name="Google Shape;151;p26"/>
          <p:cNvSpPr txBox="1">
            <a:spLocks noGrp="1"/>
          </p:cNvSpPr>
          <p:nvPr>
            <p:ph type="subTitle" idx="2"/>
          </p:nvPr>
        </p:nvSpPr>
        <p:spPr>
          <a:xfrm>
            <a:off x="4680404" y="3724167"/>
            <a:ext cx="2831200" cy="1116800"/>
          </a:xfrm>
          <a:prstGeom prst="rect">
            <a:avLst/>
          </a:prstGeom>
        </p:spPr>
        <p:txBody>
          <a:bodyPr spcFirstLastPara="1">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52" name="Google Shape;152;p26"/>
          <p:cNvSpPr txBox="1">
            <a:spLocks noGrp="1"/>
          </p:cNvSpPr>
          <p:nvPr>
            <p:ph type="title" idx="3"/>
          </p:nvPr>
        </p:nvSpPr>
        <p:spPr>
          <a:xfrm>
            <a:off x="4680404" y="2607367"/>
            <a:ext cx="2831200" cy="1116800"/>
          </a:xfrm>
          <a:prstGeom prst="rect">
            <a:avLst/>
          </a:prstGeom>
        </p:spPr>
        <p:txBody>
          <a:bodyPr spcFirstLastPara="1" anchor="b">
            <a:noAutofit/>
          </a:bodyPr>
          <a:lstStyle>
            <a:lvl1pPr lvl="0" algn="ctr" rtl="0">
              <a:spcBef>
                <a:spcPts val="0"/>
              </a:spcBef>
              <a:spcAft>
                <a:spcPts val="0"/>
              </a:spcAft>
              <a:buClr>
                <a:schemeClr val="accent6"/>
              </a:buClr>
              <a:buSzPts val="5000"/>
              <a:buNone/>
              <a:defRPr sz="5000">
                <a:solidFill>
                  <a:schemeClr val="accent6"/>
                </a:solidFill>
              </a:defRPr>
            </a:lvl1pPr>
            <a:lvl2pPr lvl="1" algn="ctr" rtl="0">
              <a:spcBef>
                <a:spcPts val="0"/>
              </a:spcBef>
              <a:spcAft>
                <a:spcPts val="0"/>
              </a:spcAft>
              <a:buClr>
                <a:schemeClr val="accent6"/>
              </a:buClr>
              <a:buSzPts val="5000"/>
              <a:buNone/>
              <a:defRPr sz="5000">
                <a:solidFill>
                  <a:schemeClr val="accent6"/>
                </a:solidFill>
              </a:defRPr>
            </a:lvl2pPr>
            <a:lvl3pPr lvl="2" algn="ctr" rtl="0">
              <a:spcBef>
                <a:spcPts val="0"/>
              </a:spcBef>
              <a:spcAft>
                <a:spcPts val="0"/>
              </a:spcAft>
              <a:buClr>
                <a:schemeClr val="accent6"/>
              </a:buClr>
              <a:buSzPts val="5000"/>
              <a:buNone/>
              <a:defRPr sz="5000">
                <a:solidFill>
                  <a:schemeClr val="accent6"/>
                </a:solidFill>
              </a:defRPr>
            </a:lvl3pPr>
            <a:lvl4pPr lvl="3" algn="ctr" rtl="0">
              <a:spcBef>
                <a:spcPts val="0"/>
              </a:spcBef>
              <a:spcAft>
                <a:spcPts val="0"/>
              </a:spcAft>
              <a:buClr>
                <a:schemeClr val="accent6"/>
              </a:buClr>
              <a:buSzPts val="5000"/>
              <a:buNone/>
              <a:defRPr sz="5000">
                <a:solidFill>
                  <a:schemeClr val="accent6"/>
                </a:solidFill>
              </a:defRPr>
            </a:lvl4pPr>
            <a:lvl5pPr lvl="4" algn="ctr" rtl="0">
              <a:spcBef>
                <a:spcPts val="0"/>
              </a:spcBef>
              <a:spcAft>
                <a:spcPts val="0"/>
              </a:spcAft>
              <a:buClr>
                <a:schemeClr val="accent6"/>
              </a:buClr>
              <a:buSzPts val="5000"/>
              <a:buNone/>
              <a:defRPr sz="5000">
                <a:solidFill>
                  <a:schemeClr val="accent6"/>
                </a:solidFill>
              </a:defRPr>
            </a:lvl5pPr>
            <a:lvl6pPr lvl="5" algn="ctr" rtl="0">
              <a:spcBef>
                <a:spcPts val="0"/>
              </a:spcBef>
              <a:spcAft>
                <a:spcPts val="0"/>
              </a:spcAft>
              <a:buClr>
                <a:schemeClr val="accent6"/>
              </a:buClr>
              <a:buSzPts val="5000"/>
              <a:buNone/>
              <a:defRPr sz="5000">
                <a:solidFill>
                  <a:schemeClr val="accent6"/>
                </a:solidFill>
              </a:defRPr>
            </a:lvl6pPr>
            <a:lvl7pPr lvl="6" algn="ctr" rtl="0">
              <a:spcBef>
                <a:spcPts val="0"/>
              </a:spcBef>
              <a:spcAft>
                <a:spcPts val="0"/>
              </a:spcAft>
              <a:buClr>
                <a:schemeClr val="accent6"/>
              </a:buClr>
              <a:buSzPts val="5000"/>
              <a:buNone/>
              <a:defRPr sz="5000">
                <a:solidFill>
                  <a:schemeClr val="accent6"/>
                </a:solidFill>
              </a:defRPr>
            </a:lvl7pPr>
            <a:lvl8pPr lvl="7" algn="ctr" rtl="0">
              <a:spcBef>
                <a:spcPts val="0"/>
              </a:spcBef>
              <a:spcAft>
                <a:spcPts val="0"/>
              </a:spcAft>
              <a:buClr>
                <a:schemeClr val="accent6"/>
              </a:buClr>
              <a:buSzPts val="5000"/>
              <a:buNone/>
              <a:defRPr sz="5000">
                <a:solidFill>
                  <a:schemeClr val="accent6"/>
                </a:solidFill>
              </a:defRPr>
            </a:lvl8pPr>
            <a:lvl9pPr lvl="8" algn="ctr" rtl="0">
              <a:spcBef>
                <a:spcPts val="0"/>
              </a:spcBef>
              <a:spcAft>
                <a:spcPts val="0"/>
              </a:spcAft>
              <a:buClr>
                <a:schemeClr val="accent6"/>
              </a:buClr>
              <a:buSzPts val="5000"/>
              <a:buNone/>
              <a:defRPr sz="5000">
                <a:solidFill>
                  <a:schemeClr val="accent6"/>
                </a:solidFill>
              </a:defRPr>
            </a:lvl9pPr>
          </a:lstStyle>
          <a:p>
            <a:r>
              <a:rPr lang="en-US"/>
              <a:t>Click to edit Master title style</a:t>
            </a:r>
            <a:endParaRPr/>
          </a:p>
        </p:txBody>
      </p:sp>
      <p:sp>
        <p:nvSpPr>
          <p:cNvPr id="153" name="Google Shape;153;p26"/>
          <p:cNvSpPr txBox="1">
            <a:spLocks noGrp="1"/>
          </p:cNvSpPr>
          <p:nvPr>
            <p:ph type="subTitle" idx="4"/>
          </p:nvPr>
        </p:nvSpPr>
        <p:spPr>
          <a:xfrm>
            <a:off x="8000692" y="3724167"/>
            <a:ext cx="2831200" cy="1116800"/>
          </a:xfrm>
          <a:prstGeom prst="rect">
            <a:avLst/>
          </a:prstGeom>
        </p:spPr>
        <p:txBody>
          <a:bodyPr spcFirstLastPara="1">
            <a:noAutofit/>
          </a:bodyPr>
          <a:lstStyle>
            <a:lvl1pPr lvl="0" algn="ctr" rtl="0">
              <a:lnSpc>
                <a:spcPct val="100000"/>
              </a:lnSpc>
              <a:spcBef>
                <a:spcPts val="0"/>
              </a:spcBef>
              <a:spcAft>
                <a:spcPts val="0"/>
              </a:spcAft>
              <a:buClr>
                <a:schemeClr val="dk2"/>
              </a:buClr>
              <a:buSzPts val="1800"/>
              <a:buNone/>
              <a:defRPr>
                <a:solidFill>
                  <a:schemeClr val="dk2"/>
                </a:solidFill>
              </a:defRPr>
            </a:lvl1pPr>
            <a:lvl2pPr lvl="1" algn="ctr" rtl="0">
              <a:lnSpc>
                <a:spcPct val="100000"/>
              </a:lnSpc>
              <a:spcBef>
                <a:spcPts val="0"/>
              </a:spcBef>
              <a:spcAft>
                <a:spcPts val="0"/>
              </a:spcAft>
              <a:buClr>
                <a:schemeClr val="dk2"/>
              </a:buClr>
              <a:buSzPts val="2100"/>
              <a:buNone/>
              <a:defRPr sz="2100">
                <a:solidFill>
                  <a:schemeClr val="dk2"/>
                </a:solidFill>
              </a:defRPr>
            </a:lvl2pPr>
            <a:lvl3pPr lvl="2" algn="ctr" rtl="0">
              <a:lnSpc>
                <a:spcPct val="100000"/>
              </a:lnSpc>
              <a:spcBef>
                <a:spcPts val="0"/>
              </a:spcBef>
              <a:spcAft>
                <a:spcPts val="0"/>
              </a:spcAft>
              <a:buClr>
                <a:schemeClr val="dk2"/>
              </a:buClr>
              <a:buSzPts val="2100"/>
              <a:buNone/>
              <a:defRPr sz="2100">
                <a:solidFill>
                  <a:schemeClr val="dk2"/>
                </a:solidFill>
              </a:defRPr>
            </a:lvl3pPr>
            <a:lvl4pPr lvl="3" algn="ctr" rtl="0">
              <a:lnSpc>
                <a:spcPct val="100000"/>
              </a:lnSpc>
              <a:spcBef>
                <a:spcPts val="0"/>
              </a:spcBef>
              <a:spcAft>
                <a:spcPts val="0"/>
              </a:spcAft>
              <a:buClr>
                <a:schemeClr val="dk2"/>
              </a:buClr>
              <a:buSzPts val="2100"/>
              <a:buNone/>
              <a:defRPr sz="2100">
                <a:solidFill>
                  <a:schemeClr val="dk2"/>
                </a:solidFill>
              </a:defRPr>
            </a:lvl4pPr>
            <a:lvl5pPr lvl="4" algn="ctr" rtl="0">
              <a:lnSpc>
                <a:spcPct val="100000"/>
              </a:lnSpc>
              <a:spcBef>
                <a:spcPts val="0"/>
              </a:spcBef>
              <a:spcAft>
                <a:spcPts val="0"/>
              </a:spcAft>
              <a:buClr>
                <a:schemeClr val="dk2"/>
              </a:buClr>
              <a:buSzPts val="2100"/>
              <a:buNone/>
              <a:defRPr sz="2100">
                <a:solidFill>
                  <a:schemeClr val="dk2"/>
                </a:solidFill>
              </a:defRPr>
            </a:lvl5pPr>
            <a:lvl6pPr lvl="5" algn="ctr" rtl="0">
              <a:lnSpc>
                <a:spcPct val="100000"/>
              </a:lnSpc>
              <a:spcBef>
                <a:spcPts val="0"/>
              </a:spcBef>
              <a:spcAft>
                <a:spcPts val="0"/>
              </a:spcAft>
              <a:buClr>
                <a:schemeClr val="dk2"/>
              </a:buClr>
              <a:buSzPts val="2100"/>
              <a:buNone/>
              <a:defRPr sz="2100">
                <a:solidFill>
                  <a:schemeClr val="dk2"/>
                </a:solidFill>
              </a:defRPr>
            </a:lvl6pPr>
            <a:lvl7pPr lvl="6" algn="ctr" rtl="0">
              <a:lnSpc>
                <a:spcPct val="100000"/>
              </a:lnSpc>
              <a:spcBef>
                <a:spcPts val="0"/>
              </a:spcBef>
              <a:spcAft>
                <a:spcPts val="0"/>
              </a:spcAft>
              <a:buClr>
                <a:schemeClr val="dk2"/>
              </a:buClr>
              <a:buSzPts val="2100"/>
              <a:buNone/>
              <a:defRPr sz="2100">
                <a:solidFill>
                  <a:schemeClr val="dk2"/>
                </a:solidFill>
              </a:defRPr>
            </a:lvl7pPr>
            <a:lvl8pPr lvl="7" algn="ctr" rtl="0">
              <a:lnSpc>
                <a:spcPct val="100000"/>
              </a:lnSpc>
              <a:spcBef>
                <a:spcPts val="0"/>
              </a:spcBef>
              <a:spcAft>
                <a:spcPts val="0"/>
              </a:spcAft>
              <a:buClr>
                <a:schemeClr val="dk2"/>
              </a:buClr>
              <a:buSzPts val="2100"/>
              <a:buNone/>
              <a:defRPr sz="2100">
                <a:solidFill>
                  <a:schemeClr val="dk2"/>
                </a:solidFill>
              </a:defRPr>
            </a:lvl8pPr>
            <a:lvl9pPr lvl="8" algn="ctr" rtl="0">
              <a:lnSpc>
                <a:spcPct val="100000"/>
              </a:lnSpc>
              <a:spcBef>
                <a:spcPts val="0"/>
              </a:spcBef>
              <a:spcAft>
                <a:spcPts val="0"/>
              </a:spcAft>
              <a:buClr>
                <a:schemeClr val="dk2"/>
              </a:buClr>
              <a:buSzPts val="2100"/>
              <a:buNone/>
              <a:defRPr sz="2100">
                <a:solidFill>
                  <a:schemeClr val="dk2"/>
                </a:solidFill>
              </a:defRPr>
            </a:lvl9pPr>
          </a:lstStyle>
          <a:p>
            <a:endParaRPr/>
          </a:p>
        </p:txBody>
      </p:sp>
      <p:sp>
        <p:nvSpPr>
          <p:cNvPr id="154" name="Google Shape;154;p26"/>
          <p:cNvSpPr txBox="1">
            <a:spLocks noGrp="1"/>
          </p:cNvSpPr>
          <p:nvPr>
            <p:ph type="title" idx="5"/>
          </p:nvPr>
        </p:nvSpPr>
        <p:spPr>
          <a:xfrm>
            <a:off x="8000692" y="2607367"/>
            <a:ext cx="2831200" cy="1116800"/>
          </a:xfrm>
          <a:prstGeom prst="rect">
            <a:avLst/>
          </a:prstGeom>
        </p:spPr>
        <p:txBody>
          <a:bodyPr spcFirstLastPara="1" anchor="b">
            <a:noAutofit/>
          </a:bodyPr>
          <a:lstStyle>
            <a:lvl1pPr lvl="0" algn="ctr" rtl="0">
              <a:spcBef>
                <a:spcPts val="0"/>
              </a:spcBef>
              <a:spcAft>
                <a:spcPts val="0"/>
              </a:spcAft>
              <a:buClr>
                <a:schemeClr val="accent6"/>
              </a:buClr>
              <a:buSzPts val="5000"/>
              <a:buNone/>
              <a:defRPr sz="5000">
                <a:solidFill>
                  <a:schemeClr val="accent6"/>
                </a:solidFill>
              </a:defRPr>
            </a:lvl1pPr>
            <a:lvl2pPr lvl="1" algn="ctr" rtl="0">
              <a:spcBef>
                <a:spcPts val="0"/>
              </a:spcBef>
              <a:spcAft>
                <a:spcPts val="0"/>
              </a:spcAft>
              <a:buClr>
                <a:schemeClr val="accent6"/>
              </a:buClr>
              <a:buSzPts val="5000"/>
              <a:buNone/>
              <a:defRPr sz="5000">
                <a:solidFill>
                  <a:schemeClr val="accent6"/>
                </a:solidFill>
              </a:defRPr>
            </a:lvl2pPr>
            <a:lvl3pPr lvl="2" algn="ctr" rtl="0">
              <a:spcBef>
                <a:spcPts val="0"/>
              </a:spcBef>
              <a:spcAft>
                <a:spcPts val="0"/>
              </a:spcAft>
              <a:buClr>
                <a:schemeClr val="accent6"/>
              </a:buClr>
              <a:buSzPts val="5000"/>
              <a:buNone/>
              <a:defRPr sz="5000">
                <a:solidFill>
                  <a:schemeClr val="accent6"/>
                </a:solidFill>
              </a:defRPr>
            </a:lvl3pPr>
            <a:lvl4pPr lvl="3" algn="ctr" rtl="0">
              <a:spcBef>
                <a:spcPts val="0"/>
              </a:spcBef>
              <a:spcAft>
                <a:spcPts val="0"/>
              </a:spcAft>
              <a:buClr>
                <a:schemeClr val="accent6"/>
              </a:buClr>
              <a:buSzPts val="5000"/>
              <a:buNone/>
              <a:defRPr sz="5000">
                <a:solidFill>
                  <a:schemeClr val="accent6"/>
                </a:solidFill>
              </a:defRPr>
            </a:lvl4pPr>
            <a:lvl5pPr lvl="4" algn="ctr" rtl="0">
              <a:spcBef>
                <a:spcPts val="0"/>
              </a:spcBef>
              <a:spcAft>
                <a:spcPts val="0"/>
              </a:spcAft>
              <a:buClr>
                <a:schemeClr val="accent6"/>
              </a:buClr>
              <a:buSzPts val="5000"/>
              <a:buNone/>
              <a:defRPr sz="5000">
                <a:solidFill>
                  <a:schemeClr val="accent6"/>
                </a:solidFill>
              </a:defRPr>
            </a:lvl5pPr>
            <a:lvl6pPr lvl="5" algn="ctr" rtl="0">
              <a:spcBef>
                <a:spcPts val="0"/>
              </a:spcBef>
              <a:spcAft>
                <a:spcPts val="0"/>
              </a:spcAft>
              <a:buClr>
                <a:schemeClr val="accent6"/>
              </a:buClr>
              <a:buSzPts val="5000"/>
              <a:buNone/>
              <a:defRPr sz="5000">
                <a:solidFill>
                  <a:schemeClr val="accent6"/>
                </a:solidFill>
              </a:defRPr>
            </a:lvl6pPr>
            <a:lvl7pPr lvl="6" algn="ctr" rtl="0">
              <a:spcBef>
                <a:spcPts val="0"/>
              </a:spcBef>
              <a:spcAft>
                <a:spcPts val="0"/>
              </a:spcAft>
              <a:buClr>
                <a:schemeClr val="accent6"/>
              </a:buClr>
              <a:buSzPts val="5000"/>
              <a:buNone/>
              <a:defRPr sz="5000">
                <a:solidFill>
                  <a:schemeClr val="accent6"/>
                </a:solidFill>
              </a:defRPr>
            </a:lvl7pPr>
            <a:lvl8pPr lvl="7" algn="ctr" rtl="0">
              <a:spcBef>
                <a:spcPts val="0"/>
              </a:spcBef>
              <a:spcAft>
                <a:spcPts val="0"/>
              </a:spcAft>
              <a:buClr>
                <a:schemeClr val="accent6"/>
              </a:buClr>
              <a:buSzPts val="5000"/>
              <a:buNone/>
              <a:defRPr sz="5000">
                <a:solidFill>
                  <a:schemeClr val="accent6"/>
                </a:solidFill>
              </a:defRPr>
            </a:lvl8pPr>
            <a:lvl9pPr lvl="8" algn="ctr" rtl="0">
              <a:spcBef>
                <a:spcPts val="0"/>
              </a:spcBef>
              <a:spcAft>
                <a:spcPts val="0"/>
              </a:spcAft>
              <a:buClr>
                <a:schemeClr val="accent6"/>
              </a:buClr>
              <a:buSzPts val="5000"/>
              <a:buNone/>
              <a:defRPr sz="5000">
                <a:solidFill>
                  <a:schemeClr val="accent6"/>
                </a:solidFill>
              </a:defRPr>
            </a:lvl9pPr>
          </a:lstStyle>
          <a:p>
            <a:r>
              <a:rPr lang="en-US"/>
              <a:t>Click to edit Master title style</a:t>
            </a:r>
            <a:endParaRPr/>
          </a:p>
        </p:txBody>
      </p:sp>
    </p:spTree>
    <p:extLst>
      <p:ext uri="{BB962C8B-B14F-4D97-AF65-F5344CB8AC3E}">
        <p14:creationId xmlns:p14="http://schemas.microsoft.com/office/powerpoint/2010/main" val="358566778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Title + Design 5">
  <p:cSld name="Title + Design 5">
    <p:bg>
      <p:bgPr>
        <a:solidFill>
          <a:srgbClr val="004249"/>
        </a:solidFill>
        <a:effectLst/>
      </p:bgPr>
    </p:bg>
    <p:spTree>
      <p:nvGrpSpPr>
        <p:cNvPr id="1" name="Shape 156"/>
        <p:cNvGrpSpPr/>
        <p:nvPr/>
      </p:nvGrpSpPr>
      <p:grpSpPr>
        <a:xfrm>
          <a:off x="0" y="0"/>
          <a:ext cx="0" cy="0"/>
          <a:chOff x="0" y="0"/>
          <a:chExt cx="0" cy="0"/>
        </a:xfrm>
      </p:grpSpPr>
      <p:sp>
        <p:nvSpPr>
          <p:cNvPr id="3" name="Google Shape;157;p27">
            <a:extLst>
              <a:ext uri="{FF2B5EF4-FFF2-40B4-BE49-F238E27FC236}">
                <a16:creationId xmlns:a16="http://schemas.microsoft.com/office/drawing/2014/main" id="{7B2A2894-6B7C-B643-AE1C-B34CD2BBD496}"/>
              </a:ext>
            </a:extLst>
          </p:cNvPr>
          <p:cNvSpPr/>
          <p:nvPr/>
        </p:nvSpPr>
        <p:spPr>
          <a:xfrm rot="5209686" flipH="1">
            <a:off x="-2008980" y="2051844"/>
            <a:ext cx="5370512" cy="5441951"/>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3"/>
          </a:solidFill>
          <a:ln>
            <a:noFill/>
          </a:ln>
        </p:spPr>
        <p:txBody>
          <a:bodyPr spcFirstLastPara="1" lIns="91425" tIns="91425" rIns="91425" bIns="91425" anchor="ctr"/>
          <a:lstStyle/>
          <a:p>
            <a:pPr>
              <a:spcBef>
                <a:spcPts val="0"/>
              </a:spcBef>
              <a:spcAft>
                <a:spcPts val="0"/>
              </a:spcAft>
              <a:defRPr/>
            </a:pPr>
            <a:endParaRPr/>
          </a:p>
        </p:txBody>
      </p:sp>
      <p:sp>
        <p:nvSpPr>
          <p:cNvPr id="4" name="Google Shape;158;p27">
            <a:extLst>
              <a:ext uri="{FF2B5EF4-FFF2-40B4-BE49-F238E27FC236}">
                <a16:creationId xmlns:a16="http://schemas.microsoft.com/office/drawing/2014/main" id="{A563C5CD-D374-A04D-8D8B-227064AA9D95}"/>
              </a:ext>
            </a:extLst>
          </p:cNvPr>
          <p:cNvSpPr/>
          <p:nvPr/>
        </p:nvSpPr>
        <p:spPr>
          <a:xfrm rot="1223448">
            <a:off x="9027584" y="-123825"/>
            <a:ext cx="6618816" cy="7248525"/>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6"/>
          </a:solidFill>
          <a:ln>
            <a:noFill/>
          </a:ln>
        </p:spPr>
        <p:txBody>
          <a:bodyPr spcFirstLastPara="1" lIns="91425" tIns="91425" rIns="91425" bIns="91425" anchor="ctr"/>
          <a:lstStyle/>
          <a:p>
            <a:pPr>
              <a:spcBef>
                <a:spcPts val="0"/>
              </a:spcBef>
              <a:spcAft>
                <a:spcPts val="0"/>
              </a:spcAft>
              <a:defRPr/>
            </a:pPr>
            <a:endParaRPr/>
          </a:p>
        </p:txBody>
      </p:sp>
      <p:sp>
        <p:nvSpPr>
          <p:cNvPr id="159" name="Google Shape;159;p27"/>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Tree>
    <p:extLst>
      <p:ext uri="{BB962C8B-B14F-4D97-AF65-F5344CB8AC3E}">
        <p14:creationId xmlns:p14="http://schemas.microsoft.com/office/powerpoint/2010/main" val="23482534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Title + Six Columns">
  <p:cSld name="Title + Six Columns">
    <p:bg>
      <p:bgPr>
        <a:solidFill>
          <a:srgbClr val="FAC86A"/>
        </a:solidFill>
        <a:effectLst/>
      </p:bgPr>
    </p:bg>
    <p:spTree>
      <p:nvGrpSpPr>
        <p:cNvPr id="1" name="Shape 160"/>
        <p:cNvGrpSpPr/>
        <p:nvPr/>
      </p:nvGrpSpPr>
      <p:grpSpPr>
        <a:xfrm>
          <a:off x="0" y="0"/>
          <a:ext cx="0" cy="0"/>
          <a:chOff x="0" y="0"/>
          <a:chExt cx="0" cy="0"/>
        </a:xfrm>
      </p:grpSpPr>
      <p:sp>
        <p:nvSpPr>
          <p:cNvPr id="15" name="Google Shape;161;p28">
            <a:extLst>
              <a:ext uri="{FF2B5EF4-FFF2-40B4-BE49-F238E27FC236}">
                <a16:creationId xmlns:a16="http://schemas.microsoft.com/office/drawing/2014/main" id="{1274C688-B884-8E49-A4D1-AB9D5C3F68ED}"/>
              </a:ext>
            </a:extLst>
          </p:cNvPr>
          <p:cNvSpPr>
            <a:spLocks/>
          </p:cNvSpPr>
          <p:nvPr/>
        </p:nvSpPr>
        <p:spPr bwMode="auto">
          <a:xfrm rot="1083411">
            <a:off x="8739718" y="-346075"/>
            <a:ext cx="6489700" cy="7107238"/>
          </a:xfrm>
          <a:custGeom>
            <a:avLst/>
            <a:gdLst>
              <a:gd name="T0" fmla="*/ 1520031 w 123892"/>
              <a:gd name="T1" fmla="*/ 0 h 135659"/>
              <a:gd name="T2" fmla="*/ 841437 w 123892"/>
              <a:gd name="T3" fmla="*/ 48199 h 135659"/>
              <a:gd name="T4" fmla="*/ 652273 w 123892"/>
              <a:gd name="T5" fmla="*/ 68422 h 135659"/>
              <a:gd name="T6" fmla="*/ 39169 w 123892"/>
              <a:gd name="T7" fmla="*/ 0 h 135659"/>
              <a:gd name="T8" fmla="*/ 39169 w 123892"/>
              <a:gd name="T9" fmla="*/ 0 h 135659"/>
              <a:gd name="T10" fmla="*/ 381628 w 123892"/>
              <a:gd name="T11" fmla="*/ 1235577 h 135659"/>
              <a:gd name="T12" fmla="*/ 1144767 w 123892"/>
              <a:gd name="T13" fmla="*/ 1600948 h 135659"/>
              <a:gd name="T14" fmla="*/ 1281720 w 123892"/>
              <a:gd name="T15" fmla="*/ 1979259 h 135659"/>
              <a:gd name="T16" fmla="*/ 1536139 w 123892"/>
              <a:gd name="T17" fmla="*/ 2422902 h 135659"/>
              <a:gd name="T18" fmla="*/ 1389365 w 123892"/>
              <a:gd name="T19" fmla="*/ 3140494 h 135659"/>
              <a:gd name="T20" fmla="*/ 1709274 w 123892"/>
              <a:gd name="T21" fmla="*/ 3500416 h 135659"/>
              <a:gd name="T22" fmla="*/ 1839430 w 123892"/>
              <a:gd name="T23" fmla="*/ 3466677 h 135659"/>
              <a:gd name="T24" fmla="*/ 2067724 w 123892"/>
              <a:gd name="T25" fmla="*/ 3403337 h 135659"/>
              <a:gd name="T26" fmla="*/ 2207073 w 123892"/>
              <a:gd name="T27" fmla="*/ 3505813 h 135659"/>
              <a:gd name="T28" fmla="*/ 1961022 w 123892"/>
              <a:gd name="T29" fmla="*/ 4384558 h 135659"/>
              <a:gd name="T30" fmla="*/ 2398712 w 123892"/>
              <a:gd name="T31" fmla="*/ 4839988 h 135659"/>
              <a:gd name="T32" fmla="*/ 2330196 w 123892"/>
              <a:gd name="T33" fmla="*/ 5505452 h 135659"/>
              <a:gd name="T34" fmla="*/ 2848856 w 123892"/>
              <a:gd name="T35" fmla="*/ 5895970 h 135659"/>
              <a:gd name="T36" fmla="*/ 2700432 w 123892"/>
              <a:gd name="T37" fmla="*/ 6467603 h 135659"/>
              <a:gd name="T38" fmla="*/ 3239049 w 123892"/>
              <a:gd name="T39" fmla="*/ 7107186 h 135659"/>
              <a:gd name="T40" fmla="*/ 3246670 w 123892"/>
              <a:gd name="T41" fmla="*/ 7106924 h 135659"/>
              <a:gd name="T42" fmla="*/ 4537701 w 123892"/>
              <a:gd name="T43" fmla="*/ 6637243 h 135659"/>
              <a:gd name="T44" fmla="*/ 4753148 w 123892"/>
              <a:gd name="T45" fmla="*/ 6271872 h 135659"/>
              <a:gd name="T46" fmla="*/ 4703568 w 123892"/>
              <a:gd name="T47" fmla="*/ 5632551 h 135659"/>
              <a:gd name="T48" fmla="*/ 4315143 w 123892"/>
              <a:gd name="T49" fmla="*/ 5224849 h 135659"/>
              <a:gd name="T50" fmla="*/ 3886568 w 123892"/>
              <a:gd name="T51" fmla="*/ 5023826 h 135659"/>
              <a:gd name="T52" fmla="*/ 3662439 w 123892"/>
              <a:gd name="T53" fmla="*/ 5045411 h 135659"/>
              <a:gd name="T54" fmla="*/ 3390223 w 123892"/>
              <a:gd name="T55" fmla="*/ 5089262 h 135659"/>
              <a:gd name="T56" fmla="*/ 3246670 w 123892"/>
              <a:gd name="T57" fmla="*/ 4849733 h 135659"/>
              <a:gd name="T58" fmla="*/ 3439724 w 123892"/>
              <a:gd name="T59" fmla="*/ 4366955 h 135659"/>
              <a:gd name="T60" fmla="*/ 3390262 w 123892"/>
              <a:gd name="T61" fmla="*/ 3884177 h 135659"/>
              <a:gd name="T62" fmla="*/ 3501443 w 123892"/>
              <a:gd name="T63" fmla="*/ 3453632 h 135659"/>
              <a:gd name="T64" fmla="*/ 3290160 w 123892"/>
              <a:gd name="T65" fmla="*/ 2814311 h 135659"/>
              <a:gd name="T66" fmla="*/ 3390262 w 123892"/>
              <a:gd name="T67" fmla="*/ 2214126 h 135659"/>
              <a:gd name="T68" fmla="*/ 3036999 w 123892"/>
              <a:gd name="T69" fmla="*/ 1653024 h 135659"/>
              <a:gd name="T70" fmla="*/ 3008359 w 123892"/>
              <a:gd name="T71" fmla="*/ 1065936 h 135659"/>
              <a:gd name="T72" fmla="*/ 2876513 w 123892"/>
              <a:gd name="T73" fmla="*/ 204794 h 135659"/>
              <a:gd name="T74" fmla="*/ 1520031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162" name="Google Shape;162;p28"/>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163" name="Google Shape;163;p28"/>
          <p:cNvSpPr txBox="1">
            <a:spLocks noGrp="1"/>
          </p:cNvSpPr>
          <p:nvPr>
            <p:ph type="title" idx="2"/>
          </p:nvPr>
        </p:nvSpPr>
        <p:spPr>
          <a:xfrm>
            <a:off x="4559800" y="4183100"/>
            <a:ext cx="3072400" cy="874000"/>
          </a:xfrm>
          <a:prstGeom prst="rect">
            <a:avLst/>
          </a:prstGeom>
        </p:spPr>
        <p:txBody>
          <a:bodyPr spcFirstLastPara="1" anchor="b">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64" name="Google Shape;164;p28"/>
          <p:cNvSpPr txBox="1">
            <a:spLocks noGrp="1"/>
          </p:cNvSpPr>
          <p:nvPr>
            <p:ph type="subTitle" idx="1"/>
          </p:nvPr>
        </p:nvSpPr>
        <p:spPr>
          <a:xfrm>
            <a:off x="4559801" y="4970467"/>
            <a:ext cx="3072400" cy="994000"/>
          </a:xfrm>
          <a:prstGeom prst="rect">
            <a:avLst/>
          </a:prstGeom>
        </p:spPr>
        <p:txBody>
          <a:bodyPr spcFirstLastPara="1">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65" name="Google Shape;165;p28"/>
          <p:cNvSpPr txBox="1">
            <a:spLocks noGrp="1"/>
          </p:cNvSpPr>
          <p:nvPr>
            <p:ph type="title" idx="3"/>
          </p:nvPr>
        </p:nvSpPr>
        <p:spPr>
          <a:xfrm>
            <a:off x="8016316" y="4183100"/>
            <a:ext cx="3072400" cy="874000"/>
          </a:xfrm>
          <a:prstGeom prst="rect">
            <a:avLst/>
          </a:prstGeom>
        </p:spPr>
        <p:txBody>
          <a:bodyPr spcFirstLastPara="1" anchor="b">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66" name="Google Shape;166;p28"/>
          <p:cNvSpPr txBox="1">
            <a:spLocks noGrp="1"/>
          </p:cNvSpPr>
          <p:nvPr>
            <p:ph type="subTitle" idx="4"/>
          </p:nvPr>
        </p:nvSpPr>
        <p:spPr>
          <a:xfrm>
            <a:off x="8016303" y="4970467"/>
            <a:ext cx="3072400" cy="994000"/>
          </a:xfrm>
          <a:prstGeom prst="rect">
            <a:avLst/>
          </a:prstGeom>
        </p:spPr>
        <p:txBody>
          <a:bodyPr spcFirstLastPara="1">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67" name="Google Shape;167;p28"/>
          <p:cNvSpPr txBox="1">
            <a:spLocks noGrp="1"/>
          </p:cNvSpPr>
          <p:nvPr>
            <p:ph type="title" idx="5"/>
          </p:nvPr>
        </p:nvSpPr>
        <p:spPr>
          <a:xfrm>
            <a:off x="1103284" y="4183100"/>
            <a:ext cx="3072400" cy="874000"/>
          </a:xfrm>
          <a:prstGeom prst="rect">
            <a:avLst/>
          </a:prstGeom>
        </p:spPr>
        <p:txBody>
          <a:bodyPr spcFirstLastPara="1" anchor="b">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68" name="Google Shape;168;p28"/>
          <p:cNvSpPr txBox="1">
            <a:spLocks noGrp="1"/>
          </p:cNvSpPr>
          <p:nvPr>
            <p:ph type="subTitle" idx="6"/>
          </p:nvPr>
        </p:nvSpPr>
        <p:spPr>
          <a:xfrm>
            <a:off x="1103300" y="4970467"/>
            <a:ext cx="3072400" cy="994000"/>
          </a:xfrm>
          <a:prstGeom prst="rect">
            <a:avLst/>
          </a:prstGeom>
        </p:spPr>
        <p:txBody>
          <a:bodyPr spcFirstLastPara="1">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69" name="Google Shape;169;p28"/>
          <p:cNvSpPr txBox="1">
            <a:spLocks noGrp="1"/>
          </p:cNvSpPr>
          <p:nvPr>
            <p:ph type="title" idx="7"/>
          </p:nvPr>
        </p:nvSpPr>
        <p:spPr>
          <a:xfrm>
            <a:off x="4559800" y="2069467"/>
            <a:ext cx="3072400" cy="874000"/>
          </a:xfrm>
          <a:prstGeom prst="rect">
            <a:avLst/>
          </a:prstGeom>
        </p:spPr>
        <p:txBody>
          <a:bodyPr spcFirstLastPara="1" anchor="b">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70" name="Google Shape;170;p28"/>
          <p:cNvSpPr txBox="1">
            <a:spLocks noGrp="1"/>
          </p:cNvSpPr>
          <p:nvPr>
            <p:ph type="subTitle" idx="8"/>
          </p:nvPr>
        </p:nvSpPr>
        <p:spPr>
          <a:xfrm>
            <a:off x="4559801" y="2856833"/>
            <a:ext cx="3072400" cy="994000"/>
          </a:xfrm>
          <a:prstGeom prst="rect">
            <a:avLst/>
          </a:prstGeom>
        </p:spPr>
        <p:txBody>
          <a:bodyPr spcFirstLastPara="1">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71" name="Google Shape;171;p28"/>
          <p:cNvSpPr txBox="1">
            <a:spLocks noGrp="1"/>
          </p:cNvSpPr>
          <p:nvPr>
            <p:ph type="title" idx="9"/>
          </p:nvPr>
        </p:nvSpPr>
        <p:spPr>
          <a:xfrm>
            <a:off x="8016316" y="2069467"/>
            <a:ext cx="3072400" cy="874000"/>
          </a:xfrm>
          <a:prstGeom prst="rect">
            <a:avLst/>
          </a:prstGeom>
        </p:spPr>
        <p:txBody>
          <a:bodyPr spcFirstLastPara="1" anchor="b">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72" name="Google Shape;172;p28"/>
          <p:cNvSpPr txBox="1">
            <a:spLocks noGrp="1"/>
          </p:cNvSpPr>
          <p:nvPr>
            <p:ph type="subTitle" idx="13"/>
          </p:nvPr>
        </p:nvSpPr>
        <p:spPr>
          <a:xfrm>
            <a:off x="8016303" y="2856833"/>
            <a:ext cx="3072400" cy="994000"/>
          </a:xfrm>
          <a:prstGeom prst="rect">
            <a:avLst/>
          </a:prstGeom>
        </p:spPr>
        <p:txBody>
          <a:bodyPr spcFirstLastPara="1">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73" name="Google Shape;173;p28"/>
          <p:cNvSpPr txBox="1">
            <a:spLocks noGrp="1"/>
          </p:cNvSpPr>
          <p:nvPr>
            <p:ph type="title" idx="14"/>
          </p:nvPr>
        </p:nvSpPr>
        <p:spPr>
          <a:xfrm>
            <a:off x="1103284" y="2069467"/>
            <a:ext cx="3072400" cy="874000"/>
          </a:xfrm>
          <a:prstGeom prst="rect">
            <a:avLst/>
          </a:prstGeom>
        </p:spPr>
        <p:txBody>
          <a:bodyPr spcFirstLastPara="1" anchor="b">
            <a:noAutofit/>
          </a:bodyPr>
          <a:lstStyle>
            <a:lvl1pPr lvl="0" algn="ctr" rtl="0">
              <a:spcBef>
                <a:spcPts val="0"/>
              </a:spcBef>
              <a:spcAft>
                <a:spcPts val="0"/>
              </a:spcAft>
              <a:buSzPts val="2400"/>
              <a:buNone/>
              <a:defRPr sz="2400"/>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174" name="Google Shape;174;p28"/>
          <p:cNvSpPr txBox="1">
            <a:spLocks noGrp="1"/>
          </p:cNvSpPr>
          <p:nvPr>
            <p:ph type="subTitle" idx="15"/>
          </p:nvPr>
        </p:nvSpPr>
        <p:spPr>
          <a:xfrm>
            <a:off x="1103300" y="2856833"/>
            <a:ext cx="3072400" cy="994000"/>
          </a:xfrm>
          <a:prstGeom prst="rect">
            <a:avLst/>
          </a:prstGeom>
        </p:spPr>
        <p:txBody>
          <a:bodyPr spcFirstLastPara="1">
            <a:noAutofit/>
          </a:bodyPr>
          <a:lstStyle>
            <a:lvl1pPr lvl="0" algn="ctr" rtl="0">
              <a:lnSpc>
                <a:spcPct val="100000"/>
              </a:lnSpc>
              <a:spcBef>
                <a:spcPts val="0"/>
              </a:spcBef>
              <a:spcAft>
                <a:spcPts val="0"/>
              </a:spcAft>
              <a:buSzPts val="1800"/>
              <a:buNone/>
              <a:defRPr/>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Tree>
    <p:extLst>
      <p:ext uri="{BB962C8B-B14F-4D97-AF65-F5344CB8AC3E}">
        <p14:creationId xmlns:p14="http://schemas.microsoft.com/office/powerpoint/2010/main" val="242583920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Title + Text">
  <p:cSld name="Title + Text">
    <p:bg>
      <p:bgPr>
        <a:solidFill>
          <a:schemeClr val="accent2"/>
        </a:solidFill>
        <a:effectLst/>
      </p:bgPr>
    </p:bg>
    <p:spTree>
      <p:nvGrpSpPr>
        <p:cNvPr id="1" name="Shape 175"/>
        <p:cNvGrpSpPr/>
        <p:nvPr/>
      </p:nvGrpSpPr>
      <p:grpSpPr>
        <a:xfrm>
          <a:off x="0" y="0"/>
          <a:ext cx="0" cy="0"/>
          <a:chOff x="0" y="0"/>
          <a:chExt cx="0" cy="0"/>
        </a:xfrm>
      </p:grpSpPr>
      <p:sp>
        <p:nvSpPr>
          <p:cNvPr id="5" name="Google Shape;179;p29">
            <a:extLst>
              <a:ext uri="{FF2B5EF4-FFF2-40B4-BE49-F238E27FC236}">
                <a16:creationId xmlns:a16="http://schemas.microsoft.com/office/drawing/2014/main" id="{8FD16791-5998-F646-921D-2796D3D4D52F}"/>
              </a:ext>
            </a:extLst>
          </p:cNvPr>
          <p:cNvSpPr/>
          <p:nvPr/>
        </p:nvSpPr>
        <p:spPr>
          <a:xfrm rot="12169021">
            <a:off x="9321801" y="-560388"/>
            <a:ext cx="6618817" cy="7248526"/>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6"/>
          </a:solidFill>
          <a:ln>
            <a:noFill/>
          </a:ln>
        </p:spPr>
        <p:txBody>
          <a:bodyPr spcFirstLastPara="1" lIns="91425" tIns="91425" rIns="91425" bIns="91425" anchor="ctr"/>
          <a:lstStyle/>
          <a:p>
            <a:pPr>
              <a:spcBef>
                <a:spcPts val="0"/>
              </a:spcBef>
              <a:spcAft>
                <a:spcPts val="0"/>
              </a:spcAft>
              <a:defRPr/>
            </a:pPr>
            <a:endParaRPr/>
          </a:p>
        </p:txBody>
      </p:sp>
      <p:sp>
        <p:nvSpPr>
          <p:cNvPr id="176" name="Google Shape;176;p29"/>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177" name="Google Shape;177;p29"/>
          <p:cNvSpPr txBox="1">
            <a:spLocks noGrp="1"/>
          </p:cNvSpPr>
          <p:nvPr>
            <p:ph type="title" idx="2"/>
          </p:nvPr>
        </p:nvSpPr>
        <p:spPr>
          <a:xfrm>
            <a:off x="6701633" y="3103400"/>
            <a:ext cx="4183600" cy="763600"/>
          </a:xfrm>
          <a:prstGeom prst="rect">
            <a:avLst/>
          </a:prstGeom>
        </p:spPr>
        <p:txBody>
          <a:bodyPr spcFirstLastPara="1" anchor="b">
            <a:noAutofit/>
          </a:bodyPr>
          <a:lstStyle>
            <a:lvl1pPr lvl="0" rtl="0">
              <a:spcBef>
                <a:spcPts val="0"/>
              </a:spcBef>
              <a:spcAft>
                <a:spcPts val="0"/>
              </a:spcAft>
              <a:buClr>
                <a:schemeClr val="dk2"/>
              </a:buClr>
              <a:buSzPts val="2400"/>
              <a:buNone/>
              <a:defRPr sz="2400">
                <a:solidFill>
                  <a:schemeClr val="dk2"/>
                </a:solidFill>
              </a:defRPr>
            </a:lvl1pPr>
            <a:lvl2pPr lvl="1" rtl="0">
              <a:spcBef>
                <a:spcPts val="0"/>
              </a:spcBef>
              <a:spcAft>
                <a:spcPts val="0"/>
              </a:spcAft>
              <a:buClr>
                <a:schemeClr val="dk2"/>
              </a:buClr>
              <a:buSzPts val="2400"/>
              <a:buNone/>
              <a:defRPr sz="2400">
                <a:solidFill>
                  <a:schemeClr val="dk2"/>
                </a:solidFill>
              </a:defRPr>
            </a:lvl2pPr>
            <a:lvl3pPr lvl="2" rtl="0">
              <a:spcBef>
                <a:spcPts val="0"/>
              </a:spcBef>
              <a:spcAft>
                <a:spcPts val="0"/>
              </a:spcAft>
              <a:buClr>
                <a:schemeClr val="dk2"/>
              </a:buClr>
              <a:buSzPts val="2400"/>
              <a:buNone/>
              <a:defRPr sz="2400">
                <a:solidFill>
                  <a:schemeClr val="dk2"/>
                </a:solidFill>
              </a:defRPr>
            </a:lvl3pPr>
            <a:lvl4pPr lvl="3" rtl="0">
              <a:spcBef>
                <a:spcPts val="0"/>
              </a:spcBef>
              <a:spcAft>
                <a:spcPts val="0"/>
              </a:spcAft>
              <a:buClr>
                <a:schemeClr val="dk2"/>
              </a:buClr>
              <a:buSzPts val="2400"/>
              <a:buNone/>
              <a:defRPr sz="2400">
                <a:solidFill>
                  <a:schemeClr val="dk2"/>
                </a:solidFill>
              </a:defRPr>
            </a:lvl4pPr>
            <a:lvl5pPr lvl="4" rtl="0">
              <a:spcBef>
                <a:spcPts val="0"/>
              </a:spcBef>
              <a:spcAft>
                <a:spcPts val="0"/>
              </a:spcAft>
              <a:buClr>
                <a:schemeClr val="dk2"/>
              </a:buClr>
              <a:buSzPts val="2400"/>
              <a:buNone/>
              <a:defRPr sz="2400">
                <a:solidFill>
                  <a:schemeClr val="dk2"/>
                </a:solidFill>
              </a:defRPr>
            </a:lvl5pPr>
            <a:lvl6pPr lvl="5" rtl="0">
              <a:spcBef>
                <a:spcPts val="0"/>
              </a:spcBef>
              <a:spcAft>
                <a:spcPts val="0"/>
              </a:spcAft>
              <a:buClr>
                <a:schemeClr val="dk2"/>
              </a:buClr>
              <a:buSzPts val="2400"/>
              <a:buNone/>
              <a:defRPr sz="2400">
                <a:solidFill>
                  <a:schemeClr val="dk2"/>
                </a:solidFill>
              </a:defRPr>
            </a:lvl6pPr>
            <a:lvl7pPr lvl="6" rtl="0">
              <a:spcBef>
                <a:spcPts val="0"/>
              </a:spcBef>
              <a:spcAft>
                <a:spcPts val="0"/>
              </a:spcAft>
              <a:buClr>
                <a:schemeClr val="dk2"/>
              </a:buClr>
              <a:buSzPts val="2400"/>
              <a:buNone/>
              <a:defRPr sz="2400">
                <a:solidFill>
                  <a:schemeClr val="dk2"/>
                </a:solidFill>
              </a:defRPr>
            </a:lvl7pPr>
            <a:lvl8pPr lvl="7" rtl="0">
              <a:spcBef>
                <a:spcPts val="0"/>
              </a:spcBef>
              <a:spcAft>
                <a:spcPts val="0"/>
              </a:spcAft>
              <a:buClr>
                <a:schemeClr val="dk2"/>
              </a:buClr>
              <a:buSzPts val="2400"/>
              <a:buNone/>
              <a:defRPr sz="2400">
                <a:solidFill>
                  <a:schemeClr val="dk2"/>
                </a:solidFill>
              </a:defRPr>
            </a:lvl8pPr>
            <a:lvl9pPr lvl="8" rtl="0">
              <a:spcBef>
                <a:spcPts val="0"/>
              </a:spcBef>
              <a:spcAft>
                <a:spcPts val="0"/>
              </a:spcAft>
              <a:buClr>
                <a:schemeClr val="dk2"/>
              </a:buClr>
              <a:buSzPts val="2400"/>
              <a:buNone/>
              <a:defRPr sz="2400">
                <a:solidFill>
                  <a:schemeClr val="dk2"/>
                </a:solidFill>
              </a:defRPr>
            </a:lvl9pPr>
          </a:lstStyle>
          <a:p>
            <a:endParaRPr/>
          </a:p>
        </p:txBody>
      </p:sp>
      <p:sp>
        <p:nvSpPr>
          <p:cNvPr id="178" name="Google Shape;178;p29"/>
          <p:cNvSpPr txBox="1">
            <a:spLocks noGrp="1"/>
          </p:cNvSpPr>
          <p:nvPr>
            <p:ph type="subTitle" idx="1"/>
          </p:nvPr>
        </p:nvSpPr>
        <p:spPr>
          <a:xfrm>
            <a:off x="6701600" y="3745499"/>
            <a:ext cx="4183600" cy="1637200"/>
          </a:xfrm>
          <a:prstGeom prst="rect">
            <a:avLst/>
          </a:prstGeom>
        </p:spPr>
        <p:txBody>
          <a:bodyPr spcFirstLastPara="1">
            <a:noAutofit/>
          </a:bodyPr>
          <a:lstStyle>
            <a:lvl1pPr lvl="0" rtl="0">
              <a:lnSpc>
                <a:spcPct val="100000"/>
              </a:lnSpc>
              <a:spcBef>
                <a:spcPts val="0"/>
              </a:spcBef>
              <a:spcAft>
                <a:spcPts val="0"/>
              </a:spcAft>
              <a:buClr>
                <a:schemeClr val="dk2"/>
              </a:buClr>
              <a:buSzPts val="1800"/>
              <a:buNone/>
              <a:defRPr>
                <a:solidFill>
                  <a:schemeClr val="dk2"/>
                </a:solidFill>
              </a:defRPr>
            </a:lvl1pPr>
            <a:lvl2pPr lvl="1" rtl="0">
              <a:lnSpc>
                <a:spcPct val="100000"/>
              </a:lnSpc>
              <a:spcBef>
                <a:spcPts val="0"/>
              </a:spcBef>
              <a:spcAft>
                <a:spcPts val="0"/>
              </a:spcAft>
              <a:buClr>
                <a:schemeClr val="dk2"/>
              </a:buClr>
              <a:buSzPts val="2100"/>
              <a:buNone/>
              <a:defRPr sz="2100">
                <a:solidFill>
                  <a:schemeClr val="dk2"/>
                </a:solidFill>
              </a:defRPr>
            </a:lvl2pPr>
            <a:lvl3pPr lvl="2" rtl="0">
              <a:lnSpc>
                <a:spcPct val="100000"/>
              </a:lnSpc>
              <a:spcBef>
                <a:spcPts val="0"/>
              </a:spcBef>
              <a:spcAft>
                <a:spcPts val="0"/>
              </a:spcAft>
              <a:buClr>
                <a:schemeClr val="dk2"/>
              </a:buClr>
              <a:buSzPts val="2100"/>
              <a:buNone/>
              <a:defRPr sz="2100">
                <a:solidFill>
                  <a:schemeClr val="dk2"/>
                </a:solidFill>
              </a:defRPr>
            </a:lvl3pPr>
            <a:lvl4pPr lvl="3" rtl="0">
              <a:lnSpc>
                <a:spcPct val="100000"/>
              </a:lnSpc>
              <a:spcBef>
                <a:spcPts val="0"/>
              </a:spcBef>
              <a:spcAft>
                <a:spcPts val="0"/>
              </a:spcAft>
              <a:buClr>
                <a:schemeClr val="dk2"/>
              </a:buClr>
              <a:buSzPts val="2100"/>
              <a:buNone/>
              <a:defRPr sz="2100">
                <a:solidFill>
                  <a:schemeClr val="dk2"/>
                </a:solidFill>
              </a:defRPr>
            </a:lvl4pPr>
            <a:lvl5pPr lvl="4" rtl="0">
              <a:lnSpc>
                <a:spcPct val="100000"/>
              </a:lnSpc>
              <a:spcBef>
                <a:spcPts val="0"/>
              </a:spcBef>
              <a:spcAft>
                <a:spcPts val="0"/>
              </a:spcAft>
              <a:buClr>
                <a:schemeClr val="dk2"/>
              </a:buClr>
              <a:buSzPts val="2100"/>
              <a:buNone/>
              <a:defRPr sz="2100">
                <a:solidFill>
                  <a:schemeClr val="dk2"/>
                </a:solidFill>
              </a:defRPr>
            </a:lvl5pPr>
            <a:lvl6pPr lvl="5" rtl="0">
              <a:lnSpc>
                <a:spcPct val="100000"/>
              </a:lnSpc>
              <a:spcBef>
                <a:spcPts val="0"/>
              </a:spcBef>
              <a:spcAft>
                <a:spcPts val="0"/>
              </a:spcAft>
              <a:buClr>
                <a:schemeClr val="dk2"/>
              </a:buClr>
              <a:buSzPts val="2100"/>
              <a:buNone/>
              <a:defRPr sz="2100">
                <a:solidFill>
                  <a:schemeClr val="dk2"/>
                </a:solidFill>
              </a:defRPr>
            </a:lvl6pPr>
            <a:lvl7pPr lvl="6" rtl="0">
              <a:lnSpc>
                <a:spcPct val="100000"/>
              </a:lnSpc>
              <a:spcBef>
                <a:spcPts val="0"/>
              </a:spcBef>
              <a:spcAft>
                <a:spcPts val="0"/>
              </a:spcAft>
              <a:buClr>
                <a:schemeClr val="dk2"/>
              </a:buClr>
              <a:buSzPts val="2100"/>
              <a:buNone/>
              <a:defRPr sz="2100">
                <a:solidFill>
                  <a:schemeClr val="dk2"/>
                </a:solidFill>
              </a:defRPr>
            </a:lvl7pPr>
            <a:lvl8pPr lvl="7" rtl="0">
              <a:lnSpc>
                <a:spcPct val="100000"/>
              </a:lnSpc>
              <a:spcBef>
                <a:spcPts val="0"/>
              </a:spcBef>
              <a:spcAft>
                <a:spcPts val="0"/>
              </a:spcAft>
              <a:buClr>
                <a:schemeClr val="dk2"/>
              </a:buClr>
              <a:buSzPts val="2100"/>
              <a:buNone/>
              <a:defRPr sz="2100">
                <a:solidFill>
                  <a:schemeClr val="dk2"/>
                </a:solidFill>
              </a:defRPr>
            </a:lvl8pPr>
            <a:lvl9pPr lvl="8" rtl="0">
              <a:lnSpc>
                <a:spcPct val="100000"/>
              </a:lnSpc>
              <a:spcBef>
                <a:spcPts val="0"/>
              </a:spcBef>
              <a:spcAft>
                <a:spcPts val="0"/>
              </a:spcAft>
              <a:buClr>
                <a:schemeClr val="dk2"/>
              </a:buClr>
              <a:buSzPts val="2100"/>
              <a:buNone/>
              <a:defRPr sz="2100">
                <a:solidFill>
                  <a:schemeClr val="dk2"/>
                </a:solidFill>
              </a:defRPr>
            </a:lvl9pPr>
          </a:lstStyle>
          <a:p>
            <a:endParaRPr/>
          </a:p>
        </p:txBody>
      </p:sp>
    </p:spTree>
    <p:extLst>
      <p:ext uri="{BB962C8B-B14F-4D97-AF65-F5344CB8AC3E}">
        <p14:creationId xmlns:p14="http://schemas.microsoft.com/office/powerpoint/2010/main" val="2726814221"/>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matchingName="Title + Text 2">
  <p:cSld name="Title + Text 2">
    <p:bg>
      <p:bgPr>
        <a:solidFill>
          <a:srgbClr val="01686D"/>
        </a:solidFill>
        <a:effectLst/>
      </p:bgPr>
    </p:bg>
    <p:spTree>
      <p:nvGrpSpPr>
        <p:cNvPr id="1" name="Shape 185"/>
        <p:cNvGrpSpPr/>
        <p:nvPr/>
      </p:nvGrpSpPr>
      <p:grpSpPr>
        <a:xfrm>
          <a:off x="0" y="0"/>
          <a:ext cx="0" cy="0"/>
          <a:chOff x="0" y="0"/>
          <a:chExt cx="0" cy="0"/>
        </a:xfrm>
      </p:grpSpPr>
      <p:sp>
        <p:nvSpPr>
          <p:cNvPr id="5" name="Google Shape;186;p31">
            <a:extLst>
              <a:ext uri="{FF2B5EF4-FFF2-40B4-BE49-F238E27FC236}">
                <a16:creationId xmlns:a16="http://schemas.microsoft.com/office/drawing/2014/main" id="{22305972-489E-F246-A6A6-B2921844DCB9}"/>
              </a:ext>
            </a:extLst>
          </p:cNvPr>
          <p:cNvSpPr/>
          <p:nvPr/>
        </p:nvSpPr>
        <p:spPr>
          <a:xfrm rot="327066">
            <a:off x="-1500718" y="-504825"/>
            <a:ext cx="8528051" cy="8643938"/>
          </a:xfrm>
          <a:custGeom>
            <a:avLst/>
            <a:gdLst/>
            <a:ahLst/>
            <a:cxnLst/>
            <a:rect l="l" t="t"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accent6"/>
          </a:solidFill>
          <a:ln>
            <a:noFill/>
          </a:ln>
        </p:spPr>
        <p:txBody>
          <a:bodyPr spcFirstLastPara="1" lIns="91425" tIns="91425" rIns="91425" bIns="91425" anchor="ctr"/>
          <a:lstStyle/>
          <a:p>
            <a:pPr>
              <a:spcBef>
                <a:spcPts val="0"/>
              </a:spcBef>
              <a:spcAft>
                <a:spcPts val="0"/>
              </a:spcAft>
              <a:defRPr/>
            </a:pPr>
            <a:endParaRPr/>
          </a:p>
        </p:txBody>
      </p:sp>
      <p:sp>
        <p:nvSpPr>
          <p:cNvPr id="187" name="Google Shape;187;p31"/>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188" name="Google Shape;188;p31"/>
          <p:cNvSpPr txBox="1">
            <a:spLocks noGrp="1"/>
          </p:cNvSpPr>
          <p:nvPr>
            <p:ph type="title" idx="2"/>
          </p:nvPr>
        </p:nvSpPr>
        <p:spPr>
          <a:xfrm>
            <a:off x="6701633" y="3103400"/>
            <a:ext cx="4183600" cy="763600"/>
          </a:xfrm>
          <a:prstGeom prst="rect">
            <a:avLst/>
          </a:prstGeom>
        </p:spPr>
        <p:txBody>
          <a:bodyPr spcFirstLastPara="1" anchor="b">
            <a:noAutofit/>
          </a:bodyPr>
          <a:lstStyle>
            <a:lvl1pPr lvl="0" rtl="0">
              <a:spcBef>
                <a:spcPts val="0"/>
              </a:spcBef>
              <a:spcAft>
                <a:spcPts val="0"/>
              </a:spcAft>
              <a:buClr>
                <a:schemeClr val="dk2"/>
              </a:buClr>
              <a:buSzPts val="2400"/>
              <a:buNone/>
              <a:defRPr sz="2400">
                <a:solidFill>
                  <a:schemeClr val="dk2"/>
                </a:solidFill>
              </a:defRPr>
            </a:lvl1pPr>
            <a:lvl2pPr lvl="1" rtl="0">
              <a:spcBef>
                <a:spcPts val="0"/>
              </a:spcBef>
              <a:spcAft>
                <a:spcPts val="0"/>
              </a:spcAft>
              <a:buClr>
                <a:schemeClr val="dk2"/>
              </a:buClr>
              <a:buSzPts val="2400"/>
              <a:buNone/>
              <a:defRPr sz="2400">
                <a:solidFill>
                  <a:schemeClr val="dk2"/>
                </a:solidFill>
              </a:defRPr>
            </a:lvl2pPr>
            <a:lvl3pPr lvl="2" rtl="0">
              <a:spcBef>
                <a:spcPts val="0"/>
              </a:spcBef>
              <a:spcAft>
                <a:spcPts val="0"/>
              </a:spcAft>
              <a:buClr>
                <a:schemeClr val="dk2"/>
              </a:buClr>
              <a:buSzPts val="2400"/>
              <a:buNone/>
              <a:defRPr sz="2400">
                <a:solidFill>
                  <a:schemeClr val="dk2"/>
                </a:solidFill>
              </a:defRPr>
            </a:lvl3pPr>
            <a:lvl4pPr lvl="3" rtl="0">
              <a:spcBef>
                <a:spcPts val="0"/>
              </a:spcBef>
              <a:spcAft>
                <a:spcPts val="0"/>
              </a:spcAft>
              <a:buClr>
                <a:schemeClr val="dk2"/>
              </a:buClr>
              <a:buSzPts val="2400"/>
              <a:buNone/>
              <a:defRPr sz="2400">
                <a:solidFill>
                  <a:schemeClr val="dk2"/>
                </a:solidFill>
              </a:defRPr>
            </a:lvl4pPr>
            <a:lvl5pPr lvl="4" rtl="0">
              <a:spcBef>
                <a:spcPts val="0"/>
              </a:spcBef>
              <a:spcAft>
                <a:spcPts val="0"/>
              </a:spcAft>
              <a:buClr>
                <a:schemeClr val="dk2"/>
              </a:buClr>
              <a:buSzPts val="2400"/>
              <a:buNone/>
              <a:defRPr sz="2400">
                <a:solidFill>
                  <a:schemeClr val="dk2"/>
                </a:solidFill>
              </a:defRPr>
            </a:lvl5pPr>
            <a:lvl6pPr lvl="5" rtl="0">
              <a:spcBef>
                <a:spcPts val="0"/>
              </a:spcBef>
              <a:spcAft>
                <a:spcPts val="0"/>
              </a:spcAft>
              <a:buClr>
                <a:schemeClr val="dk2"/>
              </a:buClr>
              <a:buSzPts val="2400"/>
              <a:buNone/>
              <a:defRPr sz="2400">
                <a:solidFill>
                  <a:schemeClr val="dk2"/>
                </a:solidFill>
              </a:defRPr>
            </a:lvl6pPr>
            <a:lvl7pPr lvl="6" rtl="0">
              <a:spcBef>
                <a:spcPts val="0"/>
              </a:spcBef>
              <a:spcAft>
                <a:spcPts val="0"/>
              </a:spcAft>
              <a:buClr>
                <a:schemeClr val="dk2"/>
              </a:buClr>
              <a:buSzPts val="2400"/>
              <a:buNone/>
              <a:defRPr sz="2400">
                <a:solidFill>
                  <a:schemeClr val="dk2"/>
                </a:solidFill>
              </a:defRPr>
            </a:lvl7pPr>
            <a:lvl8pPr lvl="7" rtl="0">
              <a:spcBef>
                <a:spcPts val="0"/>
              </a:spcBef>
              <a:spcAft>
                <a:spcPts val="0"/>
              </a:spcAft>
              <a:buClr>
                <a:schemeClr val="dk2"/>
              </a:buClr>
              <a:buSzPts val="2400"/>
              <a:buNone/>
              <a:defRPr sz="2400">
                <a:solidFill>
                  <a:schemeClr val="dk2"/>
                </a:solidFill>
              </a:defRPr>
            </a:lvl8pPr>
            <a:lvl9pPr lvl="8" rtl="0">
              <a:spcBef>
                <a:spcPts val="0"/>
              </a:spcBef>
              <a:spcAft>
                <a:spcPts val="0"/>
              </a:spcAft>
              <a:buClr>
                <a:schemeClr val="dk2"/>
              </a:buClr>
              <a:buSzPts val="2400"/>
              <a:buNone/>
              <a:defRPr sz="2400">
                <a:solidFill>
                  <a:schemeClr val="dk2"/>
                </a:solidFill>
              </a:defRPr>
            </a:lvl9pPr>
          </a:lstStyle>
          <a:p>
            <a:endParaRPr/>
          </a:p>
        </p:txBody>
      </p:sp>
      <p:sp>
        <p:nvSpPr>
          <p:cNvPr id="189" name="Google Shape;189;p31"/>
          <p:cNvSpPr txBox="1">
            <a:spLocks noGrp="1"/>
          </p:cNvSpPr>
          <p:nvPr>
            <p:ph type="subTitle" idx="1"/>
          </p:nvPr>
        </p:nvSpPr>
        <p:spPr>
          <a:xfrm>
            <a:off x="6701600" y="3745499"/>
            <a:ext cx="4183600" cy="1637200"/>
          </a:xfrm>
          <a:prstGeom prst="rect">
            <a:avLst/>
          </a:prstGeom>
        </p:spPr>
        <p:txBody>
          <a:bodyPr spcFirstLastPara="1">
            <a:noAutofit/>
          </a:bodyPr>
          <a:lstStyle>
            <a:lvl1pPr lvl="0" rtl="0">
              <a:lnSpc>
                <a:spcPct val="100000"/>
              </a:lnSpc>
              <a:spcBef>
                <a:spcPts val="0"/>
              </a:spcBef>
              <a:spcAft>
                <a:spcPts val="0"/>
              </a:spcAft>
              <a:buClr>
                <a:schemeClr val="dk2"/>
              </a:buClr>
              <a:buSzPts val="1800"/>
              <a:buNone/>
              <a:defRPr>
                <a:solidFill>
                  <a:schemeClr val="dk2"/>
                </a:solidFill>
              </a:defRPr>
            </a:lvl1pPr>
            <a:lvl2pPr lvl="1" rtl="0">
              <a:lnSpc>
                <a:spcPct val="100000"/>
              </a:lnSpc>
              <a:spcBef>
                <a:spcPts val="0"/>
              </a:spcBef>
              <a:spcAft>
                <a:spcPts val="0"/>
              </a:spcAft>
              <a:buClr>
                <a:schemeClr val="dk2"/>
              </a:buClr>
              <a:buSzPts val="2100"/>
              <a:buNone/>
              <a:defRPr sz="2100">
                <a:solidFill>
                  <a:schemeClr val="dk2"/>
                </a:solidFill>
              </a:defRPr>
            </a:lvl2pPr>
            <a:lvl3pPr lvl="2" rtl="0">
              <a:lnSpc>
                <a:spcPct val="100000"/>
              </a:lnSpc>
              <a:spcBef>
                <a:spcPts val="0"/>
              </a:spcBef>
              <a:spcAft>
                <a:spcPts val="0"/>
              </a:spcAft>
              <a:buClr>
                <a:schemeClr val="dk2"/>
              </a:buClr>
              <a:buSzPts val="2100"/>
              <a:buNone/>
              <a:defRPr sz="2100">
                <a:solidFill>
                  <a:schemeClr val="dk2"/>
                </a:solidFill>
              </a:defRPr>
            </a:lvl3pPr>
            <a:lvl4pPr lvl="3" rtl="0">
              <a:lnSpc>
                <a:spcPct val="100000"/>
              </a:lnSpc>
              <a:spcBef>
                <a:spcPts val="0"/>
              </a:spcBef>
              <a:spcAft>
                <a:spcPts val="0"/>
              </a:spcAft>
              <a:buClr>
                <a:schemeClr val="dk2"/>
              </a:buClr>
              <a:buSzPts val="2100"/>
              <a:buNone/>
              <a:defRPr sz="2100">
                <a:solidFill>
                  <a:schemeClr val="dk2"/>
                </a:solidFill>
              </a:defRPr>
            </a:lvl4pPr>
            <a:lvl5pPr lvl="4" rtl="0">
              <a:lnSpc>
                <a:spcPct val="100000"/>
              </a:lnSpc>
              <a:spcBef>
                <a:spcPts val="0"/>
              </a:spcBef>
              <a:spcAft>
                <a:spcPts val="0"/>
              </a:spcAft>
              <a:buClr>
                <a:schemeClr val="dk2"/>
              </a:buClr>
              <a:buSzPts val="2100"/>
              <a:buNone/>
              <a:defRPr sz="2100">
                <a:solidFill>
                  <a:schemeClr val="dk2"/>
                </a:solidFill>
              </a:defRPr>
            </a:lvl5pPr>
            <a:lvl6pPr lvl="5" rtl="0">
              <a:lnSpc>
                <a:spcPct val="100000"/>
              </a:lnSpc>
              <a:spcBef>
                <a:spcPts val="0"/>
              </a:spcBef>
              <a:spcAft>
                <a:spcPts val="0"/>
              </a:spcAft>
              <a:buClr>
                <a:schemeClr val="dk2"/>
              </a:buClr>
              <a:buSzPts val="2100"/>
              <a:buNone/>
              <a:defRPr sz="2100">
                <a:solidFill>
                  <a:schemeClr val="dk2"/>
                </a:solidFill>
              </a:defRPr>
            </a:lvl6pPr>
            <a:lvl7pPr lvl="6" rtl="0">
              <a:lnSpc>
                <a:spcPct val="100000"/>
              </a:lnSpc>
              <a:spcBef>
                <a:spcPts val="0"/>
              </a:spcBef>
              <a:spcAft>
                <a:spcPts val="0"/>
              </a:spcAft>
              <a:buClr>
                <a:schemeClr val="dk2"/>
              </a:buClr>
              <a:buSzPts val="2100"/>
              <a:buNone/>
              <a:defRPr sz="2100">
                <a:solidFill>
                  <a:schemeClr val="dk2"/>
                </a:solidFill>
              </a:defRPr>
            </a:lvl7pPr>
            <a:lvl8pPr lvl="7" rtl="0">
              <a:lnSpc>
                <a:spcPct val="100000"/>
              </a:lnSpc>
              <a:spcBef>
                <a:spcPts val="0"/>
              </a:spcBef>
              <a:spcAft>
                <a:spcPts val="0"/>
              </a:spcAft>
              <a:buClr>
                <a:schemeClr val="dk2"/>
              </a:buClr>
              <a:buSzPts val="2100"/>
              <a:buNone/>
              <a:defRPr sz="2100">
                <a:solidFill>
                  <a:schemeClr val="dk2"/>
                </a:solidFill>
              </a:defRPr>
            </a:lvl8pPr>
            <a:lvl9pPr lvl="8" rtl="0">
              <a:lnSpc>
                <a:spcPct val="100000"/>
              </a:lnSpc>
              <a:spcBef>
                <a:spcPts val="0"/>
              </a:spcBef>
              <a:spcAft>
                <a:spcPts val="0"/>
              </a:spcAft>
              <a:buClr>
                <a:schemeClr val="dk2"/>
              </a:buClr>
              <a:buSzPts val="2100"/>
              <a:buNone/>
              <a:defRPr sz="2100">
                <a:solidFill>
                  <a:schemeClr val="dk2"/>
                </a:solidFill>
              </a:defRPr>
            </a:lvl9pPr>
          </a:lstStyle>
          <a:p>
            <a:endParaRPr/>
          </a:p>
        </p:txBody>
      </p:sp>
    </p:spTree>
    <p:extLst>
      <p:ext uri="{BB962C8B-B14F-4D97-AF65-F5344CB8AC3E}">
        <p14:creationId xmlns:p14="http://schemas.microsoft.com/office/powerpoint/2010/main" val="35236404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 number">
    <p:bg>
      <p:bgPr>
        <a:solidFill>
          <a:srgbClr val="FAC86A"/>
        </a:solidFill>
        <a:effectLst/>
      </p:bgPr>
    </p:bg>
    <p:spTree>
      <p:nvGrpSpPr>
        <p:cNvPr id="1" name="Shape 55"/>
        <p:cNvGrpSpPr/>
        <p:nvPr/>
      </p:nvGrpSpPr>
      <p:grpSpPr>
        <a:xfrm>
          <a:off x="0" y="0"/>
          <a:ext cx="0" cy="0"/>
          <a:chOff x="0" y="0"/>
          <a:chExt cx="0" cy="0"/>
        </a:xfrm>
      </p:grpSpPr>
      <p:sp>
        <p:nvSpPr>
          <p:cNvPr id="4" name="Google Shape;58;p11">
            <a:extLst>
              <a:ext uri="{FF2B5EF4-FFF2-40B4-BE49-F238E27FC236}">
                <a16:creationId xmlns:a16="http://schemas.microsoft.com/office/drawing/2014/main" id="{7F94C4E8-821F-6F40-98FF-4A92016A5E1C}"/>
              </a:ext>
            </a:extLst>
          </p:cNvPr>
          <p:cNvSpPr>
            <a:spLocks/>
          </p:cNvSpPr>
          <p:nvPr/>
        </p:nvSpPr>
        <p:spPr bwMode="auto">
          <a:xfrm flipH="1">
            <a:off x="6667501" y="1385888"/>
            <a:ext cx="6184900" cy="6267450"/>
          </a:xfrm>
          <a:custGeom>
            <a:avLst/>
            <a:gdLst>
              <a:gd name="T0" fmla="*/ 381259 w 100485"/>
              <a:gd name="T1" fmla="*/ 0 h 101847"/>
              <a:gd name="T2" fmla="*/ 344883 w 100485"/>
              <a:gd name="T3" fmla="*/ 5785 h 101847"/>
              <a:gd name="T4" fmla="*/ 0 w 100485"/>
              <a:gd name="T5" fmla="*/ 5093922 h 101847"/>
              <a:gd name="T6" fmla="*/ 2686494 w 100485"/>
              <a:gd name="T7" fmla="*/ 6267388 h 101847"/>
              <a:gd name="T8" fmla="*/ 2713222 w 100485"/>
              <a:gd name="T9" fmla="*/ 6265727 h 101847"/>
              <a:gd name="T10" fmla="*/ 4638629 w 100485"/>
              <a:gd name="T11" fmla="*/ 5982837 h 101847"/>
              <a:gd name="T12" fmla="*/ 4033341 w 100485"/>
              <a:gd name="T13" fmla="*/ 5170537 h 101847"/>
              <a:gd name="T14" fmla="*/ 3081094 w 100485"/>
              <a:gd name="T15" fmla="*/ 4603465 h 101847"/>
              <a:gd name="T16" fmla="*/ 3230523 w 100485"/>
              <a:gd name="T17" fmla="*/ 3788273 h 101847"/>
              <a:gd name="T18" fmla="*/ 2977689 w 100485"/>
              <a:gd name="T19" fmla="*/ 3423476 h 101847"/>
              <a:gd name="T20" fmla="*/ 2977689 w 100485"/>
              <a:gd name="T21" fmla="*/ 2917696 h 101847"/>
              <a:gd name="T22" fmla="*/ 2811826 w 100485"/>
              <a:gd name="T23" fmla="*/ 2059489 h 101847"/>
              <a:gd name="T24" fmla="*/ 2504935 w 100485"/>
              <a:gd name="T25" fmla="*/ 1783061 h 101847"/>
              <a:gd name="T26" fmla="*/ 2483285 w 100485"/>
              <a:gd name="T27" fmla="*/ 1783614 h 101847"/>
              <a:gd name="T28" fmla="*/ 1963306 w 100485"/>
              <a:gd name="T29" fmla="*/ 1960536 h 101847"/>
              <a:gd name="T30" fmla="*/ 1850992 w 100485"/>
              <a:gd name="T31" fmla="*/ 1906198 h 101847"/>
              <a:gd name="T32" fmla="*/ 1329906 w 100485"/>
              <a:gd name="T33" fmla="*/ 1578693 h 101847"/>
              <a:gd name="T34" fmla="*/ 1253137 w 100485"/>
              <a:gd name="T35" fmla="*/ 1599616 h 101847"/>
              <a:gd name="T36" fmla="*/ 1115202 w 100485"/>
              <a:gd name="T37" fmla="*/ 1326880 h 101847"/>
              <a:gd name="T38" fmla="*/ 735790 w 100485"/>
              <a:gd name="T39" fmla="*/ 864054 h 101847"/>
              <a:gd name="T40" fmla="*/ 381259 w 100485"/>
              <a:gd name="T41" fmla="*/ 0 h 1018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0485" h="101847" extrusionOk="0">
                <a:moveTo>
                  <a:pt x="8259" y="0"/>
                </a:moveTo>
                <a:cubicBezTo>
                  <a:pt x="8001" y="0"/>
                  <a:pt x="7738" y="31"/>
                  <a:pt x="7471" y="94"/>
                </a:cubicBezTo>
                <a:cubicBezTo>
                  <a:pt x="2242" y="1339"/>
                  <a:pt x="0" y="82777"/>
                  <a:pt x="0" y="82777"/>
                </a:cubicBezTo>
                <a:cubicBezTo>
                  <a:pt x="0" y="82777"/>
                  <a:pt x="48435" y="101846"/>
                  <a:pt x="58196" y="101846"/>
                </a:cubicBezTo>
                <a:cubicBezTo>
                  <a:pt x="58407" y="101846"/>
                  <a:pt x="58601" y="101837"/>
                  <a:pt x="58775" y="101819"/>
                </a:cubicBezTo>
                <a:cubicBezTo>
                  <a:pt x="66994" y="100958"/>
                  <a:pt x="100484" y="97222"/>
                  <a:pt x="100484" y="97222"/>
                </a:cubicBezTo>
                <a:cubicBezTo>
                  <a:pt x="100484" y="97222"/>
                  <a:pt x="94800" y="84769"/>
                  <a:pt x="87372" y="84022"/>
                </a:cubicBezTo>
                <a:cubicBezTo>
                  <a:pt x="79943" y="83275"/>
                  <a:pt x="69981" y="79290"/>
                  <a:pt x="66744" y="74807"/>
                </a:cubicBezTo>
                <a:cubicBezTo>
                  <a:pt x="63507" y="70325"/>
                  <a:pt x="70729" y="65496"/>
                  <a:pt x="69981" y="61560"/>
                </a:cubicBezTo>
                <a:cubicBezTo>
                  <a:pt x="69234" y="57623"/>
                  <a:pt x="65498" y="57374"/>
                  <a:pt x="64504" y="55632"/>
                </a:cubicBezTo>
                <a:cubicBezTo>
                  <a:pt x="63508" y="53888"/>
                  <a:pt x="63009" y="50401"/>
                  <a:pt x="64504" y="47413"/>
                </a:cubicBezTo>
                <a:cubicBezTo>
                  <a:pt x="65998" y="44425"/>
                  <a:pt x="67281" y="36206"/>
                  <a:pt x="60911" y="33467"/>
                </a:cubicBezTo>
                <a:cubicBezTo>
                  <a:pt x="60911" y="33467"/>
                  <a:pt x="60066" y="28975"/>
                  <a:pt x="54263" y="28975"/>
                </a:cubicBezTo>
                <a:cubicBezTo>
                  <a:pt x="54110" y="28975"/>
                  <a:pt x="53954" y="28978"/>
                  <a:pt x="53794" y="28984"/>
                </a:cubicBezTo>
                <a:cubicBezTo>
                  <a:pt x="49016" y="29174"/>
                  <a:pt x="45411" y="31859"/>
                  <a:pt x="42530" y="31859"/>
                </a:cubicBezTo>
                <a:cubicBezTo>
                  <a:pt x="41656" y="31859"/>
                  <a:pt x="40850" y="31613"/>
                  <a:pt x="40097" y="30976"/>
                </a:cubicBezTo>
                <a:cubicBezTo>
                  <a:pt x="37369" y="28668"/>
                  <a:pt x="32167" y="25654"/>
                  <a:pt x="28809" y="25654"/>
                </a:cubicBezTo>
                <a:cubicBezTo>
                  <a:pt x="28181" y="25654"/>
                  <a:pt x="27617" y="25759"/>
                  <a:pt x="27146" y="25994"/>
                </a:cubicBezTo>
                <a:cubicBezTo>
                  <a:pt x="27146" y="25994"/>
                  <a:pt x="28392" y="22110"/>
                  <a:pt x="24158" y="21562"/>
                </a:cubicBezTo>
                <a:cubicBezTo>
                  <a:pt x="24158" y="21562"/>
                  <a:pt x="15691" y="17777"/>
                  <a:pt x="15939" y="14041"/>
                </a:cubicBezTo>
                <a:cubicBezTo>
                  <a:pt x="16175" y="10496"/>
                  <a:pt x="13048" y="0"/>
                  <a:pt x="8259" y="0"/>
                </a:cubicBez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5" name="Google Shape;59;p11">
            <a:extLst>
              <a:ext uri="{FF2B5EF4-FFF2-40B4-BE49-F238E27FC236}">
                <a16:creationId xmlns:a16="http://schemas.microsoft.com/office/drawing/2014/main" id="{B6BDFD98-0EB9-5C4C-97D6-58D2C6DD6335}"/>
              </a:ext>
            </a:extLst>
          </p:cNvPr>
          <p:cNvSpPr/>
          <p:nvPr/>
        </p:nvSpPr>
        <p:spPr>
          <a:xfrm rot="16018273">
            <a:off x="7051411" y="-864922"/>
            <a:ext cx="5186363" cy="5687483"/>
          </a:xfrm>
          <a:custGeom>
            <a:avLst/>
            <a:gdLst/>
            <a:ahLst/>
            <a:cxnLst/>
            <a:rect l="l" t="t" r="r" b="b"/>
            <a:pathLst>
              <a:path w="92905" h="101858" extrusionOk="0">
                <a:moveTo>
                  <a:pt x="89371" y="1"/>
                </a:moveTo>
                <a:cubicBezTo>
                  <a:pt x="88352" y="1"/>
                  <a:pt x="87320" y="555"/>
                  <a:pt x="86596" y="1943"/>
                </a:cubicBezTo>
                <a:cubicBezTo>
                  <a:pt x="84603" y="5762"/>
                  <a:pt x="81782" y="6093"/>
                  <a:pt x="78959" y="7256"/>
                </a:cubicBezTo>
                <a:cubicBezTo>
                  <a:pt x="76136" y="8419"/>
                  <a:pt x="75804" y="10079"/>
                  <a:pt x="75140" y="11420"/>
                </a:cubicBezTo>
                <a:cubicBezTo>
                  <a:pt x="74699" y="12309"/>
                  <a:pt x="73891" y="13184"/>
                  <a:pt x="72181" y="13184"/>
                </a:cubicBezTo>
                <a:cubicBezTo>
                  <a:pt x="71318" y="13184"/>
                  <a:pt x="70224" y="12961"/>
                  <a:pt x="68831" y="12404"/>
                </a:cubicBezTo>
                <a:cubicBezTo>
                  <a:pt x="67230" y="11763"/>
                  <a:pt x="65703" y="11419"/>
                  <a:pt x="64202" y="11419"/>
                </a:cubicBezTo>
                <a:cubicBezTo>
                  <a:pt x="61813" y="11419"/>
                  <a:pt x="59490" y="12292"/>
                  <a:pt x="57043" y="14230"/>
                </a:cubicBezTo>
                <a:cubicBezTo>
                  <a:pt x="53057" y="17384"/>
                  <a:pt x="56710" y="20871"/>
                  <a:pt x="51730" y="21203"/>
                </a:cubicBezTo>
                <a:cubicBezTo>
                  <a:pt x="46749" y="21536"/>
                  <a:pt x="45254" y="21868"/>
                  <a:pt x="45254" y="21868"/>
                </a:cubicBezTo>
                <a:cubicBezTo>
                  <a:pt x="39278" y="22365"/>
                  <a:pt x="41105" y="26848"/>
                  <a:pt x="41270" y="30169"/>
                </a:cubicBezTo>
                <a:cubicBezTo>
                  <a:pt x="41436" y="33489"/>
                  <a:pt x="35791" y="33323"/>
                  <a:pt x="33633" y="33988"/>
                </a:cubicBezTo>
                <a:cubicBezTo>
                  <a:pt x="31475" y="34652"/>
                  <a:pt x="32969" y="36644"/>
                  <a:pt x="31475" y="37142"/>
                </a:cubicBezTo>
                <a:cubicBezTo>
                  <a:pt x="29980" y="37640"/>
                  <a:pt x="28984" y="38304"/>
                  <a:pt x="27821" y="38969"/>
                </a:cubicBezTo>
                <a:cubicBezTo>
                  <a:pt x="26659" y="39633"/>
                  <a:pt x="23505" y="38969"/>
                  <a:pt x="21679" y="41542"/>
                </a:cubicBezTo>
                <a:cubicBezTo>
                  <a:pt x="19852" y="44115"/>
                  <a:pt x="21346" y="46605"/>
                  <a:pt x="22176" y="48017"/>
                </a:cubicBezTo>
                <a:cubicBezTo>
                  <a:pt x="22945" y="49323"/>
                  <a:pt x="26838" y="51125"/>
                  <a:pt x="24789" y="51125"/>
                </a:cubicBezTo>
                <a:cubicBezTo>
                  <a:pt x="24623" y="51125"/>
                  <a:pt x="24418" y="51113"/>
                  <a:pt x="24169" y="51088"/>
                </a:cubicBezTo>
                <a:cubicBezTo>
                  <a:pt x="24046" y="51076"/>
                  <a:pt x="23927" y="51070"/>
                  <a:pt x="23810" y="51070"/>
                </a:cubicBezTo>
                <a:cubicBezTo>
                  <a:pt x="20788" y="51070"/>
                  <a:pt x="20018" y="55073"/>
                  <a:pt x="20018" y="55073"/>
                </a:cubicBezTo>
                <a:cubicBezTo>
                  <a:pt x="19841" y="55029"/>
                  <a:pt x="19684" y="55008"/>
                  <a:pt x="19544" y="55008"/>
                </a:cubicBezTo>
                <a:cubicBezTo>
                  <a:pt x="18113" y="55008"/>
                  <a:pt x="18552" y="57183"/>
                  <a:pt x="18855" y="58394"/>
                </a:cubicBezTo>
                <a:cubicBezTo>
                  <a:pt x="19188" y="59721"/>
                  <a:pt x="16198" y="60385"/>
                  <a:pt x="12474" y="63208"/>
                </a:cubicBezTo>
                <a:cubicBezTo>
                  <a:pt x="8749" y="66031"/>
                  <a:pt x="10069" y="69105"/>
                  <a:pt x="11965" y="71309"/>
                </a:cubicBezTo>
                <a:cubicBezTo>
                  <a:pt x="13861" y="73514"/>
                  <a:pt x="8963" y="74967"/>
                  <a:pt x="4482" y="78702"/>
                </a:cubicBezTo>
                <a:cubicBezTo>
                  <a:pt x="1" y="82435"/>
                  <a:pt x="11716" y="93072"/>
                  <a:pt x="11716" y="93072"/>
                </a:cubicBezTo>
                <a:cubicBezTo>
                  <a:pt x="13421" y="100139"/>
                  <a:pt x="33124" y="101857"/>
                  <a:pt x="51890" y="101857"/>
                </a:cubicBezTo>
                <a:cubicBezTo>
                  <a:pt x="69664" y="101857"/>
                  <a:pt x="86596" y="100315"/>
                  <a:pt x="86596" y="100315"/>
                </a:cubicBezTo>
                <a:cubicBezTo>
                  <a:pt x="86596" y="100315"/>
                  <a:pt x="92905" y="6591"/>
                  <a:pt x="92905" y="3603"/>
                </a:cubicBezTo>
                <a:cubicBezTo>
                  <a:pt x="92905" y="1701"/>
                  <a:pt x="91156" y="1"/>
                  <a:pt x="89371" y="1"/>
                </a:cubicBezTo>
                <a:close/>
              </a:path>
            </a:pathLst>
          </a:custGeom>
          <a:solidFill>
            <a:schemeClr val="accent5"/>
          </a:solidFill>
          <a:ln>
            <a:noFill/>
          </a:ln>
        </p:spPr>
        <p:txBody>
          <a:bodyPr spcFirstLastPara="1" lIns="91425" tIns="91425" rIns="91425" bIns="91425" anchor="ctr"/>
          <a:lstStyle/>
          <a:p>
            <a:pPr>
              <a:spcBef>
                <a:spcPts val="0"/>
              </a:spcBef>
              <a:spcAft>
                <a:spcPts val="0"/>
              </a:spcAft>
              <a:defRPr/>
            </a:pPr>
            <a:endParaRPr/>
          </a:p>
        </p:txBody>
      </p:sp>
      <p:sp>
        <p:nvSpPr>
          <p:cNvPr id="56" name="Google Shape;56;p11"/>
          <p:cNvSpPr txBox="1">
            <a:spLocks noGrp="1"/>
          </p:cNvSpPr>
          <p:nvPr>
            <p:ph type="title"/>
          </p:nvPr>
        </p:nvSpPr>
        <p:spPr>
          <a:xfrm>
            <a:off x="767900" y="2280100"/>
            <a:ext cx="7126800" cy="1914400"/>
          </a:xfrm>
          <a:prstGeom prst="rect">
            <a:avLst/>
          </a:prstGeom>
        </p:spPr>
        <p:txBody>
          <a:bodyPr spcFirstLastPara="1" anchor="b">
            <a:noAutofit/>
          </a:bodyPr>
          <a:lstStyle>
            <a:lvl1pPr lvl="0" algn="ctr">
              <a:spcBef>
                <a:spcPts val="0"/>
              </a:spcBef>
              <a:spcAft>
                <a:spcPts val="0"/>
              </a:spcAft>
              <a:buSzPts val="9600"/>
              <a:buNone/>
              <a:defRPr sz="96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rPr lang="en-US"/>
              <a:t>Click to edit Master title style</a:t>
            </a:r>
            <a:endParaRPr/>
          </a:p>
        </p:txBody>
      </p:sp>
      <p:sp>
        <p:nvSpPr>
          <p:cNvPr id="57" name="Google Shape;57;p11"/>
          <p:cNvSpPr txBox="1">
            <a:spLocks noGrp="1"/>
          </p:cNvSpPr>
          <p:nvPr>
            <p:ph type="body" idx="1"/>
          </p:nvPr>
        </p:nvSpPr>
        <p:spPr>
          <a:xfrm>
            <a:off x="1480100" y="4101367"/>
            <a:ext cx="5702400" cy="1095200"/>
          </a:xfrm>
          <a:prstGeom prst="rect">
            <a:avLst/>
          </a:prstGeom>
        </p:spPr>
        <p:txBody>
          <a:bodyPr spcFirstLastPara="1">
            <a:noAutofit/>
          </a:bodyPr>
          <a:lstStyle>
            <a:lvl1pPr marL="457200" lvl="0" indent="-342900" algn="ctr">
              <a:spcBef>
                <a:spcPts val="0"/>
              </a:spcBef>
              <a:spcAft>
                <a:spcPts val="0"/>
              </a:spcAft>
              <a:buSzPts val="1800"/>
              <a:buChar char="●"/>
              <a:defRPr/>
            </a:lvl1pPr>
            <a:lvl2pPr marL="914400" lvl="1" indent="-342900" algn="ctr">
              <a:spcBef>
                <a:spcPts val="1600"/>
              </a:spcBef>
              <a:spcAft>
                <a:spcPts val="0"/>
              </a:spcAft>
              <a:buSzPts val="1800"/>
              <a:buChar char="○"/>
              <a:defRPr sz="1800"/>
            </a:lvl2pPr>
            <a:lvl3pPr marL="1371600" lvl="2" indent="-342900" algn="ctr">
              <a:spcBef>
                <a:spcPts val="1600"/>
              </a:spcBef>
              <a:spcAft>
                <a:spcPts val="0"/>
              </a:spcAft>
              <a:buSzPts val="1800"/>
              <a:buChar char="■"/>
              <a:defRPr sz="1800"/>
            </a:lvl3pPr>
            <a:lvl4pPr marL="1828800" lvl="3" indent="-342900" algn="ctr">
              <a:spcBef>
                <a:spcPts val="1600"/>
              </a:spcBef>
              <a:spcAft>
                <a:spcPts val="0"/>
              </a:spcAft>
              <a:buSzPts val="1800"/>
              <a:buChar char="●"/>
              <a:defRPr sz="1800"/>
            </a:lvl4pPr>
            <a:lvl5pPr marL="2286000" lvl="4" indent="-342900" algn="ctr">
              <a:spcBef>
                <a:spcPts val="1600"/>
              </a:spcBef>
              <a:spcAft>
                <a:spcPts val="0"/>
              </a:spcAft>
              <a:buSzPts val="1800"/>
              <a:buChar char="○"/>
              <a:defRPr sz="1800"/>
            </a:lvl5pPr>
            <a:lvl6pPr marL="2743200" lvl="5" indent="-342900" algn="ctr">
              <a:spcBef>
                <a:spcPts val="1600"/>
              </a:spcBef>
              <a:spcAft>
                <a:spcPts val="0"/>
              </a:spcAft>
              <a:buSzPts val="1800"/>
              <a:buChar char="■"/>
              <a:defRPr sz="1800"/>
            </a:lvl6pPr>
            <a:lvl7pPr marL="3200400" lvl="6" indent="-342900" algn="ctr">
              <a:spcBef>
                <a:spcPts val="1600"/>
              </a:spcBef>
              <a:spcAft>
                <a:spcPts val="0"/>
              </a:spcAft>
              <a:buSzPts val="1800"/>
              <a:buChar char="●"/>
              <a:defRPr sz="1800"/>
            </a:lvl7pPr>
            <a:lvl8pPr marL="3657600" lvl="7" indent="-342900" algn="ctr">
              <a:spcBef>
                <a:spcPts val="1600"/>
              </a:spcBef>
              <a:spcAft>
                <a:spcPts val="0"/>
              </a:spcAft>
              <a:buSzPts val="1800"/>
              <a:buChar char="○"/>
              <a:defRPr sz="1800"/>
            </a:lvl8pPr>
            <a:lvl9pPr marL="4114800" lvl="8" indent="-342900" algn="ctr">
              <a:spcBef>
                <a:spcPts val="1600"/>
              </a:spcBef>
              <a:spcAft>
                <a:spcPts val="1600"/>
              </a:spcAft>
              <a:buSzPts val="1800"/>
              <a:buChar char="■"/>
              <a:defRPr sz="1800"/>
            </a:lvl9pPr>
          </a:lstStyle>
          <a:p>
            <a:endParaRPr/>
          </a:p>
        </p:txBody>
      </p:sp>
    </p:spTree>
    <p:extLst>
      <p:ext uri="{BB962C8B-B14F-4D97-AF65-F5344CB8AC3E}">
        <p14:creationId xmlns:p14="http://schemas.microsoft.com/office/powerpoint/2010/main" val="314194941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matchingName="Big Text">
  <p:cSld name="Big Text">
    <p:bg>
      <p:bgPr>
        <a:solidFill>
          <a:srgbClr val="01686D"/>
        </a:solidFill>
        <a:effectLst/>
      </p:bgPr>
    </p:bg>
    <p:spTree>
      <p:nvGrpSpPr>
        <p:cNvPr id="1" name="Shape 190"/>
        <p:cNvGrpSpPr/>
        <p:nvPr/>
      </p:nvGrpSpPr>
      <p:grpSpPr>
        <a:xfrm>
          <a:off x="0" y="0"/>
          <a:ext cx="0" cy="0"/>
          <a:chOff x="0" y="0"/>
          <a:chExt cx="0" cy="0"/>
        </a:xfrm>
      </p:grpSpPr>
      <p:sp>
        <p:nvSpPr>
          <p:cNvPr id="4" name="Google Shape;193;p32">
            <a:extLst>
              <a:ext uri="{FF2B5EF4-FFF2-40B4-BE49-F238E27FC236}">
                <a16:creationId xmlns:a16="http://schemas.microsoft.com/office/drawing/2014/main" id="{66EEC84F-09F4-374D-BAA6-0F2AEDEA487F}"/>
              </a:ext>
            </a:extLst>
          </p:cNvPr>
          <p:cNvSpPr/>
          <p:nvPr/>
        </p:nvSpPr>
        <p:spPr>
          <a:xfrm rot="16542563">
            <a:off x="4274874" y="522552"/>
            <a:ext cx="7780338" cy="12901084"/>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4"/>
          </a:solidFill>
          <a:ln>
            <a:noFill/>
          </a:ln>
        </p:spPr>
        <p:txBody>
          <a:bodyPr spcFirstLastPara="1" lIns="91425" tIns="91425" rIns="91425" bIns="91425" anchor="ctr"/>
          <a:lstStyle/>
          <a:p>
            <a:pPr>
              <a:spcBef>
                <a:spcPts val="0"/>
              </a:spcBef>
              <a:spcAft>
                <a:spcPts val="0"/>
              </a:spcAft>
              <a:defRPr/>
            </a:pPr>
            <a:endParaRPr/>
          </a:p>
        </p:txBody>
      </p:sp>
      <p:sp>
        <p:nvSpPr>
          <p:cNvPr id="191" name="Google Shape;191;p32"/>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Clr>
                <a:schemeClr val="dk2"/>
              </a:buClr>
              <a:buSzPts val="2800"/>
              <a:buNone/>
              <a:defRPr>
                <a:solidFill>
                  <a:schemeClr val="dk2"/>
                </a:solidFill>
              </a:defRPr>
            </a:lvl1pPr>
            <a:lvl2pPr lvl="1" algn="ctr" rtl="0">
              <a:spcBef>
                <a:spcPts val="0"/>
              </a:spcBef>
              <a:spcAft>
                <a:spcPts val="0"/>
              </a:spcAft>
              <a:buClr>
                <a:schemeClr val="dk2"/>
              </a:buClr>
              <a:buSzPts val="2800"/>
              <a:buNone/>
              <a:defRPr>
                <a:solidFill>
                  <a:schemeClr val="dk2"/>
                </a:solidFill>
              </a:defRPr>
            </a:lvl2pPr>
            <a:lvl3pPr lvl="2" algn="ctr" rtl="0">
              <a:spcBef>
                <a:spcPts val="0"/>
              </a:spcBef>
              <a:spcAft>
                <a:spcPts val="0"/>
              </a:spcAft>
              <a:buClr>
                <a:schemeClr val="dk2"/>
              </a:buClr>
              <a:buSzPts val="2800"/>
              <a:buNone/>
              <a:defRPr>
                <a:solidFill>
                  <a:schemeClr val="dk2"/>
                </a:solidFill>
              </a:defRPr>
            </a:lvl3pPr>
            <a:lvl4pPr lvl="3" algn="ctr" rtl="0">
              <a:spcBef>
                <a:spcPts val="0"/>
              </a:spcBef>
              <a:spcAft>
                <a:spcPts val="0"/>
              </a:spcAft>
              <a:buClr>
                <a:schemeClr val="dk2"/>
              </a:buClr>
              <a:buSzPts val="2800"/>
              <a:buNone/>
              <a:defRPr>
                <a:solidFill>
                  <a:schemeClr val="dk2"/>
                </a:solidFill>
              </a:defRPr>
            </a:lvl4pPr>
            <a:lvl5pPr lvl="4" algn="ctr" rtl="0">
              <a:spcBef>
                <a:spcPts val="0"/>
              </a:spcBef>
              <a:spcAft>
                <a:spcPts val="0"/>
              </a:spcAft>
              <a:buClr>
                <a:schemeClr val="dk2"/>
              </a:buClr>
              <a:buSzPts val="2800"/>
              <a:buNone/>
              <a:defRPr>
                <a:solidFill>
                  <a:schemeClr val="dk2"/>
                </a:solidFill>
              </a:defRPr>
            </a:lvl5pPr>
            <a:lvl6pPr lvl="5" algn="ctr" rtl="0">
              <a:spcBef>
                <a:spcPts val="0"/>
              </a:spcBef>
              <a:spcAft>
                <a:spcPts val="0"/>
              </a:spcAft>
              <a:buClr>
                <a:schemeClr val="dk2"/>
              </a:buClr>
              <a:buSzPts val="2800"/>
              <a:buNone/>
              <a:defRPr>
                <a:solidFill>
                  <a:schemeClr val="dk2"/>
                </a:solidFill>
              </a:defRPr>
            </a:lvl6pPr>
            <a:lvl7pPr lvl="6" algn="ctr" rtl="0">
              <a:spcBef>
                <a:spcPts val="0"/>
              </a:spcBef>
              <a:spcAft>
                <a:spcPts val="0"/>
              </a:spcAft>
              <a:buClr>
                <a:schemeClr val="dk2"/>
              </a:buClr>
              <a:buSzPts val="2800"/>
              <a:buNone/>
              <a:defRPr>
                <a:solidFill>
                  <a:schemeClr val="dk2"/>
                </a:solidFill>
              </a:defRPr>
            </a:lvl7pPr>
            <a:lvl8pPr lvl="7" algn="ctr" rtl="0">
              <a:spcBef>
                <a:spcPts val="0"/>
              </a:spcBef>
              <a:spcAft>
                <a:spcPts val="0"/>
              </a:spcAft>
              <a:buClr>
                <a:schemeClr val="dk2"/>
              </a:buClr>
              <a:buSzPts val="2800"/>
              <a:buNone/>
              <a:defRPr>
                <a:solidFill>
                  <a:schemeClr val="dk2"/>
                </a:solidFill>
              </a:defRPr>
            </a:lvl8pPr>
            <a:lvl9pPr lvl="8" algn="ctr" rtl="0">
              <a:spcBef>
                <a:spcPts val="0"/>
              </a:spcBef>
              <a:spcAft>
                <a:spcPts val="0"/>
              </a:spcAft>
              <a:buClr>
                <a:schemeClr val="dk2"/>
              </a:buClr>
              <a:buSzPts val="2800"/>
              <a:buNone/>
              <a:defRPr>
                <a:solidFill>
                  <a:schemeClr val="dk2"/>
                </a:solidFill>
              </a:defRPr>
            </a:lvl9pPr>
          </a:lstStyle>
          <a:p>
            <a:endParaRPr/>
          </a:p>
        </p:txBody>
      </p:sp>
      <p:sp>
        <p:nvSpPr>
          <p:cNvPr id="192" name="Google Shape;192;p32"/>
          <p:cNvSpPr txBox="1">
            <a:spLocks noGrp="1"/>
          </p:cNvSpPr>
          <p:nvPr>
            <p:ph type="subTitle" idx="1"/>
          </p:nvPr>
        </p:nvSpPr>
        <p:spPr>
          <a:xfrm>
            <a:off x="3090800" y="2369835"/>
            <a:ext cx="6010400" cy="2517200"/>
          </a:xfrm>
          <a:prstGeom prst="rect">
            <a:avLst/>
          </a:prstGeom>
        </p:spPr>
        <p:txBody>
          <a:bodyPr spcFirstLastPara="1" anchor="ctr">
            <a:noAutofit/>
          </a:bodyPr>
          <a:lstStyle>
            <a:lvl1pPr lvl="0" algn="ctr" rtl="0">
              <a:lnSpc>
                <a:spcPct val="100000"/>
              </a:lnSpc>
              <a:spcBef>
                <a:spcPts val="0"/>
              </a:spcBef>
              <a:spcAft>
                <a:spcPts val="0"/>
              </a:spcAft>
              <a:buClr>
                <a:schemeClr val="dk2"/>
              </a:buClr>
              <a:buSzPts val="2000"/>
              <a:buNone/>
              <a:defRPr sz="2000">
                <a:solidFill>
                  <a:schemeClr val="dk2"/>
                </a:solidFill>
              </a:defRPr>
            </a:lvl1pPr>
            <a:lvl2pPr lvl="1" algn="ctr" rtl="0">
              <a:lnSpc>
                <a:spcPct val="100000"/>
              </a:lnSpc>
              <a:spcBef>
                <a:spcPts val="0"/>
              </a:spcBef>
              <a:spcAft>
                <a:spcPts val="0"/>
              </a:spcAft>
              <a:buClr>
                <a:schemeClr val="dk2"/>
              </a:buClr>
              <a:buSzPts val="2000"/>
              <a:buNone/>
              <a:defRPr sz="2000">
                <a:solidFill>
                  <a:schemeClr val="dk2"/>
                </a:solidFill>
              </a:defRPr>
            </a:lvl2pPr>
            <a:lvl3pPr lvl="2" algn="ctr" rtl="0">
              <a:lnSpc>
                <a:spcPct val="100000"/>
              </a:lnSpc>
              <a:spcBef>
                <a:spcPts val="0"/>
              </a:spcBef>
              <a:spcAft>
                <a:spcPts val="0"/>
              </a:spcAft>
              <a:buClr>
                <a:schemeClr val="dk2"/>
              </a:buClr>
              <a:buSzPts val="2000"/>
              <a:buNone/>
              <a:defRPr sz="2000">
                <a:solidFill>
                  <a:schemeClr val="dk2"/>
                </a:solidFill>
              </a:defRPr>
            </a:lvl3pPr>
            <a:lvl4pPr lvl="3" algn="ctr" rtl="0">
              <a:lnSpc>
                <a:spcPct val="100000"/>
              </a:lnSpc>
              <a:spcBef>
                <a:spcPts val="0"/>
              </a:spcBef>
              <a:spcAft>
                <a:spcPts val="0"/>
              </a:spcAft>
              <a:buClr>
                <a:schemeClr val="dk2"/>
              </a:buClr>
              <a:buSzPts val="2000"/>
              <a:buNone/>
              <a:defRPr sz="2000">
                <a:solidFill>
                  <a:schemeClr val="dk2"/>
                </a:solidFill>
              </a:defRPr>
            </a:lvl4pPr>
            <a:lvl5pPr lvl="4" algn="ctr" rtl="0">
              <a:lnSpc>
                <a:spcPct val="100000"/>
              </a:lnSpc>
              <a:spcBef>
                <a:spcPts val="0"/>
              </a:spcBef>
              <a:spcAft>
                <a:spcPts val="0"/>
              </a:spcAft>
              <a:buClr>
                <a:schemeClr val="dk2"/>
              </a:buClr>
              <a:buSzPts val="2000"/>
              <a:buNone/>
              <a:defRPr sz="2000">
                <a:solidFill>
                  <a:schemeClr val="dk2"/>
                </a:solidFill>
              </a:defRPr>
            </a:lvl5pPr>
            <a:lvl6pPr lvl="5" algn="ctr" rtl="0">
              <a:lnSpc>
                <a:spcPct val="100000"/>
              </a:lnSpc>
              <a:spcBef>
                <a:spcPts val="0"/>
              </a:spcBef>
              <a:spcAft>
                <a:spcPts val="0"/>
              </a:spcAft>
              <a:buClr>
                <a:schemeClr val="dk2"/>
              </a:buClr>
              <a:buSzPts val="2000"/>
              <a:buNone/>
              <a:defRPr sz="2000">
                <a:solidFill>
                  <a:schemeClr val="dk2"/>
                </a:solidFill>
              </a:defRPr>
            </a:lvl6pPr>
            <a:lvl7pPr lvl="6" algn="ctr" rtl="0">
              <a:lnSpc>
                <a:spcPct val="100000"/>
              </a:lnSpc>
              <a:spcBef>
                <a:spcPts val="0"/>
              </a:spcBef>
              <a:spcAft>
                <a:spcPts val="0"/>
              </a:spcAft>
              <a:buClr>
                <a:schemeClr val="dk2"/>
              </a:buClr>
              <a:buSzPts val="2000"/>
              <a:buNone/>
              <a:defRPr sz="2000">
                <a:solidFill>
                  <a:schemeClr val="dk2"/>
                </a:solidFill>
              </a:defRPr>
            </a:lvl7pPr>
            <a:lvl8pPr lvl="7" algn="ctr" rtl="0">
              <a:lnSpc>
                <a:spcPct val="100000"/>
              </a:lnSpc>
              <a:spcBef>
                <a:spcPts val="0"/>
              </a:spcBef>
              <a:spcAft>
                <a:spcPts val="0"/>
              </a:spcAft>
              <a:buClr>
                <a:schemeClr val="dk2"/>
              </a:buClr>
              <a:buSzPts val="2000"/>
              <a:buNone/>
              <a:defRPr sz="2000">
                <a:solidFill>
                  <a:schemeClr val="dk2"/>
                </a:solidFill>
              </a:defRPr>
            </a:lvl8pPr>
            <a:lvl9pPr lvl="8" algn="ctr" rtl="0">
              <a:lnSpc>
                <a:spcPct val="100000"/>
              </a:lnSpc>
              <a:spcBef>
                <a:spcPts val="0"/>
              </a:spcBef>
              <a:spcAft>
                <a:spcPts val="0"/>
              </a:spcAft>
              <a:buClr>
                <a:schemeClr val="dk2"/>
              </a:buClr>
              <a:buSzPts val="2000"/>
              <a:buNone/>
              <a:defRPr sz="2000">
                <a:solidFill>
                  <a:schemeClr val="dk2"/>
                </a:solidFill>
              </a:defRPr>
            </a:lvl9pPr>
          </a:lstStyle>
          <a:p>
            <a:endParaRPr/>
          </a:p>
        </p:txBody>
      </p:sp>
    </p:spTree>
    <p:extLst>
      <p:ext uri="{BB962C8B-B14F-4D97-AF65-F5344CB8AC3E}">
        <p14:creationId xmlns:p14="http://schemas.microsoft.com/office/powerpoint/2010/main" val="3354326928"/>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matchingName="Thanks + Credits">
  <p:cSld name="Thanks + Credits">
    <p:bg>
      <p:bgPr>
        <a:solidFill>
          <a:srgbClr val="FAC86A"/>
        </a:solidFill>
        <a:effectLst/>
      </p:bgPr>
    </p:bg>
    <p:spTree>
      <p:nvGrpSpPr>
        <p:cNvPr id="1" name="Shape 194"/>
        <p:cNvGrpSpPr/>
        <p:nvPr/>
      </p:nvGrpSpPr>
      <p:grpSpPr>
        <a:xfrm>
          <a:off x="0" y="0"/>
          <a:ext cx="0" cy="0"/>
          <a:chOff x="0" y="0"/>
          <a:chExt cx="0" cy="0"/>
        </a:xfrm>
      </p:grpSpPr>
      <p:sp>
        <p:nvSpPr>
          <p:cNvPr id="4" name="Google Shape;195;p33">
            <a:extLst>
              <a:ext uri="{FF2B5EF4-FFF2-40B4-BE49-F238E27FC236}">
                <a16:creationId xmlns:a16="http://schemas.microsoft.com/office/drawing/2014/main" id="{20A989DF-114E-104D-9496-61710CD3A727}"/>
              </a:ext>
            </a:extLst>
          </p:cNvPr>
          <p:cNvSpPr>
            <a:spLocks/>
          </p:cNvSpPr>
          <p:nvPr/>
        </p:nvSpPr>
        <p:spPr bwMode="auto">
          <a:xfrm rot="1083411">
            <a:off x="6940551" y="-125413"/>
            <a:ext cx="6491816" cy="7108826"/>
          </a:xfrm>
          <a:custGeom>
            <a:avLst/>
            <a:gdLst>
              <a:gd name="T0" fmla="*/ 1520527 w 123892"/>
              <a:gd name="T1" fmla="*/ 0 h 135659"/>
              <a:gd name="T2" fmla="*/ 841711 w 123892"/>
              <a:gd name="T3" fmla="*/ 48210 h 135659"/>
              <a:gd name="T4" fmla="*/ 652485 w 123892"/>
              <a:gd name="T5" fmla="*/ 68437 h 135659"/>
              <a:gd name="T6" fmla="*/ 39181 w 123892"/>
              <a:gd name="T7" fmla="*/ 0 h 135659"/>
              <a:gd name="T8" fmla="*/ 39181 w 123892"/>
              <a:gd name="T9" fmla="*/ 0 h 135659"/>
              <a:gd name="T10" fmla="*/ 381753 w 123892"/>
              <a:gd name="T11" fmla="*/ 1235853 h 135659"/>
              <a:gd name="T12" fmla="*/ 1145141 w 123892"/>
              <a:gd name="T13" fmla="*/ 1601306 h 135659"/>
              <a:gd name="T14" fmla="*/ 1282138 w 123892"/>
              <a:gd name="T15" fmla="*/ 1979702 h 135659"/>
              <a:gd name="T16" fmla="*/ 1536640 w 123892"/>
              <a:gd name="T17" fmla="*/ 2423443 h 135659"/>
              <a:gd name="T18" fmla="*/ 1389818 w 123892"/>
              <a:gd name="T19" fmla="*/ 3141196 h 135659"/>
              <a:gd name="T20" fmla="*/ 1709832 w 123892"/>
              <a:gd name="T21" fmla="*/ 3501199 h 135659"/>
              <a:gd name="T22" fmla="*/ 1840030 w 123892"/>
              <a:gd name="T23" fmla="*/ 3467452 h 135659"/>
              <a:gd name="T24" fmla="*/ 2068398 w 123892"/>
              <a:gd name="T25" fmla="*/ 3404097 h 135659"/>
              <a:gd name="T26" fmla="*/ 2207792 w 123892"/>
              <a:gd name="T27" fmla="*/ 3506596 h 135659"/>
              <a:gd name="T28" fmla="*/ 1961661 w 123892"/>
              <a:gd name="T29" fmla="*/ 4385538 h 135659"/>
              <a:gd name="T30" fmla="*/ 2399494 w 123892"/>
              <a:gd name="T31" fmla="*/ 4841070 h 135659"/>
              <a:gd name="T32" fmla="*/ 2330956 w 123892"/>
              <a:gd name="T33" fmla="*/ 5506682 h 135659"/>
              <a:gd name="T34" fmla="*/ 2849785 w 123892"/>
              <a:gd name="T35" fmla="*/ 5897288 h 135659"/>
              <a:gd name="T36" fmla="*/ 2701312 w 123892"/>
              <a:gd name="T37" fmla="*/ 6469048 h 135659"/>
              <a:gd name="T38" fmla="*/ 3240105 w 123892"/>
              <a:gd name="T39" fmla="*/ 7108774 h 135659"/>
              <a:gd name="T40" fmla="*/ 3247729 w 123892"/>
              <a:gd name="T41" fmla="*/ 7108512 h 135659"/>
              <a:gd name="T42" fmla="*/ 4539181 w 123892"/>
              <a:gd name="T43" fmla="*/ 6638726 h 135659"/>
              <a:gd name="T44" fmla="*/ 4754698 w 123892"/>
              <a:gd name="T45" fmla="*/ 6273273 h 135659"/>
              <a:gd name="T46" fmla="*/ 4705102 w 123892"/>
              <a:gd name="T47" fmla="*/ 5633810 h 135659"/>
              <a:gd name="T48" fmla="*/ 4316550 w 123892"/>
              <a:gd name="T49" fmla="*/ 5226016 h 135659"/>
              <a:gd name="T50" fmla="*/ 3887835 w 123892"/>
              <a:gd name="T51" fmla="*/ 5024949 h 135659"/>
              <a:gd name="T52" fmla="*/ 3663633 w 123892"/>
              <a:gd name="T53" fmla="*/ 5046539 h 135659"/>
              <a:gd name="T54" fmla="*/ 3391328 w 123892"/>
              <a:gd name="T55" fmla="*/ 5090399 h 135659"/>
              <a:gd name="T56" fmla="*/ 3247729 w 123892"/>
              <a:gd name="T57" fmla="*/ 4850816 h 135659"/>
              <a:gd name="T58" fmla="*/ 3440845 w 123892"/>
              <a:gd name="T59" fmla="*/ 4367930 h 135659"/>
              <a:gd name="T60" fmla="*/ 3391368 w 123892"/>
              <a:gd name="T61" fmla="*/ 3885044 h 135659"/>
              <a:gd name="T62" fmla="*/ 3502584 w 123892"/>
              <a:gd name="T63" fmla="*/ 3454403 h 135659"/>
              <a:gd name="T64" fmla="*/ 3291233 w 123892"/>
              <a:gd name="T65" fmla="*/ 2814940 h 135659"/>
              <a:gd name="T66" fmla="*/ 3391368 w 123892"/>
              <a:gd name="T67" fmla="*/ 2214621 h 135659"/>
              <a:gd name="T68" fmla="*/ 3037989 w 123892"/>
              <a:gd name="T69" fmla="*/ 1653393 h 135659"/>
              <a:gd name="T70" fmla="*/ 3009340 w 123892"/>
              <a:gd name="T71" fmla="*/ 1066175 h 135659"/>
              <a:gd name="T72" fmla="*/ 2877451 w 123892"/>
              <a:gd name="T73" fmla="*/ 204840 h 135659"/>
              <a:gd name="T74" fmla="*/ 1520527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5" name="Google Shape;196;p33">
            <a:extLst>
              <a:ext uri="{FF2B5EF4-FFF2-40B4-BE49-F238E27FC236}">
                <a16:creationId xmlns:a16="http://schemas.microsoft.com/office/drawing/2014/main" id="{40CE9649-8A96-C84C-9C9E-086886CB8627}"/>
              </a:ext>
            </a:extLst>
          </p:cNvPr>
          <p:cNvSpPr>
            <a:spLocks/>
          </p:cNvSpPr>
          <p:nvPr/>
        </p:nvSpPr>
        <p:spPr bwMode="auto">
          <a:xfrm>
            <a:off x="-306917" y="-125413"/>
            <a:ext cx="6491817" cy="7108826"/>
          </a:xfrm>
          <a:custGeom>
            <a:avLst/>
            <a:gdLst>
              <a:gd name="T0" fmla="*/ 1520527 w 123892"/>
              <a:gd name="T1" fmla="*/ 0 h 135659"/>
              <a:gd name="T2" fmla="*/ 841711 w 123892"/>
              <a:gd name="T3" fmla="*/ 48210 h 135659"/>
              <a:gd name="T4" fmla="*/ 652485 w 123892"/>
              <a:gd name="T5" fmla="*/ 68437 h 135659"/>
              <a:gd name="T6" fmla="*/ 39181 w 123892"/>
              <a:gd name="T7" fmla="*/ 0 h 135659"/>
              <a:gd name="T8" fmla="*/ 39181 w 123892"/>
              <a:gd name="T9" fmla="*/ 0 h 135659"/>
              <a:gd name="T10" fmla="*/ 381753 w 123892"/>
              <a:gd name="T11" fmla="*/ 1235853 h 135659"/>
              <a:gd name="T12" fmla="*/ 1145141 w 123892"/>
              <a:gd name="T13" fmla="*/ 1601306 h 135659"/>
              <a:gd name="T14" fmla="*/ 1282138 w 123892"/>
              <a:gd name="T15" fmla="*/ 1979702 h 135659"/>
              <a:gd name="T16" fmla="*/ 1536640 w 123892"/>
              <a:gd name="T17" fmla="*/ 2423443 h 135659"/>
              <a:gd name="T18" fmla="*/ 1389818 w 123892"/>
              <a:gd name="T19" fmla="*/ 3141196 h 135659"/>
              <a:gd name="T20" fmla="*/ 1709832 w 123892"/>
              <a:gd name="T21" fmla="*/ 3501199 h 135659"/>
              <a:gd name="T22" fmla="*/ 1840030 w 123892"/>
              <a:gd name="T23" fmla="*/ 3467452 h 135659"/>
              <a:gd name="T24" fmla="*/ 2068398 w 123892"/>
              <a:gd name="T25" fmla="*/ 3404097 h 135659"/>
              <a:gd name="T26" fmla="*/ 2207793 w 123892"/>
              <a:gd name="T27" fmla="*/ 3506596 h 135659"/>
              <a:gd name="T28" fmla="*/ 1961661 w 123892"/>
              <a:gd name="T29" fmla="*/ 4385538 h 135659"/>
              <a:gd name="T30" fmla="*/ 2399494 w 123892"/>
              <a:gd name="T31" fmla="*/ 4841070 h 135659"/>
              <a:gd name="T32" fmla="*/ 2330957 w 123892"/>
              <a:gd name="T33" fmla="*/ 5506682 h 135659"/>
              <a:gd name="T34" fmla="*/ 2849785 w 123892"/>
              <a:gd name="T35" fmla="*/ 5897288 h 135659"/>
              <a:gd name="T36" fmla="*/ 2701313 w 123892"/>
              <a:gd name="T37" fmla="*/ 6469048 h 135659"/>
              <a:gd name="T38" fmla="*/ 3240105 w 123892"/>
              <a:gd name="T39" fmla="*/ 7108774 h 135659"/>
              <a:gd name="T40" fmla="*/ 3247730 w 123892"/>
              <a:gd name="T41" fmla="*/ 7108512 h 135659"/>
              <a:gd name="T42" fmla="*/ 4539182 w 123892"/>
              <a:gd name="T43" fmla="*/ 6638726 h 135659"/>
              <a:gd name="T44" fmla="*/ 4754699 w 123892"/>
              <a:gd name="T45" fmla="*/ 6273273 h 135659"/>
              <a:gd name="T46" fmla="*/ 4705103 w 123892"/>
              <a:gd name="T47" fmla="*/ 5633810 h 135659"/>
              <a:gd name="T48" fmla="*/ 4316551 w 123892"/>
              <a:gd name="T49" fmla="*/ 5226016 h 135659"/>
              <a:gd name="T50" fmla="*/ 3887836 w 123892"/>
              <a:gd name="T51" fmla="*/ 5024949 h 135659"/>
              <a:gd name="T52" fmla="*/ 3663634 w 123892"/>
              <a:gd name="T53" fmla="*/ 5046539 h 135659"/>
              <a:gd name="T54" fmla="*/ 3391329 w 123892"/>
              <a:gd name="T55" fmla="*/ 5090399 h 135659"/>
              <a:gd name="T56" fmla="*/ 3247730 w 123892"/>
              <a:gd name="T57" fmla="*/ 4850816 h 135659"/>
              <a:gd name="T58" fmla="*/ 3440846 w 123892"/>
              <a:gd name="T59" fmla="*/ 4367930 h 135659"/>
              <a:gd name="T60" fmla="*/ 3391368 w 123892"/>
              <a:gd name="T61" fmla="*/ 3885044 h 135659"/>
              <a:gd name="T62" fmla="*/ 3502585 w 123892"/>
              <a:gd name="T63" fmla="*/ 3454403 h 135659"/>
              <a:gd name="T64" fmla="*/ 3291234 w 123892"/>
              <a:gd name="T65" fmla="*/ 2814940 h 135659"/>
              <a:gd name="T66" fmla="*/ 3391368 w 123892"/>
              <a:gd name="T67" fmla="*/ 2214621 h 135659"/>
              <a:gd name="T68" fmla="*/ 3037989 w 123892"/>
              <a:gd name="T69" fmla="*/ 1653393 h 135659"/>
              <a:gd name="T70" fmla="*/ 3009340 w 123892"/>
              <a:gd name="T71" fmla="*/ 1066175 h 135659"/>
              <a:gd name="T72" fmla="*/ 2877452 w 123892"/>
              <a:gd name="T73" fmla="*/ 204840 h 135659"/>
              <a:gd name="T74" fmla="*/ 1520527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6" name="Google Shape;199;p33">
            <a:extLst>
              <a:ext uri="{FF2B5EF4-FFF2-40B4-BE49-F238E27FC236}">
                <a16:creationId xmlns:a16="http://schemas.microsoft.com/office/drawing/2014/main" id="{CE1FC5BE-DF35-8F40-A433-E6D1E07D095A}"/>
              </a:ext>
            </a:extLst>
          </p:cNvPr>
          <p:cNvSpPr/>
          <p:nvPr/>
        </p:nvSpPr>
        <p:spPr>
          <a:xfrm rot="17915288">
            <a:off x="353484" y="502708"/>
            <a:ext cx="7778750" cy="12901084"/>
          </a:xfrm>
          <a:custGeom>
            <a:avLst/>
            <a:gdLst/>
            <a:ahLst/>
            <a:cxnLst/>
            <a:rect l="l" t="t"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lnTo>
                  <a:pt x="997" y="0"/>
                </a:ln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4"/>
          </a:solidFill>
          <a:ln>
            <a:noFill/>
          </a:ln>
        </p:spPr>
        <p:txBody>
          <a:bodyPr spcFirstLastPara="1" lIns="91425" tIns="91425" rIns="91425" bIns="91425" anchor="ctr"/>
          <a:lstStyle/>
          <a:p>
            <a:pPr>
              <a:spcBef>
                <a:spcPts val="0"/>
              </a:spcBef>
              <a:spcAft>
                <a:spcPts val="0"/>
              </a:spcAft>
              <a:defRPr/>
            </a:pPr>
            <a:endParaRPr/>
          </a:p>
        </p:txBody>
      </p:sp>
      <p:sp>
        <p:nvSpPr>
          <p:cNvPr id="7" name="Google Shape;200;p33">
            <a:extLst>
              <a:ext uri="{FF2B5EF4-FFF2-40B4-BE49-F238E27FC236}">
                <a16:creationId xmlns:a16="http://schemas.microsoft.com/office/drawing/2014/main" id="{18BA1767-953E-9A4C-9F9A-465AA2C5C963}"/>
              </a:ext>
            </a:extLst>
          </p:cNvPr>
          <p:cNvSpPr txBox="1"/>
          <p:nvPr/>
        </p:nvSpPr>
        <p:spPr>
          <a:xfrm>
            <a:off x="3996267" y="3819525"/>
            <a:ext cx="4199467" cy="1358900"/>
          </a:xfrm>
          <a:prstGeom prst="rect">
            <a:avLst/>
          </a:prstGeom>
          <a:noFill/>
          <a:ln>
            <a:noFill/>
          </a:ln>
        </p:spPr>
        <p:txBody>
          <a:bodyPr spcFirstLastPara="1" lIns="91425" tIns="91425" rIns="91425" bIns="91425"/>
          <a:lstStyle/>
          <a:p>
            <a:pPr algn="ctr">
              <a:spcBef>
                <a:spcPts val="300"/>
              </a:spcBef>
              <a:spcAft>
                <a:spcPts val="0"/>
              </a:spcAft>
              <a:defRPr/>
            </a:pPr>
            <a:r>
              <a:rPr lang="en" sz="1200">
                <a:solidFill>
                  <a:schemeClr val="lt2"/>
                </a:solidFill>
                <a:latin typeface="Advent Pro"/>
                <a:ea typeface="Advent Pro"/>
                <a:cs typeface="Advent Pro"/>
                <a:sym typeface="Advent Pro"/>
              </a:rPr>
              <a:t>CREDITS: This presentation template was created by </a:t>
            </a:r>
            <a:r>
              <a:rPr lang="en" sz="1200" b="1">
                <a:solidFill>
                  <a:schemeClr val="lt2"/>
                </a:solidFill>
                <a:uFill>
                  <a:noFill/>
                </a:uFill>
                <a:latin typeface="Advent Pro"/>
                <a:ea typeface="Advent Pro"/>
                <a:cs typeface="Advent Pro"/>
                <a:sym typeface="Advent Pro"/>
                <a:hlinkClick r:id="rId2"/>
              </a:rPr>
              <a:t>Slidesgo</a:t>
            </a:r>
            <a:r>
              <a:rPr lang="en" sz="1200">
                <a:solidFill>
                  <a:schemeClr val="lt2"/>
                </a:solidFill>
                <a:latin typeface="Advent Pro"/>
                <a:ea typeface="Advent Pro"/>
                <a:cs typeface="Advent Pro"/>
                <a:sym typeface="Advent Pro"/>
              </a:rPr>
              <a:t>, including icons by </a:t>
            </a:r>
            <a:r>
              <a:rPr lang="en" sz="1200" b="1">
                <a:solidFill>
                  <a:schemeClr val="lt2"/>
                </a:solidFill>
                <a:uFill>
                  <a:noFill/>
                </a:uFill>
                <a:latin typeface="Advent Pro"/>
                <a:ea typeface="Advent Pro"/>
                <a:cs typeface="Advent Pro"/>
                <a:sym typeface="Advent Pro"/>
                <a:hlinkClick r:id="rId3"/>
              </a:rPr>
              <a:t>Flaticon</a:t>
            </a:r>
            <a:r>
              <a:rPr lang="en" sz="1200">
                <a:solidFill>
                  <a:schemeClr val="lt2"/>
                </a:solidFill>
                <a:latin typeface="Advent Pro"/>
                <a:ea typeface="Advent Pro"/>
                <a:cs typeface="Advent Pro"/>
                <a:sym typeface="Advent Pro"/>
              </a:rPr>
              <a:t>, and infographics &amp; images by </a:t>
            </a:r>
            <a:r>
              <a:rPr lang="en" sz="1200" b="1">
                <a:solidFill>
                  <a:schemeClr val="lt2"/>
                </a:solidFill>
                <a:uFill>
                  <a:noFill/>
                </a:uFill>
                <a:latin typeface="Advent Pro"/>
                <a:ea typeface="Advent Pro"/>
                <a:cs typeface="Advent Pro"/>
                <a:sym typeface="Advent Pro"/>
                <a:hlinkClick r:id="rId4"/>
              </a:rPr>
              <a:t>Freepik</a:t>
            </a:r>
            <a:r>
              <a:rPr lang="en" sz="1200">
                <a:solidFill>
                  <a:schemeClr val="lt2"/>
                </a:solidFill>
                <a:latin typeface="Advent Pro"/>
                <a:ea typeface="Advent Pro"/>
                <a:cs typeface="Advent Pro"/>
                <a:sym typeface="Advent Pro"/>
              </a:rPr>
              <a:t>. </a:t>
            </a:r>
            <a:endParaRPr sz="1200">
              <a:solidFill>
                <a:schemeClr val="lt2"/>
              </a:solidFill>
              <a:latin typeface="Advent Pro"/>
              <a:ea typeface="Advent Pro"/>
              <a:cs typeface="Advent Pro"/>
              <a:sym typeface="Advent Pro"/>
            </a:endParaRPr>
          </a:p>
          <a:p>
            <a:pPr algn="ctr">
              <a:spcBef>
                <a:spcPts val="300"/>
              </a:spcBef>
              <a:spcAft>
                <a:spcPts val="0"/>
              </a:spcAft>
              <a:defRPr/>
            </a:pPr>
            <a:endParaRPr sz="1200" b="1">
              <a:solidFill>
                <a:schemeClr val="lt2"/>
              </a:solidFill>
              <a:latin typeface="Advent Pro"/>
              <a:ea typeface="Advent Pro"/>
              <a:cs typeface="Advent Pro"/>
              <a:sym typeface="Advent Pro"/>
            </a:endParaRPr>
          </a:p>
        </p:txBody>
      </p:sp>
      <p:sp>
        <p:nvSpPr>
          <p:cNvPr id="197" name="Google Shape;197;p33"/>
          <p:cNvSpPr txBox="1">
            <a:spLocks noGrp="1"/>
          </p:cNvSpPr>
          <p:nvPr>
            <p:ph type="title"/>
          </p:nvPr>
        </p:nvSpPr>
        <p:spPr>
          <a:xfrm>
            <a:off x="52400" y="1019933"/>
            <a:ext cx="12087200" cy="763600"/>
          </a:xfrm>
          <a:prstGeom prst="rect">
            <a:avLst/>
          </a:prstGeom>
        </p:spPr>
        <p:txBody>
          <a:bodyPr spcFirstLastPara="1" anchor="b">
            <a:noAutofit/>
          </a:bodyPr>
          <a:lstStyle>
            <a:lvl1pPr lvl="0" algn="ctr" rtl="0">
              <a:spcBef>
                <a:spcPts val="0"/>
              </a:spcBef>
              <a:spcAft>
                <a:spcPts val="0"/>
              </a:spcAft>
              <a:buSzPts val="4800"/>
              <a:buNone/>
              <a:defRPr sz="4800"/>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198" name="Google Shape;198;p33"/>
          <p:cNvSpPr txBox="1">
            <a:spLocks noGrp="1"/>
          </p:cNvSpPr>
          <p:nvPr>
            <p:ph type="subTitle" idx="1"/>
          </p:nvPr>
        </p:nvSpPr>
        <p:spPr>
          <a:xfrm>
            <a:off x="3090800" y="2055333"/>
            <a:ext cx="6010400" cy="1763600"/>
          </a:xfrm>
          <a:prstGeom prst="rect">
            <a:avLst/>
          </a:prstGeom>
        </p:spPr>
        <p:txBody>
          <a:bodyPr spcFirstLastPara="1">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Tree>
    <p:extLst>
      <p:ext uri="{BB962C8B-B14F-4D97-AF65-F5344CB8AC3E}">
        <p14:creationId xmlns:p14="http://schemas.microsoft.com/office/powerpoint/2010/main" val="146906739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matchingName="Title + Bullet points 1">
  <p:cSld name="Title + Bullet points 1">
    <p:bg>
      <p:bgPr>
        <a:solidFill>
          <a:srgbClr val="FAC86A"/>
        </a:solidFill>
        <a:effectLst/>
      </p:bgPr>
    </p:bg>
    <p:spTree>
      <p:nvGrpSpPr>
        <p:cNvPr id="1" name="Shape 201"/>
        <p:cNvGrpSpPr/>
        <p:nvPr/>
      </p:nvGrpSpPr>
      <p:grpSpPr>
        <a:xfrm>
          <a:off x="0" y="0"/>
          <a:ext cx="0" cy="0"/>
          <a:chOff x="0" y="0"/>
          <a:chExt cx="0" cy="0"/>
        </a:xfrm>
      </p:grpSpPr>
      <p:sp>
        <p:nvSpPr>
          <p:cNvPr id="5" name="Google Shape;202;p34">
            <a:extLst>
              <a:ext uri="{FF2B5EF4-FFF2-40B4-BE49-F238E27FC236}">
                <a16:creationId xmlns:a16="http://schemas.microsoft.com/office/drawing/2014/main" id="{C1B0A871-6CAF-2649-9D8A-FA455148E39A}"/>
              </a:ext>
            </a:extLst>
          </p:cNvPr>
          <p:cNvSpPr>
            <a:spLocks/>
          </p:cNvSpPr>
          <p:nvPr/>
        </p:nvSpPr>
        <p:spPr bwMode="auto">
          <a:xfrm rot="1083411">
            <a:off x="8536518" y="-125413"/>
            <a:ext cx="6489700" cy="7108826"/>
          </a:xfrm>
          <a:custGeom>
            <a:avLst/>
            <a:gdLst>
              <a:gd name="T0" fmla="*/ 1520031 w 123892"/>
              <a:gd name="T1" fmla="*/ 0 h 135659"/>
              <a:gd name="T2" fmla="*/ 841437 w 123892"/>
              <a:gd name="T3" fmla="*/ 48210 h 135659"/>
              <a:gd name="T4" fmla="*/ 652273 w 123892"/>
              <a:gd name="T5" fmla="*/ 68437 h 135659"/>
              <a:gd name="T6" fmla="*/ 39169 w 123892"/>
              <a:gd name="T7" fmla="*/ 0 h 135659"/>
              <a:gd name="T8" fmla="*/ 39169 w 123892"/>
              <a:gd name="T9" fmla="*/ 0 h 135659"/>
              <a:gd name="T10" fmla="*/ 381628 w 123892"/>
              <a:gd name="T11" fmla="*/ 1235853 h 135659"/>
              <a:gd name="T12" fmla="*/ 1144767 w 123892"/>
              <a:gd name="T13" fmla="*/ 1601306 h 135659"/>
              <a:gd name="T14" fmla="*/ 1281720 w 123892"/>
              <a:gd name="T15" fmla="*/ 1979702 h 135659"/>
              <a:gd name="T16" fmla="*/ 1536139 w 123892"/>
              <a:gd name="T17" fmla="*/ 2423443 h 135659"/>
              <a:gd name="T18" fmla="*/ 1389365 w 123892"/>
              <a:gd name="T19" fmla="*/ 3141196 h 135659"/>
              <a:gd name="T20" fmla="*/ 1709274 w 123892"/>
              <a:gd name="T21" fmla="*/ 3501199 h 135659"/>
              <a:gd name="T22" fmla="*/ 1839430 w 123892"/>
              <a:gd name="T23" fmla="*/ 3467452 h 135659"/>
              <a:gd name="T24" fmla="*/ 2067724 w 123892"/>
              <a:gd name="T25" fmla="*/ 3404097 h 135659"/>
              <a:gd name="T26" fmla="*/ 2207073 w 123892"/>
              <a:gd name="T27" fmla="*/ 3506596 h 135659"/>
              <a:gd name="T28" fmla="*/ 1961022 w 123892"/>
              <a:gd name="T29" fmla="*/ 4385538 h 135659"/>
              <a:gd name="T30" fmla="*/ 2398712 w 123892"/>
              <a:gd name="T31" fmla="*/ 4841070 h 135659"/>
              <a:gd name="T32" fmla="*/ 2330196 w 123892"/>
              <a:gd name="T33" fmla="*/ 5506682 h 135659"/>
              <a:gd name="T34" fmla="*/ 2848856 w 123892"/>
              <a:gd name="T35" fmla="*/ 5897288 h 135659"/>
              <a:gd name="T36" fmla="*/ 2700432 w 123892"/>
              <a:gd name="T37" fmla="*/ 6469048 h 135659"/>
              <a:gd name="T38" fmla="*/ 3239049 w 123892"/>
              <a:gd name="T39" fmla="*/ 7108774 h 135659"/>
              <a:gd name="T40" fmla="*/ 3246670 w 123892"/>
              <a:gd name="T41" fmla="*/ 7108512 h 135659"/>
              <a:gd name="T42" fmla="*/ 4537701 w 123892"/>
              <a:gd name="T43" fmla="*/ 6638726 h 135659"/>
              <a:gd name="T44" fmla="*/ 4753148 w 123892"/>
              <a:gd name="T45" fmla="*/ 6273273 h 135659"/>
              <a:gd name="T46" fmla="*/ 4703568 w 123892"/>
              <a:gd name="T47" fmla="*/ 5633810 h 135659"/>
              <a:gd name="T48" fmla="*/ 4315143 w 123892"/>
              <a:gd name="T49" fmla="*/ 5226016 h 135659"/>
              <a:gd name="T50" fmla="*/ 3886568 w 123892"/>
              <a:gd name="T51" fmla="*/ 5024949 h 135659"/>
              <a:gd name="T52" fmla="*/ 3662439 w 123892"/>
              <a:gd name="T53" fmla="*/ 5046539 h 135659"/>
              <a:gd name="T54" fmla="*/ 3390223 w 123892"/>
              <a:gd name="T55" fmla="*/ 5090399 h 135659"/>
              <a:gd name="T56" fmla="*/ 3246670 w 123892"/>
              <a:gd name="T57" fmla="*/ 4850816 h 135659"/>
              <a:gd name="T58" fmla="*/ 3439724 w 123892"/>
              <a:gd name="T59" fmla="*/ 4367930 h 135659"/>
              <a:gd name="T60" fmla="*/ 3390262 w 123892"/>
              <a:gd name="T61" fmla="*/ 3885044 h 135659"/>
              <a:gd name="T62" fmla="*/ 3501443 w 123892"/>
              <a:gd name="T63" fmla="*/ 3454403 h 135659"/>
              <a:gd name="T64" fmla="*/ 3290160 w 123892"/>
              <a:gd name="T65" fmla="*/ 2814940 h 135659"/>
              <a:gd name="T66" fmla="*/ 3390262 w 123892"/>
              <a:gd name="T67" fmla="*/ 2214621 h 135659"/>
              <a:gd name="T68" fmla="*/ 3036999 w 123892"/>
              <a:gd name="T69" fmla="*/ 1653393 h 135659"/>
              <a:gd name="T70" fmla="*/ 3008359 w 123892"/>
              <a:gd name="T71" fmla="*/ 1066175 h 135659"/>
              <a:gd name="T72" fmla="*/ 2876513 w 123892"/>
              <a:gd name="T73" fmla="*/ 204840 h 135659"/>
              <a:gd name="T74" fmla="*/ 1520031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6" name="Google Shape;203;p34">
            <a:extLst>
              <a:ext uri="{FF2B5EF4-FFF2-40B4-BE49-F238E27FC236}">
                <a16:creationId xmlns:a16="http://schemas.microsoft.com/office/drawing/2014/main" id="{AB684F63-296E-C74B-8F8B-8FCE6E13F923}"/>
              </a:ext>
            </a:extLst>
          </p:cNvPr>
          <p:cNvSpPr>
            <a:spLocks/>
          </p:cNvSpPr>
          <p:nvPr/>
        </p:nvSpPr>
        <p:spPr bwMode="auto">
          <a:xfrm>
            <a:off x="-306917" y="-125413"/>
            <a:ext cx="6491817" cy="7108826"/>
          </a:xfrm>
          <a:custGeom>
            <a:avLst/>
            <a:gdLst>
              <a:gd name="T0" fmla="*/ 1520527 w 123892"/>
              <a:gd name="T1" fmla="*/ 0 h 135659"/>
              <a:gd name="T2" fmla="*/ 841711 w 123892"/>
              <a:gd name="T3" fmla="*/ 48210 h 135659"/>
              <a:gd name="T4" fmla="*/ 652485 w 123892"/>
              <a:gd name="T5" fmla="*/ 68437 h 135659"/>
              <a:gd name="T6" fmla="*/ 39181 w 123892"/>
              <a:gd name="T7" fmla="*/ 0 h 135659"/>
              <a:gd name="T8" fmla="*/ 39181 w 123892"/>
              <a:gd name="T9" fmla="*/ 0 h 135659"/>
              <a:gd name="T10" fmla="*/ 381753 w 123892"/>
              <a:gd name="T11" fmla="*/ 1235853 h 135659"/>
              <a:gd name="T12" fmla="*/ 1145141 w 123892"/>
              <a:gd name="T13" fmla="*/ 1601306 h 135659"/>
              <a:gd name="T14" fmla="*/ 1282138 w 123892"/>
              <a:gd name="T15" fmla="*/ 1979702 h 135659"/>
              <a:gd name="T16" fmla="*/ 1536640 w 123892"/>
              <a:gd name="T17" fmla="*/ 2423443 h 135659"/>
              <a:gd name="T18" fmla="*/ 1389818 w 123892"/>
              <a:gd name="T19" fmla="*/ 3141196 h 135659"/>
              <a:gd name="T20" fmla="*/ 1709832 w 123892"/>
              <a:gd name="T21" fmla="*/ 3501199 h 135659"/>
              <a:gd name="T22" fmla="*/ 1840030 w 123892"/>
              <a:gd name="T23" fmla="*/ 3467452 h 135659"/>
              <a:gd name="T24" fmla="*/ 2068398 w 123892"/>
              <a:gd name="T25" fmla="*/ 3404097 h 135659"/>
              <a:gd name="T26" fmla="*/ 2207793 w 123892"/>
              <a:gd name="T27" fmla="*/ 3506596 h 135659"/>
              <a:gd name="T28" fmla="*/ 1961661 w 123892"/>
              <a:gd name="T29" fmla="*/ 4385538 h 135659"/>
              <a:gd name="T30" fmla="*/ 2399494 w 123892"/>
              <a:gd name="T31" fmla="*/ 4841070 h 135659"/>
              <a:gd name="T32" fmla="*/ 2330957 w 123892"/>
              <a:gd name="T33" fmla="*/ 5506682 h 135659"/>
              <a:gd name="T34" fmla="*/ 2849785 w 123892"/>
              <a:gd name="T35" fmla="*/ 5897288 h 135659"/>
              <a:gd name="T36" fmla="*/ 2701313 w 123892"/>
              <a:gd name="T37" fmla="*/ 6469048 h 135659"/>
              <a:gd name="T38" fmla="*/ 3240105 w 123892"/>
              <a:gd name="T39" fmla="*/ 7108774 h 135659"/>
              <a:gd name="T40" fmla="*/ 3247730 w 123892"/>
              <a:gd name="T41" fmla="*/ 7108512 h 135659"/>
              <a:gd name="T42" fmla="*/ 4539182 w 123892"/>
              <a:gd name="T43" fmla="*/ 6638726 h 135659"/>
              <a:gd name="T44" fmla="*/ 4754699 w 123892"/>
              <a:gd name="T45" fmla="*/ 6273273 h 135659"/>
              <a:gd name="T46" fmla="*/ 4705103 w 123892"/>
              <a:gd name="T47" fmla="*/ 5633810 h 135659"/>
              <a:gd name="T48" fmla="*/ 4316551 w 123892"/>
              <a:gd name="T49" fmla="*/ 5226016 h 135659"/>
              <a:gd name="T50" fmla="*/ 3887836 w 123892"/>
              <a:gd name="T51" fmla="*/ 5024949 h 135659"/>
              <a:gd name="T52" fmla="*/ 3663634 w 123892"/>
              <a:gd name="T53" fmla="*/ 5046539 h 135659"/>
              <a:gd name="T54" fmla="*/ 3391329 w 123892"/>
              <a:gd name="T55" fmla="*/ 5090399 h 135659"/>
              <a:gd name="T56" fmla="*/ 3247730 w 123892"/>
              <a:gd name="T57" fmla="*/ 4850816 h 135659"/>
              <a:gd name="T58" fmla="*/ 3440846 w 123892"/>
              <a:gd name="T59" fmla="*/ 4367930 h 135659"/>
              <a:gd name="T60" fmla="*/ 3391368 w 123892"/>
              <a:gd name="T61" fmla="*/ 3885044 h 135659"/>
              <a:gd name="T62" fmla="*/ 3502585 w 123892"/>
              <a:gd name="T63" fmla="*/ 3454403 h 135659"/>
              <a:gd name="T64" fmla="*/ 3291234 w 123892"/>
              <a:gd name="T65" fmla="*/ 2814940 h 135659"/>
              <a:gd name="T66" fmla="*/ 3391368 w 123892"/>
              <a:gd name="T67" fmla="*/ 2214621 h 135659"/>
              <a:gd name="T68" fmla="*/ 3037989 w 123892"/>
              <a:gd name="T69" fmla="*/ 1653393 h 135659"/>
              <a:gd name="T70" fmla="*/ 3009340 w 123892"/>
              <a:gd name="T71" fmla="*/ 1066175 h 135659"/>
              <a:gd name="T72" fmla="*/ 2877452 w 123892"/>
              <a:gd name="T73" fmla="*/ 204840 h 135659"/>
              <a:gd name="T74" fmla="*/ 1520527 w 123892"/>
              <a:gd name="T75" fmla="*/ 0 h 13565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3892" h="135659" extrusionOk="0">
                <a:moveTo>
                  <a:pt x="38691" y="0"/>
                </a:moveTo>
                <a:cubicBezTo>
                  <a:pt x="30488" y="0"/>
                  <a:pt x="23620" y="420"/>
                  <a:pt x="21418" y="920"/>
                </a:cubicBezTo>
                <a:cubicBezTo>
                  <a:pt x="20195" y="1198"/>
                  <a:pt x="18499" y="1306"/>
                  <a:pt x="16603" y="1306"/>
                </a:cubicBezTo>
                <a:cubicBezTo>
                  <a:pt x="10010" y="1306"/>
                  <a:pt x="997" y="0"/>
                  <a:pt x="997" y="0"/>
                </a:cubicBezTo>
                <a:cubicBezTo>
                  <a:pt x="997" y="0"/>
                  <a:pt x="1" y="19598"/>
                  <a:pt x="9714" y="23584"/>
                </a:cubicBezTo>
                <a:cubicBezTo>
                  <a:pt x="19427" y="27569"/>
                  <a:pt x="31131" y="27569"/>
                  <a:pt x="29139" y="30558"/>
                </a:cubicBezTo>
                <a:cubicBezTo>
                  <a:pt x="27146" y="33546"/>
                  <a:pt x="27395" y="36036"/>
                  <a:pt x="32625" y="37779"/>
                </a:cubicBezTo>
                <a:cubicBezTo>
                  <a:pt x="37856" y="39523"/>
                  <a:pt x="41840" y="43010"/>
                  <a:pt x="39101" y="46247"/>
                </a:cubicBezTo>
                <a:cubicBezTo>
                  <a:pt x="36360" y="49484"/>
                  <a:pt x="33870" y="55462"/>
                  <a:pt x="35365" y="59944"/>
                </a:cubicBezTo>
                <a:cubicBezTo>
                  <a:pt x="36563" y="63539"/>
                  <a:pt x="39363" y="66814"/>
                  <a:pt x="43508" y="66814"/>
                </a:cubicBezTo>
                <a:cubicBezTo>
                  <a:pt x="44532" y="66814"/>
                  <a:pt x="45637" y="66614"/>
                  <a:pt x="46821" y="66170"/>
                </a:cubicBezTo>
                <a:cubicBezTo>
                  <a:pt x="49122" y="65308"/>
                  <a:pt x="51096" y="64961"/>
                  <a:pt x="52632" y="64961"/>
                </a:cubicBezTo>
                <a:cubicBezTo>
                  <a:pt x="55086" y="64961"/>
                  <a:pt x="56421" y="65845"/>
                  <a:pt x="56179" y="66917"/>
                </a:cubicBezTo>
                <a:cubicBezTo>
                  <a:pt x="55786" y="68659"/>
                  <a:pt x="46241" y="73607"/>
                  <a:pt x="49916" y="83690"/>
                </a:cubicBezTo>
                <a:cubicBezTo>
                  <a:pt x="51571" y="88233"/>
                  <a:pt x="58816" y="89394"/>
                  <a:pt x="61057" y="92383"/>
                </a:cubicBezTo>
                <a:cubicBezTo>
                  <a:pt x="63297" y="95371"/>
                  <a:pt x="59310" y="97994"/>
                  <a:pt x="59313" y="105085"/>
                </a:cubicBezTo>
                <a:cubicBezTo>
                  <a:pt x="59317" y="110319"/>
                  <a:pt x="68779" y="108554"/>
                  <a:pt x="72515" y="112539"/>
                </a:cubicBezTo>
                <a:cubicBezTo>
                  <a:pt x="76250" y="116523"/>
                  <a:pt x="74216" y="119839"/>
                  <a:pt x="68737" y="123450"/>
                </a:cubicBezTo>
                <a:cubicBezTo>
                  <a:pt x="63333" y="127011"/>
                  <a:pt x="77706" y="135658"/>
                  <a:pt x="82447" y="135658"/>
                </a:cubicBezTo>
                <a:cubicBezTo>
                  <a:pt x="82513" y="135658"/>
                  <a:pt x="82578" y="135656"/>
                  <a:pt x="82641" y="135653"/>
                </a:cubicBezTo>
                <a:cubicBezTo>
                  <a:pt x="87166" y="135404"/>
                  <a:pt x="115503" y="126688"/>
                  <a:pt x="115503" y="126688"/>
                </a:cubicBezTo>
                <a:cubicBezTo>
                  <a:pt x="115503" y="126688"/>
                  <a:pt x="122431" y="124944"/>
                  <a:pt x="120987" y="119714"/>
                </a:cubicBezTo>
                <a:cubicBezTo>
                  <a:pt x="119543" y="114485"/>
                  <a:pt x="123892" y="109254"/>
                  <a:pt x="119725" y="107511"/>
                </a:cubicBezTo>
                <a:cubicBezTo>
                  <a:pt x="115558" y="105769"/>
                  <a:pt x="112827" y="103465"/>
                  <a:pt x="109838" y="99729"/>
                </a:cubicBezTo>
                <a:cubicBezTo>
                  <a:pt x="107648" y="96991"/>
                  <a:pt x="103801" y="95892"/>
                  <a:pt x="98929" y="95892"/>
                </a:cubicBezTo>
                <a:cubicBezTo>
                  <a:pt x="97153" y="95892"/>
                  <a:pt x="95241" y="96038"/>
                  <a:pt x="93224" y="96304"/>
                </a:cubicBezTo>
                <a:cubicBezTo>
                  <a:pt x="90203" y="96703"/>
                  <a:pt x="87938" y="97141"/>
                  <a:pt x="86295" y="97141"/>
                </a:cubicBezTo>
                <a:cubicBezTo>
                  <a:pt x="83830" y="97141"/>
                  <a:pt x="82764" y="96155"/>
                  <a:pt x="82641" y="92569"/>
                </a:cubicBezTo>
                <a:cubicBezTo>
                  <a:pt x="82434" y="86591"/>
                  <a:pt x="88194" y="87089"/>
                  <a:pt x="87555" y="83354"/>
                </a:cubicBezTo>
                <a:cubicBezTo>
                  <a:pt x="86917" y="79618"/>
                  <a:pt x="84927" y="77875"/>
                  <a:pt x="86296" y="74139"/>
                </a:cubicBezTo>
                <a:cubicBezTo>
                  <a:pt x="87664" y="70404"/>
                  <a:pt x="91834" y="70155"/>
                  <a:pt x="89126" y="65921"/>
                </a:cubicBezTo>
                <a:cubicBezTo>
                  <a:pt x="86419" y="61687"/>
                  <a:pt x="79830" y="58947"/>
                  <a:pt x="83748" y="53718"/>
                </a:cubicBezTo>
                <a:cubicBezTo>
                  <a:pt x="87664" y="48488"/>
                  <a:pt x="90655" y="45500"/>
                  <a:pt x="86296" y="42262"/>
                </a:cubicBezTo>
                <a:cubicBezTo>
                  <a:pt x="81937" y="39023"/>
                  <a:pt x="74165" y="37032"/>
                  <a:pt x="77304" y="31552"/>
                </a:cubicBezTo>
                <a:cubicBezTo>
                  <a:pt x="80442" y="26074"/>
                  <a:pt x="76575" y="20346"/>
                  <a:pt x="76575" y="20346"/>
                </a:cubicBezTo>
                <a:cubicBezTo>
                  <a:pt x="76575" y="20346"/>
                  <a:pt x="85173" y="8890"/>
                  <a:pt x="73219" y="3909"/>
                </a:cubicBezTo>
                <a:cubicBezTo>
                  <a:pt x="66069" y="930"/>
                  <a:pt x="50901" y="0"/>
                  <a:pt x="38691" y="0"/>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lIns="91425" tIns="91425" rIns="91425" bIns="91425" anchor="ctr"/>
          <a:lstStyle/>
          <a:p>
            <a:endParaRPr lang="en-VN"/>
          </a:p>
        </p:txBody>
      </p:sp>
      <p:sp>
        <p:nvSpPr>
          <p:cNvPr id="204" name="Google Shape;204;p34"/>
          <p:cNvSpPr txBox="1">
            <a:spLocks noGrp="1"/>
          </p:cNvSpPr>
          <p:nvPr>
            <p:ph type="body" idx="1"/>
          </p:nvPr>
        </p:nvSpPr>
        <p:spPr>
          <a:xfrm>
            <a:off x="1037600" y="1672700"/>
            <a:ext cx="4749200" cy="4419200"/>
          </a:xfrm>
          <a:prstGeom prst="rect">
            <a:avLst/>
          </a:prstGeom>
        </p:spPr>
        <p:txBody>
          <a:bodyPr spcFirstLastPara="1">
            <a:noAutofit/>
          </a:bodyPr>
          <a:lstStyle>
            <a:lvl1pPr marL="457200" lvl="0" indent="-317500" rtl="0">
              <a:spcBef>
                <a:spcPts val="0"/>
              </a:spcBef>
              <a:spcAft>
                <a:spcPts val="0"/>
              </a:spcAft>
              <a:buSzPts val="1400"/>
              <a:buChar char="●"/>
              <a:defRPr sz="1400"/>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05" name="Google Shape;205;p34"/>
          <p:cNvSpPr txBox="1">
            <a:spLocks noGrp="1"/>
          </p:cNvSpPr>
          <p:nvPr>
            <p:ph type="body" idx="2"/>
          </p:nvPr>
        </p:nvSpPr>
        <p:spPr>
          <a:xfrm>
            <a:off x="6405197" y="1672700"/>
            <a:ext cx="4749200" cy="4419200"/>
          </a:xfrm>
          <a:prstGeom prst="rect">
            <a:avLst/>
          </a:prstGeom>
        </p:spPr>
        <p:txBody>
          <a:bodyPr spcFirstLastPara="1">
            <a:noAutofit/>
          </a:bodyPr>
          <a:lstStyle>
            <a:lvl1pPr marL="457200" lvl="0" indent="-317500" rtl="0">
              <a:spcBef>
                <a:spcPts val="0"/>
              </a:spcBef>
              <a:spcAft>
                <a:spcPts val="0"/>
              </a:spcAft>
              <a:buSzPts val="1400"/>
              <a:buChar char="●"/>
              <a:defRPr sz="1400"/>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06" name="Google Shape;206;p34"/>
          <p:cNvSpPr txBox="1">
            <a:spLocks noGrp="1"/>
          </p:cNvSpPr>
          <p:nvPr>
            <p:ph type="title"/>
          </p:nvPr>
        </p:nvSpPr>
        <p:spPr>
          <a:xfrm>
            <a:off x="52400" y="478300"/>
            <a:ext cx="12087200" cy="763600"/>
          </a:xfrm>
          <a:prstGeom prst="rect">
            <a:avLst/>
          </a:prstGeom>
        </p:spPr>
        <p:txBody>
          <a:bodyPr spcFirstLastPara="1">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11632107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0181BF0-C20F-0E40-BC48-6C1F44B14A35}" type="datetimeFigureOut">
              <a:rPr lang="en-VN" smtClean="0"/>
              <a:t>07/01/2022</a:t>
            </a:fld>
            <a:endParaRPr lang="en-VN"/>
          </a:p>
        </p:txBody>
      </p:sp>
      <p:sp>
        <p:nvSpPr>
          <p:cNvPr id="5" name="Footer Placeholder 4"/>
          <p:cNvSpPr>
            <a:spLocks noGrp="1"/>
          </p:cNvSpPr>
          <p:nvPr>
            <p:ph type="ftr" sz="quarter" idx="11"/>
          </p:nvPr>
        </p:nvSpPr>
        <p:spPr/>
        <p:txBody>
          <a:bodyPr/>
          <a:lstStyle/>
          <a:p>
            <a:endParaRPr lang="en-VN"/>
          </a:p>
        </p:txBody>
      </p:sp>
      <p:sp>
        <p:nvSpPr>
          <p:cNvPr id="6" name="Slide Number Placeholder 5"/>
          <p:cNvSpPr>
            <a:spLocks noGrp="1"/>
          </p:cNvSpPr>
          <p:nvPr>
            <p:ph type="sldNum" sz="quarter" idx="12"/>
          </p:nvPr>
        </p:nvSpPr>
        <p:spPr/>
        <p:txBody>
          <a:bodyPr/>
          <a:lstStyle/>
          <a:p>
            <a:fld id="{B5266E09-4FF3-5C48-A4FB-6B2316C6D366}" type="slidenum">
              <a:rPr lang="en-VN" smtClean="0"/>
              <a:t>‹#›</a:t>
            </a:fld>
            <a:endParaRPr lang="en-VN"/>
          </a:p>
        </p:txBody>
      </p:sp>
    </p:spTree>
    <p:extLst>
      <p:ext uri="{BB962C8B-B14F-4D97-AF65-F5344CB8AC3E}">
        <p14:creationId xmlns:p14="http://schemas.microsoft.com/office/powerpoint/2010/main" val="424096753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0181BF0-C20F-0E40-BC48-6C1F44B14A35}" type="datetimeFigureOut">
              <a:rPr lang="en-VN" smtClean="0"/>
              <a:t>07/01/2022</a:t>
            </a:fld>
            <a:endParaRPr lang="en-VN"/>
          </a:p>
        </p:txBody>
      </p:sp>
      <p:sp>
        <p:nvSpPr>
          <p:cNvPr id="5" name="Footer Placeholder 4"/>
          <p:cNvSpPr>
            <a:spLocks noGrp="1"/>
          </p:cNvSpPr>
          <p:nvPr>
            <p:ph type="ftr" sz="quarter" idx="11"/>
          </p:nvPr>
        </p:nvSpPr>
        <p:spPr/>
        <p:txBody>
          <a:bodyPr/>
          <a:lstStyle/>
          <a:p>
            <a:endParaRPr lang="en-VN"/>
          </a:p>
        </p:txBody>
      </p:sp>
      <p:sp>
        <p:nvSpPr>
          <p:cNvPr id="6" name="Slide Number Placeholder 5"/>
          <p:cNvSpPr>
            <a:spLocks noGrp="1"/>
          </p:cNvSpPr>
          <p:nvPr>
            <p:ph type="sldNum" sz="quarter" idx="12"/>
          </p:nvPr>
        </p:nvSpPr>
        <p:spPr/>
        <p:txBody>
          <a:bodyPr/>
          <a:lstStyle/>
          <a:p>
            <a:fld id="{B5266E09-4FF3-5C48-A4FB-6B2316C6D366}" type="slidenum">
              <a:rPr lang="en-VN" smtClean="0"/>
              <a:t>‹#›</a:t>
            </a:fld>
            <a:endParaRPr lang="en-VN"/>
          </a:p>
        </p:txBody>
      </p:sp>
    </p:spTree>
    <p:extLst>
      <p:ext uri="{BB962C8B-B14F-4D97-AF65-F5344CB8AC3E}">
        <p14:creationId xmlns:p14="http://schemas.microsoft.com/office/powerpoint/2010/main" val="258405590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0181BF0-C20F-0E40-BC48-6C1F44B14A35}" type="datetimeFigureOut">
              <a:rPr lang="en-VN" smtClean="0"/>
              <a:t>07/01/2022</a:t>
            </a:fld>
            <a:endParaRPr lang="en-VN"/>
          </a:p>
        </p:txBody>
      </p:sp>
      <p:sp>
        <p:nvSpPr>
          <p:cNvPr id="5" name="Footer Placeholder 4"/>
          <p:cNvSpPr>
            <a:spLocks noGrp="1"/>
          </p:cNvSpPr>
          <p:nvPr>
            <p:ph type="ftr" sz="quarter" idx="11"/>
          </p:nvPr>
        </p:nvSpPr>
        <p:spPr/>
        <p:txBody>
          <a:bodyPr/>
          <a:lstStyle/>
          <a:p>
            <a:endParaRPr lang="en-VN"/>
          </a:p>
        </p:txBody>
      </p:sp>
      <p:sp>
        <p:nvSpPr>
          <p:cNvPr id="6" name="Slide Number Placeholder 5"/>
          <p:cNvSpPr>
            <a:spLocks noGrp="1"/>
          </p:cNvSpPr>
          <p:nvPr>
            <p:ph type="sldNum" sz="quarter" idx="12"/>
          </p:nvPr>
        </p:nvSpPr>
        <p:spPr/>
        <p:txBody>
          <a:bodyPr/>
          <a:lstStyle/>
          <a:p>
            <a:fld id="{B5266E09-4FF3-5C48-A4FB-6B2316C6D366}" type="slidenum">
              <a:rPr lang="en-VN" smtClean="0"/>
              <a:t>‹#›</a:t>
            </a:fld>
            <a:endParaRPr lang="en-VN"/>
          </a:p>
        </p:txBody>
      </p:sp>
    </p:spTree>
    <p:extLst>
      <p:ext uri="{BB962C8B-B14F-4D97-AF65-F5344CB8AC3E}">
        <p14:creationId xmlns:p14="http://schemas.microsoft.com/office/powerpoint/2010/main" val="724090660"/>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0181BF0-C20F-0E40-BC48-6C1F44B14A35}" type="datetimeFigureOut">
              <a:rPr lang="en-VN" smtClean="0"/>
              <a:t>07/01/2022</a:t>
            </a:fld>
            <a:endParaRPr lang="en-VN"/>
          </a:p>
        </p:txBody>
      </p:sp>
      <p:sp>
        <p:nvSpPr>
          <p:cNvPr id="6" name="Footer Placeholder 5"/>
          <p:cNvSpPr>
            <a:spLocks noGrp="1"/>
          </p:cNvSpPr>
          <p:nvPr>
            <p:ph type="ftr" sz="quarter" idx="11"/>
          </p:nvPr>
        </p:nvSpPr>
        <p:spPr/>
        <p:txBody>
          <a:bodyPr/>
          <a:lstStyle/>
          <a:p>
            <a:endParaRPr lang="en-VN"/>
          </a:p>
        </p:txBody>
      </p:sp>
      <p:sp>
        <p:nvSpPr>
          <p:cNvPr id="7" name="Slide Number Placeholder 6"/>
          <p:cNvSpPr>
            <a:spLocks noGrp="1"/>
          </p:cNvSpPr>
          <p:nvPr>
            <p:ph type="sldNum" sz="quarter" idx="12"/>
          </p:nvPr>
        </p:nvSpPr>
        <p:spPr/>
        <p:txBody>
          <a:bodyPr/>
          <a:lstStyle/>
          <a:p>
            <a:fld id="{B5266E09-4FF3-5C48-A4FB-6B2316C6D366}" type="slidenum">
              <a:rPr lang="en-VN" smtClean="0"/>
              <a:t>‹#›</a:t>
            </a:fld>
            <a:endParaRPr lang="en-VN"/>
          </a:p>
        </p:txBody>
      </p:sp>
    </p:spTree>
    <p:extLst>
      <p:ext uri="{BB962C8B-B14F-4D97-AF65-F5344CB8AC3E}">
        <p14:creationId xmlns:p14="http://schemas.microsoft.com/office/powerpoint/2010/main" val="310925818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0181BF0-C20F-0E40-BC48-6C1F44B14A35}" type="datetimeFigureOut">
              <a:rPr lang="en-VN" smtClean="0"/>
              <a:t>07/01/2022</a:t>
            </a:fld>
            <a:endParaRPr lang="en-VN"/>
          </a:p>
        </p:txBody>
      </p:sp>
      <p:sp>
        <p:nvSpPr>
          <p:cNvPr id="8" name="Footer Placeholder 7"/>
          <p:cNvSpPr>
            <a:spLocks noGrp="1"/>
          </p:cNvSpPr>
          <p:nvPr>
            <p:ph type="ftr" sz="quarter" idx="11"/>
          </p:nvPr>
        </p:nvSpPr>
        <p:spPr/>
        <p:txBody>
          <a:bodyPr/>
          <a:lstStyle/>
          <a:p>
            <a:endParaRPr lang="en-VN"/>
          </a:p>
        </p:txBody>
      </p:sp>
      <p:sp>
        <p:nvSpPr>
          <p:cNvPr id="9" name="Slide Number Placeholder 8"/>
          <p:cNvSpPr>
            <a:spLocks noGrp="1"/>
          </p:cNvSpPr>
          <p:nvPr>
            <p:ph type="sldNum" sz="quarter" idx="12"/>
          </p:nvPr>
        </p:nvSpPr>
        <p:spPr/>
        <p:txBody>
          <a:bodyPr/>
          <a:lstStyle/>
          <a:p>
            <a:fld id="{B5266E09-4FF3-5C48-A4FB-6B2316C6D366}" type="slidenum">
              <a:rPr lang="en-VN" smtClean="0"/>
              <a:t>‹#›</a:t>
            </a:fld>
            <a:endParaRPr lang="en-VN"/>
          </a:p>
        </p:txBody>
      </p:sp>
    </p:spTree>
    <p:extLst>
      <p:ext uri="{BB962C8B-B14F-4D97-AF65-F5344CB8AC3E}">
        <p14:creationId xmlns:p14="http://schemas.microsoft.com/office/powerpoint/2010/main" val="221166828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0181BF0-C20F-0E40-BC48-6C1F44B14A35}" type="datetimeFigureOut">
              <a:rPr lang="en-VN" smtClean="0"/>
              <a:t>07/01/2022</a:t>
            </a:fld>
            <a:endParaRPr lang="en-VN"/>
          </a:p>
        </p:txBody>
      </p:sp>
      <p:sp>
        <p:nvSpPr>
          <p:cNvPr id="4" name="Footer Placeholder 3"/>
          <p:cNvSpPr>
            <a:spLocks noGrp="1"/>
          </p:cNvSpPr>
          <p:nvPr>
            <p:ph type="ftr" sz="quarter" idx="11"/>
          </p:nvPr>
        </p:nvSpPr>
        <p:spPr/>
        <p:txBody>
          <a:bodyPr/>
          <a:lstStyle/>
          <a:p>
            <a:endParaRPr lang="en-VN"/>
          </a:p>
        </p:txBody>
      </p:sp>
      <p:sp>
        <p:nvSpPr>
          <p:cNvPr id="5" name="Slide Number Placeholder 4"/>
          <p:cNvSpPr>
            <a:spLocks noGrp="1"/>
          </p:cNvSpPr>
          <p:nvPr>
            <p:ph type="sldNum" sz="quarter" idx="12"/>
          </p:nvPr>
        </p:nvSpPr>
        <p:spPr/>
        <p:txBody>
          <a:bodyPr/>
          <a:lstStyle/>
          <a:p>
            <a:fld id="{B5266E09-4FF3-5C48-A4FB-6B2316C6D366}" type="slidenum">
              <a:rPr lang="en-VN" smtClean="0"/>
              <a:t>‹#›</a:t>
            </a:fld>
            <a:endParaRPr lang="en-VN"/>
          </a:p>
        </p:txBody>
      </p:sp>
    </p:spTree>
    <p:extLst>
      <p:ext uri="{BB962C8B-B14F-4D97-AF65-F5344CB8AC3E}">
        <p14:creationId xmlns:p14="http://schemas.microsoft.com/office/powerpoint/2010/main" val="428041920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0181BF0-C20F-0E40-BC48-6C1F44B14A35}" type="datetimeFigureOut">
              <a:rPr lang="en-VN" smtClean="0"/>
              <a:t>07/01/2022</a:t>
            </a:fld>
            <a:endParaRPr lang="en-VN"/>
          </a:p>
        </p:txBody>
      </p:sp>
      <p:sp>
        <p:nvSpPr>
          <p:cNvPr id="3" name="Footer Placeholder 2"/>
          <p:cNvSpPr>
            <a:spLocks noGrp="1"/>
          </p:cNvSpPr>
          <p:nvPr>
            <p:ph type="ftr" sz="quarter" idx="11"/>
          </p:nvPr>
        </p:nvSpPr>
        <p:spPr/>
        <p:txBody>
          <a:bodyPr/>
          <a:lstStyle/>
          <a:p>
            <a:endParaRPr lang="en-VN"/>
          </a:p>
        </p:txBody>
      </p:sp>
      <p:sp>
        <p:nvSpPr>
          <p:cNvPr id="4" name="Slide Number Placeholder 3"/>
          <p:cNvSpPr>
            <a:spLocks noGrp="1"/>
          </p:cNvSpPr>
          <p:nvPr>
            <p:ph type="sldNum" sz="quarter" idx="12"/>
          </p:nvPr>
        </p:nvSpPr>
        <p:spPr/>
        <p:txBody>
          <a:bodyPr/>
          <a:lstStyle/>
          <a:p>
            <a:fld id="{B5266E09-4FF3-5C48-A4FB-6B2316C6D366}" type="slidenum">
              <a:rPr lang="en-VN" smtClean="0"/>
              <a:t>‹#›</a:t>
            </a:fld>
            <a:endParaRPr lang="en-VN"/>
          </a:p>
        </p:txBody>
      </p:sp>
    </p:spTree>
    <p:extLst>
      <p:ext uri="{BB962C8B-B14F-4D97-AF65-F5344CB8AC3E}">
        <p14:creationId xmlns:p14="http://schemas.microsoft.com/office/powerpoint/2010/main" val="25287580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Tree>
    <p:extLst>
      <p:ext uri="{BB962C8B-B14F-4D97-AF65-F5344CB8AC3E}">
        <p14:creationId xmlns:p14="http://schemas.microsoft.com/office/powerpoint/2010/main" val="3462616492"/>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0181BF0-C20F-0E40-BC48-6C1F44B14A35}" type="datetimeFigureOut">
              <a:rPr lang="en-VN" smtClean="0"/>
              <a:t>07/01/2022</a:t>
            </a:fld>
            <a:endParaRPr lang="en-VN"/>
          </a:p>
        </p:txBody>
      </p:sp>
      <p:sp>
        <p:nvSpPr>
          <p:cNvPr id="6" name="Footer Placeholder 5"/>
          <p:cNvSpPr>
            <a:spLocks noGrp="1"/>
          </p:cNvSpPr>
          <p:nvPr>
            <p:ph type="ftr" sz="quarter" idx="11"/>
          </p:nvPr>
        </p:nvSpPr>
        <p:spPr/>
        <p:txBody>
          <a:bodyPr/>
          <a:lstStyle/>
          <a:p>
            <a:endParaRPr lang="en-VN"/>
          </a:p>
        </p:txBody>
      </p:sp>
      <p:sp>
        <p:nvSpPr>
          <p:cNvPr id="7" name="Slide Number Placeholder 6"/>
          <p:cNvSpPr>
            <a:spLocks noGrp="1"/>
          </p:cNvSpPr>
          <p:nvPr>
            <p:ph type="sldNum" sz="quarter" idx="12"/>
          </p:nvPr>
        </p:nvSpPr>
        <p:spPr/>
        <p:txBody>
          <a:bodyPr/>
          <a:lstStyle/>
          <a:p>
            <a:fld id="{B5266E09-4FF3-5C48-A4FB-6B2316C6D366}" type="slidenum">
              <a:rPr lang="en-VN" smtClean="0"/>
              <a:t>‹#›</a:t>
            </a:fld>
            <a:endParaRPr lang="en-VN"/>
          </a:p>
        </p:txBody>
      </p:sp>
    </p:spTree>
    <p:extLst>
      <p:ext uri="{BB962C8B-B14F-4D97-AF65-F5344CB8AC3E}">
        <p14:creationId xmlns:p14="http://schemas.microsoft.com/office/powerpoint/2010/main" val="306791563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0181BF0-C20F-0E40-BC48-6C1F44B14A35}" type="datetimeFigureOut">
              <a:rPr lang="en-VN" smtClean="0"/>
              <a:t>07/01/2022</a:t>
            </a:fld>
            <a:endParaRPr lang="en-VN"/>
          </a:p>
        </p:txBody>
      </p:sp>
      <p:sp>
        <p:nvSpPr>
          <p:cNvPr id="6" name="Footer Placeholder 5"/>
          <p:cNvSpPr>
            <a:spLocks noGrp="1"/>
          </p:cNvSpPr>
          <p:nvPr>
            <p:ph type="ftr" sz="quarter" idx="11"/>
          </p:nvPr>
        </p:nvSpPr>
        <p:spPr/>
        <p:txBody>
          <a:bodyPr/>
          <a:lstStyle/>
          <a:p>
            <a:endParaRPr lang="en-VN"/>
          </a:p>
        </p:txBody>
      </p:sp>
      <p:sp>
        <p:nvSpPr>
          <p:cNvPr id="7" name="Slide Number Placeholder 6"/>
          <p:cNvSpPr>
            <a:spLocks noGrp="1"/>
          </p:cNvSpPr>
          <p:nvPr>
            <p:ph type="sldNum" sz="quarter" idx="12"/>
          </p:nvPr>
        </p:nvSpPr>
        <p:spPr/>
        <p:txBody>
          <a:bodyPr/>
          <a:lstStyle/>
          <a:p>
            <a:fld id="{B5266E09-4FF3-5C48-A4FB-6B2316C6D366}" type="slidenum">
              <a:rPr lang="en-VN" smtClean="0"/>
              <a:t>‹#›</a:t>
            </a:fld>
            <a:endParaRPr lang="en-VN"/>
          </a:p>
        </p:txBody>
      </p:sp>
    </p:spTree>
    <p:extLst>
      <p:ext uri="{BB962C8B-B14F-4D97-AF65-F5344CB8AC3E}">
        <p14:creationId xmlns:p14="http://schemas.microsoft.com/office/powerpoint/2010/main" val="3597604476"/>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0181BF0-C20F-0E40-BC48-6C1F44B14A35}" type="datetimeFigureOut">
              <a:rPr lang="en-VN" smtClean="0"/>
              <a:t>07/01/2022</a:t>
            </a:fld>
            <a:endParaRPr lang="en-VN"/>
          </a:p>
        </p:txBody>
      </p:sp>
      <p:sp>
        <p:nvSpPr>
          <p:cNvPr id="5" name="Footer Placeholder 4"/>
          <p:cNvSpPr>
            <a:spLocks noGrp="1"/>
          </p:cNvSpPr>
          <p:nvPr>
            <p:ph type="ftr" sz="quarter" idx="11"/>
          </p:nvPr>
        </p:nvSpPr>
        <p:spPr/>
        <p:txBody>
          <a:bodyPr/>
          <a:lstStyle/>
          <a:p>
            <a:endParaRPr lang="en-VN"/>
          </a:p>
        </p:txBody>
      </p:sp>
      <p:sp>
        <p:nvSpPr>
          <p:cNvPr id="6" name="Slide Number Placeholder 5"/>
          <p:cNvSpPr>
            <a:spLocks noGrp="1"/>
          </p:cNvSpPr>
          <p:nvPr>
            <p:ph type="sldNum" sz="quarter" idx="12"/>
          </p:nvPr>
        </p:nvSpPr>
        <p:spPr/>
        <p:txBody>
          <a:bodyPr/>
          <a:lstStyle/>
          <a:p>
            <a:fld id="{B5266E09-4FF3-5C48-A4FB-6B2316C6D366}" type="slidenum">
              <a:rPr lang="en-VN" smtClean="0"/>
              <a:t>‹#›</a:t>
            </a:fld>
            <a:endParaRPr lang="en-VN"/>
          </a:p>
        </p:txBody>
      </p:sp>
    </p:spTree>
    <p:extLst>
      <p:ext uri="{BB962C8B-B14F-4D97-AF65-F5344CB8AC3E}">
        <p14:creationId xmlns:p14="http://schemas.microsoft.com/office/powerpoint/2010/main" val="354310487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0181BF0-C20F-0E40-BC48-6C1F44B14A35}" type="datetimeFigureOut">
              <a:rPr lang="en-VN" smtClean="0"/>
              <a:t>07/01/2022</a:t>
            </a:fld>
            <a:endParaRPr lang="en-VN"/>
          </a:p>
        </p:txBody>
      </p:sp>
      <p:sp>
        <p:nvSpPr>
          <p:cNvPr id="5" name="Footer Placeholder 4"/>
          <p:cNvSpPr>
            <a:spLocks noGrp="1"/>
          </p:cNvSpPr>
          <p:nvPr>
            <p:ph type="ftr" sz="quarter" idx="11"/>
          </p:nvPr>
        </p:nvSpPr>
        <p:spPr/>
        <p:txBody>
          <a:bodyPr/>
          <a:lstStyle/>
          <a:p>
            <a:endParaRPr lang="en-VN"/>
          </a:p>
        </p:txBody>
      </p:sp>
      <p:sp>
        <p:nvSpPr>
          <p:cNvPr id="6" name="Slide Number Placeholder 5"/>
          <p:cNvSpPr>
            <a:spLocks noGrp="1"/>
          </p:cNvSpPr>
          <p:nvPr>
            <p:ph type="sldNum" sz="quarter" idx="12"/>
          </p:nvPr>
        </p:nvSpPr>
        <p:spPr/>
        <p:txBody>
          <a:bodyPr/>
          <a:lstStyle/>
          <a:p>
            <a:fld id="{B5266E09-4FF3-5C48-A4FB-6B2316C6D366}" type="slidenum">
              <a:rPr lang="en-VN" smtClean="0"/>
              <a:t>‹#›</a:t>
            </a:fld>
            <a:endParaRPr lang="en-VN"/>
          </a:p>
        </p:txBody>
      </p:sp>
    </p:spTree>
    <p:extLst>
      <p:ext uri="{BB962C8B-B14F-4D97-AF65-F5344CB8AC3E}">
        <p14:creationId xmlns:p14="http://schemas.microsoft.com/office/powerpoint/2010/main" val="235272709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pPr>
              <a:defRPr/>
            </a:pPr>
            <a:endParaRPr lang="en-US" altLang="en-VN"/>
          </a:p>
        </p:txBody>
      </p:sp>
      <p:sp>
        <p:nvSpPr>
          <p:cNvPr id="5" name="Footer Placeholder 4"/>
          <p:cNvSpPr>
            <a:spLocks noGrp="1"/>
          </p:cNvSpPr>
          <p:nvPr>
            <p:ph type="ftr" sz="quarter" idx="11"/>
          </p:nvPr>
        </p:nvSpPr>
        <p:spPr/>
        <p:txBody>
          <a:bodyPr/>
          <a:lstStyle/>
          <a:p>
            <a:pPr>
              <a:defRPr/>
            </a:pPr>
            <a:endParaRPr lang="en-US" altLang="en-VN"/>
          </a:p>
        </p:txBody>
      </p:sp>
      <p:sp>
        <p:nvSpPr>
          <p:cNvPr id="6" name="Slide Number Placeholder 5"/>
          <p:cNvSpPr>
            <a:spLocks noGrp="1"/>
          </p:cNvSpPr>
          <p:nvPr>
            <p:ph type="sldNum" sz="quarter" idx="12"/>
          </p:nvPr>
        </p:nvSpPr>
        <p:spPr/>
        <p:txBody>
          <a:bodyPr/>
          <a:lstStyle/>
          <a:p>
            <a:pPr>
              <a:defRPr/>
            </a:pPr>
            <a:fld id="{AB6CB317-7368-1547-80EF-727D3560544A}" type="slidenum">
              <a:rPr lang="en-US" altLang="en-VN" smtClean="0"/>
              <a:pPr>
                <a:defRPr/>
              </a:pPr>
              <a:t>‹#›</a:t>
            </a:fld>
            <a:endParaRPr lang="en-US" altLang="en-VN"/>
          </a:p>
        </p:txBody>
      </p:sp>
    </p:spTree>
    <p:extLst>
      <p:ext uri="{BB962C8B-B14F-4D97-AF65-F5344CB8AC3E}">
        <p14:creationId xmlns:p14="http://schemas.microsoft.com/office/powerpoint/2010/main" val="217495729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ltLang="en-VN"/>
          </a:p>
        </p:txBody>
      </p:sp>
      <p:sp>
        <p:nvSpPr>
          <p:cNvPr id="5" name="Footer Placeholder 4"/>
          <p:cNvSpPr>
            <a:spLocks noGrp="1"/>
          </p:cNvSpPr>
          <p:nvPr>
            <p:ph type="ftr" sz="quarter" idx="11"/>
          </p:nvPr>
        </p:nvSpPr>
        <p:spPr/>
        <p:txBody>
          <a:bodyPr/>
          <a:lstStyle/>
          <a:p>
            <a:pPr>
              <a:defRPr/>
            </a:pPr>
            <a:endParaRPr lang="en-US" altLang="en-VN"/>
          </a:p>
        </p:txBody>
      </p:sp>
      <p:sp>
        <p:nvSpPr>
          <p:cNvPr id="6" name="Slide Number Placeholder 5"/>
          <p:cNvSpPr>
            <a:spLocks noGrp="1"/>
          </p:cNvSpPr>
          <p:nvPr>
            <p:ph type="sldNum" sz="quarter" idx="12"/>
          </p:nvPr>
        </p:nvSpPr>
        <p:spPr/>
        <p:txBody>
          <a:bodyPr/>
          <a:lstStyle/>
          <a:p>
            <a:pPr>
              <a:defRPr/>
            </a:pPr>
            <a:fld id="{5F9C8857-8612-944B-BDAD-95B3CE2CEB6A}" type="slidenum">
              <a:rPr lang="en-US" altLang="en-VN" smtClean="0"/>
              <a:pPr>
                <a:defRPr/>
              </a:pPr>
              <a:t>‹#›</a:t>
            </a:fld>
            <a:endParaRPr lang="en-US" altLang="en-VN"/>
          </a:p>
        </p:txBody>
      </p:sp>
    </p:spTree>
    <p:extLst>
      <p:ext uri="{BB962C8B-B14F-4D97-AF65-F5344CB8AC3E}">
        <p14:creationId xmlns:p14="http://schemas.microsoft.com/office/powerpoint/2010/main" val="385535907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ltLang="en-VN"/>
          </a:p>
        </p:txBody>
      </p:sp>
      <p:sp>
        <p:nvSpPr>
          <p:cNvPr id="5" name="Footer Placeholder 4"/>
          <p:cNvSpPr>
            <a:spLocks noGrp="1"/>
          </p:cNvSpPr>
          <p:nvPr>
            <p:ph type="ftr" sz="quarter" idx="11"/>
          </p:nvPr>
        </p:nvSpPr>
        <p:spPr/>
        <p:txBody>
          <a:bodyPr/>
          <a:lstStyle/>
          <a:p>
            <a:pPr>
              <a:defRPr/>
            </a:pPr>
            <a:endParaRPr lang="en-US" altLang="en-VN"/>
          </a:p>
        </p:txBody>
      </p:sp>
      <p:sp>
        <p:nvSpPr>
          <p:cNvPr id="6" name="Slide Number Placeholder 5"/>
          <p:cNvSpPr>
            <a:spLocks noGrp="1"/>
          </p:cNvSpPr>
          <p:nvPr>
            <p:ph type="sldNum" sz="quarter" idx="12"/>
          </p:nvPr>
        </p:nvSpPr>
        <p:spPr/>
        <p:txBody>
          <a:bodyPr/>
          <a:lstStyle/>
          <a:p>
            <a:pPr>
              <a:defRPr/>
            </a:pPr>
            <a:fld id="{6AAC3D2F-A1E9-A549-9D93-35F95A68C6D5}" type="slidenum">
              <a:rPr lang="en-US" altLang="en-VN" smtClean="0"/>
              <a:pPr>
                <a:defRPr/>
              </a:pPr>
              <a:t>‹#›</a:t>
            </a:fld>
            <a:endParaRPr lang="en-US" altLang="en-VN"/>
          </a:p>
        </p:txBody>
      </p:sp>
    </p:spTree>
    <p:extLst>
      <p:ext uri="{BB962C8B-B14F-4D97-AF65-F5344CB8AC3E}">
        <p14:creationId xmlns:p14="http://schemas.microsoft.com/office/powerpoint/2010/main" val="341412534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en-US" altLang="en-VN"/>
          </a:p>
        </p:txBody>
      </p:sp>
      <p:sp>
        <p:nvSpPr>
          <p:cNvPr id="6" name="Footer Placeholder 5"/>
          <p:cNvSpPr>
            <a:spLocks noGrp="1"/>
          </p:cNvSpPr>
          <p:nvPr>
            <p:ph type="ftr" sz="quarter" idx="11"/>
          </p:nvPr>
        </p:nvSpPr>
        <p:spPr/>
        <p:txBody>
          <a:bodyPr/>
          <a:lstStyle/>
          <a:p>
            <a:pPr>
              <a:defRPr/>
            </a:pPr>
            <a:endParaRPr lang="en-US" altLang="en-VN"/>
          </a:p>
        </p:txBody>
      </p:sp>
      <p:sp>
        <p:nvSpPr>
          <p:cNvPr id="7" name="Slide Number Placeholder 6"/>
          <p:cNvSpPr>
            <a:spLocks noGrp="1"/>
          </p:cNvSpPr>
          <p:nvPr>
            <p:ph type="sldNum" sz="quarter" idx="12"/>
          </p:nvPr>
        </p:nvSpPr>
        <p:spPr/>
        <p:txBody>
          <a:bodyPr/>
          <a:lstStyle/>
          <a:p>
            <a:pPr>
              <a:defRPr/>
            </a:pPr>
            <a:fld id="{53D9D992-2496-9A4E-8C68-5D8A944BF3C1}" type="slidenum">
              <a:rPr lang="en-US" altLang="en-VN" smtClean="0"/>
              <a:pPr>
                <a:defRPr/>
              </a:pPr>
              <a:t>‹#›</a:t>
            </a:fld>
            <a:endParaRPr lang="en-US" altLang="en-VN"/>
          </a:p>
        </p:txBody>
      </p:sp>
    </p:spTree>
    <p:extLst>
      <p:ext uri="{BB962C8B-B14F-4D97-AF65-F5344CB8AC3E}">
        <p14:creationId xmlns:p14="http://schemas.microsoft.com/office/powerpoint/2010/main" val="227577303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en-US" altLang="en-VN"/>
          </a:p>
        </p:txBody>
      </p:sp>
      <p:sp>
        <p:nvSpPr>
          <p:cNvPr id="8" name="Footer Placeholder 7"/>
          <p:cNvSpPr>
            <a:spLocks noGrp="1"/>
          </p:cNvSpPr>
          <p:nvPr>
            <p:ph type="ftr" sz="quarter" idx="11"/>
          </p:nvPr>
        </p:nvSpPr>
        <p:spPr/>
        <p:txBody>
          <a:bodyPr/>
          <a:lstStyle/>
          <a:p>
            <a:pPr>
              <a:defRPr/>
            </a:pPr>
            <a:endParaRPr lang="en-US" altLang="en-VN"/>
          </a:p>
        </p:txBody>
      </p:sp>
      <p:sp>
        <p:nvSpPr>
          <p:cNvPr id="9" name="Slide Number Placeholder 8"/>
          <p:cNvSpPr>
            <a:spLocks noGrp="1"/>
          </p:cNvSpPr>
          <p:nvPr>
            <p:ph type="sldNum" sz="quarter" idx="12"/>
          </p:nvPr>
        </p:nvSpPr>
        <p:spPr/>
        <p:txBody>
          <a:bodyPr/>
          <a:lstStyle/>
          <a:p>
            <a:pPr>
              <a:defRPr/>
            </a:pPr>
            <a:fld id="{C9AA734A-E1EF-1149-A5A0-2CC4C1EB5579}" type="slidenum">
              <a:rPr lang="en-US" altLang="en-VN" smtClean="0"/>
              <a:pPr>
                <a:defRPr/>
              </a:pPr>
              <a:t>‹#›</a:t>
            </a:fld>
            <a:endParaRPr lang="en-US" altLang="en-VN"/>
          </a:p>
        </p:txBody>
      </p:sp>
    </p:spTree>
    <p:extLst>
      <p:ext uri="{BB962C8B-B14F-4D97-AF65-F5344CB8AC3E}">
        <p14:creationId xmlns:p14="http://schemas.microsoft.com/office/powerpoint/2010/main" val="25565532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ltLang="en-VN"/>
          </a:p>
        </p:txBody>
      </p:sp>
      <p:sp>
        <p:nvSpPr>
          <p:cNvPr id="4" name="Footer Placeholder 3"/>
          <p:cNvSpPr>
            <a:spLocks noGrp="1"/>
          </p:cNvSpPr>
          <p:nvPr>
            <p:ph type="ftr" sz="quarter" idx="11"/>
          </p:nvPr>
        </p:nvSpPr>
        <p:spPr/>
        <p:txBody>
          <a:bodyPr/>
          <a:lstStyle/>
          <a:p>
            <a:pPr>
              <a:defRPr/>
            </a:pPr>
            <a:endParaRPr lang="en-US" altLang="en-VN"/>
          </a:p>
        </p:txBody>
      </p:sp>
      <p:sp>
        <p:nvSpPr>
          <p:cNvPr id="5" name="Slide Number Placeholder 4"/>
          <p:cNvSpPr>
            <a:spLocks noGrp="1"/>
          </p:cNvSpPr>
          <p:nvPr>
            <p:ph type="sldNum" sz="quarter" idx="12"/>
          </p:nvPr>
        </p:nvSpPr>
        <p:spPr/>
        <p:txBody>
          <a:bodyPr/>
          <a:lstStyle/>
          <a:p>
            <a:pPr>
              <a:defRPr/>
            </a:pPr>
            <a:fld id="{9DE4EC72-2B16-6E4D-8841-18CE1D90D491}" type="slidenum">
              <a:rPr lang="en-US" altLang="en-VN" smtClean="0"/>
              <a:pPr>
                <a:defRPr/>
              </a:pPr>
              <a:t>‹#›</a:t>
            </a:fld>
            <a:endParaRPr lang="en-US" altLang="en-VN"/>
          </a:p>
        </p:txBody>
      </p:sp>
    </p:spTree>
    <p:extLst>
      <p:ext uri="{BB962C8B-B14F-4D97-AF65-F5344CB8AC3E}">
        <p14:creationId xmlns:p14="http://schemas.microsoft.com/office/powerpoint/2010/main" val="30650312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32.xml"/><Relationship Id="rId3" Type="http://schemas.openxmlformats.org/officeDocument/2006/relationships/slideLayout" Target="../slideLayouts/slideLayout127.xml"/><Relationship Id="rId7" Type="http://schemas.openxmlformats.org/officeDocument/2006/relationships/slideLayout" Target="../slideLayouts/slideLayout131.xml"/><Relationship Id="rId12" Type="http://schemas.openxmlformats.org/officeDocument/2006/relationships/theme" Target="../theme/theme10.xml"/><Relationship Id="rId2" Type="http://schemas.openxmlformats.org/officeDocument/2006/relationships/slideLayout" Target="../slideLayouts/slideLayout126.xml"/><Relationship Id="rId1" Type="http://schemas.openxmlformats.org/officeDocument/2006/relationships/slideLayout" Target="../slideLayouts/slideLayout125.xml"/><Relationship Id="rId6" Type="http://schemas.openxmlformats.org/officeDocument/2006/relationships/slideLayout" Target="../slideLayouts/slideLayout130.xml"/><Relationship Id="rId11" Type="http://schemas.openxmlformats.org/officeDocument/2006/relationships/slideLayout" Target="../slideLayouts/slideLayout135.xml"/><Relationship Id="rId5" Type="http://schemas.openxmlformats.org/officeDocument/2006/relationships/slideLayout" Target="../slideLayouts/slideLayout129.xml"/><Relationship Id="rId10" Type="http://schemas.openxmlformats.org/officeDocument/2006/relationships/slideLayout" Target="../slideLayouts/slideLayout134.xml"/><Relationship Id="rId4" Type="http://schemas.openxmlformats.org/officeDocument/2006/relationships/slideLayout" Target="../slideLayouts/slideLayout128.xml"/><Relationship Id="rId9" Type="http://schemas.openxmlformats.org/officeDocument/2006/relationships/slideLayout" Target="../slideLayouts/slideLayout133.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43.xml"/><Relationship Id="rId13" Type="http://schemas.openxmlformats.org/officeDocument/2006/relationships/slideLayout" Target="../slideLayouts/slideLayout148.xml"/><Relationship Id="rId3" Type="http://schemas.openxmlformats.org/officeDocument/2006/relationships/slideLayout" Target="../slideLayouts/slideLayout138.xml"/><Relationship Id="rId7" Type="http://schemas.openxmlformats.org/officeDocument/2006/relationships/slideLayout" Target="../slideLayouts/slideLayout142.xml"/><Relationship Id="rId12" Type="http://schemas.openxmlformats.org/officeDocument/2006/relationships/slideLayout" Target="../slideLayouts/slideLayout147.xml"/><Relationship Id="rId2" Type="http://schemas.openxmlformats.org/officeDocument/2006/relationships/slideLayout" Target="../slideLayouts/slideLayout137.xml"/><Relationship Id="rId16" Type="http://schemas.openxmlformats.org/officeDocument/2006/relationships/theme" Target="../theme/theme11.xml"/><Relationship Id="rId1" Type="http://schemas.openxmlformats.org/officeDocument/2006/relationships/slideLayout" Target="../slideLayouts/slideLayout136.xml"/><Relationship Id="rId6" Type="http://schemas.openxmlformats.org/officeDocument/2006/relationships/slideLayout" Target="../slideLayouts/slideLayout141.xml"/><Relationship Id="rId11" Type="http://schemas.openxmlformats.org/officeDocument/2006/relationships/slideLayout" Target="../slideLayouts/slideLayout146.xml"/><Relationship Id="rId5" Type="http://schemas.openxmlformats.org/officeDocument/2006/relationships/slideLayout" Target="../slideLayouts/slideLayout140.xml"/><Relationship Id="rId15" Type="http://schemas.openxmlformats.org/officeDocument/2006/relationships/slideLayout" Target="../slideLayouts/slideLayout150.xml"/><Relationship Id="rId10" Type="http://schemas.openxmlformats.org/officeDocument/2006/relationships/slideLayout" Target="../slideLayouts/slideLayout145.xml"/><Relationship Id="rId4" Type="http://schemas.openxmlformats.org/officeDocument/2006/relationships/slideLayout" Target="../slideLayouts/slideLayout139.xml"/><Relationship Id="rId9" Type="http://schemas.openxmlformats.org/officeDocument/2006/relationships/slideLayout" Target="../slideLayouts/slideLayout144.xml"/><Relationship Id="rId14" Type="http://schemas.openxmlformats.org/officeDocument/2006/relationships/slideLayout" Target="../slideLayouts/slideLayout14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58.xml"/><Relationship Id="rId13" Type="http://schemas.openxmlformats.org/officeDocument/2006/relationships/theme" Target="../theme/theme12.xml"/><Relationship Id="rId3" Type="http://schemas.openxmlformats.org/officeDocument/2006/relationships/slideLayout" Target="../slideLayouts/slideLayout153.xml"/><Relationship Id="rId7" Type="http://schemas.openxmlformats.org/officeDocument/2006/relationships/slideLayout" Target="../slideLayouts/slideLayout157.xml"/><Relationship Id="rId12" Type="http://schemas.openxmlformats.org/officeDocument/2006/relationships/slideLayout" Target="../slideLayouts/slideLayout162.xml"/><Relationship Id="rId2" Type="http://schemas.openxmlformats.org/officeDocument/2006/relationships/slideLayout" Target="../slideLayouts/slideLayout152.xml"/><Relationship Id="rId1" Type="http://schemas.openxmlformats.org/officeDocument/2006/relationships/slideLayout" Target="../slideLayouts/slideLayout151.xml"/><Relationship Id="rId6" Type="http://schemas.openxmlformats.org/officeDocument/2006/relationships/slideLayout" Target="../slideLayouts/slideLayout156.xml"/><Relationship Id="rId11" Type="http://schemas.openxmlformats.org/officeDocument/2006/relationships/slideLayout" Target="../slideLayouts/slideLayout161.xml"/><Relationship Id="rId5" Type="http://schemas.openxmlformats.org/officeDocument/2006/relationships/slideLayout" Target="../slideLayouts/slideLayout155.xml"/><Relationship Id="rId10" Type="http://schemas.openxmlformats.org/officeDocument/2006/relationships/slideLayout" Target="../slideLayouts/slideLayout160.xml"/><Relationship Id="rId4" Type="http://schemas.openxmlformats.org/officeDocument/2006/relationships/slideLayout" Target="../slideLayouts/slideLayout154.xml"/><Relationship Id="rId9" Type="http://schemas.openxmlformats.org/officeDocument/2006/relationships/slideLayout" Target="../slideLayouts/slideLayout15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32.xml"/><Relationship Id="rId7" Type="http://schemas.openxmlformats.org/officeDocument/2006/relationships/image" Target="../media/image2.png"/><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33.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36.xml"/><Relationship Id="rId7" Type="http://schemas.openxmlformats.org/officeDocument/2006/relationships/slideLayout" Target="../slideLayouts/slideLayout40.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13" Type="http://schemas.openxmlformats.org/officeDocument/2006/relationships/theme" Target="../theme/theme4.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slideLayout" Target="../slideLayouts/slideLayout52.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18" Type="http://schemas.openxmlformats.org/officeDocument/2006/relationships/slideLayout" Target="../slideLayouts/slideLayout70.xml"/><Relationship Id="rId26" Type="http://schemas.openxmlformats.org/officeDocument/2006/relationships/slideLayout" Target="../slideLayouts/slideLayout78.xml"/><Relationship Id="rId3" Type="http://schemas.openxmlformats.org/officeDocument/2006/relationships/slideLayout" Target="../slideLayouts/slideLayout55.xml"/><Relationship Id="rId21" Type="http://schemas.openxmlformats.org/officeDocument/2006/relationships/slideLayout" Target="../slideLayouts/slideLayout73.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17" Type="http://schemas.openxmlformats.org/officeDocument/2006/relationships/slideLayout" Target="../slideLayouts/slideLayout69.xml"/><Relationship Id="rId25" Type="http://schemas.openxmlformats.org/officeDocument/2006/relationships/slideLayout" Target="../slideLayouts/slideLayout77.xml"/><Relationship Id="rId2" Type="http://schemas.openxmlformats.org/officeDocument/2006/relationships/slideLayout" Target="../slideLayouts/slideLayout54.xml"/><Relationship Id="rId16" Type="http://schemas.openxmlformats.org/officeDocument/2006/relationships/slideLayout" Target="../slideLayouts/slideLayout68.xml"/><Relationship Id="rId20" Type="http://schemas.openxmlformats.org/officeDocument/2006/relationships/slideLayout" Target="../slideLayouts/slideLayout72.xml"/><Relationship Id="rId29" Type="http://schemas.openxmlformats.org/officeDocument/2006/relationships/slideLayout" Target="../slideLayouts/slideLayout81.xml"/><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24" Type="http://schemas.openxmlformats.org/officeDocument/2006/relationships/slideLayout" Target="../slideLayouts/slideLayout76.xml"/><Relationship Id="rId5" Type="http://schemas.openxmlformats.org/officeDocument/2006/relationships/slideLayout" Target="../slideLayouts/slideLayout57.xml"/><Relationship Id="rId15" Type="http://schemas.openxmlformats.org/officeDocument/2006/relationships/slideLayout" Target="../slideLayouts/slideLayout67.xml"/><Relationship Id="rId23" Type="http://schemas.openxmlformats.org/officeDocument/2006/relationships/slideLayout" Target="../slideLayouts/slideLayout75.xml"/><Relationship Id="rId28" Type="http://schemas.openxmlformats.org/officeDocument/2006/relationships/slideLayout" Target="../slideLayouts/slideLayout80.xml"/><Relationship Id="rId10" Type="http://schemas.openxmlformats.org/officeDocument/2006/relationships/slideLayout" Target="../slideLayouts/slideLayout62.xml"/><Relationship Id="rId19" Type="http://schemas.openxmlformats.org/officeDocument/2006/relationships/slideLayout" Target="../slideLayouts/slideLayout71.xml"/><Relationship Id="rId31" Type="http://schemas.openxmlformats.org/officeDocument/2006/relationships/theme" Target="../theme/theme5.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 Id="rId22" Type="http://schemas.openxmlformats.org/officeDocument/2006/relationships/slideLayout" Target="../slideLayouts/slideLayout74.xml"/><Relationship Id="rId27" Type="http://schemas.openxmlformats.org/officeDocument/2006/relationships/slideLayout" Target="../slideLayouts/slideLayout79.xml"/><Relationship Id="rId30" Type="http://schemas.openxmlformats.org/officeDocument/2006/relationships/slideLayout" Target="../slideLayouts/slideLayout8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0.xml"/><Relationship Id="rId3" Type="http://schemas.openxmlformats.org/officeDocument/2006/relationships/slideLayout" Target="../slideLayouts/slideLayout85.xml"/><Relationship Id="rId7" Type="http://schemas.openxmlformats.org/officeDocument/2006/relationships/slideLayout" Target="../slideLayouts/slideLayout89.xml"/><Relationship Id="rId12" Type="http://schemas.openxmlformats.org/officeDocument/2006/relationships/theme" Target="../theme/theme6.xml"/><Relationship Id="rId2" Type="http://schemas.openxmlformats.org/officeDocument/2006/relationships/slideLayout" Target="../slideLayouts/slideLayout84.xml"/><Relationship Id="rId1" Type="http://schemas.openxmlformats.org/officeDocument/2006/relationships/slideLayout" Target="../slideLayouts/slideLayout83.xml"/><Relationship Id="rId6" Type="http://schemas.openxmlformats.org/officeDocument/2006/relationships/slideLayout" Target="../slideLayouts/slideLayout88.xml"/><Relationship Id="rId11" Type="http://schemas.openxmlformats.org/officeDocument/2006/relationships/slideLayout" Target="../slideLayouts/slideLayout93.xml"/><Relationship Id="rId5" Type="http://schemas.openxmlformats.org/officeDocument/2006/relationships/slideLayout" Target="../slideLayouts/slideLayout87.xml"/><Relationship Id="rId10" Type="http://schemas.openxmlformats.org/officeDocument/2006/relationships/slideLayout" Target="../slideLayouts/slideLayout92.xml"/><Relationship Id="rId4" Type="http://schemas.openxmlformats.org/officeDocument/2006/relationships/slideLayout" Target="../slideLayouts/slideLayout86.xml"/><Relationship Id="rId9" Type="http://schemas.openxmlformats.org/officeDocument/2006/relationships/slideLayout" Target="../slideLayouts/slideLayout9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01.xml"/><Relationship Id="rId3" Type="http://schemas.openxmlformats.org/officeDocument/2006/relationships/slideLayout" Target="../slideLayouts/slideLayout96.xml"/><Relationship Id="rId7" Type="http://schemas.openxmlformats.org/officeDocument/2006/relationships/slideLayout" Target="../slideLayouts/slideLayout100.xml"/><Relationship Id="rId12" Type="http://schemas.openxmlformats.org/officeDocument/2006/relationships/theme" Target="../theme/theme7.xml"/><Relationship Id="rId2" Type="http://schemas.openxmlformats.org/officeDocument/2006/relationships/slideLayout" Target="../slideLayouts/slideLayout95.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5" Type="http://schemas.openxmlformats.org/officeDocument/2006/relationships/slideLayout" Target="../slideLayouts/slideLayout98.xml"/><Relationship Id="rId10" Type="http://schemas.openxmlformats.org/officeDocument/2006/relationships/slideLayout" Target="../slideLayouts/slideLayout103.xml"/><Relationship Id="rId4" Type="http://schemas.openxmlformats.org/officeDocument/2006/relationships/slideLayout" Target="../slideLayouts/slideLayout97.xml"/><Relationship Id="rId9" Type="http://schemas.openxmlformats.org/officeDocument/2006/relationships/slideLayout" Target="../slideLayouts/slideLayout10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12.xml"/><Relationship Id="rId3" Type="http://schemas.openxmlformats.org/officeDocument/2006/relationships/slideLayout" Target="../slideLayouts/slideLayout107.xml"/><Relationship Id="rId7" Type="http://schemas.openxmlformats.org/officeDocument/2006/relationships/slideLayout" Target="../slideLayouts/slideLayout111.xml"/><Relationship Id="rId2" Type="http://schemas.openxmlformats.org/officeDocument/2006/relationships/slideLayout" Target="../slideLayouts/slideLayout106.xml"/><Relationship Id="rId1" Type="http://schemas.openxmlformats.org/officeDocument/2006/relationships/slideLayout" Target="../slideLayouts/slideLayout105.xml"/><Relationship Id="rId6" Type="http://schemas.openxmlformats.org/officeDocument/2006/relationships/slideLayout" Target="../slideLayouts/slideLayout110.xml"/><Relationship Id="rId5" Type="http://schemas.openxmlformats.org/officeDocument/2006/relationships/slideLayout" Target="../slideLayouts/slideLayout109.xml"/><Relationship Id="rId4" Type="http://schemas.openxmlformats.org/officeDocument/2006/relationships/slideLayout" Target="../slideLayouts/slideLayout108.xml"/><Relationship Id="rId9"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20.xml"/><Relationship Id="rId13" Type="http://schemas.openxmlformats.org/officeDocument/2006/relationships/theme" Target="../theme/theme9.xml"/><Relationship Id="rId3" Type="http://schemas.openxmlformats.org/officeDocument/2006/relationships/slideLayout" Target="../slideLayouts/slideLayout115.xml"/><Relationship Id="rId7" Type="http://schemas.openxmlformats.org/officeDocument/2006/relationships/slideLayout" Target="../slideLayouts/slideLayout119.xml"/><Relationship Id="rId12" Type="http://schemas.openxmlformats.org/officeDocument/2006/relationships/slideLayout" Target="../slideLayouts/slideLayout124.xml"/><Relationship Id="rId2" Type="http://schemas.openxmlformats.org/officeDocument/2006/relationships/slideLayout" Target="../slideLayouts/slideLayout114.xml"/><Relationship Id="rId1" Type="http://schemas.openxmlformats.org/officeDocument/2006/relationships/slideLayout" Target="../slideLayouts/slideLayout113.xml"/><Relationship Id="rId6" Type="http://schemas.openxmlformats.org/officeDocument/2006/relationships/slideLayout" Target="../slideLayouts/slideLayout118.xml"/><Relationship Id="rId11" Type="http://schemas.openxmlformats.org/officeDocument/2006/relationships/slideLayout" Target="../slideLayouts/slideLayout123.xml"/><Relationship Id="rId5" Type="http://schemas.openxmlformats.org/officeDocument/2006/relationships/slideLayout" Target="../slideLayouts/slideLayout117.xml"/><Relationship Id="rId10" Type="http://schemas.openxmlformats.org/officeDocument/2006/relationships/slideLayout" Target="../slideLayouts/slideLayout122.xml"/><Relationship Id="rId4" Type="http://schemas.openxmlformats.org/officeDocument/2006/relationships/slideLayout" Target="../slideLayouts/slideLayout116.xml"/><Relationship Id="rId9" Type="http://schemas.openxmlformats.org/officeDocument/2006/relationships/slideLayout" Target="../slideLayouts/slideLayout1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Google Shape;6;p1">
            <a:extLst>
              <a:ext uri="{FF2B5EF4-FFF2-40B4-BE49-F238E27FC236}">
                <a16:creationId xmlns:a16="http://schemas.microsoft.com/office/drawing/2014/main" id="{F70151D1-F33B-D84E-880A-2C672013BE1F}"/>
              </a:ext>
            </a:extLst>
          </p:cNvPr>
          <p:cNvSpPr txBox="1">
            <a:spLocks noGrp="1" noChangeArrowheads="1"/>
          </p:cNvSpPr>
          <p:nvPr>
            <p:ph type="title"/>
          </p:nvPr>
        </p:nvSpPr>
        <p:spPr bwMode="auto">
          <a:xfrm>
            <a:off x="414867" y="593725"/>
            <a:ext cx="11362267"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VN" altLang="en-VN">
              <a:sym typeface="Arial" panose="020B0604020202020204" pitchFamily="34" charset="0"/>
            </a:endParaRPr>
          </a:p>
        </p:txBody>
      </p:sp>
      <p:sp>
        <p:nvSpPr>
          <p:cNvPr id="26627" name="Google Shape;7;p1">
            <a:extLst>
              <a:ext uri="{FF2B5EF4-FFF2-40B4-BE49-F238E27FC236}">
                <a16:creationId xmlns:a16="http://schemas.microsoft.com/office/drawing/2014/main" id="{5EB37738-06C4-5849-89D4-8BDC119EB084}"/>
              </a:ext>
            </a:extLst>
          </p:cNvPr>
          <p:cNvSpPr txBox="1">
            <a:spLocks noGrp="1" noChangeArrowheads="1"/>
          </p:cNvSpPr>
          <p:nvPr>
            <p:ph type="body" idx="1"/>
          </p:nvPr>
        </p:nvSpPr>
        <p:spPr bwMode="auto">
          <a:xfrm>
            <a:off x="414867" y="1536700"/>
            <a:ext cx="11362267" cy="455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VN" altLang="en-VN">
              <a:sym typeface="Arial" panose="020B0604020202020204" pitchFamily="34" charset="0"/>
            </a:endParaRPr>
          </a:p>
        </p:txBody>
      </p:sp>
    </p:spTree>
  </p:cSld>
  <p:clrMap bg1="lt1" tx1="dk1" bg2="dk2" tx2="lt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7" r:id="rId8"/>
    <p:sldLayoutId id="2147483856" r:id="rId9"/>
    <p:sldLayoutId id="2147483868" r:id="rId10"/>
    <p:sldLayoutId id="2147483869" r:id="rId11"/>
    <p:sldLayoutId id="2147483870" r:id="rId12"/>
    <p:sldLayoutId id="2147483871" r:id="rId13"/>
    <p:sldLayoutId id="2147483872" r:id="rId14"/>
    <p:sldLayoutId id="2147483873" r:id="rId15"/>
    <p:sldLayoutId id="2147483874" r:id="rId16"/>
    <p:sldLayoutId id="2147483875" r:id="rId17"/>
    <p:sldLayoutId id="2147483876" r:id="rId18"/>
    <p:sldLayoutId id="2147483877" r:id="rId19"/>
    <p:sldLayoutId id="2147483878" r:id="rId20"/>
    <p:sldLayoutId id="2147483879" r:id="rId21"/>
    <p:sldLayoutId id="2147483880" r:id="rId22"/>
    <p:sldLayoutId id="2147483881" r:id="rId23"/>
    <p:sldLayoutId id="2147483882" r:id="rId24"/>
    <p:sldLayoutId id="2147483883" r:id="rId25"/>
    <p:sldLayoutId id="2147483884" r:id="rId26"/>
    <p:sldLayoutId id="2147483885" r:id="rId27"/>
    <p:sldLayoutId id="2147483886" r:id="rId28"/>
    <p:sldLayoutId id="2147483887" r:id="rId29"/>
  </p:sldLayoutIdLst>
  <p:hf sldNum="0" hdr="0" ftr="0" dt="0"/>
  <p:txStyles>
    <p:titleStyle>
      <a:defPPr marR="0" lvl="0" algn="l" rtl="0">
        <a:lnSpc>
          <a:spcPct val="100000"/>
        </a:lnSpc>
        <a:spcBef>
          <a:spcPts val="0"/>
        </a:spcBef>
        <a:spcAft>
          <a:spcPts val="0"/>
        </a:spcAft>
      </a:defPPr>
      <a:lvl1pPr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1pPr>
      <a:lvl2pPr lvl="1"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2pPr>
      <a:lvl3pPr lvl="2"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3pPr>
      <a:lvl4pPr lvl="3"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4pPr>
      <a:lvl5pPr lvl="4"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1pPr>
      <a:lvl2pPr lvl="1"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2pPr>
      <a:lvl3pPr lvl="2"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3pPr>
      <a:lvl4pPr lvl="3"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4pPr>
      <a:lvl5pPr lvl="4"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3C33A78-5485-754E-8EC5-9BE985E12C7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VN"/>
          </a:p>
        </p:txBody>
      </p:sp>
      <p:sp>
        <p:nvSpPr>
          <p:cNvPr id="3" name="Text Placeholder 2">
            <a:extLst>
              <a:ext uri="{FF2B5EF4-FFF2-40B4-BE49-F238E27FC236}">
                <a16:creationId xmlns:a16="http://schemas.microsoft.com/office/drawing/2014/main" id="{8DFED4D1-86D9-E34B-AAAF-A4672C82004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4" name="Date Placeholder 3">
            <a:extLst>
              <a:ext uri="{FF2B5EF4-FFF2-40B4-BE49-F238E27FC236}">
                <a16:creationId xmlns:a16="http://schemas.microsoft.com/office/drawing/2014/main" id="{4C8B77B8-9F66-9A4B-A2C6-A180CCE40E7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9D6F8E-2A16-C648-A3BD-91E08804C629}" type="datetimeFigureOut">
              <a:rPr lang="en-VN" smtClean="0"/>
              <a:t>07/01/2022</a:t>
            </a:fld>
            <a:endParaRPr lang="en-VN"/>
          </a:p>
        </p:txBody>
      </p:sp>
      <p:sp>
        <p:nvSpPr>
          <p:cNvPr id="5" name="Footer Placeholder 4">
            <a:extLst>
              <a:ext uri="{FF2B5EF4-FFF2-40B4-BE49-F238E27FC236}">
                <a16:creationId xmlns:a16="http://schemas.microsoft.com/office/drawing/2014/main" id="{A8927FA0-174A-024E-8F85-ED503B67E70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VN"/>
          </a:p>
        </p:txBody>
      </p:sp>
      <p:sp>
        <p:nvSpPr>
          <p:cNvPr id="6" name="Slide Number Placeholder 5">
            <a:extLst>
              <a:ext uri="{FF2B5EF4-FFF2-40B4-BE49-F238E27FC236}">
                <a16:creationId xmlns:a16="http://schemas.microsoft.com/office/drawing/2014/main" id="{A87A7089-DB2D-8D4F-8E6D-ADDB771BDD5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E208EE-7A00-7545-82E6-EBC048CAB07D}" type="slidenum">
              <a:rPr lang="en-VN" smtClean="0"/>
              <a:t>‹#›</a:t>
            </a:fld>
            <a:endParaRPr lang="en-VN"/>
          </a:p>
        </p:txBody>
      </p:sp>
    </p:spTree>
    <p:extLst>
      <p:ext uri="{BB962C8B-B14F-4D97-AF65-F5344CB8AC3E}">
        <p14:creationId xmlns:p14="http://schemas.microsoft.com/office/powerpoint/2010/main" val="3391664588"/>
      </p:ext>
    </p:extLst>
  </p:cSld>
  <p:clrMap bg1="lt1" tx1="dk1" bg2="lt2" tx2="dk2" accent1="accent1" accent2="accent2" accent3="accent3" accent4="accent4" accent5="accent5" accent6="accent6" hlink="hlink" folHlink="folHlink"/>
  <p:sldLayoutIdLst>
    <p:sldLayoutId id="2147484014" r:id="rId1"/>
    <p:sldLayoutId id="2147484015" r:id="rId2"/>
    <p:sldLayoutId id="2147484016" r:id="rId3"/>
    <p:sldLayoutId id="2147484017" r:id="rId4"/>
    <p:sldLayoutId id="2147484018" r:id="rId5"/>
    <p:sldLayoutId id="2147484019" r:id="rId6"/>
    <p:sldLayoutId id="2147484020" r:id="rId7"/>
    <p:sldLayoutId id="2147484021" r:id="rId8"/>
    <p:sldLayoutId id="2147484022" r:id="rId9"/>
    <p:sldLayoutId id="2147484023" r:id="rId10"/>
    <p:sldLayoutId id="214748402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rgbClr val="FCE5B9">
            <a:alpha val="33480"/>
          </a:srgbClr>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60000" y="720000"/>
            <a:ext cx="10272000" cy="7636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960000" y="1536633"/>
            <a:ext cx="10272000" cy="45552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1pPr>
            <a:lvl2pPr marL="914400" lvl="1"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2pPr>
            <a:lvl3pPr marL="1371600" lvl="2"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3pPr>
            <a:lvl4pPr marL="1828800" lvl="3"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4pPr>
            <a:lvl5pPr marL="2286000" lvl="4"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5pPr>
            <a:lvl6pPr marL="2743200" lvl="5"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6pPr>
            <a:lvl7pPr marL="3200400" lvl="6"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7pPr>
            <a:lvl8pPr marL="3657600" lvl="7"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8pPr>
            <a:lvl9pPr marL="4114800" lvl="8"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9pPr>
          </a:lstStyle>
          <a:p>
            <a:endParaRPr/>
          </a:p>
        </p:txBody>
      </p:sp>
    </p:spTree>
    <p:extLst>
      <p:ext uri="{BB962C8B-B14F-4D97-AF65-F5344CB8AC3E}">
        <p14:creationId xmlns:p14="http://schemas.microsoft.com/office/powerpoint/2010/main" val="4016060945"/>
      </p:ext>
    </p:extLst>
  </p:cSld>
  <p:clrMap bg1="lt1" tx1="dk1" bg2="dk2" tx2="lt2" accent1="accent1" accent2="accent2" accent3="accent3" accent4="accent4" accent5="accent5" accent6="accent6" hlink="hlink" folHlink="folHlink"/>
  <p:sldLayoutIdLst>
    <p:sldLayoutId id="2147484026" r:id="rId1"/>
    <p:sldLayoutId id="2147484027" r:id="rId2"/>
    <p:sldLayoutId id="2147484028" r:id="rId3"/>
    <p:sldLayoutId id="2147484029" r:id="rId4"/>
    <p:sldLayoutId id="2147484030" r:id="rId5"/>
    <p:sldLayoutId id="2147484031" r:id="rId6"/>
    <p:sldLayoutId id="2147484032" r:id="rId7"/>
    <p:sldLayoutId id="2147484033" r:id="rId8"/>
    <p:sldLayoutId id="2147484034" r:id="rId9"/>
    <p:sldLayoutId id="2147484035" r:id="rId10"/>
    <p:sldLayoutId id="2147484036" r:id="rId11"/>
    <p:sldLayoutId id="2147484037" r:id="rId12"/>
    <p:sldLayoutId id="2147484038" r:id="rId13"/>
    <p:sldLayoutId id="2147484039" r:id="rId14"/>
    <p:sldLayoutId id="2147484040"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1" y="274638"/>
            <a:ext cx="10972800" cy="1143000"/>
          </a:xfrm>
          <a:prstGeom prst="rect">
            <a:avLst/>
          </a:prstGeom>
        </p:spPr>
        <p:txBody>
          <a:bodyPr vert="horz" lIns="108850" tIns="54425" rIns="108850" bIns="54425" rtlCol="0" anchor="ctr">
            <a:normAutofit/>
          </a:bodyPr>
          <a:lstStyle/>
          <a:p>
            <a:r>
              <a:rPr lang="en-US"/>
              <a:t>Click to edit Master title style</a:t>
            </a:r>
          </a:p>
        </p:txBody>
      </p:sp>
      <p:sp>
        <p:nvSpPr>
          <p:cNvPr id="3" name="Text Placeholder 2"/>
          <p:cNvSpPr>
            <a:spLocks noGrp="1"/>
          </p:cNvSpPr>
          <p:nvPr>
            <p:ph type="body" idx="1"/>
          </p:nvPr>
        </p:nvSpPr>
        <p:spPr>
          <a:xfrm>
            <a:off x="609601" y="1600201"/>
            <a:ext cx="10972800" cy="4525963"/>
          </a:xfrm>
          <a:prstGeom prst="rect">
            <a:avLst/>
          </a:prstGeom>
        </p:spPr>
        <p:txBody>
          <a:bodyPr vert="horz" lIns="108850" tIns="54425" rIns="108850" bIns="54425"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1" y="6356350"/>
            <a:ext cx="2844800" cy="365125"/>
          </a:xfrm>
          <a:prstGeom prst="rect">
            <a:avLst/>
          </a:prstGeom>
        </p:spPr>
        <p:txBody>
          <a:bodyPr vert="horz" lIns="108850" tIns="54425" rIns="108850" bIns="54425" rtlCol="0" anchor="ctr"/>
          <a:lstStyle>
            <a:lvl1pPr algn="l">
              <a:defRPr sz="1400">
                <a:solidFill>
                  <a:schemeClr val="tx1">
                    <a:tint val="75000"/>
                  </a:schemeClr>
                </a:solidFill>
              </a:defRPr>
            </a:lvl1pPr>
          </a:lstStyle>
          <a:p>
            <a:fld id="{33A0E51D-690E-485F-AFCE-C7D7DB54D2F0}" type="datetimeFigureOut">
              <a:rPr lang="en-US" smtClean="0"/>
              <a:pPr/>
              <a:t>7/1/2022</a:t>
            </a:fld>
            <a:endParaRPr lang="en-US"/>
          </a:p>
        </p:txBody>
      </p:sp>
      <p:sp>
        <p:nvSpPr>
          <p:cNvPr id="5" name="Footer Placeholder 4"/>
          <p:cNvSpPr>
            <a:spLocks noGrp="1"/>
          </p:cNvSpPr>
          <p:nvPr>
            <p:ph type="ftr" sz="quarter" idx="3"/>
          </p:nvPr>
        </p:nvSpPr>
        <p:spPr>
          <a:xfrm>
            <a:off x="4165601" y="6356350"/>
            <a:ext cx="3860800" cy="365125"/>
          </a:xfrm>
          <a:prstGeom prst="rect">
            <a:avLst/>
          </a:prstGeom>
        </p:spPr>
        <p:txBody>
          <a:bodyPr vert="horz" lIns="108850" tIns="54425" rIns="108850" bIns="54425" rtlCol="0" anchor="ctr"/>
          <a:lstStyle>
            <a:lvl1pPr algn="ctr">
              <a:defRPr sz="14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1" y="6356350"/>
            <a:ext cx="2844800" cy="365125"/>
          </a:xfrm>
          <a:prstGeom prst="rect">
            <a:avLst/>
          </a:prstGeom>
        </p:spPr>
        <p:txBody>
          <a:bodyPr vert="horz" lIns="108850" tIns="54425" rIns="108850" bIns="54425" rtlCol="0" anchor="ctr"/>
          <a:lstStyle>
            <a:lvl1pPr algn="r">
              <a:defRPr sz="1400">
                <a:solidFill>
                  <a:schemeClr val="tx1">
                    <a:tint val="75000"/>
                  </a:schemeClr>
                </a:solidFill>
              </a:defRPr>
            </a:lvl1pPr>
          </a:lstStyle>
          <a:p>
            <a:fld id="{7103C5ED-236D-4E08-863A-2FDF12AD5479}" type="slidenum">
              <a:rPr lang="en-US" smtClean="0"/>
              <a:pPr/>
              <a:t>‹#›</a:t>
            </a:fld>
            <a:endParaRPr lang="en-US"/>
          </a:p>
        </p:txBody>
      </p:sp>
    </p:spTree>
    <p:extLst>
      <p:ext uri="{BB962C8B-B14F-4D97-AF65-F5344CB8AC3E}">
        <p14:creationId xmlns:p14="http://schemas.microsoft.com/office/powerpoint/2010/main" val="1825433508"/>
      </p:ext>
    </p:extLst>
  </p:cSld>
  <p:clrMap bg1="lt1" tx1="dk1" bg2="lt2" tx2="dk2" accent1="accent1" accent2="accent2" accent3="accent3" accent4="accent4" accent5="accent5" accent6="accent6" hlink="hlink" folHlink="folHlink"/>
  <p:sldLayoutIdLst>
    <p:sldLayoutId id="2147484042" r:id="rId1"/>
    <p:sldLayoutId id="2147484043" r:id="rId2"/>
    <p:sldLayoutId id="2147484044" r:id="rId3"/>
    <p:sldLayoutId id="2147484045" r:id="rId4"/>
    <p:sldLayoutId id="2147484046" r:id="rId5"/>
    <p:sldLayoutId id="2147484047" r:id="rId6"/>
    <p:sldLayoutId id="2147484048" r:id="rId7"/>
    <p:sldLayoutId id="2147484049" r:id="rId8"/>
    <p:sldLayoutId id="2147484050" r:id="rId9"/>
    <p:sldLayoutId id="2147484051" r:id="rId10"/>
    <p:sldLayoutId id="2147484052" r:id="rId11"/>
    <p:sldLayoutId id="2147484053" r:id="rId12"/>
  </p:sldLayoutIdLst>
  <p:txStyles>
    <p:titleStyle>
      <a:lvl1pPr algn="ctr" defTabSz="1088284" rtl="0" eaLnBrk="1" latinLnBrk="0" hangingPunct="1">
        <a:spcBef>
          <a:spcPct val="0"/>
        </a:spcBef>
        <a:buNone/>
        <a:defRPr sz="5199" kern="1200">
          <a:solidFill>
            <a:schemeClr val="tx1"/>
          </a:solidFill>
          <a:latin typeface="+mj-lt"/>
          <a:ea typeface="+mj-ea"/>
          <a:cs typeface="+mj-cs"/>
        </a:defRPr>
      </a:lvl1pPr>
    </p:titleStyle>
    <p:bodyStyle>
      <a:lvl1pPr marL="408106" indent="-408106" algn="l" defTabSz="1088284" rtl="0" eaLnBrk="1" latinLnBrk="0" hangingPunct="1">
        <a:spcBef>
          <a:spcPct val="20000"/>
        </a:spcBef>
        <a:buFont typeface="Arial" pitchFamily="34" charset="0"/>
        <a:buChar char="•"/>
        <a:defRPr sz="3799" kern="1200">
          <a:solidFill>
            <a:schemeClr val="tx1"/>
          </a:solidFill>
          <a:latin typeface="+mn-lt"/>
          <a:ea typeface="+mn-ea"/>
          <a:cs typeface="+mn-cs"/>
        </a:defRPr>
      </a:lvl1pPr>
      <a:lvl2pPr marL="884231" indent="-340089" algn="l" defTabSz="1088284" rtl="0" eaLnBrk="1" latinLnBrk="0" hangingPunct="1">
        <a:spcBef>
          <a:spcPct val="20000"/>
        </a:spcBef>
        <a:buFont typeface="Arial" pitchFamily="34" charset="0"/>
        <a:buChar char="–"/>
        <a:defRPr sz="3299" kern="1200">
          <a:solidFill>
            <a:schemeClr val="tx1"/>
          </a:solidFill>
          <a:latin typeface="+mn-lt"/>
          <a:ea typeface="+mn-ea"/>
          <a:cs typeface="+mn-cs"/>
        </a:defRPr>
      </a:lvl2pPr>
      <a:lvl3pPr marL="1360355" indent="-272071" algn="l" defTabSz="1088284" rtl="0" eaLnBrk="1" latinLnBrk="0" hangingPunct="1">
        <a:spcBef>
          <a:spcPct val="20000"/>
        </a:spcBef>
        <a:buFont typeface="Arial" pitchFamily="34" charset="0"/>
        <a:buChar char="•"/>
        <a:defRPr sz="2899" kern="1200">
          <a:solidFill>
            <a:schemeClr val="tx1"/>
          </a:solidFill>
          <a:latin typeface="+mn-lt"/>
          <a:ea typeface="+mn-ea"/>
          <a:cs typeface="+mn-cs"/>
        </a:defRPr>
      </a:lvl3pPr>
      <a:lvl4pPr marL="1904497" indent="-272071" algn="l" defTabSz="1088284" rtl="0" eaLnBrk="1" latinLnBrk="0" hangingPunct="1">
        <a:spcBef>
          <a:spcPct val="20000"/>
        </a:spcBef>
        <a:buFont typeface="Arial" pitchFamily="34" charset="0"/>
        <a:buChar char="–"/>
        <a:defRPr sz="2400" kern="1200">
          <a:solidFill>
            <a:schemeClr val="tx1"/>
          </a:solidFill>
          <a:latin typeface="+mn-lt"/>
          <a:ea typeface="+mn-ea"/>
          <a:cs typeface="+mn-cs"/>
        </a:defRPr>
      </a:lvl4pPr>
      <a:lvl5pPr marL="2448639" indent="-272071" algn="l" defTabSz="1088284" rtl="0" eaLnBrk="1" latinLnBrk="0" hangingPunct="1">
        <a:spcBef>
          <a:spcPct val="20000"/>
        </a:spcBef>
        <a:buFont typeface="Arial" pitchFamily="34" charset="0"/>
        <a:buChar char="»"/>
        <a:defRPr sz="2400" kern="1200">
          <a:solidFill>
            <a:schemeClr val="tx1"/>
          </a:solidFill>
          <a:latin typeface="+mn-lt"/>
          <a:ea typeface="+mn-ea"/>
          <a:cs typeface="+mn-cs"/>
        </a:defRPr>
      </a:lvl5pPr>
      <a:lvl6pPr marL="2992781" indent="-272071" algn="l" defTabSz="1088284" rtl="0" eaLnBrk="1" latinLnBrk="0" hangingPunct="1">
        <a:spcBef>
          <a:spcPct val="20000"/>
        </a:spcBef>
        <a:buFont typeface="Arial" pitchFamily="34" charset="0"/>
        <a:buChar char="•"/>
        <a:defRPr sz="2400" kern="1200">
          <a:solidFill>
            <a:schemeClr val="tx1"/>
          </a:solidFill>
          <a:latin typeface="+mn-lt"/>
          <a:ea typeface="+mn-ea"/>
          <a:cs typeface="+mn-cs"/>
        </a:defRPr>
      </a:lvl6pPr>
      <a:lvl7pPr marL="3536923" indent="-272071" algn="l" defTabSz="1088284" rtl="0" eaLnBrk="1" latinLnBrk="0" hangingPunct="1">
        <a:spcBef>
          <a:spcPct val="20000"/>
        </a:spcBef>
        <a:buFont typeface="Arial" pitchFamily="34" charset="0"/>
        <a:buChar char="•"/>
        <a:defRPr sz="2400" kern="1200">
          <a:solidFill>
            <a:schemeClr val="tx1"/>
          </a:solidFill>
          <a:latin typeface="+mn-lt"/>
          <a:ea typeface="+mn-ea"/>
          <a:cs typeface="+mn-cs"/>
        </a:defRPr>
      </a:lvl7pPr>
      <a:lvl8pPr marL="4081066" indent="-272071" algn="l" defTabSz="1088284" rtl="0" eaLnBrk="1" latinLnBrk="0" hangingPunct="1">
        <a:spcBef>
          <a:spcPct val="20000"/>
        </a:spcBef>
        <a:buFont typeface="Arial" pitchFamily="34" charset="0"/>
        <a:buChar char="•"/>
        <a:defRPr sz="2400" kern="1200">
          <a:solidFill>
            <a:schemeClr val="tx1"/>
          </a:solidFill>
          <a:latin typeface="+mn-lt"/>
          <a:ea typeface="+mn-ea"/>
          <a:cs typeface="+mn-cs"/>
        </a:defRPr>
      </a:lvl8pPr>
      <a:lvl9pPr marL="4625207" indent="-272071" algn="l" defTabSz="1088284" rtl="0" eaLnBrk="1" latinLnBrk="0" hangingPunct="1">
        <a:spcBef>
          <a:spcPct val="20000"/>
        </a:spcBef>
        <a:buFont typeface="Arial" pitchFamily="34" charset="0"/>
        <a:buChar char="•"/>
        <a:defRPr sz="2400" kern="1200">
          <a:solidFill>
            <a:schemeClr val="tx1"/>
          </a:solidFill>
          <a:latin typeface="+mn-lt"/>
          <a:ea typeface="+mn-ea"/>
          <a:cs typeface="+mn-cs"/>
        </a:defRPr>
      </a:lvl9pPr>
    </p:bodyStyle>
    <p:otherStyle>
      <a:defPPr>
        <a:defRPr lang="en-US"/>
      </a:defPPr>
      <a:lvl1pPr marL="0" algn="l" defTabSz="1088284" rtl="0" eaLnBrk="1" latinLnBrk="0" hangingPunct="1">
        <a:defRPr sz="2100" kern="1200">
          <a:solidFill>
            <a:schemeClr val="tx1"/>
          </a:solidFill>
          <a:latin typeface="+mn-lt"/>
          <a:ea typeface="+mn-ea"/>
          <a:cs typeface="+mn-cs"/>
        </a:defRPr>
      </a:lvl1pPr>
      <a:lvl2pPr marL="544142" algn="l" defTabSz="1088284" rtl="0" eaLnBrk="1" latinLnBrk="0" hangingPunct="1">
        <a:defRPr sz="2100" kern="1200">
          <a:solidFill>
            <a:schemeClr val="tx1"/>
          </a:solidFill>
          <a:latin typeface="+mn-lt"/>
          <a:ea typeface="+mn-ea"/>
          <a:cs typeface="+mn-cs"/>
        </a:defRPr>
      </a:lvl2pPr>
      <a:lvl3pPr marL="1088284" algn="l" defTabSz="1088284" rtl="0" eaLnBrk="1" latinLnBrk="0" hangingPunct="1">
        <a:defRPr sz="2100" kern="1200">
          <a:solidFill>
            <a:schemeClr val="tx1"/>
          </a:solidFill>
          <a:latin typeface="+mn-lt"/>
          <a:ea typeface="+mn-ea"/>
          <a:cs typeface="+mn-cs"/>
        </a:defRPr>
      </a:lvl3pPr>
      <a:lvl4pPr marL="1632426" algn="l" defTabSz="1088284" rtl="0" eaLnBrk="1" latinLnBrk="0" hangingPunct="1">
        <a:defRPr sz="2100" kern="1200">
          <a:solidFill>
            <a:schemeClr val="tx1"/>
          </a:solidFill>
          <a:latin typeface="+mn-lt"/>
          <a:ea typeface="+mn-ea"/>
          <a:cs typeface="+mn-cs"/>
        </a:defRPr>
      </a:lvl4pPr>
      <a:lvl5pPr marL="2176569" algn="l" defTabSz="1088284" rtl="0" eaLnBrk="1" latinLnBrk="0" hangingPunct="1">
        <a:defRPr sz="2100" kern="1200">
          <a:solidFill>
            <a:schemeClr val="tx1"/>
          </a:solidFill>
          <a:latin typeface="+mn-lt"/>
          <a:ea typeface="+mn-ea"/>
          <a:cs typeface="+mn-cs"/>
        </a:defRPr>
      </a:lvl5pPr>
      <a:lvl6pPr marL="2720710" algn="l" defTabSz="1088284" rtl="0" eaLnBrk="1" latinLnBrk="0" hangingPunct="1">
        <a:defRPr sz="2100" kern="1200">
          <a:solidFill>
            <a:schemeClr val="tx1"/>
          </a:solidFill>
          <a:latin typeface="+mn-lt"/>
          <a:ea typeface="+mn-ea"/>
          <a:cs typeface="+mn-cs"/>
        </a:defRPr>
      </a:lvl6pPr>
      <a:lvl7pPr marL="3264852" algn="l" defTabSz="1088284" rtl="0" eaLnBrk="1" latinLnBrk="0" hangingPunct="1">
        <a:defRPr sz="2100" kern="1200">
          <a:solidFill>
            <a:schemeClr val="tx1"/>
          </a:solidFill>
          <a:latin typeface="+mn-lt"/>
          <a:ea typeface="+mn-ea"/>
          <a:cs typeface="+mn-cs"/>
        </a:defRPr>
      </a:lvl7pPr>
      <a:lvl8pPr marL="3808994" algn="l" defTabSz="1088284" rtl="0" eaLnBrk="1" latinLnBrk="0" hangingPunct="1">
        <a:defRPr sz="2100" kern="1200">
          <a:solidFill>
            <a:schemeClr val="tx1"/>
          </a:solidFill>
          <a:latin typeface="+mn-lt"/>
          <a:ea typeface="+mn-ea"/>
          <a:cs typeface="+mn-cs"/>
        </a:defRPr>
      </a:lvl8pPr>
      <a:lvl9pPr marL="4353136" algn="l" defTabSz="1088284"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6"/>
          <a:srcRect/>
          <a:stretch>
            <a:fillRect/>
          </a:stretch>
        </a:blipFill>
        <a:effectLst/>
      </p:bgPr>
    </p:bg>
    <p:spTree>
      <p:nvGrpSpPr>
        <p:cNvPr id="1" name=""/>
        <p:cNvGrpSpPr/>
        <p:nvPr/>
      </p:nvGrpSpPr>
      <p:grpSpPr>
        <a:xfrm>
          <a:off x="0" y="0"/>
          <a:ext cx="0" cy="0"/>
          <a:chOff x="0" y="0"/>
          <a:chExt cx="0" cy="0"/>
        </a:xfrm>
      </p:grpSpPr>
      <p:pic>
        <p:nvPicPr>
          <p:cNvPr id="106498" name="Google Shape;6;p1" descr="libro.png">
            <a:extLst>
              <a:ext uri="{FF2B5EF4-FFF2-40B4-BE49-F238E27FC236}">
                <a16:creationId xmlns:a16="http://schemas.microsoft.com/office/drawing/2014/main" id="{D8FD40AA-70AA-2540-9024-77493E4C97FF}"/>
              </a:ext>
            </a:extLst>
          </p:cNvPr>
          <p:cNvPicPr preferRelativeResize="0">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6499" name="Google Shape;7;p1">
            <a:extLst>
              <a:ext uri="{FF2B5EF4-FFF2-40B4-BE49-F238E27FC236}">
                <a16:creationId xmlns:a16="http://schemas.microsoft.com/office/drawing/2014/main" id="{82115FFB-4997-2445-AA50-6240D8ED7CAE}"/>
              </a:ext>
            </a:extLst>
          </p:cNvPr>
          <p:cNvSpPr txBox="1">
            <a:spLocks noGrp="1" noChangeArrowheads="1"/>
          </p:cNvSpPr>
          <p:nvPr>
            <p:ph type="title"/>
          </p:nvPr>
        </p:nvSpPr>
        <p:spPr bwMode="auto">
          <a:xfrm>
            <a:off x="2074333" y="958850"/>
            <a:ext cx="8822267"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b" anchorCtr="0" compatLnSpc="1">
            <a:prstTxWarp prst="textNoShape">
              <a:avLst/>
            </a:prstTxWarp>
          </a:bodyPr>
          <a:lstStyle/>
          <a:p>
            <a:pPr lvl="0"/>
            <a:endParaRPr lang="en-VN" altLang="en-VN">
              <a:sym typeface="Arial" panose="020B0604020202020204" pitchFamily="34" charset="0"/>
            </a:endParaRPr>
          </a:p>
        </p:txBody>
      </p:sp>
      <p:sp>
        <p:nvSpPr>
          <p:cNvPr id="106500" name="Google Shape;8;p1">
            <a:extLst>
              <a:ext uri="{FF2B5EF4-FFF2-40B4-BE49-F238E27FC236}">
                <a16:creationId xmlns:a16="http://schemas.microsoft.com/office/drawing/2014/main" id="{32EB5D8F-203B-9D41-92BF-C7F1E10C9571}"/>
              </a:ext>
            </a:extLst>
          </p:cNvPr>
          <p:cNvSpPr txBox="1">
            <a:spLocks noGrp="1" noChangeArrowheads="1"/>
          </p:cNvSpPr>
          <p:nvPr>
            <p:ph type="body" idx="1"/>
          </p:nvPr>
        </p:nvSpPr>
        <p:spPr bwMode="auto">
          <a:xfrm>
            <a:off x="2074333" y="1838325"/>
            <a:ext cx="8822267" cy="405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VN" altLang="en-VN">
              <a:sym typeface="Arial" panose="020B0604020202020204" pitchFamily="34" charset="0"/>
            </a:endParaRPr>
          </a:p>
        </p:txBody>
      </p:sp>
      <p:sp>
        <p:nvSpPr>
          <p:cNvPr id="9" name="Google Shape;9;p1">
            <a:extLst>
              <a:ext uri="{FF2B5EF4-FFF2-40B4-BE49-F238E27FC236}">
                <a16:creationId xmlns:a16="http://schemas.microsoft.com/office/drawing/2014/main" id="{1F679188-6464-EE41-81F4-D75FB2588274}"/>
              </a:ext>
            </a:extLst>
          </p:cNvPr>
          <p:cNvSpPr txBox="1">
            <a:spLocks noGrp="1"/>
          </p:cNvSpPr>
          <p:nvPr>
            <p:ph type="sldNum" idx="12"/>
          </p:nvPr>
        </p:nvSpPr>
        <p:spPr>
          <a:xfrm>
            <a:off x="10532534" y="5464176"/>
            <a:ext cx="732367" cy="525463"/>
          </a:xfrm>
          <a:prstGeom prst="rect">
            <a:avLst/>
          </a:prstGeom>
          <a:noFill/>
          <a:ln>
            <a:noFill/>
          </a:ln>
        </p:spPr>
        <p:txBody>
          <a:bodyPr spcFirstLastPara="1" wrap="square" lIns="91425" tIns="91425" rIns="91425" bIns="91425" anchor="ctr" anchorCtr="0">
            <a:noAutofit/>
          </a:bodyPr>
          <a:lstStyle>
            <a:lvl1pPr lvl="0" algn="r">
              <a:buNone/>
              <a:defRPr sz="1200" smtClean="0">
                <a:solidFill>
                  <a:srgbClr val="666666"/>
                </a:solidFill>
                <a:latin typeface="Tinos"/>
                <a:ea typeface="Tinos"/>
                <a:cs typeface="Tinos"/>
                <a:sym typeface="Tinos"/>
              </a:defRPr>
            </a:lvl1pPr>
            <a:lvl2pPr lvl="1" algn="r">
              <a:buNone/>
              <a:defRPr sz="1200">
                <a:solidFill>
                  <a:srgbClr val="666666"/>
                </a:solidFill>
                <a:latin typeface="Tinos"/>
                <a:ea typeface="Tinos"/>
                <a:cs typeface="Tinos"/>
                <a:sym typeface="Tinos"/>
              </a:defRPr>
            </a:lvl2pPr>
            <a:lvl3pPr lvl="2" algn="r">
              <a:buNone/>
              <a:defRPr sz="1200">
                <a:solidFill>
                  <a:srgbClr val="666666"/>
                </a:solidFill>
                <a:latin typeface="Tinos"/>
                <a:ea typeface="Tinos"/>
                <a:cs typeface="Tinos"/>
                <a:sym typeface="Tinos"/>
              </a:defRPr>
            </a:lvl3pPr>
            <a:lvl4pPr lvl="3" algn="r">
              <a:buNone/>
              <a:defRPr sz="1200">
                <a:solidFill>
                  <a:srgbClr val="666666"/>
                </a:solidFill>
                <a:latin typeface="Tinos"/>
                <a:ea typeface="Tinos"/>
                <a:cs typeface="Tinos"/>
                <a:sym typeface="Tinos"/>
              </a:defRPr>
            </a:lvl4pPr>
            <a:lvl5pPr lvl="4" algn="r">
              <a:buNone/>
              <a:defRPr sz="1200">
                <a:solidFill>
                  <a:srgbClr val="666666"/>
                </a:solidFill>
                <a:latin typeface="Tinos"/>
                <a:ea typeface="Tinos"/>
                <a:cs typeface="Tinos"/>
                <a:sym typeface="Tinos"/>
              </a:defRPr>
            </a:lvl5pPr>
            <a:lvl6pPr lvl="5" algn="r">
              <a:buNone/>
              <a:defRPr sz="1200">
                <a:solidFill>
                  <a:srgbClr val="666666"/>
                </a:solidFill>
                <a:latin typeface="Tinos"/>
                <a:ea typeface="Tinos"/>
                <a:cs typeface="Tinos"/>
                <a:sym typeface="Tinos"/>
              </a:defRPr>
            </a:lvl6pPr>
            <a:lvl7pPr lvl="6" algn="r">
              <a:buNone/>
              <a:defRPr sz="1200">
                <a:solidFill>
                  <a:srgbClr val="666666"/>
                </a:solidFill>
                <a:latin typeface="Tinos"/>
                <a:ea typeface="Tinos"/>
                <a:cs typeface="Tinos"/>
                <a:sym typeface="Tinos"/>
              </a:defRPr>
            </a:lvl7pPr>
            <a:lvl8pPr lvl="7" algn="r">
              <a:buNone/>
              <a:defRPr sz="1200">
                <a:solidFill>
                  <a:srgbClr val="666666"/>
                </a:solidFill>
                <a:latin typeface="Tinos"/>
                <a:ea typeface="Tinos"/>
                <a:cs typeface="Tinos"/>
                <a:sym typeface="Tinos"/>
              </a:defRPr>
            </a:lvl8pPr>
            <a:lvl9pPr lvl="8" algn="r">
              <a:buNone/>
              <a:defRPr sz="1200">
                <a:solidFill>
                  <a:srgbClr val="666666"/>
                </a:solidFill>
                <a:latin typeface="Tinos"/>
                <a:ea typeface="Tinos"/>
                <a:cs typeface="Tinos"/>
                <a:sym typeface="Tinos"/>
              </a:defRPr>
            </a:lvl9pPr>
          </a:lstStyle>
          <a:p>
            <a:pPr>
              <a:defRPr/>
            </a:pPr>
            <a:fld id="{638E3A4D-D1DB-EA4E-BCDD-1556AAE02E64}" type="slidenum">
              <a:rPr lang="en"/>
              <a:pPr>
                <a:defRPr/>
              </a:pPr>
              <a:t>‹#›</a:t>
            </a:fld>
            <a:endParaRPr lang="en"/>
          </a:p>
        </p:txBody>
      </p:sp>
    </p:spTree>
  </p:cSld>
  <p:clrMap bg1="lt1" tx1="dk1" bg2="dk2" tx2="lt2" accent1="accent1" accent2="accent2" accent3="accent3" accent4="accent4" accent5="accent5" accent6="accent6" hlink="hlink" folHlink="folHlink"/>
  <p:sldLayoutIdLst>
    <p:sldLayoutId id="2147483888" r:id="rId1"/>
    <p:sldLayoutId id="2147483857" r:id="rId2"/>
    <p:sldLayoutId id="2147483889" r:id="rId3"/>
    <p:sldLayoutId id="2147483858" r:id="rId4"/>
  </p:sldLayoutIdLst>
  <p:transition>
    <p:fade thruBlk="1"/>
  </p:transition>
  <p:hf hdr="0" ftr="0" dt="0"/>
  <p:txStyles>
    <p:titleStyle>
      <a:defPPr marR="0" lvl="0" algn="l" rtl="0">
        <a:lnSpc>
          <a:spcPct val="100000"/>
        </a:lnSpc>
        <a:spcBef>
          <a:spcPts val="0"/>
        </a:spcBef>
        <a:spcAft>
          <a:spcPts val="0"/>
        </a:spcAft>
      </a:defPPr>
      <a:lvl1pPr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1pPr>
      <a:lvl2pPr lvl="1"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2pPr>
      <a:lvl3pPr lvl="2"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3pPr>
      <a:lvl4pPr lvl="3"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4pPr>
      <a:lvl5pPr lvl="4"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1pPr>
      <a:lvl2pPr lvl="1"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2pPr>
      <a:lvl3pPr lvl="2"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3pPr>
      <a:lvl4pPr lvl="3"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4pPr>
      <a:lvl5pPr lvl="4"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CE5B9">
            <a:alpha val="33480"/>
          </a:srgbClr>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60000" y="720000"/>
            <a:ext cx="10272000" cy="7636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dk1"/>
              </a:buClr>
              <a:buSzPts val="2800"/>
              <a:buFont typeface="Poppins"/>
              <a:buNone/>
              <a:defRPr sz="2800">
                <a:solidFill>
                  <a:schemeClr val="dk1"/>
                </a:solidFill>
                <a:latin typeface="Poppins"/>
                <a:ea typeface="Poppins"/>
                <a:cs typeface="Poppins"/>
                <a:sym typeface="Poppins"/>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960000" y="1536633"/>
            <a:ext cx="10272000" cy="45552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1pPr>
            <a:lvl2pPr marL="914400" lvl="1"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2pPr>
            <a:lvl3pPr marL="1371600" lvl="2"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3pPr>
            <a:lvl4pPr marL="1828800" lvl="3"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4pPr>
            <a:lvl5pPr marL="2286000" lvl="4"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5pPr>
            <a:lvl6pPr marL="2743200" lvl="5"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6pPr>
            <a:lvl7pPr marL="3200400" lvl="6"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7pPr>
            <a:lvl8pPr marL="3657600" lvl="7"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8pPr>
            <a:lvl9pPr marL="4114800" lvl="8" indent="-317500">
              <a:lnSpc>
                <a:spcPct val="100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9pPr>
          </a:lstStyle>
          <a:p>
            <a:endParaRPr/>
          </a:p>
        </p:txBody>
      </p:sp>
    </p:spTree>
    <p:extLst>
      <p:ext uri="{BB962C8B-B14F-4D97-AF65-F5344CB8AC3E}">
        <p14:creationId xmlns:p14="http://schemas.microsoft.com/office/powerpoint/2010/main" val="1261833119"/>
      </p:ext>
    </p:extLst>
  </p:cSld>
  <p:clrMap bg1="lt1" tx1="dk1" bg2="dk2" tx2="lt2" accent1="accent1" accent2="accent2" accent3="accent3" accent4="accent4" accent5="accent5" accent6="accent6" hlink="hlink" folHlink="folHlink"/>
  <p:sldLayoutIdLst>
    <p:sldLayoutId id="2147483891" r:id="rId1"/>
    <p:sldLayoutId id="2147483892" r:id="rId2"/>
    <p:sldLayoutId id="2147483893" r:id="rId3"/>
    <p:sldLayoutId id="2147483894" r:id="rId4"/>
    <p:sldLayoutId id="2147483895" r:id="rId5"/>
    <p:sldLayoutId id="2147483897" r:id="rId6"/>
    <p:sldLayoutId id="2147483898"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C2F35F"/>
            </a:gs>
            <a:gs pos="62000">
              <a:srgbClr val="92BE3F"/>
            </a:gs>
            <a:gs pos="100000">
              <a:srgbClr val="80A33D"/>
            </a:gs>
          </a:gsLst>
          <a:lin ang="5400000"/>
        </a:gradFill>
        <a:effectLst/>
      </p:bgPr>
    </p:bg>
    <p:spTree>
      <p:nvGrpSpPr>
        <p:cNvPr id="1" name=""/>
        <p:cNvGrpSpPr/>
        <p:nvPr/>
      </p:nvGrpSpPr>
      <p:grpSpPr>
        <a:xfrm>
          <a:off x="0" y="0"/>
          <a:ext cx="0" cy="0"/>
          <a:chOff x="0" y="0"/>
          <a:chExt cx="0" cy="0"/>
        </a:xfrm>
      </p:grpSpPr>
      <p:grpSp>
        <p:nvGrpSpPr>
          <p:cNvPr id="1026" name="Group 41">
            <a:extLst>
              <a:ext uri="{FF2B5EF4-FFF2-40B4-BE49-F238E27FC236}">
                <a16:creationId xmlns:a16="http://schemas.microsoft.com/office/drawing/2014/main" id="{3964E3A5-762B-2B4D-9DBB-5A87D770B579}"/>
              </a:ext>
            </a:extLst>
          </p:cNvPr>
          <p:cNvGrpSpPr>
            <a:grpSpLocks/>
          </p:cNvGrpSpPr>
          <p:nvPr/>
        </p:nvGrpSpPr>
        <p:grpSpPr bwMode="auto">
          <a:xfrm>
            <a:off x="-406400" y="0"/>
            <a:ext cx="13243984" cy="6858000"/>
            <a:chOff x="-382404" y="0"/>
            <a:chExt cx="9932332" cy="6858000"/>
          </a:xfrm>
        </p:grpSpPr>
        <p:grpSp>
          <p:nvGrpSpPr>
            <p:cNvPr id="1035" name="Group 44">
              <a:extLst>
                <a:ext uri="{FF2B5EF4-FFF2-40B4-BE49-F238E27FC236}">
                  <a16:creationId xmlns:a16="http://schemas.microsoft.com/office/drawing/2014/main" id="{62D12B06-4D6C-0A4F-992C-F4B19A012076}"/>
                </a:ext>
              </a:extLst>
            </p:cNvPr>
            <p:cNvGrpSpPr>
              <a:grpSpLocks/>
            </p:cNvGrpSpPr>
            <p:nvPr/>
          </p:nvGrpSpPr>
          <p:grpSpPr bwMode="auto">
            <a:xfrm>
              <a:off x="0" y="0"/>
              <a:ext cx="9144000" cy="6858000"/>
              <a:chOff x="0" y="0"/>
              <a:chExt cx="9144000" cy="6858000"/>
            </a:xfrm>
          </p:grpSpPr>
          <p:grpSp>
            <p:nvGrpSpPr>
              <p:cNvPr id="1058" name="Group 4">
                <a:extLst>
                  <a:ext uri="{FF2B5EF4-FFF2-40B4-BE49-F238E27FC236}">
                    <a16:creationId xmlns:a16="http://schemas.microsoft.com/office/drawing/2014/main" id="{0993FCED-AF86-0744-B242-C8354D4DD2CB}"/>
                  </a:ext>
                </a:extLst>
              </p:cNvPr>
              <p:cNvGrpSpPr>
                <a:grpSpLocks/>
              </p:cNvGrpSpPr>
              <p:nvPr/>
            </p:nvGrpSpPr>
            <p:grpSpPr bwMode="auto">
              <a:xfrm>
                <a:off x="0" y="0"/>
                <a:ext cx="2514600" cy="6858000"/>
                <a:chOff x="0" y="0"/>
                <a:chExt cx="2514600" cy="6858000"/>
              </a:xfrm>
            </p:grpSpPr>
            <p:sp>
              <p:nvSpPr>
                <p:cNvPr id="113" name="Rectangle 112">
                  <a:extLst>
                    <a:ext uri="{FF2B5EF4-FFF2-40B4-BE49-F238E27FC236}">
                      <a16:creationId xmlns:a16="http://schemas.microsoft.com/office/drawing/2014/main" id="{5858D10F-3D3B-C64D-8C57-6D1D64EEAC1C}"/>
                    </a:ext>
                  </a:extLst>
                </p:cNvPr>
                <p:cNvSpPr/>
                <p:nvPr/>
              </p:nvSpPr>
              <p:spPr>
                <a:xfrm>
                  <a:off x="914499"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4" name="Rectangle 2">
                  <a:extLst>
                    <a:ext uri="{FF2B5EF4-FFF2-40B4-BE49-F238E27FC236}">
                      <a16:creationId xmlns:a16="http://schemas.microsoft.com/office/drawing/2014/main" id="{C9AA630F-03CC-174C-9C55-B13D88F57C7D}"/>
                    </a:ext>
                  </a:extLst>
                </p:cNvPr>
                <p:cNvSpPr/>
                <p:nvPr/>
              </p:nvSpPr>
              <p:spPr>
                <a:xfrm>
                  <a:off x="159"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5" name="Rectangle 3">
                  <a:extLst>
                    <a:ext uri="{FF2B5EF4-FFF2-40B4-BE49-F238E27FC236}">
                      <a16:creationId xmlns:a16="http://schemas.microsoft.com/office/drawing/2014/main" id="{3CF7D4CF-ED4F-8C4C-BD7E-D6363F70F17D}"/>
                    </a:ext>
                  </a:extLst>
                </p:cNvPr>
                <p:cNvSpPr/>
                <p:nvPr/>
              </p:nvSpPr>
              <p:spPr>
                <a:xfrm>
                  <a:off x="228744"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1059" name="Group 5">
                <a:extLst>
                  <a:ext uri="{FF2B5EF4-FFF2-40B4-BE49-F238E27FC236}">
                    <a16:creationId xmlns:a16="http://schemas.microsoft.com/office/drawing/2014/main" id="{1143C928-B10F-0148-93D2-1601C4635961}"/>
                  </a:ext>
                </a:extLst>
              </p:cNvPr>
              <p:cNvGrpSpPr>
                <a:grpSpLocks/>
              </p:cNvGrpSpPr>
              <p:nvPr/>
            </p:nvGrpSpPr>
            <p:grpSpPr bwMode="auto">
              <a:xfrm>
                <a:off x="422910" y="0"/>
                <a:ext cx="2514600" cy="6858000"/>
                <a:chOff x="0" y="0"/>
                <a:chExt cx="2514600" cy="6858000"/>
              </a:xfrm>
            </p:grpSpPr>
            <p:sp>
              <p:nvSpPr>
                <p:cNvPr id="110" name="Rectangle 109">
                  <a:extLst>
                    <a:ext uri="{FF2B5EF4-FFF2-40B4-BE49-F238E27FC236}">
                      <a16:creationId xmlns:a16="http://schemas.microsoft.com/office/drawing/2014/main" id="{42F92DD5-B9C0-8347-B221-528F9B634EB5}"/>
                    </a:ext>
                  </a:extLst>
                </p:cNvPr>
                <p:cNvSpPr/>
                <p:nvPr/>
              </p:nvSpPr>
              <p:spPr>
                <a:xfrm>
                  <a:off x="913836"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1" name="Rectangle 110">
                  <a:extLst>
                    <a:ext uri="{FF2B5EF4-FFF2-40B4-BE49-F238E27FC236}">
                      <a16:creationId xmlns:a16="http://schemas.microsoft.com/office/drawing/2014/main" id="{C3F284AC-3999-3C47-9684-0647F9680006}"/>
                    </a:ext>
                  </a:extLst>
                </p:cNvPr>
                <p:cNvSpPr/>
                <p:nvPr/>
              </p:nvSpPr>
              <p:spPr>
                <a:xfrm>
                  <a:off x="-504"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2" name="Rectangle 111">
                  <a:extLst>
                    <a:ext uri="{FF2B5EF4-FFF2-40B4-BE49-F238E27FC236}">
                      <a16:creationId xmlns:a16="http://schemas.microsoft.com/office/drawing/2014/main" id="{EE512B1F-2E7C-E546-863E-01760F95DF3D}"/>
                    </a:ext>
                  </a:extLst>
                </p:cNvPr>
                <p:cNvSpPr/>
                <p:nvPr/>
              </p:nvSpPr>
              <p:spPr>
                <a:xfrm>
                  <a:off x="228081"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1060" name="Group 9">
                <a:extLst>
                  <a:ext uri="{FF2B5EF4-FFF2-40B4-BE49-F238E27FC236}">
                    <a16:creationId xmlns:a16="http://schemas.microsoft.com/office/drawing/2014/main" id="{42CE183D-B358-F94A-B062-75A55F28C9A9}"/>
                  </a:ext>
                </a:extLst>
              </p:cNvPr>
              <p:cNvGrpSpPr>
                <a:grpSpLocks/>
              </p:cNvGrpSpPr>
              <p:nvPr/>
            </p:nvGrpSpPr>
            <p:grpSpPr bwMode="auto">
              <a:xfrm rot="10800000">
                <a:off x="6629400" y="0"/>
                <a:ext cx="2514600" cy="6858000"/>
                <a:chOff x="0" y="0"/>
                <a:chExt cx="2514600" cy="6858000"/>
              </a:xfrm>
            </p:grpSpPr>
            <p:sp>
              <p:nvSpPr>
                <p:cNvPr id="107" name="Rectangle 106">
                  <a:extLst>
                    <a:ext uri="{FF2B5EF4-FFF2-40B4-BE49-F238E27FC236}">
                      <a16:creationId xmlns:a16="http://schemas.microsoft.com/office/drawing/2014/main" id="{FB6B2F95-42A4-0348-B711-591B1E094A71}"/>
                    </a:ext>
                  </a:extLst>
                </p:cNvPr>
                <p:cNvSpPr/>
                <p:nvPr/>
              </p:nvSpPr>
              <p:spPr>
                <a:xfrm>
                  <a:off x="914785" y="0"/>
                  <a:ext cx="160009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8" name="Rectangle 107">
                  <a:extLst>
                    <a:ext uri="{FF2B5EF4-FFF2-40B4-BE49-F238E27FC236}">
                      <a16:creationId xmlns:a16="http://schemas.microsoft.com/office/drawing/2014/main" id="{32DE3989-7DA3-2B45-A346-C46FEE11A569}"/>
                    </a:ext>
                  </a:extLst>
                </p:cNvPr>
                <p:cNvSpPr/>
                <p:nvPr/>
              </p:nvSpPr>
              <p:spPr>
                <a:xfrm>
                  <a:off x="445"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9" name="Rectangle 108">
                  <a:extLst>
                    <a:ext uri="{FF2B5EF4-FFF2-40B4-BE49-F238E27FC236}">
                      <a16:creationId xmlns:a16="http://schemas.microsoft.com/office/drawing/2014/main" id="{3EE0F1E8-5C0A-8D43-80EA-01E2635FF6CD}"/>
                    </a:ext>
                  </a:extLst>
                </p:cNvPr>
                <p:cNvSpPr/>
                <p:nvPr/>
              </p:nvSpPr>
              <p:spPr>
                <a:xfrm>
                  <a:off x="229030"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104" name="Rectangle 103">
                <a:extLst>
                  <a:ext uri="{FF2B5EF4-FFF2-40B4-BE49-F238E27FC236}">
                    <a16:creationId xmlns:a16="http://schemas.microsoft.com/office/drawing/2014/main" id="{AA673439-7B1E-4E4A-A19B-D238BB17971F}"/>
                  </a:ext>
                </a:extLst>
              </p:cNvPr>
              <p:cNvSpPr/>
              <p:nvPr/>
            </p:nvSpPr>
            <p:spPr>
              <a:xfrm>
                <a:off x="3809907" y="0"/>
                <a:ext cx="2819214"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5" name="Rectangle 104">
                <a:extLst>
                  <a:ext uri="{FF2B5EF4-FFF2-40B4-BE49-F238E27FC236}">
                    <a16:creationId xmlns:a16="http://schemas.microsoft.com/office/drawing/2014/main" id="{A405B962-1C1C-3743-A9A0-5416F67424D3}"/>
                  </a:ext>
                </a:extLst>
              </p:cNvPr>
              <p:cNvSpPr/>
              <p:nvPr/>
            </p:nvSpPr>
            <p:spPr>
              <a:xfrm>
                <a:off x="2895568" y="0"/>
                <a:ext cx="45717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6" name="Rectangle 105">
                <a:extLst>
                  <a:ext uri="{FF2B5EF4-FFF2-40B4-BE49-F238E27FC236}">
                    <a16:creationId xmlns:a16="http://schemas.microsoft.com/office/drawing/2014/main" id="{1682BF77-4CEF-FB4F-BD46-93F262292BBA}"/>
                  </a:ext>
                </a:extLst>
              </p:cNvPr>
              <p:cNvSpPr/>
              <p:nvPr/>
            </p:nvSpPr>
            <p:spPr>
              <a:xfrm>
                <a:off x="3124153" y="0"/>
                <a:ext cx="76195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44" name="Freeform 43">
              <a:extLst>
                <a:ext uri="{FF2B5EF4-FFF2-40B4-BE49-F238E27FC236}">
                  <a16:creationId xmlns:a16="http://schemas.microsoft.com/office/drawing/2014/main" id="{45468C5F-D73D-E04B-AE97-396021E215EB}"/>
                </a:ext>
              </a:extLst>
            </p:cNvPr>
            <p:cNvSpPr/>
            <p:nvPr/>
          </p:nvSpPr>
          <p:spPr>
            <a:xfrm>
              <a:off x="-12540" y="5035550"/>
              <a:ext cx="9144983" cy="1174750"/>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5" name="Freeform 44">
              <a:extLst>
                <a:ext uri="{FF2B5EF4-FFF2-40B4-BE49-F238E27FC236}">
                  <a16:creationId xmlns:a16="http://schemas.microsoft.com/office/drawing/2014/main" id="{3D2E2466-B8CB-9643-9E7D-224A58F762B9}"/>
                </a:ext>
              </a:extLst>
            </p:cNvPr>
            <p:cNvSpPr/>
            <p:nvPr/>
          </p:nvSpPr>
          <p:spPr>
            <a:xfrm>
              <a:off x="-12540" y="3467100"/>
              <a:ext cx="9144983" cy="890588"/>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6" name="Freeform 45">
              <a:extLst>
                <a:ext uri="{FF2B5EF4-FFF2-40B4-BE49-F238E27FC236}">
                  <a16:creationId xmlns:a16="http://schemas.microsoft.com/office/drawing/2014/main" id="{32E61FB5-D7C2-5446-B0B8-FB62C1F51C24}"/>
                </a:ext>
              </a:extLst>
            </p:cNvPr>
            <p:cNvSpPr/>
            <p:nvPr/>
          </p:nvSpPr>
          <p:spPr>
            <a:xfrm>
              <a:off x="-23653" y="5640388"/>
              <a:ext cx="3004940" cy="1211262"/>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7" name="Freeform 46">
              <a:extLst>
                <a:ext uri="{FF2B5EF4-FFF2-40B4-BE49-F238E27FC236}">
                  <a16:creationId xmlns:a16="http://schemas.microsoft.com/office/drawing/2014/main" id="{FC811BC5-48A1-EE4B-9B89-087450070F59}"/>
                </a:ext>
              </a:extLst>
            </p:cNvPr>
            <p:cNvSpPr/>
            <p:nvPr/>
          </p:nvSpPr>
          <p:spPr>
            <a:xfrm>
              <a:off x="-12540" y="5284788"/>
              <a:ext cx="9144983" cy="1477962"/>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9" name="Freeform 48">
              <a:extLst>
                <a:ext uri="{FF2B5EF4-FFF2-40B4-BE49-F238E27FC236}">
                  <a16:creationId xmlns:a16="http://schemas.microsoft.com/office/drawing/2014/main" id="{4E05EF34-9EFD-BB4C-84D6-B48F46DDECDB}"/>
                </a:ext>
              </a:extLst>
            </p:cNvPr>
            <p:cNvSpPr/>
            <p:nvPr/>
          </p:nvSpPr>
          <p:spPr>
            <a:xfrm>
              <a:off x="2136793" y="5132388"/>
              <a:ext cx="6982951" cy="171926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50" name="Hexagon 49">
              <a:extLst>
                <a:ext uri="{FF2B5EF4-FFF2-40B4-BE49-F238E27FC236}">
                  <a16:creationId xmlns:a16="http://schemas.microsoft.com/office/drawing/2014/main" id="{97E4E108-EC15-2C41-B5F3-EC8E7F4BF466}"/>
                </a:ext>
              </a:extLst>
            </p:cNvPr>
            <p:cNvSpPr/>
            <p:nvPr/>
          </p:nvSpPr>
          <p:spPr>
            <a:xfrm rot="1800000">
              <a:off x="2995573" y="2859088"/>
              <a:ext cx="1601682"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1" name="Hexagon 50">
              <a:extLst>
                <a:ext uri="{FF2B5EF4-FFF2-40B4-BE49-F238E27FC236}">
                  <a16:creationId xmlns:a16="http://schemas.microsoft.com/office/drawing/2014/main" id="{ADE583C7-CC6B-BB4D-BB6B-AEA31D6A0C75}"/>
                </a:ext>
              </a:extLst>
            </p:cNvPr>
            <p:cNvSpPr/>
            <p:nvPr/>
          </p:nvSpPr>
          <p:spPr>
            <a:xfrm rot="1800000">
              <a:off x="3719425" y="4125913"/>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2" name="Hexagon 51">
              <a:extLst>
                <a:ext uri="{FF2B5EF4-FFF2-40B4-BE49-F238E27FC236}">
                  <a16:creationId xmlns:a16="http://schemas.microsoft.com/office/drawing/2014/main" id="{71CB1207-6733-2E43-999E-0AA6D55BED8B}"/>
                </a:ext>
              </a:extLst>
            </p:cNvPr>
            <p:cNvSpPr/>
            <p:nvPr/>
          </p:nvSpPr>
          <p:spPr>
            <a:xfrm rot="1800000">
              <a:off x="3728949" y="1592263"/>
              <a:ext cx="1601682"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3" name="Hexagon 52">
              <a:extLst>
                <a:ext uri="{FF2B5EF4-FFF2-40B4-BE49-F238E27FC236}">
                  <a16:creationId xmlns:a16="http://schemas.microsoft.com/office/drawing/2014/main" id="{4F559400-B448-C947-B505-B1200F741C25}"/>
                </a:ext>
              </a:extLst>
            </p:cNvPr>
            <p:cNvSpPr/>
            <p:nvPr/>
          </p:nvSpPr>
          <p:spPr>
            <a:xfrm rot="1800000">
              <a:off x="2976524" y="325438"/>
              <a:ext cx="1601682" cy="1389062"/>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4" name="Hexagon 53">
              <a:extLst>
                <a:ext uri="{FF2B5EF4-FFF2-40B4-BE49-F238E27FC236}">
                  <a16:creationId xmlns:a16="http://schemas.microsoft.com/office/drawing/2014/main" id="{42818279-911C-7C4B-AC40-23596651C3DB}"/>
                </a:ext>
              </a:extLst>
            </p:cNvPr>
            <p:cNvSpPr/>
            <p:nvPr/>
          </p:nvSpPr>
          <p:spPr>
            <a:xfrm rot="1800000">
              <a:off x="4462326" y="5383213"/>
              <a:ext cx="1601682" cy="1389062"/>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5" name="Freeform 54">
              <a:extLst>
                <a:ext uri="{FF2B5EF4-FFF2-40B4-BE49-F238E27FC236}">
                  <a16:creationId xmlns:a16="http://schemas.microsoft.com/office/drawing/2014/main" id="{8B4DBC06-3BE4-4548-93DF-A4B4D373AC4C}"/>
                </a:ext>
              </a:extLst>
            </p:cNvPr>
            <p:cNvSpPr/>
            <p:nvPr/>
          </p:nvSpPr>
          <p:spPr>
            <a:xfrm rot="1800000">
              <a:off x="-382404" y="4202113"/>
              <a:ext cx="1261980"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6" name="Hexagon 55">
              <a:extLst>
                <a:ext uri="{FF2B5EF4-FFF2-40B4-BE49-F238E27FC236}">
                  <a16:creationId xmlns:a16="http://schemas.microsoft.com/office/drawing/2014/main" id="{8850F82E-A6B1-8B4D-9152-CED36E3E1ADF}"/>
                </a:ext>
              </a:extLst>
            </p:cNvPr>
            <p:cNvSpPr/>
            <p:nvPr/>
          </p:nvSpPr>
          <p:spPr>
            <a:xfrm rot="1800000">
              <a:off x="23969" y="5402263"/>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7" name="Hexagon 56">
              <a:extLst>
                <a:ext uri="{FF2B5EF4-FFF2-40B4-BE49-F238E27FC236}">
                  <a16:creationId xmlns:a16="http://schemas.microsoft.com/office/drawing/2014/main" id="{43610EAD-34F7-7E43-911C-F31FCD916CA6}"/>
                </a:ext>
              </a:extLst>
            </p:cNvPr>
            <p:cNvSpPr/>
            <p:nvPr/>
          </p:nvSpPr>
          <p:spPr>
            <a:xfrm rot="1800000">
              <a:off x="52542" y="2849563"/>
              <a:ext cx="1601682"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8" name="Hexagon 57">
              <a:extLst>
                <a:ext uri="{FF2B5EF4-FFF2-40B4-BE49-F238E27FC236}">
                  <a16:creationId xmlns:a16="http://schemas.microsoft.com/office/drawing/2014/main" id="{50F8DC41-7D00-774E-809C-4E81C6DFA06E}"/>
                </a:ext>
              </a:extLst>
            </p:cNvPr>
            <p:cNvSpPr/>
            <p:nvPr/>
          </p:nvSpPr>
          <p:spPr>
            <a:xfrm rot="1800000">
              <a:off x="776394" y="4125913"/>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9" name="Hexagon 58">
              <a:extLst>
                <a:ext uri="{FF2B5EF4-FFF2-40B4-BE49-F238E27FC236}">
                  <a16:creationId xmlns:a16="http://schemas.microsoft.com/office/drawing/2014/main" id="{CFC657E2-4E63-9245-BB57-213839971CB9}"/>
                </a:ext>
              </a:extLst>
            </p:cNvPr>
            <p:cNvSpPr/>
            <p:nvPr/>
          </p:nvSpPr>
          <p:spPr>
            <a:xfrm rot="1800000">
              <a:off x="1509771" y="5411788"/>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0" name="Hexagon 59">
              <a:extLst>
                <a:ext uri="{FF2B5EF4-FFF2-40B4-BE49-F238E27FC236}">
                  <a16:creationId xmlns:a16="http://schemas.microsoft.com/office/drawing/2014/main" id="{A9AAD346-3032-5C48-9FB1-F950E80CF472}"/>
                </a:ext>
              </a:extLst>
            </p:cNvPr>
            <p:cNvSpPr/>
            <p:nvPr/>
          </p:nvSpPr>
          <p:spPr>
            <a:xfrm rot="1800000">
              <a:off x="1528820" y="2859088"/>
              <a:ext cx="1601682"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5" name="Hexagon 94">
              <a:extLst>
                <a:ext uri="{FF2B5EF4-FFF2-40B4-BE49-F238E27FC236}">
                  <a16:creationId xmlns:a16="http://schemas.microsoft.com/office/drawing/2014/main" id="{C24D1E20-DE7B-D340-A881-507BF9A74A67}"/>
                </a:ext>
              </a:extLst>
            </p:cNvPr>
            <p:cNvSpPr/>
            <p:nvPr/>
          </p:nvSpPr>
          <p:spPr>
            <a:xfrm rot="1800000">
              <a:off x="795443" y="1563688"/>
              <a:ext cx="1601682"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6" name="Hexagon 95">
              <a:extLst>
                <a:ext uri="{FF2B5EF4-FFF2-40B4-BE49-F238E27FC236}">
                  <a16:creationId xmlns:a16="http://schemas.microsoft.com/office/drawing/2014/main" id="{E5524159-95DE-AB42-9156-2FD3D2DA99B5}"/>
                </a:ext>
              </a:extLst>
            </p:cNvPr>
            <p:cNvSpPr/>
            <p:nvPr/>
          </p:nvSpPr>
          <p:spPr>
            <a:xfrm rot="1800000">
              <a:off x="6806909" y="4144963"/>
              <a:ext cx="1600094" cy="1389062"/>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7" name="Hexagon 96">
              <a:extLst>
                <a:ext uri="{FF2B5EF4-FFF2-40B4-BE49-F238E27FC236}">
                  <a16:creationId xmlns:a16="http://schemas.microsoft.com/office/drawing/2014/main" id="{B0C53BCA-560F-5C46-8DB9-7CCDACD4CFCB}"/>
                </a:ext>
              </a:extLst>
            </p:cNvPr>
            <p:cNvSpPr/>
            <p:nvPr/>
          </p:nvSpPr>
          <p:spPr>
            <a:xfrm rot="1800000">
              <a:off x="7549810" y="5421313"/>
              <a:ext cx="1600094" cy="1389062"/>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8" name="Hexagon 97">
              <a:extLst>
                <a:ext uri="{FF2B5EF4-FFF2-40B4-BE49-F238E27FC236}">
                  <a16:creationId xmlns:a16="http://schemas.microsoft.com/office/drawing/2014/main" id="{24251005-89CD-C24D-B84A-E337C081AA2D}"/>
                </a:ext>
              </a:extLst>
            </p:cNvPr>
            <p:cNvSpPr/>
            <p:nvPr/>
          </p:nvSpPr>
          <p:spPr>
            <a:xfrm rot="1800000">
              <a:off x="7549810" y="2868613"/>
              <a:ext cx="1600094" cy="1389062"/>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99" name="Freeform 98">
              <a:extLst>
                <a:ext uri="{FF2B5EF4-FFF2-40B4-BE49-F238E27FC236}">
                  <a16:creationId xmlns:a16="http://schemas.microsoft.com/office/drawing/2014/main" id="{2CC09C33-7F62-8847-B297-C3FD0EE1746D}"/>
                </a:ext>
              </a:extLst>
            </p:cNvPr>
            <p:cNvSpPr/>
            <p:nvPr/>
          </p:nvSpPr>
          <p:spPr>
            <a:xfrm rot="1800000">
              <a:off x="8306997" y="4056063"/>
              <a:ext cx="1242931" cy="1387475"/>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0" name="Freeform 99">
              <a:extLst>
                <a:ext uri="{FF2B5EF4-FFF2-40B4-BE49-F238E27FC236}">
                  <a16:creationId xmlns:a16="http://schemas.microsoft.com/office/drawing/2014/main" id="{4364ABA0-ED73-FF4D-B51E-0D579C70C5DB}"/>
                </a:ext>
              </a:extLst>
            </p:cNvPr>
            <p:cNvSpPr/>
            <p:nvPr/>
          </p:nvSpPr>
          <p:spPr>
            <a:xfrm rot="1800000">
              <a:off x="8306997" y="1511300"/>
              <a:ext cx="1241343" cy="1389063"/>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66" name="Rectangle 65">
            <a:extLst>
              <a:ext uri="{FF2B5EF4-FFF2-40B4-BE49-F238E27FC236}">
                <a16:creationId xmlns:a16="http://schemas.microsoft.com/office/drawing/2014/main" id="{4AD04DAC-6A24-9741-9301-9C84DF120E99}"/>
              </a:ext>
            </a:extLst>
          </p:cNvPr>
          <p:cNvSpPr/>
          <p:nvPr/>
        </p:nvSpPr>
        <p:spPr>
          <a:xfrm>
            <a:off x="609600" y="333375"/>
            <a:ext cx="10972800" cy="6186488"/>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0" name="Rectangle 69">
            <a:extLst>
              <a:ext uri="{FF2B5EF4-FFF2-40B4-BE49-F238E27FC236}">
                <a16:creationId xmlns:a16="http://schemas.microsoft.com/office/drawing/2014/main" id="{8E3ABFCA-BFE3-5D49-8D5D-08BE1AD9BEC5}"/>
              </a:ext>
            </a:extLst>
          </p:cNvPr>
          <p:cNvSpPr/>
          <p:nvPr/>
        </p:nvSpPr>
        <p:spPr>
          <a:xfrm>
            <a:off x="6081185" y="-22225"/>
            <a:ext cx="4906433" cy="700088"/>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71" name="Rectangle 70">
            <a:extLst>
              <a:ext uri="{FF2B5EF4-FFF2-40B4-BE49-F238E27FC236}">
                <a16:creationId xmlns:a16="http://schemas.microsoft.com/office/drawing/2014/main" id="{0ECBA058-89AC-F74C-894B-BA966F4D1708}"/>
              </a:ext>
            </a:extLst>
          </p:cNvPr>
          <p:cNvSpPr/>
          <p:nvPr/>
        </p:nvSpPr>
        <p:spPr>
          <a:xfrm>
            <a:off x="6199717" y="-22225"/>
            <a:ext cx="4673600" cy="6238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030" name="Title Placeholder 1">
            <a:extLst>
              <a:ext uri="{FF2B5EF4-FFF2-40B4-BE49-F238E27FC236}">
                <a16:creationId xmlns:a16="http://schemas.microsoft.com/office/drawing/2014/main" id="{6BC8D897-B170-674B-9507-0C2325D155BB}"/>
              </a:ext>
            </a:extLst>
          </p:cNvPr>
          <p:cNvSpPr>
            <a:spLocks noGrp="1"/>
          </p:cNvSpPr>
          <p:nvPr>
            <p:ph type="title"/>
          </p:nvPr>
        </p:nvSpPr>
        <p:spPr bwMode="auto">
          <a:xfrm>
            <a:off x="1390652" y="1027113"/>
            <a:ext cx="9366249"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a:t>Click to edit Master title style</a:t>
            </a:r>
          </a:p>
        </p:txBody>
      </p:sp>
      <p:sp>
        <p:nvSpPr>
          <p:cNvPr id="1031" name="Text Placeholder 2">
            <a:extLst>
              <a:ext uri="{FF2B5EF4-FFF2-40B4-BE49-F238E27FC236}">
                <a16:creationId xmlns:a16="http://schemas.microsoft.com/office/drawing/2014/main" id="{12566882-6CD8-A545-AD62-A0D2F554B42C}"/>
              </a:ext>
            </a:extLst>
          </p:cNvPr>
          <p:cNvSpPr>
            <a:spLocks noGrp="1"/>
          </p:cNvSpPr>
          <p:nvPr>
            <p:ph type="body" idx="1"/>
          </p:nvPr>
        </p:nvSpPr>
        <p:spPr bwMode="auto">
          <a:xfrm>
            <a:off x="1390652" y="2324100"/>
            <a:ext cx="9036049" cy="350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D73550AF-D19D-3445-9B39-3ED0FBB6C57A}"/>
              </a:ext>
            </a:extLst>
          </p:cNvPr>
          <p:cNvSpPr>
            <a:spLocks noGrp="1"/>
          </p:cNvSpPr>
          <p:nvPr>
            <p:ph type="dt" sz="half" idx="2"/>
          </p:nvPr>
        </p:nvSpPr>
        <p:spPr>
          <a:xfrm>
            <a:off x="7996767" y="223839"/>
            <a:ext cx="2844800" cy="365125"/>
          </a:xfrm>
          <a:prstGeom prst="rect">
            <a:avLst/>
          </a:prstGeom>
        </p:spPr>
        <p:txBody>
          <a:bodyPr vert="horz" lIns="91440" tIns="45720" rIns="91440" bIns="45720" rtlCol="0" anchor="ctr"/>
          <a:lstStyle>
            <a:lvl1pPr algn="r">
              <a:defRPr sz="1200">
                <a:solidFill>
                  <a:srgbClr val="FEFEFE"/>
                </a:solidFill>
                <a:latin typeface="Comic Sans MS" panose="030F0702030302020204" pitchFamily="66" charset="0"/>
              </a:defRPr>
            </a:lvl1pPr>
          </a:lstStyle>
          <a:p>
            <a:pPr>
              <a:defRPr/>
            </a:pPr>
            <a:endParaRPr lang="en-US" altLang="en-US"/>
          </a:p>
        </p:txBody>
      </p:sp>
      <p:sp>
        <p:nvSpPr>
          <p:cNvPr id="5" name="Footer Placeholder 4">
            <a:extLst>
              <a:ext uri="{FF2B5EF4-FFF2-40B4-BE49-F238E27FC236}">
                <a16:creationId xmlns:a16="http://schemas.microsoft.com/office/drawing/2014/main" id="{45F4A897-D784-D449-AFAA-6BF0EA9B2F61}"/>
              </a:ext>
            </a:extLst>
          </p:cNvPr>
          <p:cNvSpPr>
            <a:spLocks noGrp="1"/>
          </p:cNvSpPr>
          <p:nvPr>
            <p:ph type="ftr" sz="quarter" idx="3"/>
          </p:nvPr>
        </p:nvSpPr>
        <p:spPr>
          <a:xfrm>
            <a:off x="6189134" y="5851526"/>
            <a:ext cx="4669367" cy="365125"/>
          </a:xfrm>
          <a:prstGeom prst="rect">
            <a:avLst/>
          </a:prstGeom>
        </p:spPr>
        <p:txBody>
          <a:bodyPr vert="horz" lIns="91440" tIns="45720" rIns="91440" bIns="45720" rtlCol="0" anchor="ctr"/>
          <a:lstStyle>
            <a:lvl1pPr algn="r">
              <a:defRPr sz="1200">
                <a:solidFill>
                  <a:schemeClr val="accent1"/>
                </a:solidFill>
                <a:latin typeface="Comic Sans MS" panose="030F0702030302020204" pitchFamily="66" charset="0"/>
              </a:defRPr>
            </a:lvl1pPr>
          </a:lstStyle>
          <a:p>
            <a:pPr>
              <a:defRPr/>
            </a:pPr>
            <a:endParaRPr lang="en-US" altLang="en-US"/>
          </a:p>
        </p:txBody>
      </p:sp>
      <p:sp>
        <p:nvSpPr>
          <p:cNvPr id="6" name="Slide Number Placeholder 5">
            <a:extLst>
              <a:ext uri="{FF2B5EF4-FFF2-40B4-BE49-F238E27FC236}">
                <a16:creationId xmlns:a16="http://schemas.microsoft.com/office/drawing/2014/main" id="{5A2DBEC4-2D63-5940-A529-2999860AEE3E}"/>
              </a:ext>
            </a:extLst>
          </p:cNvPr>
          <p:cNvSpPr>
            <a:spLocks noGrp="1"/>
          </p:cNvSpPr>
          <p:nvPr>
            <p:ph type="sldNum" sz="quarter" idx="4"/>
          </p:nvPr>
        </p:nvSpPr>
        <p:spPr>
          <a:xfrm>
            <a:off x="6199717" y="223839"/>
            <a:ext cx="1775883"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FEFEFE"/>
                </a:solidFill>
              </a:defRPr>
            </a:lvl1pPr>
          </a:lstStyle>
          <a:p>
            <a:fld id="{9E793392-D540-E341-966C-DF01A18915FD}" type="slidenum">
              <a:rPr lang="en-US" altLang="en-US"/>
              <a:pPr/>
              <a:t>‹#›</a:t>
            </a:fld>
            <a:endParaRPr lang="en-US" altLang="en-US"/>
          </a:p>
        </p:txBody>
      </p:sp>
    </p:spTree>
    <p:extLst>
      <p:ext uri="{BB962C8B-B14F-4D97-AF65-F5344CB8AC3E}">
        <p14:creationId xmlns:p14="http://schemas.microsoft.com/office/powerpoint/2010/main" val="3888328041"/>
      </p:ext>
    </p:extLst>
  </p:cSld>
  <p:clrMap bg1="lt1" tx1="dk1" bg2="lt2" tx2="dk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 id="2147483921" r:id="rId10"/>
    <p:sldLayoutId id="2147483922" r:id="rId11"/>
    <p:sldLayoutId id="2147483923" r:id="rId12"/>
  </p:sldLayoutIdLst>
  <p:transition spd="med">
    <p:split orient="vert" dir="in"/>
  </p:transition>
  <p:txStyles>
    <p:titleStyle>
      <a:lvl1pPr algn="l" rtl="0" eaLnBrk="0" fontAlgn="base" hangingPunct="0">
        <a:spcBef>
          <a:spcPct val="0"/>
        </a:spcBef>
        <a:spcAft>
          <a:spcPct val="0"/>
        </a:spcAft>
        <a:defRPr sz="4000" kern="1200">
          <a:solidFill>
            <a:schemeClr val="accent1"/>
          </a:solidFill>
          <a:latin typeface="+mj-lt"/>
          <a:ea typeface="+mj-ea"/>
          <a:cs typeface="+mj-cs"/>
        </a:defRPr>
      </a:lvl1pPr>
      <a:lvl2pPr algn="l" rtl="0" eaLnBrk="0" fontAlgn="base" hangingPunct="0">
        <a:spcBef>
          <a:spcPct val="0"/>
        </a:spcBef>
        <a:spcAft>
          <a:spcPct val="0"/>
        </a:spcAft>
        <a:defRPr sz="4000">
          <a:solidFill>
            <a:schemeClr val="accent1"/>
          </a:solidFill>
          <a:latin typeface="Century Gothic" pitchFamily="34" charset="0"/>
        </a:defRPr>
      </a:lvl2pPr>
      <a:lvl3pPr algn="l" rtl="0" eaLnBrk="0" fontAlgn="base" hangingPunct="0">
        <a:spcBef>
          <a:spcPct val="0"/>
        </a:spcBef>
        <a:spcAft>
          <a:spcPct val="0"/>
        </a:spcAft>
        <a:defRPr sz="4000">
          <a:solidFill>
            <a:schemeClr val="accent1"/>
          </a:solidFill>
          <a:latin typeface="Century Gothic" pitchFamily="34" charset="0"/>
        </a:defRPr>
      </a:lvl3pPr>
      <a:lvl4pPr algn="l" rtl="0" eaLnBrk="0" fontAlgn="base" hangingPunct="0">
        <a:spcBef>
          <a:spcPct val="0"/>
        </a:spcBef>
        <a:spcAft>
          <a:spcPct val="0"/>
        </a:spcAft>
        <a:defRPr sz="4000">
          <a:solidFill>
            <a:schemeClr val="accent1"/>
          </a:solidFill>
          <a:latin typeface="Century Gothic" pitchFamily="34" charset="0"/>
        </a:defRPr>
      </a:lvl4pPr>
      <a:lvl5pPr algn="l" rtl="0" eaLnBrk="0" fontAlgn="base" hangingPunct="0">
        <a:spcBef>
          <a:spcPct val="0"/>
        </a:spcBef>
        <a:spcAft>
          <a:spcPct val="0"/>
        </a:spcAft>
        <a:defRPr sz="4000">
          <a:solidFill>
            <a:schemeClr val="accent1"/>
          </a:solidFill>
          <a:latin typeface="Century Gothic"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3050" algn="l" rtl="0" eaLnBrk="0" fontAlgn="base" hangingPunct="0">
        <a:spcBef>
          <a:spcPct val="20000"/>
        </a:spcBef>
        <a:spcAft>
          <a:spcPct val="0"/>
        </a:spcAft>
        <a:buClr>
          <a:schemeClr val="accent1"/>
        </a:buClr>
        <a:buSzPct val="76000"/>
        <a:buFont typeface="Wingdings 2" pitchFamily="2" charset="2"/>
        <a:buChar char=""/>
        <a:defRPr sz="2400" kern="1200">
          <a:solidFill>
            <a:schemeClr val="tx2"/>
          </a:solidFill>
          <a:latin typeface="+mn-lt"/>
          <a:ea typeface="+mn-ea"/>
          <a:cs typeface="+mn-cs"/>
        </a:defRPr>
      </a:lvl1pPr>
      <a:lvl2pPr marL="639763" indent="-273050" algn="l" rtl="0" eaLnBrk="0" fontAlgn="base" hangingPunct="0">
        <a:spcBef>
          <a:spcPct val="20000"/>
        </a:spcBef>
        <a:spcAft>
          <a:spcPct val="0"/>
        </a:spcAft>
        <a:buClr>
          <a:schemeClr val="accent1"/>
        </a:buClr>
        <a:buSzPct val="76000"/>
        <a:buFont typeface="Wingdings 2" pitchFamily="2" charset="2"/>
        <a:buChar char=""/>
        <a:defRPr sz="2200" kern="1200">
          <a:solidFill>
            <a:schemeClr val="tx2"/>
          </a:solidFill>
          <a:latin typeface="+mn-lt"/>
          <a:ea typeface="+mn-ea"/>
          <a:cs typeface="+mn-cs"/>
        </a:defRPr>
      </a:lvl2pPr>
      <a:lvl3pPr marL="914400" indent="-228600" algn="l" rtl="0" eaLnBrk="0" fontAlgn="base" hangingPunct="0">
        <a:spcBef>
          <a:spcPct val="20000"/>
        </a:spcBef>
        <a:spcAft>
          <a:spcPct val="0"/>
        </a:spcAft>
        <a:buClr>
          <a:schemeClr val="accent1"/>
        </a:buClr>
        <a:buSzPct val="76000"/>
        <a:buFont typeface="Wingdings 2" pitchFamily="2" charset="2"/>
        <a:buChar char=""/>
        <a:defRPr sz="2000" kern="1200">
          <a:solidFill>
            <a:schemeClr val="tx2"/>
          </a:solidFill>
          <a:latin typeface="+mn-lt"/>
          <a:ea typeface="+mn-ea"/>
          <a:cs typeface="+mn-cs"/>
        </a:defRPr>
      </a:lvl3pPr>
      <a:lvl4pPr marL="1123950" indent="-228600" algn="l" rtl="0" eaLnBrk="0" fontAlgn="base" hangingPunct="0">
        <a:spcBef>
          <a:spcPct val="20000"/>
        </a:spcBef>
        <a:spcAft>
          <a:spcPct val="0"/>
        </a:spcAft>
        <a:buClr>
          <a:schemeClr val="accent1"/>
        </a:buClr>
        <a:buSzPct val="76000"/>
        <a:buFont typeface="Wingdings 2" pitchFamily="2" charset="2"/>
        <a:buChar char=""/>
        <a:defRPr kern="1200">
          <a:solidFill>
            <a:schemeClr val="tx2"/>
          </a:solidFill>
          <a:latin typeface="+mn-lt"/>
          <a:ea typeface="+mn-ea"/>
          <a:cs typeface="+mn-cs"/>
        </a:defRPr>
      </a:lvl4pPr>
      <a:lvl5pPr marL="1325563" indent="-228600" algn="l" rtl="0" eaLnBrk="0" fontAlgn="base" hangingPunct="0">
        <a:spcBef>
          <a:spcPct val="20000"/>
        </a:spcBef>
        <a:spcAft>
          <a:spcPct val="0"/>
        </a:spcAft>
        <a:buClr>
          <a:schemeClr val="accent1"/>
        </a:buClr>
        <a:buSzPct val="76000"/>
        <a:buFont typeface="Wingdings 2" pitchFamily="2" charset="2"/>
        <a:buChar char=""/>
        <a:defRPr sz="1600" kern="120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Google Shape;6;p1">
            <a:extLst>
              <a:ext uri="{FF2B5EF4-FFF2-40B4-BE49-F238E27FC236}">
                <a16:creationId xmlns:a16="http://schemas.microsoft.com/office/drawing/2014/main" id="{F70151D1-F33B-D84E-880A-2C672013BE1F}"/>
              </a:ext>
            </a:extLst>
          </p:cNvPr>
          <p:cNvSpPr txBox="1">
            <a:spLocks noGrp="1" noChangeArrowheads="1"/>
          </p:cNvSpPr>
          <p:nvPr>
            <p:ph type="title"/>
          </p:nvPr>
        </p:nvSpPr>
        <p:spPr bwMode="auto">
          <a:xfrm>
            <a:off x="414867" y="593725"/>
            <a:ext cx="11362267" cy="763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VN" altLang="en-VN">
              <a:sym typeface="Arial" panose="020B0604020202020204" pitchFamily="34" charset="0"/>
            </a:endParaRPr>
          </a:p>
        </p:txBody>
      </p:sp>
      <p:sp>
        <p:nvSpPr>
          <p:cNvPr id="26627" name="Google Shape;7;p1">
            <a:extLst>
              <a:ext uri="{FF2B5EF4-FFF2-40B4-BE49-F238E27FC236}">
                <a16:creationId xmlns:a16="http://schemas.microsoft.com/office/drawing/2014/main" id="{5EB37738-06C4-5849-89D4-8BDC119EB084}"/>
              </a:ext>
            </a:extLst>
          </p:cNvPr>
          <p:cNvSpPr txBox="1">
            <a:spLocks noGrp="1" noChangeArrowheads="1"/>
          </p:cNvSpPr>
          <p:nvPr>
            <p:ph type="body" idx="1"/>
          </p:nvPr>
        </p:nvSpPr>
        <p:spPr bwMode="auto">
          <a:xfrm>
            <a:off x="414867" y="1536700"/>
            <a:ext cx="11362267" cy="455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91425" rIns="91425" bIns="91425" numCol="1" anchor="t" anchorCtr="0" compatLnSpc="1">
            <a:prstTxWarp prst="textNoShape">
              <a:avLst/>
            </a:prstTxWarp>
          </a:bodyPr>
          <a:lstStyle/>
          <a:p>
            <a:pPr lvl="0"/>
            <a:endParaRPr lang="en-VN" altLang="en-VN">
              <a:sym typeface="Arial" panose="020B0604020202020204" pitchFamily="34" charset="0"/>
            </a:endParaRPr>
          </a:p>
        </p:txBody>
      </p:sp>
    </p:spTree>
    <p:extLst>
      <p:ext uri="{BB962C8B-B14F-4D97-AF65-F5344CB8AC3E}">
        <p14:creationId xmlns:p14="http://schemas.microsoft.com/office/powerpoint/2010/main" val="515957130"/>
      </p:ext>
    </p:extLst>
  </p:cSld>
  <p:clrMap bg1="lt1" tx1="dk1" bg2="dk2" tx2="lt2" accent1="accent1" accent2="accent2" accent3="accent3" accent4="accent4" accent5="accent5" accent6="accent6" hlink="hlink" folHlink="folHlink"/>
  <p:sldLayoutIdLst>
    <p:sldLayoutId id="2147483925" r:id="rId1"/>
    <p:sldLayoutId id="2147483926" r:id="rId2"/>
    <p:sldLayoutId id="2147483927" r:id="rId3"/>
    <p:sldLayoutId id="2147483928" r:id="rId4"/>
    <p:sldLayoutId id="2147483929" r:id="rId5"/>
    <p:sldLayoutId id="2147483930" r:id="rId6"/>
    <p:sldLayoutId id="2147483931" r:id="rId7"/>
    <p:sldLayoutId id="2147483932" r:id="rId8"/>
    <p:sldLayoutId id="2147483933" r:id="rId9"/>
    <p:sldLayoutId id="2147483934" r:id="rId10"/>
    <p:sldLayoutId id="2147483935" r:id="rId11"/>
    <p:sldLayoutId id="2147483936" r:id="rId12"/>
    <p:sldLayoutId id="2147483937" r:id="rId13"/>
    <p:sldLayoutId id="2147483938" r:id="rId14"/>
    <p:sldLayoutId id="2147483939" r:id="rId15"/>
    <p:sldLayoutId id="2147483940" r:id="rId16"/>
    <p:sldLayoutId id="2147483941" r:id="rId17"/>
    <p:sldLayoutId id="2147483942" r:id="rId18"/>
    <p:sldLayoutId id="2147483943" r:id="rId19"/>
    <p:sldLayoutId id="2147483944" r:id="rId20"/>
    <p:sldLayoutId id="2147483945" r:id="rId21"/>
    <p:sldLayoutId id="2147483946" r:id="rId22"/>
    <p:sldLayoutId id="2147483947" r:id="rId23"/>
    <p:sldLayoutId id="2147483948" r:id="rId24"/>
    <p:sldLayoutId id="2147483949" r:id="rId25"/>
    <p:sldLayoutId id="2147483950" r:id="rId26"/>
    <p:sldLayoutId id="2147483951" r:id="rId27"/>
    <p:sldLayoutId id="2147483952" r:id="rId28"/>
    <p:sldLayoutId id="2147483953" r:id="rId29"/>
    <p:sldLayoutId id="2147483954" r:id="rId30"/>
  </p:sldLayoutIdLst>
  <p:hf sldNum="0" hdr="0" ftr="0" dt="0"/>
  <p:txStyles>
    <p:titleStyle>
      <a:defPPr marR="0" lvl="0" algn="l" rtl="0">
        <a:lnSpc>
          <a:spcPct val="100000"/>
        </a:lnSpc>
        <a:spcBef>
          <a:spcPts val="0"/>
        </a:spcBef>
        <a:spcAft>
          <a:spcPts val="0"/>
        </a:spcAft>
      </a:defPPr>
      <a:lvl1pPr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1pPr>
      <a:lvl2pPr lvl="1"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2pPr>
      <a:lvl3pPr lvl="2"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3pPr>
      <a:lvl4pPr lvl="3"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4pPr>
      <a:lvl5pPr lvl="4"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1pPr>
      <a:lvl2pPr lvl="1"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2pPr>
      <a:lvl3pPr lvl="2"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3pPr>
      <a:lvl4pPr lvl="3"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4pPr>
      <a:lvl5pPr lvl="4"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a:ea typeface="Arial"/>
          <a:cs typeface="Arial"/>
          <a:sym typeface="Arial" panose="020B0604020202020204" pitchFamily="34" charset="0"/>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en-V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en-V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84143300-77CF-0540-939A-C06EF5E3E505}" type="slidenum">
              <a:rPr lang="en-US" altLang="en-VN" smtClean="0"/>
              <a:pPr>
                <a:defRPr/>
              </a:pPr>
              <a:t>‹#›</a:t>
            </a:fld>
            <a:endParaRPr lang="en-US" altLang="en-VN"/>
          </a:p>
        </p:txBody>
      </p:sp>
    </p:spTree>
    <p:extLst>
      <p:ext uri="{BB962C8B-B14F-4D97-AF65-F5344CB8AC3E}">
        <p14:creationId xmlns:p14="http://schemas.microsoft.com/office/powerpoint/2010/main" val="327658375"/>
      </p:ext>
    </p:extLst>
  </p:cSld>
  <p:clrMap bg1="lt1" tx1="dk1" bg2="lt2" tx2="dk2" accent1="accent1" accent2="accent2" accent3="accent3" accent4="accent4" accent5="accent5" accent6="accent6" hlink="hlink" folHlink="folHlink"/>
  <p:sldLayoutIdLst>
    <p:sldLayoutId id="2147483956" r:id="rId1"/>
    <p:sldLayoutId id="2147483957" r:id="rId2"/>
    <p:sldLayoutId id="2147483958" r:id="rId3"/>
    <p:sldLayoutId id="2147483959" r:id="rId4"/>
    <p:sldLayoutId id="2147483960" r:id="rId5"/>
    <p:sldLayoutId id="2147483961" r:id="rId6"/>
    <p:sldLayoutId id="2147483962" r:id="rId7"/>
    <p:sldLayoutId id="2147483963" r:id="rId8"/>
    <p:sldLayoutId id="2147483964" r:id="rId9"/>
    <p:sldLayoutId id="2147483965" r:id="rId10"/>
    <p:sldLayoutId id="214748396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en-V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en-V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3573DA35-C39C-0A4F-80D0-64817F224EA1}" type="slidenum">
              <a:rPr lang="en-US" altLang="en-VN" smtClean="0"/>
              <a:pPr>
                <a:defRPr/>
              </a:pPr>
              <a:t>‹#›</a:t>
            </a:fld>
            <a:endParaRPr lang="en-US" altLang="en-VN"/>
          </a:p>
        </p:txBody>
      </p:sp>
    </p:spTree>
    <p:extLst>
      <p:ext uri="{BB962C8B-B14F-4D97-AF65-F5344CB8AC3E}">
        <p14:creationId xmlns:p14="http://schemas.microsoft.com/office/powerpoint/2010/main" val="1968059481"/>
      </p:ext>
    </p:extLst>
  </p:cSld>
  <p:clrMap bg1="lt1" tx1="dk1" bg2="lt2" tx2="dk2" accent1="accent1" accent2="accent2" accent3="accent3" accent4="accent4" accent5="accent5" accent6="accent6" hlink="hlink" folHlink="folHlink"/>
  <p:sldLayoutIdLst>
    <p:sldLayoutId id="2147483980" r:id="rId1"/>
    <p:sldLayoutId id="2147483981" r:id="rId2"/>
    <p:sldLayoutId id="2147483982" r:id="rId3"/>
    <p:sldLayoutId id="2147483983" r:id="rId4"/>
    <p:sldLayoutId id="2147483984" r:id="rId5"/>
    <p:sldLayoutId id="2147483985" r:id="rId6"/>
    <p:sldLayoutId id="2147483986" r:id="rId7"/>
    <p:sldLayoutId id="2147483987" r:id="rId8"/>
    <p:sldLayoutId id="2147483988" r:id="rId9"/>
    <p:sldLayoutId id="2147483989" r:id="rId10"/>
    <p:sldLayoutId id="214748399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2"/>
              </a:buClr>
              <a:buSzPts val="2800"/>
              <a:buFont typeface="PT Serif"/>
              <a:buNone/>
              <a:defRPr sz="2800" b="1">
                <a:solidFill>
                  <a:schemeClr val="dk2"/>
                </a:solidFill>
                <a:latin typeface="PT Serif"/>
                <a:ea typeface="PT Serif"/>
                <a:cs typeface="PT Serif"/>
                <a:sym typeface="PT Serif"/>
              </a:defRPr>
            </a:lvl1pPr>
            <a:lvl2pPr lvl="1">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2pPr>
            <a:lvl3pPr lvl="2">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3pPr>
            <a:lvl4pPr lvl="3">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4pPr>
            <a:lvl5pPr lvl="4">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5pPr>
            <a:lvl6pPr lvl="5">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6pPr>
            <a:lvl7pPr lvl="6">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7pPr>
            <a:lvl8pPr lvl="7">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8pPr>
            <a:lvl9pPr lvl="8">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1"/>
              </a:buClr>
              <a:buSzPts val="1800"/>
              <a:buFont typeface="Open Sans"/>
              <a:buChar char="●"/>
              <a:defRPr sz="1800">
                <a:solidFill>
                  <a:schemeClr val="dk1"/>
                </a:solidFill>
                <a:latin typeface="Open Sans"/>
                <a:ea typeface="Open Sans"/>
                <a:cs typeface="Open Sans"/>
                <a:sym typeface="Open Sans"/>
              </a:defRPr>
            </a:lvl1pPr>
            <a:lvl2pPr marL="914400" lvl="1"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437424160"/>
      </p:ext>
    </p:extLst>
  </p:cSld>
  <p:clrMap bg1="lt1" tx1="dk1" bg2="dk2" tx2="lt2" accent1="accent1" accent2="accent2" accent3="accent3" accent4="accent4" accent5="accent5" accent6="accent6" hlink="hlink" folHlink="folHlink"/>
  <p:sldLayoutIdLst>
    <p:sldLayoutId id="2147483992" r:id="rId1"/>
    <p:sldLayoutId id="2147483993" r:id="rId2"/>
    <p:sldLayoutId id="2147483994" r:id="rId3"/>
    <p:sldLayoutId id="2147483995" r:id="rId4"/>
    <p:sldLayoutId id="2147483996" r:id="rId5"/>
    <p:sldLayoutId id="2147483997" r:id="rId6"/>
    <p:sldLayoutId id="2147483998" r:id="rId7"/>
    <p:sldLayoutId id="2147483999"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1847"/>
            </a:gs>
            <a:gs pos="100000">
              <a:schemeClr val="bg1"/>
            </a:gs>
          </a:gsLst>
          <a:lin ang="5400000" scaled="1"/>
        </a:gradFill>
        <a:effectLst/>
      </p:bgPr>
    </p:bg>
    <p:spTree>
      <p:nvGrpSpPr>
        <p:cNvPr id="1" name=""/>
        <p:cNvGrpSpPr/>
        <p:nvPr/>
      </p:nvGrpSpPr>
      <p:grpSpPr>
        <a:xfrm>
          <a:off x="0" y="0"/>
          <a:ext cx="0" cy="0"/>
          <a:chOff x="0" y="0"/>
          <a:chExt cx="0" cy="0"/>
        </a:xfrm>
      </p:grpSpPr>
      <p:grpSp>
        <p:nvGrpSpPr>
          <p:cNvPr id="1026" name="Group 2">
            <a:extLst>
              <a:ext uri="{FF2B5EF4-FFF2-40B4-BE49-F238E27FC236}">
                <a16:creationId xmlns:a16="http://schemas.microsoft.com/office/drawing/2014/main" id="{44BFAC71-6B55-824C-92D6-A011BC512FB9}"/>
              </a:ext>
            </a:extLst>
          </p:cNvPr>
          <p:cNvGrpSpPr>
            <a:grpSpLocks/>
          </p:cNvGrpSpPr>
          <p:nvPr/>
        </p:nvGrpSpPr>
        <p:grpSpPr bwMode="auto">
          <a:xfrm>
            <a:off x="0" y="0"/>
            <a:ext cx="12192000" cy="6858000"/>
            <a:chOff x="0" y="0"/>
            <a:chExt cx="5760" cy="4320"/>
          </a:xfrm>
        </p:grpSpPr>
        <p:sp>
          <p:nvSpPr>
            <p:cNvPr id="1049" name="Freeform 3">
              <a:extLst>
                <a:ext uri="{FF2B5EF4-FFF2-40B4-BE49-F238E27FC236}">
                  <a16:creationId xmlns:a16="http://schemas.microsoft.com/office/drawing/2014/main" id="{58EB6F56-A2A0-284A-8F90-8671BA55F27F}"/>
                </a:ext>
              </a:extLst>
            </p:cNvPr>
            <p:cNvSpPr>
              <a:spLocks/>
            </p:cNvSpPr>
            <p:nvPr/>
          </p:nvSpPr>
          <p:spPr bwMode="hidden">
            <a:xfrm>
              <a:off x="0" y="3072"/>
              <a:ext cx="5760" cy="1248"/>
            </a:xfrm>
            <a:custGeom>
              <a:avLst/>
              <a:gdLst>
                <a:gd name="T0" fmla="*/ 4195 w 6027"/>
                <a:gd name="T1" fmla="*/ 17 h 2296"/>
                <a:gd name="T2" fmla="*/ 0 w 6027"/>
                <a:gd name="T3" fmla="*/ 17 h 2296"/>
                <a:gd name="T4" fmla="*/ 0 w 6027"/>
                <a:gd name="T5" fmla="*/ 0 h 2296"/>
                <a:gd name="T6" fmla="*/ 4195 w 6027"/>
                <a:gd name="T7" fmla="*/ 0 h 2296"/>
                <a:gd name="T8" fmla="*/ 4195 w 6027"/>
                <a:gd name="T9" fmla="*/ 17 h 2296"/>
                <a:gd name="T10" fmla="*/ 4195 w 6027"/>
                <a:gd name="T11" fmla="*/ 17 h 229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027" h="2296">
                  <a:moveTo>
                    <a:pt x="6027" y="2296"/>
                  </a:moveTo>
                  <a:lnTo>
                    <a:pt x="0" y="2296"/>
                  </a:lnTo>
                  <a:lnTo>
                    <a:pt x="0" y="0"/>
                  </a:lnTo>
                  <a:lnTo>
                    <a:pt x="6027" y="0"/>
                  </a:lnTo>
                  <a:lnTo>
                    <a:pt x="6027" y="2296"/>
                  </a:lnTo>
                  <a:close/>
                </a:path>
              </a:pathLst>
            </a:custGeom>
            <a:gradFill rotWithShape="0">
              <a:gsLst>
                <a:gs pos="0">
                  <a:schemeClr val="bg1"/>
                </a:gs>
                <a:gs pos="100000">
                  <a:schemeClr val="accent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a:p>
          </p:txBody>
        </p:sp>
        <p:sp>
          <p:nvSpPr>
            <p:cNvPr id="17412" name="Freeform 4">
              <a:extLst>
                <a:ext uri="{FF2B5EF4-FFF2-40B4-BE49-F238E27FC236}">
                  <a16:creationId xmlns:a16="http://schemas.microsoft.com/office/drawing/2014/main" id="{B1F8054D-5201-F14B-97A3-A112BEE2AD6F}"/>
                </a:ext>
              </a:extLst>
            </p:cNvPr>
            <p:cNvSpPr>
              <a:spLocks/>
            </p:cNvSpPr>
            <p:nvPr/>
          </p:nvSpPr>
          <p:spPr bwMode="hidden">
            <a:xfrm>
              <a:off x="0" y="0"/>
              <a:ext cx="5760" cy="3072"/>
            </a:xfrm>
            <a:custGeom>
              <a:avLst/>
              <a:gdLst>
                <a:gd name="T0" fmla="*/ 6027 w 6027"/>
                <a:gd name="T1" fmla="*/ 2296 h 2296"/>
                <a:gd name="T2" fmla="*/ 0 w 6027"/>
                <a:gd name="T3" fmla="*/ 2296 h 2296"/>
                <a:gd name="T4" fmla="*/ 0 w 6027"/>
                <a:gd name="T5" fmla="*/ 0 h 2296"/>
                <a:gd name="T6" fmla="*/ 6027 w 6027"/>
                <a:gd name="T7" fmla="*/ 0 h 2296"/>
                <a:gd name="T8" fmla="*/ 6027 w 6027"/>
                <a:gd name="T9" fmla="*/ 2296 h 2296"/>
                <a:gd name="T10" fmla="*/ 6027 w 6027"/>
                <a:gd name="T11" fmla="*/ 2296 h 2296"/>
              </a:gdLst>
              <a:ahLst/>
              <a:cxnLst>
                <a:cxn ang="0">
                  <a:pos x="T0" y="T1"/>
                </a:cxn>
                <a:cxn ang="0">
                  <a:pos x="T2" y="T3"/>
                </a:cxn>
                <a:cxn ang="0">
                  <a:pos x="T4" y="T5"/>
                </a:cxn>
                <a:cxn ang="0">
                  <a:pos x="T6" y="T7"/>
                </a:cxn>
                <a:cxn ang="0">
                  <a:pos x="T8" y="T9"/>
                </a:cxn>
                <a:cxn ang="0">
                  <a:pos x="T10" y="T11"/>
                </a:cxn>
              </a:cxnLst>
              <a:rect l="0" t="0" r="r" b="b"/>
              <a:pathLst>
                <a:path w="6027" h="2296">
                  <a:moveTo>
                    <a:pt x="6027" y="2296"/>
                  </a:moveTo>
                  <a:lnTo>
                    <a:pt x="0" y="2296"/>
                  </a:lnTo>
                  <a:lnTo>
                    <a:pt x="0" y="0"/>
                  </a:lnTo>
                  <a:lnTo>
                    <a:pt x="6027" y="0"/>
                  </a:lnTo>
                  <a:lnTo>
                    <a:pt x="6027" y="2296"/>
                  </a:lnTo>
                  <a:lnTo>
                    <a:pt x="6027" y="2296"/>
                  </a:lnTo>
                  <a:close/>
                </a:path>
              </a:pathLst>
            </a:custGeom>
            <a:gradFill rotWithShape="0">
              <a:gsLst>
                <a:gs pos="0">
                  <a:schemeClr val="bg1">
                    <a:gamma/>
                    <a:shade val="46275"/>
                    <a:invGamma/>
                  </a:schemeClr>
                </a:gs>
                <a:gs pos="100000">
                  <a:schemeClr val="bg1"/>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defRPr/>
              </a:pPr>
              <a:endParaRPr lang="en-US">
                <a:cs typeface="+mn-cs"/>
              </a:endParaRPr>
            </a:p>
          </p:txBody>
        </p:sp>
      </p:grpSp>
      <p:sp>
        <p:nvSpPr>
          <p:cNvPr id="1027" name="Freeform 5">
            <a:extLst>
              <a:ext uri="{FF2B5EF4-FFF2-40B4-BE49-F238E27FC236}">
                <a16:creationId xmlns:a16="http://schemas.microsoft.com/office/drawing/2014/main" id="{8F3E6E34-72ED-C247-86E0-CB67ABE5683E}"/>
              </a:ext>
            </a:extLst>
          </p:cNvPr>
          <p:cNvSpPr>
            <a:spLocks/>
          </p:cNvSpPr>
          <p:nvPr/>
        </p:nvSpPr>
        <p:spPr bwMode="hidden">
          <a:xfrm>
            <a:off x="8331200" y="6262688"/>
            <a:ext cx="3860800" cy="609600"/>
          </a:xfrm>
          <a:custGeom>
            <a:avLst/>
            <a:gdLst>
              <a:gd name="T0" fmla="*/ 2147483647 w 5748"/>
              <a:gd name="T1" fmla="*/ 2147483647 h 246"/>
              <a:gd name="T2" fmla="*/ 0 w 5748"/>
              <a:gd name="T3" fmla="*/ 2147483647 h 246"/>
              <a:gd name="T4" fmla="*/ 0 w 5748"/>
              <a:gd name="T5" fmla="*/ 0 h 246"/>
              <a:gd name="T6" fmla="*/ 2147483647 w 5748"/>
              <a:gd name="T7" fmla="*/ 0 h 246"/>
              <a:gd name="T8" fmla="*/ 2147483647 w 5748"/>
              <a:gd name="T9" fmla="*/ 2147483647 h 246"/>
              <a:gd name="T10" fmla="*/ 2147483647 w 5748"/>
              <a:gd name="T11" fmla="*/ 2147483647 h 24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748" h="246">
                <a:moveTo>
                  <a:pt x="5748" y="246"/>
                </a:moveTo>
                <a:lnTo>
                  <a:pt x="0" y="246"/>
                </a:lnTo>
                <a:lnTo>
                  <a:pt x="0" y="0"/>
                </a:lnTo>
                <a:lnTo>
                  <a:pt x="5748" y="0"/>
                </a:lnTo>
                <a:lnTo>
                  <a:pt x="5748" y="246"/>
                </a:lnTo>
                <a:close/>
              </a:path>
            </a:pathLst>
          </a:custGeom>
          <a:gradFill rotWithShape="0">
            <a:gsLst>
              <a:gs pos="0">
                <a:schemeClr val="bg1"/>
              </a:gs>
              <a:gs pos="100000">
                <a:schemeClr val="hlink"/>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a:p>
        </p:txBody>
      </p:sp>
      <p:grpSp>
        <p:nvGrpSpPr>
          <p:cNvPr id="1028" name="Group 6">
            <a:extLst>
              <a:ext uri="{FF2B5EF4-FFF2-40B4-BE49-F238E27FC236}">
                <a16:creationId xmlns:a16="http://schemas.microsoft.com/office/drawing/2014/main" id="{BF390011-4265-BB44-99B4-5002CF6F58F9}"/>
              </a:ext>
            </a:extLst>
          </p:cNvPr>
          <p:cNvGrpSpPr>
            <a:grpSpLocks/>
          </p:cNvGrpSpPr>
          <p:nvPr/>
        </p:nvGrpSpPr>
        <p:grpSpPr bwMode="auto">
          <a:xfrm>
            <a:off x="0" y="6019800"/>
            <a:ext cx="10464800" cy="857250"/>
            <a:chOff x="0" y="3792"/>
            <a:chExt cx="4944" cy="540"/>
          </a:xfrm>
        </p:grpSpPr>
        <p:sp>
          <p:nvSpPr>
            <p:cNvPr id="17415" name="Freeform 7">
              <a:extLst>
                <a:ext uri="{FF2B5EF4-FFF2-40B4-BE49-F238E27FC236}">
                  <a16:creationId xmlns:a16="http://schemas.microsoft.com/office/drawing/2014/main" id="{A68AFAA8-5379-AB4C-A973-03B7386B65FA}"/>
                </a:ext>
              </a:extLst>
            </p:cNvPr>
            <p:cNvSpPr>
              <a:spLocks/>
            </p:cNvSpPr>
            <p:nvPr userDrawn="1"/>
          </p:nvSpPr>
          <p:spPr bwMode="ltGray">
            <a:xfrm>
              <a:off x="1488" y="3792"/>
              <a:ext cx="3240" cy="536"/>
            </a:xfrm>
            <a:custGeom>
              <a:avLst/>
              <a:gdLst>
                <a:gd name="T0" fmla="*/ 3132 w 3240"/>
                <a:gd name="T1" fmla="*/ 469 h 536"/>
                <a:gd name="T2" fmla="*/ 2995 w 3240"/>
                <a:gd name="T3" fmla="*/ 395 h 536"/>
                <a:gd name="T4" fmla="*/ 2911 w 3240"/>
                <a:gd name="T5" fmla="*/ 375 h 536"/>
                <a:gd name="T6" fmla="*/ 2678 w 3240"/>
                <a:gd name="T7" fmla="*/ 228 h 536"/>
                <a:gd name="T8" fmla="*/ 2553 w 3240"/>
                <a:gd name="T9" fmla="*/ 74 h 536"/>
                <a:gd name="T10" fmla="*/ 2457 w 3240"/>
                <a:gd name="T11" fmla="*/ 7 h 536"/>
                <a:gd name="T12" fmla="*/ 2403 w 3240"/>
                <a:gd name="T13" fmla="*/ 47 h 536"/>
                <a:gd name="T14" fmla="*/ 2289 w 3240"/>
                <a:gd name="T15" fmla="*/ 74 h 536"/>
                <a:gd name="T16" fmla="*/ 2134 w 3240"/>
                <a:gd name="T17" fmla="*/ 74 h 536"/>
                <a:gd name="T18" fmla="*/ 2044 w 3240"/>
                <a:gd name="T19" fmla="*/ 128 h 536"/>
                <a:gd name="T20" fmla="*/ 1775 w 3240"/>
                <a:gd name="T21" fmla="*/ 222 h 536"/>
                <a:gd name="T22" fmla="*/ 1602 w 3240"/>
                <a:gd name="T23" fmla="*/ 181 h 536"/>
                <a:gd name="T24" fmla="*/ 1560 w 3240"/>
                <a:gd name="T25" fmla="*/ 101 h 536"/>
                <a:gd name="T26" fmla="*/ 1542 w 3240"/>
                <a:gd name="T27" fmla="*/ 87 h 536"/>
                <a:gd name="T28" fmla="*/ 1446 w 3240"/>
                <a:gd name="T29" fmla="*/ 60 h 536"/>
                <a:gd name="T30" fmla="*/ 1375 w 3240"/>
                <a:gd name="T31" fmla="*/ 74 h 536"/>
                <a:gd name="T32" fmla="*/ 1309 w 3240"/>
                <a:gd name="T33" fmla="*/ 87 h 536"/>
                <a:gd name="T34" fmla="*/ 1243 w 3240"/>
                <a:gd name="T35" fmla="*/ 13 h 536"/>
                <a:gd name="T36" fmla="*/ 1225 w 3240"/>
                <a:gd name="T37" fmla="*/ 0 h 536"/>
                <a:gd name="T38" fmla="*/ 1189 w 3240"/>
                <a:gd name="T39" fmla="*/ 0 h 536"/>
                <a:gd name="T40" fmla="*/ 1106 w 3240"/>
                <a:gd name="T41" fmla="*/ 34 h 536"/>
                <a:gd name="T42" fmla="*/ 1106 w 3240"/>
                <a:gd name="T43" fmla="*/ 34 h 536"/>
                <a:gd name="T44" fmla="*/ 1094 w 3240"/>
                <a:gd name="T45" fmla="*/ 40 h 536"/>
                <a:gd name="T46" fmla="*/ 1070 w 3240"/>
                <a:gd name="T47" fmla="*/ 54 h 536"/>
                <a:gd name="T48" fmla="*/ 1034 w 3240"/>
                <a:gd name="T49" fmla="*/ 74 h 536"/>
                <a:gd name="T50" fmla="*/ 1004 w 3240"/>
                <a:gd name="T51" fmla="*/ 74 h 536"/>
                <a:gd name="T52" fmla="*/ 986 w 3240"/>
                <a:gd name="T53" fmla="*/ 74 h 536"/>
                <a:gd name="T54" fmla="*/ 956 w 3240"/>
                <a:gd name="T55" fmla="*/ 81 h 536"/>
                <a:gd name="T56" fmla="*/ 920 w 3240"/>
                <a:gd name="T57" fmla="*/ 94 h 536"/>
                <a:gd name="T58" fmla="*/ 884 w 3240"/>
                <a:gd name="T59" fmla="*/ 107 h 536"/>
                <a:gd name="T60" fmla="*/ 843 w 3240"/>
                <a:gd name="T61" fmla="*/ 128 h 536"/>
                <a:gd name="T62" fmla="*/ 813 w 3240"/>
                <a:gd name="T63" fmla="*/ 141 h 536"/>
                <a:gd name="T64" fmla="*/ 789 w 3240"/>
                <a:gd name="T65" fmla="*/ 148 h 536"/>
                <a:gd name="T66" fmla="*/ 783 w 3240"/>
                <a:gd name="T67" fmla="*/ 154 h 536"/>
                <a:gd name="T68" fmla="*/ 556 w 3240"/>
                <a:gd name="T69" fmla="*/ 228 h 536"/>
                <a:gd name="T70" fmla="*/ 394 w 3240"/>
                <a:gd name="T71" fmla="*/ 294 h 536"/>
                <a:gd name="T72" fmla="*/ 107 w 3240"/>
                <a:gd name="T73" fmla="*/ 462 h 536"/>
                <a:gd name="T74" fmla="*/ 0 w 3240"/>
                <a:gd name="T75" fmla="*/ 536 h 536"/>
                <a:gd name="T76" fmla="*/ 3240 w 3240"/>
                <a:gd name="T77" fmla="*/ 536 h 536"/>
                <a:gd name="T78" fmla="*/ 3132 w 3240"/>
                <a:gd name="T79" fmla="*/ 469 h 536"/>
                <a:gd name="T80" fmla="*/ 3132 w 3240"/>
                <a:gd name="T81" fmla="*/ 469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240" h="536">
                  <a:moveTo>
                    <a:pt x="3132" y="469"/>
                  </a:moveTo>
                  <a:lnTo>
                    <a:pt x="2995" y="395"/>
                  </a:lnTo>
                  <a:lnTo>
                    <a:pt x="2911" y="375"/>
                  </a:lnTo>
                  <a:lnTo>
                    <a:pt x="2678" y="228"/>
                  </a:lnTo>
                  <a:lnTo>
                    <a:pt x="2553" y="74"/>
                  </a:lnTo>
                  <a:lnTo>
                    <a:pt x="2457" y="7"/>
                  </a:lnTo>
                  <a:lnTo>
                    <a:pt x="2403" y="47"/>
                  </a:lnTo>
                  <a:lnTo>
                    <a:pt x="2289" y="74"/>
                  </a:lnTo>
                  <a:lnTo>
                    <a:pt x="2134" y="74"/>
                  </a:lnTo>
                  <a:lnTo>
                    <a:pt x="2044" y="128"/>
                  </a:lnTo>
                  <a:lnTo>
                    <a:pt x="1775" y="222"/>
                  </a:lnTo>
                  <a:lnTo>
                    <a:pt x="1602" y="181"/>
                  </a:lnTo>
                  <a:lnTo>
                    <a:pt x="1560" y="101"/>
                  </a:lnTo>
                  <a:lnTo>
                    <a:pt x="1542" y="87"/>
                  </a:lnTo>
                  <a:lnTo>
                    <a:pt x="1446" y="60"/>
                  </a:lnTo>
                  <a:lnTo>
                    <a:pt x="1375" y="74"/>
                  </a:lnTo>
                  <a:lnTo>
                    <a:pt x="1309" y="87"/>
                  </a:lnTo>
                  <a:lnTo>
                    <a:pt x="1243" y="13"/>
                  </a:lnTo>
                  <a:lnTo>
                    <a:pt x="1225" y="0"/>
                  </a:lnTo>
                  <a:lnTo>
                    <a:pt x="1189" y="0"/>
                  </a:lnTo>
                  <a:lnTo>
                    <a:pt x="1106" y="34"/>
                  </a:lnTo>
                  <a:lnTo>
                    <a:pt x="1106" y="34"/>
                  </a:lnTo>
                  <a:lnTo>
                    <a:pt x="1094" y="40"/>
                  </a:lnTo>
                  <a:lnTo>
                    <a:pt x="1070" y="54"/>
                  </a:lnTo>
                  <a:lnTo>
                    <a:pt x="1034" y="74"/>
                  </a:lnTo>
                  <a:lnTo>
                    <a:pt x="1004" y="74"/>
                  </a:lnTo>
                  <a:lnTo>
                    <a:pt x="986" y="74"/>
                  </a:lnTo>
                  <a:lnTo>
                    <a:pt x="956" y="81"/>
                  </a:lnTo>
                  <a:lnTo>
                    <a:pt x="920" y="94"/>
                  </a:lnTo>
                  <a:lnTo>
                    <a:pt x="884" y="107"/>
                  </a:lnTo>
                  <a:lnTo>
                    <a:pt x="843" y="128"/>
                  </a:lnTo>
                  <a:lnTo>
                    <a:pt x="813" y="141"/>
                  </a:lnTo>
                  <a:lnTo>
                    <a:pt x="789" y="148"/>
                  </a:lnTo>
                  <a:lnTo>
                    <a:pt x="783" y="154"/>
                  </a:lnTo>
                  <a:lnTo>
                    <a:pt x="556" y="228"/>
                  </a:lnTo>
                  <a:lnTo>
                    <a:pt x="394" y="294"/>
                  </a:lnTo>
                  <a:lnTo>
                    <a:pt x="107" y="462"/>
                  </a:lnTo>
                  <a:lnTo>
                    <a:pt x="0" y="536"/>
                  </a:lnTo>
                  <a:lnTo>
                    <a:pt x="3240" y="536"/>
                  </a:lnTo>
                  <a:lnTo>
                    <a:pt x="3132" y="469"/>
                  </a:lnTo>
                  <a:lnTo>
                    <a:pt x="3132" y="469"/>
                  </a:lnTo>
                  <a:close/>
                </a:path>
              </a:pathLst>
            </a:custGeom>
            <a:gradFill rotWithShape="0">
              <a:gsLst>
                <a:gs pos="0">
                  <a:schemeClr val="bg2">
                    <a:gamma/>
                    <a:tint val="66667"/>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defRPr/>
              </a:pPr>
              <a:endParaRPr lang="en-US">
                <a:cs typeface="+mn-cs"/>
              </a:endParaRPr>
            </a:p>
          </p:txBody>
        </p:sp>
        <p:grpSp>
          <p:nvGrpSpPr>
            <p:cNvPr id="1042" name="Group 8">
              <a:extLst>
                <a:ext uri="{FF2B5EF4-FFF2-40B4-BE49-F238E27FC236}">
                  <a16:creationId xmlns:a16="http://schemas.microsoft.com/office/drawing/2014/main" id="{1720320A-F20B-AA4B-B804-5174FFD7D3BB}"/>
                </a:ext>
              </a:extLst>
            </p:cNvPr>
            <p:cNvGrpSpPr>
              <a:grpSpLocks/>
            </p:cNvGrpSpPr>
            <p:nvPr userDrawn="1"/>
          </p:nvGrpSpPr>
          <p:grpSpPr bwMode="auto">
            <a:xfrm>
              <a:off x="2486" y="3792"/>
              <a:ext cx="2458" cy="540"/>
              <a:chOff x="2486" y="3792"/>
              <a:chExt cx="2458" cy="540"/>
            </a:xfrm>
          </p:grpSpPr>
          <p:sp>
            <p:nvSpPr>
              <p:cNvPr id="1044" name="Freeform 9">
                <a:extLst>
                  <a:ext uri="{FF2B5EF4-FFF2-40B4-BE49-F238E27FC236}">
                    <a16:creationId xmlns:a16="http://schemas.microsoft.com/office/drawing/2014/main" id="{F460B0F9-9296-034A-AC30-E6FBAC874108}"/>
                  </a:ext>
                </a:extLst>
              </p:cNvPr>
              <p:cNvSpPr>
                <a:spLocks/>
              </p:cNvSpPr>
              <p:nvPr userDrawn="1"/>
            </p:nvSpPr>
            <p:spPr bwMode="ltGray">
              <a:xfrm>
                <a:off x="3948" y="3799"/>
                <a:ext cx="996" cy="533"/>
              </a:xfrm>
              <a:custGeom>
                <a:avLst/>
                <a:gdLst>
                  <a:gd name="T0" fmla="*/ 636 w 996"/>
                  <a:gd name="T1" fmla="*/ 373 h 533"/>
                  <a:gd name="T2" fmla="*/ 495 w 996"/>
                  <a:gd name="T3" fmla="*/ 370 h 533"/>
                  <a:gd name="T4" fmla="*/ 280 w 996"/>
                  <a:gd name="T5" fmla="*/ 249 h 533"/>
                  <a:gd name="T6" fmla="*/ 127 w 996"/>
                  <a:gd name="T7" fmla="*/ 66 h 533"/>
                  <a:gd name="T8" fmla="*/ 0 w 996"/>
                  <a:gd name="T9" fmla="*/ 0 h 533"/>
                  <a:gd name="T10" fmla="*/ 22 w 996"/>
                  <a:gd name="T11" fmla="*/ 26 h 533"/>
                  <a:gd name="T12" fmla="*/ 0 w 996"/>
                  <a:gd name="T13" fmla="*/ 65 h 533"/>
                  <a:gd name="T14" fmla="*/ 30 w 996"/>
                  <a:gd name="T15" fmla="*/ 119 h 533"/>
                  <a:gd name="T16" fmla="*/ 75 w 996"/>
                  <a:gd name="T17" fmla="*/ 243 h 533"/>
                  <a:gd name="T18" fmla="*/ 45 w 996"/>
                  <a:gd name="T19" fmla="*/ 422 h 533"/>
                  <a:gd name="T20" fmla="*/ 200 w 996"/>
                  <a:gd name="T21" fmla="*/ 329 h 533"/>
                  <a:gd name="T22" fmla="*/ 612 w 996"/>
                  <a:gd name="T23" fmla="*/ 533 h 533"/>
                  <a:gd name="T24" fmla="*/ 996 w 996"/>
                  <a:gd name="T25" fmla="*/ 529 h 533"/>
                  <a:gd name="T26" fmla="*/ 828 w 996"/>
                  <a:gd name="T27" fmla="*/ 473 h 533"/>
                  <a:gd name="T28" fmla="*/ 636 w 996"/>
                  <a:gd name="T29" fmla="*/ 373 h 53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996" h="533">
                    <a:moveTo>
                      <a:pt x="636" y="373"/>
                    </a:moveTo>
                    <a:lnTo>
                      <a:pt x="495" y="370"/>
                    </a:lnTo>
                    <a:lnTo>
                      <a:pt x="280" y="249"/>
                    </a:lnTo>
                    <a:lnTo>
                      <a:pt x="127" y="66"/>
                    </a:lnTo>
                    <a:lnTo>
                      <a:pt x="0" y="0"/>
                    </a:lnTo>
                    <a:lnTo>
                      <a:pt x="22" y="26"/>
                    </a:lnTo>
                    <a:lnTo>
                      <a:pt x="0" y="65"/>
                    </a:lnTo>
                    <a:lnTo>
                      <a:pt x="30" y="119"/>
                    </a:lnTo>
                    <a:lnTo>
                      <a:pt x="75" y="243"/>
                    </a:lnTo>
                    <a:lnTo>
                      <a:pt x="45" y="422"/>
                    </a:lnTo>
                    <a:lnTo>
                      <a:pt x="200" y="329"/>
                    </a:lnTo>
                    <a:lnTo>
                      <a:pt x="612" y="533"/>
                    </a:lnTo>
                    <a:lnTo>
                      <a:pt x="996" y="529"/>
                    </a:lnTo>
                    <a:lnTo>
                      <a:pt x="828" y="473"/>
                    </a:lnTo>
                    <a:lnTo>
                      <a:pt x="636" y="373"/>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a:p>
            </p:txBody>
          </p:sp>
          <p:sp>
            <p:nvSpPr>
              <p:cNvPr id="1045" name="Freeform 10">
                <a:extLst>
                  <a:ext uri="{FF2B5EF4-FFF2-40B4-BE49-F238E27FC236}">
                    <a16:creationId xmlns:a16="http://schemas.microsoft.com/office/drawing/2014/main" id="{2A92983E-990D-EF47-A6DA-FAE06193862C}"/>
                  </a:ext>
                </a:extLst>
              </p:cNvPr>
              <p:cNvSpPr>
                <a:spLocks/>
              </p:cNvSpPr>
              <p:nvPr userDrawn="1"/>
            </p:nvSpPr>
            <p:spPr bwMode="ltGray">
              <a:xfrm>
                <a:off x="2677" y="3792"/>
                <a:ext cx="186" cy="395"/>
              </a:xfrm>
              <a:custGeom>
                <a:avLst/>
                <a:gdLst>
                  <a:gd name="T0" fmla="*/ 36 w 186"/>
                  <a:gd name="T1" fmla="*/ 0 h 353"/>
                  <a:gd name="T2" fmla="*/ 54 w 186"/>
                  <a:gd name="T3" fmla="*/ 44 h 353"/>
                  <a:gd name="T4" fmla="*/ 24 w 186"/>
                  <a:gd name="T5" fmla="*/ 75 h 353"/>
                  <a:gd name="T6" fmla="*/ 18 w 186"/>
                  <a:gd name="T7" fmla="*/ 162 h 353"/>
                  <a:gd name="T8" fmla="*/ 42 w 186"/>
                  <a:gd name="T9" fmla="*/ 281 h 353"/>
                  <a:gd name="T10" fmla="*/ 48 w 186"/>
                  <a:gd name="T11" fmla="*/ 398 h 353"/>
                  <a:gd name="T12" fmla="*/ 0 w 186"/>
                  <a:gd name="T13" fmla="*/ 869 h 353"/>
                  <a:gd name="T14" fmla="*/ 54 w 186"/>
                  <a:gd name="T15" fmla="*/ 575 h 353"/>
                  <a:gd name="T16" fmla="*/ 84 w 186"/>
                  <a:gd name="T17" fmla="*/ 530 h 353"/>
                  <a:gd name="T18" fmla="*/ 126 w 186"/>
                  <a:gd name="T19" fmla="*/ 311 h 353"/>
                  <a:gd name="T20" fmla="*/ 144 w 186"/>
                  <a:gd name="T21" fmla="*/ 294 h 353"/>
                  <a:gd name="T22" fmla="*/ 144 w 186"/>
                  <a:gd name="T23" fmla="*/ 222 h 353"/>
                  <a:gd name="T24" fmla="*/ 186 w 186"/>
                  <a:gd name="T25" fmla="*/ 162 h 353"/>
                  <a:gd name="T26" fmla="*/ 162 w 186"/>
                  <a:gd name="T27" fmla="*/ 147 h 353"/>
                  <a:gd name="T28" fmla="*/ 36 w 186"/>
                  <a:gd name="T29" fmla="*/ 0 h 353"/>
                  <a:gd name="T30" fmla="*/ 36 w 186"/>
                  <a:gd name="T31" fmla="*/ 0 h 3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6" h="353">
                    <a:moveTo>
                      <a:pt x="36" y="0"/>
                    </a:moveTo>
                    <a:lnTo>
                      <a:pt x="54" y="18"/>
                    </a:lnTo>
                    <a:lnTo>
                      <a:pt x="24" y="30"/>
                    </a:lnTo>
                    <a:lnTo>
                      <a:pt x="18" y="66"/>
                    </a:lnTo>
                    <a:lnTo>
                      <a:pt x="42" y="114"/>
                    </a:lnTo>
                    <a:lnTo>
                      <a:pt x="48" y="162"/>
                    </a:lnTo>
                    <a:lnTo>
                      <a:pt x="0" y="353"/>
                    </a:lnTo>
                    <a:lnTo>
                      <a:pt x="54" y="233"/>
                    </a:lnTo>
                    <a:lnTo>
                      <a:pt x="84" y="216"/>
                    </a:lnTo>
                    <a:lnTo>
                      <a:pt x="126" y="126"/>
                    </a:lnTo>
                    <a:lnTo>
                      <a:pt x="144" y="120"/>
                    </a:lnTo>
                    <a:lnTo>
                      <a:pt x="144" y="90"/>
                    </a:lnTo>
                    <a:lnTo>
                      <a:pt x="186" y="66"/>
                    </a:lnTo>
                    <a:lnTo>
                      <a:pt x="162" y="60"/>
                    </a:lnTo>
                    <a:lnTo>
                      <a:pt x="36"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a:p>
            </p:txBody>
          </p:sp>
          <p:sp>
            <p:nvSpPr>
              <p:cNvPr id="1046" name="Freeform 11">
                <a:extLst>
                  <a:ext uri="{FF2B5EF4-FFF2-40B4-BE49-F238E27FC236}">
                    <a16:creationId xmlns:a16="http://schemas.microsoft.com/office/drawing/2014/main" id="{3760832B-9F62-B244-9B61-F66DB71EA4AA}"/>
                  </a:ext>
                </a:extLst>
              </p:cNvPr>
              <p:cNvSpPr>
                <a:spLocks/>
              </p:cNvSpPr>
              <p:nvPr userDrawn="1"/>
            </p:nvSpPr>
            <p:spPr bwMode="ltGray">
              <a:xfrm>
                <a:off x="3030" y="3893"/>
                <a:ext cx="378" cy="271"/>
              </a:xfrm>
              <a:custGeom>
                <a:avLst/>
                <a:gdLst>
                  <a:gd name="T0" fmla="*/ 18 w 378"/>
                  <a:gd name="T1" fmla="*/ 0 h 271"/>
                  <a:gd name="T2" fmla="*/ 12 w 378"/>
                  <a:gd name="T3" fmla="*/ 13 h 271"/>
                  <a:gd name="T4" fmla="*/ 0 w 378"/>
                  <a:gd name="T5" fmla="*/ 40 h 271"/>
                  <a:gd name="T6" fmla="*/ 60 w 378"/>
                  <a:gd name="T7" fmla="*/ 121 h 271"/>
                  <a:gd name="T8" fmla="*/ 310 w 378"/>
                  <a:gd name="T9" fmla="*/ 271 h 271"/>
                  <a:gd name="T10" fmla="*/ 290 w 378"/>
                  <a:gd name="T11" fmla="*/ 139 h 271"/>
                  <a:gd name="T12" fmla="*/ 378 w 378"/>
                  <a:gd name="T13" fmla="*/ 76 h 271"/>
                  <a:gd name="T14" fmla="*/ 251 w 378"/>
                  <a:gd name="T15" fmla="*/ 94 h 271"/>
                  <a:gd name="T16" fmla="*/ 90 w 378"/>
                  <a:gd name="T17" fmla="*/ 54 h 271"/>
                  <a:gd name="T18" fmla="*/ 18 w 378"/>
                  <a:gd name="T19" fmla="*/ 0 h 271"/>
                  <a:gd name="T20" fmla="*/ 18 w 378"/>
                  <a:gd name="T21" fmla="*/ 0 h 2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78" h="271">
                    <a:moveTo>
                      <a:pt x="18" y="0"/>
                    </a:moveTo>
                    <a:lnTo>
                      <a:pt x="12" y="13"/>
                    </a:lnTo>
                    <a:lnTo>
                      <a:pt x="0" y="40"/>
                    </a:lnTo>
                    <a:lnTo>
                      <a:pt x="60" y="121"/>
                    </a:lnTo>
                    <a:lnTo>
                      <a:pt x="310" y="271"/>
                    </a:lnTo>
                    <a:lnTo>
                      <a:pt x="290" y="139"/>
                    </a:lnTo>
                    <a:lnTo>
                      <a:pt x="378" y="76"/>
                    </a:lnTo>
                    <a:lnTo>
                      <a:pt x="251" y="94"/>
                    </a:lnTo>
                    <a:lnTo>
                      <a:pt x="90" y="54"/>
                    </a:lnTo>
                    <a:lnTo>
                      <a:pt x="18"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a:p>
            </p:txBody>
          </p:sp>
          <p:sp>
            <p:nvSpPr>
              <p:cNvPr id="1047" name="Freeform 12">
                <a:extLst>
                  <a:ext uri="{FF2B5EF4-FFF2-40B4-BE49-F238E27FC236}">
                    <a16:creationId xmlns:a16="http://schemas.microsoft.com/office/drawing/2014/main" id="{1ECDDFD0-9553-E04D-A89A-7FBB0155CBA9}"/>
                  </a:ext>
                </a:extLst>
              </p:cNvPr>
              <p:cNvSpPr>
                <a:spLocks/>
              </p:cNvSpPr>
              <p:nvPr userDrawn="1"/>
            </p:nvSpPr>
            <p:spPr bwMode="ltGray">
              <a:xfrm>
                <a:off x="3628" y="3866"/>
                <a:ext cx="155" cy="74"/>
              </a:xfrm>
              <a:custGeom>
                <a:avLst/>
                <a:gdLst>
                  <a:gd name="T0" fmla="*/ 114 w 155"/>
                  <a:gd name="T1" fmla="*/ 0 h 66"/>
                  <a:gd name="T2" fmla="*/ 0 w 155"/>
                  <a:gd name="T3" fmla="*/ 0 h 66"/>
                  <a:gd name="T4" fmla="*/ 0 w 155"/>
                  <a:gd name="T5" fmla="*/ 0 h 66"/>
                  <a:gd name="T6" fmla="*/ 6 w 155"/>
                  <a:gd name="T7" fmla="*/ 15 h 66"/>
                  <a:gd name="T8" fmla="*/ 6 w 155"/>
                  <a:gd name="T9" fmla="*/ 44 h 66"/>
                  <a:gd name="T10" fmla="*/ 0 w 155"/>
                  <a:gd name="T11" fmla="*/ 61 h 66"/>
                  <a:gd name="T12" fmla="*/ 78 w 155"/>
                  <a:gd name="T13" fmla="*/ 148 h 66"/>
                  <a:gd name="T14" fmla="*/ 96 w 155"/>
                  <a:gd name="T15" fmla="*/ 104 h 66"/>
                  <a:gd name="T16" fmla="*/ 155 w 155"/>
                  <a:gd name="T17" fmla="*/ 165 h 66"/>
                  <a:gd name="T18" fmla="*/ 126 w 155"/>
                  <a:gd name="T19" fmla="*/ 61 h 66"/>
                  <a:gd name="T20" fmla="*/ 149 w 155"/>
                  <a:gd name="T21" fmla="*/ 0 h 66"/>
                  <a:gd name="T22" fmla="*/ 114 w 155"/>
                  <a:gd name="T23" fmla="*/ 0 h 66"/>
                  <a:gd name="T24" fmla="*/ 114 w 155"/>
                  <a:gd name="T25" fmla="*/ 0 h 6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55" h="66">
                    <a:moveTo>
                      <a:pt x="114" y="0"/>
                    </a:moveTo>
                    <a:lnTo>
                      <a:pt x="0" y="0"/>
                    </a:lnTo>
                    <a:lnTo>
                      <a:pt x="6" y="6"/>
                    </a:lnTo>
                    <a:lnTo>
                      <a:pt x="6" y="18"/>
                    </a:lnTo>
                    <a:lnTo>
                      <a:pt x="0" y="24"/>
                    </a:lnTo>
                    <a:lnTo>
                      <a:pt x="78" y="60"/>
                    </a:lnTo>
                    <a:lnTo>
                      <a:pt x="96" y="42"/>
                    </a:lnTo>
                    <a:lnTo>
                      <a:pt x="155" y="66"/>
                    </a:lnTo>
                    <a:lnTo>
                      <a:pt x="126" y="24"/>
                    </a:lnTo>
                    <a:lnTo>
                      <a:pt x="149" y="0"/>
                    </a:lnTo>
                    <a:lnTo>
                      <a:pt x="114"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a:p>
            </p:txBody>
          </p:sp>
          <p:sp>
            <p:nvSpPr>
              <p:cNvPr id="1048" name="Freeform 13">
                <a:extLst>
                  <a:ext uri="{FF2B5EF4-FFF2-40B4-BE49-F238E27FC236}">
                    <a16:creationId xmlns:a16="http://schemas.microsoft.com/office/drawing/2014/main" id="{96274674-460B-AD4F-ADA1-0FE219FD47A6}"/>
                  </a:ext>
                </a:extLst>
              </p:cNvPr>
              <p:cNvSpPr>
                <a:spLocks/>
              </p:cNvSpPr>
              <p:nvPr userDrawn="1"/>
            </p:nvSpPr>
            <p:spPr bwMode="ltGray">
              <a:xfrm>
                <a:off x="2486" y="3859"/>
                <a:ext cx="42" cy="81"/>
              </a:xfrm>
              <a:custGeom>
                <a:avLst/>
                <a:gdLst>
                  <a:gd name="T0" fmla="*/ 6 w 42"/>
                  <a:gd name="T1" fmla="*/ 93 h 72"/>
                  <a:gd name="T2" fmla="*/ 0 w 42"/>
                  <a:gd name="T3" fmla="*/ 47 h 72"/>
                  <a:gd name="T4" fmla="*/ 12 w 42"/>
                  <a:gd name="T5" fmla="*/ 16 h 72"/>
                  <a:gd name="T6" fmla="*/ 0 w 42"/>
                  <a:gd name="T7" fmla="*/ 16 h 72"/>
                  <a:gd name="T8" fmla="*/ 12 w 42"/>
                  <a:gd name="T9" fmla="*/ 16 h 72"/>
                  <a:gd name="T10" fmla="*/ 24 w 42"/>
                  <a:gd name="T11" fmla="*/ 16 h 72"/>
                  <a:gd name="T12" fmla="*/ 36 w 42"/>
                  <a:gd name="T13" fmla="*/ 16 h 72"/>
                  <a:gd name="T14" fmla="*/ 42 w 42"/>
                  <a:gd name="T15" fmla="*/ 0 h 72"/>
                  <a:gd name="T16" fmla="*/ 30 w 42"/>
                  <a:gd name="T17" fmla="*/ 47 h 72"/>
                  <a:gd name="T18" fmla="*/ 42 w 42"/>
                  <a:gd name="T19" fmla="*/ 125 h 72"/>
                  <a:gd name="T20" fmla="*/ 12 w 42"/>
                  <a:gd name="T21" fmla="*/ 183 h 72"/>
                  <a:gd name="T22" fmla="*/ 6 w 42"/>
                  <a:gd name="T23" fmla="*/ 93 h 72"/>
                  <a:gd name="T24" fmla="*/ 6 w 42"/>
                  <a:gd name="T25" fmla="*/ 93 h 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2" h="72">
                    <a:moveTo>
                      <a:pt x="6" y="36"/>
                    </a:moveTo>
                    <a:lnTo>
                      <a:pt x="0" y="18"/>
                    </a:lnTo>
                    <a:lnTo>
                      <a:pt x="12" y="6"/>
                    </a:lnTo>
                    <a:lnTo>
                      <a:pt x="0" y="6"/>
                    </a:lnTo>
                    <a:lnTo>
                      <a:pt x="12" y="6"/>
                    </a:lnTo>
                    <a:lnTo>
                      <a:pt x="24" y="6"/>
                    </a:lnTo>
                    <a:lnTo>
                      <a:pt x="36" y="6"/>
                    </a:lnTo>
                    <a:lnTo>
                      <a:pt x="42" y="0"/>
                    </a:lnTo>
                    <a:lnTo>
                      <a:pt x="30" y="18"/>
                    </a:lnTo>
                    <a:lnTo>
                      <a:pt x="42" y="48"/>
                    </a:lnTo>
                    <a:lnTo>
                      <a:pt x="12" y="72"/>
                    </a:lnTo>
                    <a:lnTo>
                      <a:pt x="6" y="3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a:p>
            </p:txBody>
          </p:sp>
        </p:grpSp>
        <p:sp>
          <p:nvSpPr>
            <p:cNvPr id="17422" name="Freeform 14">
              <a:extLst>
                <a:ext uri="{FF2B5EF4-FFF2-40B4-BE49-F238E27FC236}">
                  <a16:creationId xmlns:a16="http://schemas.microsoft.com/office/drawing/2014/main" id="{CAC51347-A969-CF46-A98F-F0350EEE28B2}"/>
                </a:ext>
              </a:extLst>
            </p:cNvPr>
            <p:cNvSpPr>
              <a:spLocks/>
            </p:cNvSpPr>
            <p:nvPr userDrawn="1"/>
          </p:nvSpPr>
          <p:spPr bwMode="ltGray">
            <a:xfrm>
              <a:off x="0" y="3792"/>
              <a:ext cx="3976" cy="535"/>
            </a:xfrm>
            <a:custGeom>
              <a:avLst/>
              <a:gdLst>
                <a:gd name="T0" fmla="*/ 3976 w 3976"/>
                <a:gd name="T1" fmla="*/ 527 h 527"/>
                <a:gd name="T2" fmla="*/ 3970 w 3976"/>
                <a:gd name="T3" fmla="*/ 527 h 527"/>
                <a:gd name="T4" fmla="*/ 3844 w 3976"/>
                <a:gd name="T5" fmla="*/ 509 h 527"/>
                <a:gd name="T6" fmla="*/ 2487 w 3976"/>
                <a:gd name="T7" fmla="*/ 305 h 527"/>
                <a:gd name="T8" fmla="*/ 2039 w 3976"/>
                <a:gd name="T9" fmla="*/ 36 h 527"/>
                <a:gd name="T10" fmla="*/ 1907 w 3976"/>
                <a:gd name="T11" fmla="*/ 24 h 527"/>
                <a:gd name="T12" fmla="*/ 1883 w 3976"/>
                <a:gd name="T13" fmla="*/ 54 h 527"/>
                <a:gd name="T14" fmla="*/ 1859 w 3976"/>
                <a:gd name="T15" fmla="*/ 54 h 527"/>
                <a:gd name="T16" fmla="*/ 1830 w 3976"/>
                <a:gd name="T17" fmla="*/ 30 h 527"/>
                <a:gd name="T18" fmla="*/ 1704 w 3976"/>
                <a:gd name="T19" fmla="*/ 102 h 527"/>
                <a:gd name="T20" fmla="*/ 1608 w 3976"/>
                <a:gd name="T21" fmla="*/ 126 h 527"/>
                <a:gd name="T22" fmla="*/ 1561 w 3976"/>
                <a:gd name="T23" fmla="*/ 132 h 527"/>
                <a:gd name="T24" fmla="*/ 1495 w 3976"/>
                <a:gd name="T25" fmla="*/ 102 h 527"/>
                <a:gd name="T26" fmla="*/ 1357 w 3976"/>
                <a:gd name="T27" fmla="*/ 126 h 527"/>
                <a:gd name="T28" fmla="*/ 1285 w 3976"/>
                <a:gd name="T29" fmla="*/ 24 h 527"/>
                <a:gd name="T30" fmla="*/ 1280 w 3976"/>
                <a:gd name="T31" fmla="*/ 18 h 527"/>
                <a:gd name="T32" fmla="*/ 1262 w 3976"/>
                <a:gd name="T33" fmla="*/ 12 h 527"/>
                <a:gd name="T34" fmla="*/ 1238 w 3976"/>
                <a:gd name="T35" fmla="*/ 6 h 527"/>
                <a:gd name="T36" fmla="*/ 1220 w 3976"/>
                <a:gd name="T37" fmla="*/ 0 h 527"/>
                <a:gd name="T38" fmla="*/ 1196 w 3976"/>
                <a:gd name="T39" fmla="*/ 0 h 527"/>
                <a:gd name="T40" fmla="*/ 1166 w 3976"/>
                <a:gd name="T41" fmla="*/ 0 h 527"/>
                <a:gd name="T42" fmla="*/ 1142 w 3976"/>
                <a:gd name="T43" fmla="*/ 0 h 527"/>
                <a:gd name="T44" fmla="*/ 1136 w 3976"/>
                <a:gd name="T45" fmla="*/ 0 h 527"/>
                <a:gd name="T46" fmla="*/ 1130 w 3976"/>
                <a:gd name="T47" fmla="*/ 0 h 527"/>
                <a:gd name="T48" fmla="*/ 1124 w 3976"/>
                <a:gd name="T49" fmla="*/ 6 h 527"/>
                <a:gd name="T50" fmla="*/ 1118 w 3976"/>
                <a:gd name="T51" fmla="*/ 12 h 527"/>
                <a:gd name="T52" fmla="*/ 1100 w 3976"/>
                <a:gd name="T53" fmla="*/ 18 h 527"/>
                <a:gd name="T54" fmla="*/ 1088 w 3976"/>
                <a:gd name="T55" fmla="*/ 18 h 527"/>
                <a:gd name="T56" fmla="*/ 1070 w 3976"/>
                <a:gd name="T57" fmla="*/ 24 h 527"/>
                <a:gd name="T58" fmla="*/ 1052 w 3976"/>
                <a:gd name="T59" fmla="*/ 30 h 527"/>
                <a:gd name="T60" fmla="*/ 1034 w 3976"/>
                <a:gd name="T61" fmla="*/ 36 h 527"/>
                <a:gd name="T62" fmla="*/ 1028 w 3976"/>
                <a:gd name="T63" fmla="*/ 42 h 527"/>
                <a:gd name="T64" fmla="*/ 969 w 3976"/>
                <a:gd name="T65" fmla="*/ 60 h 527"/>
                <a:gd name="T66" fmla="*/ 921 w 3976"/>
                <a:gd name="T67" fmla="*/ 72 h 527"/>
                <a:gd name="T68" fmla="*/ 855 w 3976"/>
                <a:gd name="T69" fmla="*/ 48 h 527"/>
                <a:gd name="T70" fmla="*/ 825 w 3976"/>
                <a:gd name="T71" fmla="*/ 48 h 527"/>
                <a:gd name="T72" fmla="*/ 759 w 3976"/>
                <a:gd name="T73" fmla="*/ 72 h 527"/>
                <a:gd name="T74" fmla="*/ 735 w 3976"/>
                <a:gd name="T75" fmla="*/ 72 h 527"/>
                <a:gd name="T76" fmla="*/ 706 w 3976"/>
                <a:gd name="T77" fmla="*/ 60 h 527"/>
                <a:gd name="T78" fmla="*/ 640 w 3976"/>
                <a:gd name="T79" fmla="*/ 60 h 527"/>
                <a:gd name="T80" fmla="*/ 544 w 3976"/>
                <a:gd name="T81" fmla="*/ 72 h 527"/>
                <a:gd name="T82" fmla="*/ 389 w 3976"/>
                <a:gd name="T83" fmla="*/ 18 h 527"/>
                <a:gd name="T84" fmla="*/ 323 w 3976"/>
                <a:gd name="T85" fmla="*/ 60 h 527"/>
                <a:gd name="T86" fmla="*/ 317 w 3976"/>
                <a:gd name="T87" fmla="*/ 60 h 527"/>
                <a:gd name="T88" fmla="*/ 305 w 3976"/>
                <a:gd name="T89" fmla="*/ 72 h 527"/>
                <a:gd name="T90" fmla="*/ 287 w 3976"/>
                <a:gd name="T91" fmla="*/ 78 h 527"/>
                <a:gd name="T92" fmla="*/ 263 w 3976"/>
                <a:gd name="T93" fmla="*/ 90 h 527"/>
                <a:gd name="T94" fmla="*/ 203 w 3976"/>
                <a:gd name="T95" fmla="*/ 120 h 527"/>
                <a:gd name="T96" fmla="*/ 149 w 3976"/>
                <a:gd name="T97" fmla="*/ 150 h 527"/>
                <a:gd name="T98" fmla="*/ 78 w 3976"/>
                <a:gd name="T99" fmla="*/ 168 h 527"/>
                <a:gd name="T100" fmla="*/ 0 w 3976"/>
                <a:gd name="T101" fmla="*/ 180 h 527"/>
                <a:gd name="T102" fmla="*/ 0 w 3976"/>
                <a:gd name="T103" fmla="*/ 527 h 527"/>
                <a:gd name="T104" fmla="*/ 1010 w 3976"/>
                <a:gd name="T105" fmla="*/ 527 h 527"/>
                <a:gd name="T106" fmla="*/ 3725 w 3976"/>
                <a:gd name="T107" fmla="*/ 527 h 527"/>
                <a:gd name="T108" fmla="*/ 3976 w 3976"/>
                <a:gd name="T109" fmla="*/ 527 h 527"/>
                <a:gd name="T110" fmla="*/ 3976 w 3976"/>
                <a:gd name="T111" fmla="*/ 527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976" h="527">
                  <a:moveTo>
                    <a:pt x="3976" y="527"/>
                  </a:moveTo>
                  <a:lnTo>
                    <a:pt x="3970" y="527"/>
                  </a:lnTo>
                  <a:lnTo>
                    <a:pt x="3844" y="509"/>
                  </a:lnTo>
                  <a:lnTo>
                    <a:pt x="2487" y="305"/>
                  </a:lnTo>
                  <a:lnTo>
                    <a:pt x="2039" y="36"/>
                  </a:lnTo>
                  <a:lnTo>
                    <a:pt x="1907" y="24"/>
                  </a:lnTo>
                  <a:lnTo>
                    <a:pt x="1883" y="54"/>
                  </a:lnTo>
                  <a:lnTo>
                    <a:pt x="1859" y="54"/>
                  </a:lnTo>
                  <a:lnTo>
                    <a:pt x="1830" y="30"/>
                  </a:lnTo>
                  <a:lnTo>
                    <a:pt x="1704" y="102"/>
                  </a:lnTo>
                  <a:lnTo>
                    <a:pt x="1608" y="126"/>
                  </a:lnTo>
                  <a:lnTo>
                    <a:pt x="1561" y="132"/>
                  </a:lnTo>
                  <a:lnTo>
                    <a:pt x="1495" y="102"/>
                  </a:lnTo>
                  <a:lnTo>
                    <a:pt x="1357" y="126"/>
                  </a:lnTo>
                  <a:lnTo>
                    <a:pt x="1285" y="24"/>
                  </a:lnTo>
                  <a:lnTo>
                    <a:pt x="1280" y="18"/>
                  </a:lnTo>
                  <a:lnTo>
                    <a:pt x="1262" y="12"/>
                  </a:lnTo>
                  <a:lnTo>
                    <a:pt x="1238" y="6"/>
                  </a:lnTo>
                  <a:lnTo>
                    <a:pt x="1220" y="0"/>
                  </a:lnTo>
                  <a:lnTo>
                    <a:pt x="1196" y="0"/>
                  </a:lnTo>
                  <a:lnTo>
                    <a:pt x="1166" y="0"/>
                  </a:lnTo>
                  <a:lnTo>
                    <a:pt x="1142" y="0"/>
                  </a:lnTo>
                  <a:lnTo>
                    <a:pt x="1136" y="0"/>
                  </a:lnTo>
                  <a:lnTo>
                    <a:pt x="1130" y="0"/>
                  </a:lnTo>
                  <a:lnTo>
                    <a:pt x="1124" y="6"/>
                  </a:lnTo>
                  <a:lnTo>
                    <a:pt x="1118" y="12"/>
                  </a:lnTo>
                  <a:lnTo>
                    <a:pt x="1100" y="18"/>
                  </a:lnTo>
                  <a:lnTo>
                    <a:pt x="1088" y="18"/>
                  </a:lnTo>
                  <a:lnTo>
                    <a:pt x="1070" y="24"/>
                  </a:lnTo>
                  <a:lnTo>
                    <a:pt x="1052" y="30"/>
                  </a:lnTo>
                  <a:lnTo>
                    <a:pt x="1034" y="36"/>
                  </a:lnTo>
                  <a:lnTo>
                    <a:pt x="1028" y="42"/>
                  </a:lnTo>
                  <a:lnTo>
                    <a:pt x="969" y="60"/>
                  </a:lnTo>
                  <a:lnTo>
                    <a:pt x="921" y="72"/>
                  </a:lnTo>
                  <a:lnTo>
                    <a:pt x="855" y="48"/>
                  </a:lnTo>
                  <a:lnTo>
                    <a:pt x="825" y="48"/>
                  </a:lnTo>
                  <a:lnTo>
                    <a:pt x="759" y="72"/>
                  </a:lnTo>
                  <a:lnTo>
                    <a:pt x="735" y="72"/>
                  </a:lnTo>
                  <a:lnTo>
                    <a:pt x="706" y="60"/>
                  </a:lnTo>
                  <a:lnTo>
                    <a:pt x="640" y="60"/>
                  </a:lnTo>
                  <a:lnTo>
                    <a:pt x="544" y="72"/>
                  </a:lnTo>
                  <a:lnTo>
                    <a:pt x="389" y="18"/>
                  </a:lnTo>
                  <a:lnTo>
                    <a:pt x="323" y="60"/>
                  </a:lnTo>
                  <a:lnTo>
                    <a:pt x="317" y="60"/>
                  </a:lnTo>
                  <a:lnTo>
                    <a:pt x="305" y="72"/>
                  </a:lnTo>
                  <a:lnTo>
                    <a:pt x="287" y="78"/>
                  </a:lnTo>
                  <a:lnTo>
                    <a:pt x="263" y="90"/>
                  </a:lnTo>
                  <a:lnTo>
                    <a:pt x="203" y="120"/>
                  </a:lnTo>
                  <a:lnTo>
                    <a:pt x="149" y="150"/>
                  </a:lnTo>
                  <a:lnTo>
                    <a:pt x="78" y="168"/>
                  </a:lnTo>
                  <a:lnTo>
                    <a:pt x="0" y="180"/>
                  </a:lnTo>
                  <a:lnTo>
                    <a:pt x="0" y="527"/>
                  </a:lnTo>
                  <a:lnTo>
                    <a:pt x="1010" y="527"/>
                  </a:lnTo>
                  <a:lnTo>
                    <a:pt x="3725" y="527"/>
                  </a:lnTo>
                  <a:lnTo>
                    <a:pt x="3976" y="527"/>
                  </a:lnTo>
                  <a:lnTo>
                    <a:pt x="3976" y="527"/>
                  </a:lnTo>
                  <a:close/>
                </a:path>
              </a:pathLst>
            </a:custGeom>
            <a:gradFill rotWithShape="0">
              <a:gsLst>
                <a:gs pos="0">
                  <a:schemeClr val="bg2">
                    <a:gamma/>
                    <a:tint val="75686"/>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0" hangingPunct="0">
                <a:defRPr/>
              </a:pPr>
              <a:endParaRPr lang="en-US">
                <a:cs typeface="+mn-cs"/>
              </a:endParaRPr>
            </a:p>
          </p:txBody>
        </p:sp>
      </p:grpSp>
      <p:grpSp>
        <p:nvGrpSpPr>
          <p:cNvPr id="1029" name="Group 15">
            <a:extLst>
              <a:ext uri="{FF2B5EF4-FFF2-40B4-BE49-F238E27FC236}">
                <a16:creationId xmlns:a16="http://schemas.microsoft.com/office/drawing/2014/main" id="{3A950831-D789-BF4B-948E-9D5FE79D57D2}"/>
              </a:ext>
            </a:extLst>
          </p:cNvPr>
          <p:cNvGrpSpPr>
            <a:grpSpLocks/>
          </p:cNvGrpSpPr>
          <p:nvPr/>
        </p:nvGrpSpPr>
        <p:grpSpPr bwMode="auto">
          <a:xfrm>
            <a:off x="836085" y="6021388"/>
            <a:ext cx="7579783" cy="849312"/>
            <a:chOff x="395" y="3793"/>
            <a:chExt cx="3581" cy="535"/>
          </a:xfrm>
        </p:grpSpPr>
        <p:sp>
          <p:nvSpPr>
            <p:cNvPr id="1035" name="Freeform 16">
              <a:extLst>
                <a:ext uri="{FF2B5EF4-FFF2-40B4-BE49-F238E27FC236}">
                  <a16:creationId xmlns:a16="http://schemas.microsoft.com/office/drawing/2014/main" id="{8F363C68-DBAB-4544-A3C8-489CF42778D8}"/>
                </a:ext>
              </a:extLst>
            </p:cNvPr>
            <p:cNvSpPr>
              <a:spLocks/>
            </p:cNvSpPr>
            <p:nvPr/>
          </p:nvSpPr>
          <p:spPr bwMode="auto">
            <a:xfrm>
              <a:off x="1196" y="3793"/>
              <a:ext cx="365" cy="291"/>
            </a:xfrm>
            <a:custGeom>
              <a:avLst/>
              <a:gdLst>
                <a:gd name="T0" fmla="*/ 24 w 365"/>
                <a:gd name="T1" fmla="*/ 24 h 287"/>
                <a:gd name="T2" fmla="*/ 0 w 365"/>
                <a:gd name="T3" fmla="*/ 68 h 287"/>
                <a:gd name="T4" fmla="*/ 66 w 365"/>
                <a:gd name="T5" fmla="*/ 124 h 287"/>
                <a:gd name="T6" fmla="*/ 143 w 365"/>
                <a:gd name="T7" fmla="*/ 204 h 287"/>
                <a:gd name="T8" fmla="*/ 191 w 365"/>
                <a:gd name="T9" fmla="*/ 186 h 287"/>
                <a:gd name="T10" fmla="*/ 341 w 365"/>
                <a:gd name="T11" fmla="*/ 319 h 287"/>
                <a:gd name="T12" fmla="*/ 305 w 365"/>
                <a:gd name="T13" fmla="*/ 195 h 287"/>
                <a:gd name="T14" fmla="*/ 365 w 365"/>
                <a:gd name="T15" fmla="*/ 148 h 287"/>
                <a:gd name="T16" fmla="*/ 359 w 365"/>
                <a:gd name="T17" fmla="*/ 142 h 287"/>
                <a:gd name="T18" fmla="*/ 335 w 365"/>
                <a:gd name="T19" fmla="*/ 130 h 287"/>
                <a:gd name="T20" fmla="*/ 299 w 365"/>
                <a:gd name="T21" fmla="*/ 98 h 287"/>
                <a:gd name="T22" fmla="*/ 257 w 365"/>
                <a:gd name="T23" fmla="*/ 80 h 287"/>
                <a:gd name="T24" fmla="*/ 215 w 365"/>
                <a:gd name="T25" fmla="*/ 62 h 287"/>
                <a:gd name="T26" fmla="*/ 173 w 365"/>
                <a:gd name="T27" fmla="*/ 44 h 287"/>
                <a:gd name="T28" fmla="*/ 143 w 365"/>
                <a:gd name="T29" fmla="*/ 24 h 287"/>
                <a:gd name="T30" fmla="*/ 131 w 365"/>
                <a:gd name="T31" fmla="*/ 18 h 287"/>
                <a:gd name="T32" fmla="*/ 107 w 365"/>
                <a:gd name="T33" fmla="*/ 18 h 287"/>
                <a:gd name="T34" fmla="*/ 95 w 365"/>
                <a:gd name="T35" fmla="*/ 18 h 287"/>
                <a:gd name="T36" fmla="*/ 72 w 365"/>
                <a:gd name="T37" fmla="*/ 12 h 287"/>
                <a:gd name="T38" fmla="*/ 66 w 365"/>
                <a:gd name="T39" fmla="*/ 12 h 287"/>
                <a:gd name="T40" fmla="*/ 54 w 365"/>
                <a:gd name="T41" fmla="*/ 6 h 287"/>
                <a:gd name="T42" fmla="*/ 42 w 365"/>
                <a:gd name="T43" fmla="*/ 0 h 287"/>
                <a:gd name="T44" fmla="*/ 30 w 365"/>
                <a:gd name="T45" fmla="*/ 0 h 287"/>
                <a:gd name="T46" fmla="*/ 24 w 365"/>
                <a:gd name="T47" fmla="*/ 24 h 287"/>
                <a:gd name="T48" fmla="*/ 24 w 365"/>
                <a:gd name="T49" fmla="*/ 24 h 28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65" h="287">
                  <a:moveTo>
                    <a:pt x="24" y="24"/>
                  </a:moveTo>
                  <a:lnTo>
                    <a:pt x="0" y="60"/>
                  </a:lnTo>
                  <a:lnTo>
                    <a:pt x="66" y="108"/>
                  </a:lnTo>
                  <a:lnTo>
                    <a:pt x="143" y="180"/>
                  </a:lnTo>
                  <a:lnTo>
                    <a:pt x="191" y="168"/>
                  </a:lnTo>
                  <a:lnTo>
                    <a:pt x="341" y="287"/>
                  </a:lnTo>
                  <a:lnTo>
                    <a:pt x="305" y="174"/>
                  </a:lnTo>
                  <a:lnTo>
                    <a:pt x="365" y="132"/>
                  </a:lnTo>
                  <a:lnTo>
                    <a:pt x="359" y="126"/>
                  </a:lnTo>
                  <a:lnTo>
                    <a:pt x="335" y="114"/>
                  </a:lnTo>
                  <a:lnTo>
                    <a:pt x="299" y="90"/>
                  </a:lnTo>
                  <a:lnTo>
                    <a:pt x="257" y="72"/>
                  </a:lnTo>
                  <a:lnTo>
                    <a:pt x="215" y="54"/>
                  </a:lnTo>
                  <a:lnTo>
                    <a:pt x="173" y="36"/>
                  </a:lnTo>
                  <a:lnTo>
                    <a:pt x="143" y="24"/>
                  </a:lnTo>
                  <a:lnTo>
                    <a:pt x="131" y="18"/>
                  </a:lnTo>
                  <a:lnTo>
                    <a:pt x="107" y="18"/>
                  </a:lnTo>
                  <a:lnTo>
                    <a:pt x="95" y="18"/>
                  </a:lnTo>
                  <a:lnTo>
                    <a:pt x="72" y="12"/>
                  </a:lnTo>
                  <a:lnTo>
                    <a:pt x="66" y="12"/>
                  </a:lnTo>
                  <a:lnTo>
                    <a:pt x="54" y="6"/>
                  </a:lnTo>
                  <a:lnTo>
                    <a:pt x="42" y="0"/>
                  </a:lnTo>
                  <a:lnTo>
                    <a:pt x="30" y="0"/>
                  </a:lnTo>
                  <a:lnTo>
                    <a:pt x="24" y="24"/>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a:p>
          </p:txBody>
        </p:sp>
        <p:sp>
          <p:nvSpPr>
            <p:cNvPr id="1036" name="Freeform 17">
              <a:extLst>
                <a:ext uri="{FF2B5EF4-FFF2-40B4-BE49-F238E27FC236}">
                  <a16:creationId xmlns:a16="http://schemas.microsoft.com/office/drawing/2014/main" id="{6BB59F6F-A1D0-3C42-8DD8-46D56A4E4CFA}"/>
                </a:ext>
              </a:extLst>
            </p:cNvPr>
            <p:cNvSpPr>
              <a:spLocks/>
            </p:cNvSpPr>
            <p:nvPr/>
          </p:nvSpPr>
          <p:spPr bwMode="auto">
            <a:xfrm>
              <a:off x="1943" y="3829"/>
              <a:ext cx="2033" cy="499"/>
            </a:xfrm>
            <a:custGeom>
              <a:avLst/>
              <a:gdLst>
                <a:gd name="T0" fmla="*/ 186 w 2033"/>
                <a:gd name="T1" fmla="*/ 18 h 499"/>
                <a:gd name="T2" fmla="*/ 138 w 2033"/>
                <a:gd name="T3" fmla="*/ 6 h 499"/>
                <a:gd name="T4" fmla="*/ 96 w 2033"/>
                <a:gd name="T5" fmla="*/ 0 h 499"/>
                <a:gd name="T6" fmla="*/ 36 w 2033"/>
                <a:gd name="T7" fmla="*/ 0 h 499"/>
                <a:gd name="T8" fmla="*/ 12 w 2033"/>
                <a:gd name="T9" fmla="*/ 25 h 499"/>
                <a:gd name="T10" fmla="*/ 0 w 2033"/>
                <a:gd name="T11" fmla="*/ 128 h 499"/>
                <a:gd name="T12" fmla="*/ 60 w 2033"/>
                <a:gd name="T13" fmla="*/ 104 h 499"/>
                <a:gd name="T14" fmla="*/ 90 w 2033"/>
                <a:gd name="T15" fmla="*/ 134 h 499"/>
                <a:gd name="T16" fmla="*/ 150 w 2033"/>
                <a:gd name="T17" fmla="*/ 153 h 499"/>
                <a:gd name="T18" fmla="*/ 209 w 2033"/>
                <a:gd name="T19" fmla="*/ 273 h 499"/>
                <a:gd name="T20" fmla="*/ 401 w 2033"/>
                <a:gd name="T21" fmla="*/ 359 h 499"/>
                <a:gd name="T22" fmla="*/ 777 w 2033"/>
                <a:gd name="T23" fmla="*/ 359 h 499"/>
                <a:gd name="T24" fmla="*/ 2033 w 2033"/>
                <a:gd name="T25" fmla="*/ 499 h 499"/>
                <a:gd name="T26" fmla="*/ 2033 w 2033"/>
                <a:gd name="T27" fmla="*/ 499 h 499"/>
                <a:gd name="T28" fmla="*/ 1991 w 2033"/>
                <a:gd name="T29" fmla="*/ 493 h 499"/>
                <a:gd name="T30" fmla="*/ 676 w 2033"/>
                <a:gd name="T31" fmla="*/ 243 h 499"/>
                <a:gd name="T32" fmla="*/ 514 w 2033"/>
                <a:gd name="T33" fmla="*/ 159 h 499"/>
                <a:gd name="T34" fmla="*/ 425 w 2033"/>
                <a:gd name="T35" fmla="*/ 110 h 499"/>
                <a:gd name="T36" fmla="*/ 365 w 2033"/>
                <a:gd name="T37" fmla="*/ 92 h 499"/>
                <a:gd name="T38" fmla="*/ 281 w 2033"/>
                <a:gd name="T39" fmla="*/ 61 h 499"/>
                <a:gd name="T40" fmla="*/ 186 w 2033"/>
                <a:gd name="T41" fmla="*/ 18 h 499"/>
                <a:gd name="T42" fmla="*/ 186 w 2033"/>
                <a:gd name="T43" fmla="*/ 18 h 49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033" h="499">
                  <a:moveTo>
                    <a:pt x="186" y="18"/>
                  </a:moveTo>
                  <a:lnTo>
                    <a:pt x="138" y="6"/>
                  </a:lnTo>
                  <a:lnTo>
                    <a:pt x="96" y="0"/>
                  </a:lnTo>
                  <a:lnTo>
                    <a:pt x="36" y="0"/>
                  </a:lnTo>
                  <a:lnTo>
                    <a:pt x="12" y="25"/>
                  </a:lnTo>
                  <a:lnTo>
                    <a:pt x="0" y="128"/>
                  </a:lnTo>
                  <a:lnTo>
                    <a:pt x="60" y="104"/>
                  </a:lnTo>
                  <a:lnTo>
                    <a:pt x="90" y="134"/>
                  </a:lnTo>
                  <a:lnTo>
                    <a:pt x="150" y="153"/>
                  </a:lnTo>
                  <a:lnTo>
                    <a:pt x="209" y="273"/>
                  </a:lnTo>
                  <a:lnTo>
                    <a:pt x="401" y="359"/>
                  </a:lnTo>
                  <a:lnTo>
                    <a:pt x="777" y="359"/>
                  </a:lnTo>
                  <a:lnTo>
                    <a:pt x="2033" y="499"/>
                  </a:lnTo>
                  <a:lnTo>
                    <a:pt x="1991" y="493"/>
                  </a:lnTo>
                  <a:lnTo>
                    <a:pt x="676" y="243"/>
                  </a:lnTo>
                  <a:lnTo>
                    <a:pt x="514" y="159"/>
                  </a:lnTo>
                  <a:lnTo>
                    <a:pt x="425" y="110"/>
                  </a:lnTo>
                  <a:lnTo>
                    <a:pt x="365" y="92"/>
                  </a:lnTo>
                  <a:lnTo>
                    <a:pt x="281" y="61"/>
                  </a:lnTo>
                  <a:lnTo>
                    <a:pt x="186" y="1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a:p>
          </p:txBody>
        </p:sp>
        <p:sp>
          <p:nvSpPr>
            <p:cNvPr id="1037" name="Freeform 18">
              <a:extLst>
                <a:ext uri="{FF2B5EF4-FFF2-40B4-BE49-F238E27FC236}">
                  <a16:creationId xmlns:a16="http://schemas.microsoft.com/office/drawing/2014/main" id="{08261CE2-CEA3-3342-8BA5-7EBE5A311AEA}"/>
                </a:ext>
              </a:extLst>
            </p:cNvPr>
            <p:cNvSpPr>
              <a:spLocks/>
            </p:cNvSpPr>
            <p:nvPr/>
          </p:nvSpPr>
          <p:spPr bwMode="auto">
            <a:xfrm>
              <a:off x="1830" y="3823"/>
              <a:ext cx="71" cy="61"/>
            </a:xfrm>
            <a:custGeom>
              <a:avLst/>
              <a:gdLst>
                <a:gd name="T0" fmla="*/ 0 w 71"/>
                <a:gd name="T1" fmla="*/ 18 h 60"/>
                <a:gd name="T2" fmla="*/ 6 w 71"/>
                <a:gd name="T3" fmla="*/ 18 h 60"/>
                <a:gd name="T4" fmla="*/ 12 w 71"/>
                <a:gd name="T5" fmla="*/ 12 h 60"/>
                <a:gd name="T6" fmla="*/ 6 w 71"/>
                <a:gd name="T7" fmla="*/ 6 h 60"/>
                <a:gd name="T8" fmla="*/ 0 w 71"/>
                <a:gd name="T9" fmla="*/ 0 h 60"/>
                <a:gd name="T10" fmla="*/ 29 w 71"/>
                <a:gd name="T11" fmla="*/ 18 h 60"/>
                <a:gd name="T12" fmla="*/ 53 w 71"/>
                <a:gd name="T13" fmla="*/ 18 h 60"/>
                <a:gd name="T14" fmla="*/ 59 w 71"/>
                <a:gd name="T15" fmla="*/ 38 h 60"/>
                <a:gd name="T16" fmla="*/ 65 w 71"/>
                <a:gd name="T17" fmla="*/ 50 h 60"/>
                <a:gd name="T18" fmla="*/ 71 w 71"/>
                <a:gd name="T19" fmla="*/ 62 h 60"/>
                <a:gd name="T20" fmla="*/ 71 w 71"/>
                <a:gd name="T21" fmla="*/ 68 h 60"/>
                <a:gd name="T22" fmla="*/ 59 w 71"/>
                <a:gd name="T23" fmla="*/ 62 h 60"/>
                <a:gd name="T24" fmla="*/ 47 w 71"/>
                <a:gd name="T25" fmla="*/ 50 h 60"/>
                <a:gd name="T26" fmla="*/ 23 w 71"/>
                <a:gd name="T27" fmla="*/ 38 h 60"/>
                <a:gd name="T28" fmla="*/ 23 w 71"/>
                <a:gd name="T29" fmla="*/ 44 h 60"/>
                <a:gd name="T30" fmla="*/ 18 w 71"/>
                <a:gd name="T31" fmla="*/ 50 h 60"/>
                <a:gd name="T32" fmla="*/ 12 w 71"/>
                <a:gd name="T33" fmla="*/ 56 h 60"/>
                <a:gd name="T34" fmla="*/ 6 w 71"/>
                <a:gd name="T35" fmla="*/ 56 h 60"/>
                <a:gd name="T36" fmla="*/ 6 w 71"/>
                <a:gd name="T37" fmla="*/ 56 h 60"/>
                <a:gd name="T38" fmla="*/ 6 w 71"/>
                <a:gd name="T39" fmla="*/ 44 h 60"/>
                <a:gd name="T40" fmla="*/ 0 w 71"/>
                <a:gd name="T41" fmla="*/ 18 h 60"/>
                <a:gd name="T42" fmla="*/ 0 w 71"/>
                <a:gd name="T43" fmla="*/ 18 h 6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71" h="60">
                  <a:moveTo>
                    <a:pt x="0" y="18"/>
                  </a:moveTo>
                  <a:lnTo>
                    <a:pt x="6" y="18"/>
                  </a:lnTo>
                  <a:lnTo>
                    <a:pt x="12" y="12"/>
                  </a:lnTo>
                  <a:lnTo>
                    <a:pt x="6" y="6"/>
                  </a:lnTo>
                  <a:lnTo>
                    <a:pt x="0" y="0"/>
                  </a:lnTo>
                  <a:lnTo>
                    <a:pt x="29" y="18"/>
                  </a:lnTo>
                  <a:lnTo>
                    <a:pt x="53" y="18"/>
                  </a:lnTo>
                  <a:lnTo>
                    <a:pt x="59" y="30"/>
                  </a:lnTo>
                  <a:lnTo>
                    <a:pt x="65" y="42"/>
                  </a:lnTo>
                  <a:lnTo>
                    <a:pt x="71" y="54"/>
                  </a:lnTo>
                  <a:lnTo>
                    <a:pt x="71" y="60"/>
                  </a:lnTo>
                  <a:lnTo>
                    <a:pt x="59" y="54"/>
                  </a:lnTo>
                  <a:lnTo>
                    <a:pt x="47" y="42"/>
                  </a:lnTo>
                  <a:lnTo>
                    <a:pt x="23" y="30"/>
                  </a:lnTo>
                  <a:lnTo>
                    <a:pt x="23" y="36"/>
                  </a:lnTo>
                  <a:lnTo>
                    <a:pt x="18" y="42"/>
                  </a:lnTo>
                  <a:lnTo>
                    <a:pt x="12" y="48"/>
                  </a:lnTo>
                  <a:lnTo>
                    <a:pt x="6" y="48"/>
                  </a:lnTo>
                  <a:lnTo>
                    <a:pt x="6" y="36"/>
                  </a:lnTo>
                  <a:lnTo>
                    <a:pt x="0" y="18"/>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a:p>
          </p:txBody>
        </p:sp>
        <p:sp>
          <p:nvSpPr>
            <p:cNvPr id="1038" name="Freeform 19">
              <a:extLst>
                <a:ext uri="{FF2B5EF4-FFF2-40B4-BE49-F238E27FC236}">
                  <a16:creationId xmlns:a16="http://schemas.microsoft.com/office/drawing/2014/main" id="{BCB86457-50EE-FF4B-8FA6-D263CB5DF5F8}"/>
                </a:ext>
              </a:extLst>
            </p:cNvPr>
            <p:cNvSpPr>
              <a:spLocks/>
            </p:cNvSpPr>
            <p:nvPr/>
          </p:nvSpPr>
          <p:spPr bwMode="auto">
            <a:xfrm>
              <a:off x="855" y="3842"/>
              <a:ext cx="161" cy="164"/>
            </a:xfrm>
            <a:custGeom>
              <a:avLst/>
              <a:gdLst>
                <a:gd name="T0" fmla="*/ 30 w 161"/>
                <a:gd name="T1" fmla="*/ 0 h 162"/>
                <a:gd name="T2" fmla="*/ 48 w 161"/>
                <a:gd name="T3" fmla="*/ 6 h 162"/>
                <a:gd name="T4" fmla="*/ 72 w 161"/>
                <a:gd name="T5" fmla="*/ 6 h 162"/>
                <a:gd name="T6" fmla="*/ 114 w 161"/>
                <a:gd name="T7" fmla="*/ 12 h 162"/>
                <a:gd name="T8" fmla="*/ 96 w 161"/>
                <a:gd name="T9" fmla="*/ 62 h 162"/>
                <a:gd name="T10" fmla="*/ 96 w 161"/>
                <a:gd name="T11" fmla="*/ 68 h 162"/>
                <a:gd name="T12" fmla="*/ 102 w 161"/>
                <a:gd name="T13" fmla="*/ 80 h 162"/>
                <a:gd name="T14" fmla="*/ 108 w 161"/>
                <a:gd name="T15" fmla="*/ 92 h 162"/>
                <a:gd name="T16" fmla="*/ 120 w 161"/>
                <a:gd name="T17" fmla="*/ 104 h 162"/>
                <a:gd name="T18" fmla="*/ 143 w 161"/>
                <a:gd name="T19" fmla="*/ 122 h 162"/>
                <a:gd name="T20" fmla="*/ 155 w 161"/>
                <a:gd name="T21" fmla="*/ 154 h 162"/>
                <a:gd name="T22" fmla="*/ 161 w 161"/>
                <a:gd name="T23" fmla="*/ 172 h 162"/>
                <a:gd name="T24" fmla="*/ 161 w 161"/>
                <a:gd name="T25" fmla="*/ 178 h 162"/>
                <a:gd name="T26" fmla="*/ 96 w 161"/>
                <a:gd name="T27" fmla="*/ 110 h 162"/>
                <a:gd name="T28" fmla="*/ 30 w 161"/>
                <a:gd name="T29" fmla="*/ 62 h 162"/>
                <a:gd name="T30" fmla="*/ 0 w 161"/>
                <a:gd name="T31" fmla="*/ 0 h 162"/>
                <a:gd name="T32" fmla="*/ 30 w 161"/>
                <a:gd name="T33" fmla="*/ 0 h 162"/>
                <a:gd name="T34" fmla="*/ 30 w 161"/>
                <a:gd name="T35" fmla="*/ 0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61" h="162">
                  <a:moveTo>
                    <a:pt x="30" y="0"/>
                  </a:moveTo>
                  <a:lnTo>
                    <a:pt x="48" y="6"/>
                  </a:lnTo>
                  <a:lnTo>
                    <a:pt x="72" y="6"/>
                  </a:lnTo>
                  <a:lnTo>
                    <a:pt x="114" y="12"/>
                  </a:lnTo>
                  <a:lnTo>
                    <a:pt x="96" y="54"/>
                  </a:lnTo>
                  <a:lnTo>
                    <a:pt x="96" y="60"/>
                  </a:lnTo>
                  <a:lnTo>
                    <a:pt x="102" y="72"/>
                  </a:lnTo>
                  <a:lnTo>
                    <a:pt x="108" y="84"/>
                  </a:lnTo>
                  <a:lnTo>
                    <a:pt x="120" y="96"/>
                  </a:lnTo>
                  <a:lnTo>
                    <a:pt x="143" y="114"/>
                  </a:lnTo>
                  <a:lnTo>
                    <a:pt x="155" y="138"/>
                  </a:lnTo>
                  <a:lnTo>
                    <a:pt x="161" y="156"/>
                  </a:lnTo>
                  <a:lnTo>
                    <a:pt x="161" y="162"/>
                  </a:lnTo>
                  <a:lnTo>
                    <a:pt x="96" y="102"/>
                  </a:lnTo>
                  <a:lnTo>
                    <a:pt x="30" y="54"/>
                  </a:lnTo>
                  <a:lnTo>
                    <a:pt x="0" y="0"/>
                  </a:lnTo>
                  <a:lnTo>
                    <a:pt x="30" y="0"/>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a:p>
          </p:txBody>
        </p:sp>
        <p:sp>
          <p:nvSpPr>
            <p:cNvPr id="1039" name="Freeform 20">
              <a:extLst>
                <a:ext uri="{FF2B5EF4-FFF2-40B4-BE49-F238E27FC236}">
                  <a16:creationId xmlns:a16="http://schemas.microsoft.com/office/drawing/2014/main" id="{16C6329C-C880-E448-B0B5-DC2FB41923DD}"/>
                </a:ext>
              </a:extLst>
            </p:cNvPr>
            <p:cNvSpPr>
              <a:spLocks/>
            </p:cNvSpPr>
            <p:nvPr/>
          </p:nvSpPr>
          <p:spPr bwMode="auto">
            <a:xfrm>
              <a:off x="706" y="3854"/>
              <a:ext cx="59" cy="61"/>
            </a:xfrm>
            <a:custGeom>
              <a:avLst/>
              <a:gdLst>
                <a:gd name="T0" fmla="*/ 59 w 59"/>
                <a:gd name="T1" fmla="*/ 6 h 60"/>
                <a:gd name="T2" fmla="*/ 41 w 59"/>
                <a:gd name="T3" fmla="*/ 38 h 60"/>
                <a:gd name="T4" fmla="*/ 41 w 59"/>
                <a:gd name="T5" fmla="*/ 44 h 60"/>
                <a:gd name="T6" fmla="*/ 47 w 59"/>
                <a:gd name="T7" fmla="*/ 50 h 60"/>
                <a:gd name="T8" fmla="*/ 53 w 59"/>
                <a:gd name="T9" fmla="*/ 62 h 60"/>
                <a:gd name="T10" fmla="*/ 53 w 59"/>
                <a:gd name="T11" fmla="*/ 68 h 60"/>
                <a:gd name="T12" fmla="*/ 47 w 59"/>
                <a:gd name="T13" fmla="*/ 62 h 60"/>
                <a:gd name="T14" fmla="*/ 35 w 59"/>
                <a:gd name="T15" fmla="*/ 56 h 60"/>
                <a:gd name="T16" fmla="*/ 23 w 59"/>
                <a:gd name="T17" fmla="*/ 44 h 60"/>
                <a:gd name="T18" fmla="*/ 17 w 59"/>
                <a:gd name="T19" fmla="*/ 38 h 60"/>
                <a:gd name="T20" fmla="*/ 0 w 59"/>
                <a:gd name="T21" fmla="*/ 0 h 60"/>
                <a:gd name="T22" fmla="*/ 59 w 59"/>
                <a:gd name="T23" fmla="*/ 6 h 60"/>
                <a:gd name="T24" fmla="*/ 59 w 59"/>
                <a:gd name="T25" fmla="*/ 6 h 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9" h="60">
                  <a:moveTo>
                    <a:pt x="59" y="6"/>
                  </a:moveTo>
                  <a:lnTo>
                    <a:pt x="41" y="30"/>
                  </a:lnTo>
                  <a:lnTo>
                    <a:pt x="41" y="36"/>
                  </a:lnTo>
                  <a:lnTo>
                    <a:pt x="47" y="42"/>
                  </a:lnTo>
                  <a:lnTo>
                    <a:pt x="53" y="54"/>
                  </a:lnTo>
                  <a:lnTo>
                    <a:pt x="53" y="60"/>
                  </a:lnTo>
                  <a:lnTo>
                    <a:pt x="47" y="54"/>
                  </a:lnTo>
                  <a:lnTo>
                    <a:pt x="35" y="48"/>
                  </a:lnTo>
                  <a:lnTo>
                    <a:pt x="23" y="36"/>
                  </a:lnTo>
                  <a:lnTo>
                    <a:pt x="17" y="30"/>
                  </a:lnTo>
                  <a:lnTo>
                    <a:pt x="0" y="0"/>
                  </a:lnTo>
                  <a:lnTo>
                    <a:pt x="59" y="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a:p>
          </p:txBody>
        </p:sp>
        <p:sp>
          <p:nvSpPr>
            <p:cNvPr id="1040" name="Freeform 21">
              <a:extLst>
                <a:ext uri="{FF2B5EF4-FFF2-40B4-BE49-F238E27FC236}">
                  <a16:creationId xmlns:a16="http://schemas.microsoft.com/office/drawing/2014/main" id="{A4748946-1AC6-4048-AD85-C74D4085A594}"/>
                </a:ext>
              </a:extLst>
            </p:cNvPr>
            <p:cNvSpPr>
              <a:spLocks/>
            </p:cNvSpPr>
            <p:nvPr/>
          </p:nvSpPr>
          <p:spPr bwMode="auto">
            <a:xfrm>
              <a:off x="395" y="3811"/>
              <a:ext cx="245" cy="207"/>
            </a:xfrm>
            <a:custGeom>
              <a:avLst/>
              <a:gdLst>
                <a:gd name="T0" fmla="*/ 233 w 245"/>
                <a:gd name="T1" fmla="*/ 44 h 204"/>
                <a:gd name="T2" fmla="*/ 245 w 245"/>
                <a:gd name="T3" fmla="*/ 50 h 204"/>
                <a:gd name="T4" fmla="*/ 209 w 245"/>
                <a:gd name="T5" fmla="*/ 92 h 204"/>
                <a:gd name="T6" fmla="*/ 143 w 245"/>
                <a:gd name="T7" fmla="*/ 148 h 204"/>
                <a:gd name="T8" fmla="*/ 167 w 245"/>
                <a:gd name="T9" fmla="*/ 173 h 204"/>
                <a:gd name="T10" fmla="*/ 179 w 245"/>
                <a:gd name="T11" fmla="*/ 228 h 204"/>
                <a:gd name="T12" fmla="*/ 77 w 245"/>
                <a:gd name="T13" fmla="*/ 148 h 204"/>
                <a:gd name="T14" fmla="*/ 47 w 245"/>
                <a:gd name="T15" fmla="*/ 92 h 204"/>
                <a:gd name="T16" fmla="*/ 89 w 245"/>
                <a:gd name="T17" fmla="*/ 74 h 204"/>
                <a:gd name="T18" fmla="*/ 59 w 245"/>
                <a:gd name="T19" fmla="*/ 44 h 204"/>
                <a:gd name="T20" fmla="*/ 0 w 245"/>
                <a:gd name="T21" fmla="*/ 12 h 204"/>
                <a:gd name="T22" fmla="*/ 0 w 245"/>
                <a:gd name="T23" fmla="*/ 0 h 204"/>
                <a:gd name="T24" fmla="*/ 6 w 245"/>
                <a:gd name="T25" fmla="*/ 0 h 204"/>
                <a:gd name="T26" fmla="*/ 12 w 245"/>
                <a:gd name="T27" fmla="*/ 0 h 204"/>
                <a:gd name="T28" fmla="*/ 47 w 245"/>
                <a:gd name="T29" fmla="*/ 6 h 204"/>
                <a:gd name="T30" fmla="*/ 77 w 245"/>
                <a:gd name="T31" fmla="*/ 6 h 204"/>
                <a:gd name="T32" fmla="*/ 83 w 245"/>
                <a:gd name="T33" fmla="*/ 6 h 204"/>
                <a:gd name="T34" fmla="*/ 89 w 245"/>
                <a:gd name="T35" fmla="*/ 6 h 204"/>
                <a:gd name="T36" fmla="*/ 101 w 245"/>
                <a:gd name="T37" fmla="*/ 12 h 204"/>
                <a:gd name="T38" fmla="*/ 125 w 245"/>
                <a:gd name="T39" fmla="*/ 12 h 204"/>
                <a:gd name="T40" fmla="*/ 143 w 245"/>
                <a:gd name="T41" fmla="*/ 18 h 204"/>
                <a:gd name="T42" fmla="*/ 149 w 245"/>
                <a:gd name="T43" fmla="*/ 18 h 204"/>
                <a:gd name="T44" fmla="*/ 149 w 245"/>
                <a:gd name="T45" fmla="*/ 18 h 204"/>
                <a:gd name="T46" fmla="*/ 203 w 245"/>
                <a:gd name="T47" fmla="*/ 24 h 204"/>
                <a:gd name="T48" fmla="*/ 233 w 245"/>
                <a:gd name="T49" fmla="*/ 44 h 204"/>
                <a:gd name="T50" fmla="*/ 233 w 245"/>
                <a:gd name="T51" fmla="*/ 44 h 20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45" h="204">
                  <a:moveTo>
                    <a:pt x="233" y="36"/>
                  </a:moveTo>
                  <a:lnTo>
                    <a:pt x="245" y="42"/>
                  </a:lnTo>
                  <a:lnTo>
                    <a:pt x="209" y="84"/>
                  </a:lnTo>
                  <a:lnTo>
                    <a:pt x="143" y="132"/>
                  </a:lnTo>
                  <a:lnTo>
                    <a:pt x="167" y="156"/>
                  </a:lnTo>
                  <a:lnTo>
                    <a:pt x="179" y="204"/>
                  </a:lnTo>
                  <a:lnTo>
                    <a:pt x="77" y="132"/>
                  </a:lnTo>
                  <a:lnTo>
                    <a:pt x="47" y="84"/>
                  </a:lnTo>
                  <a:lnTo>
                    <a:pt x="89" y="66"/>
                  </a:lnTo>
                  <a:lnTo>
                    <a:pt x="59" y="36"/>
                  </a:lnTo>
                  <a:lnTo>
                    <a:pt x="0" y="12"/>
                  </a:lnTo>
                  <a:lnTo>
                    <a:pt x="0" y="0"/>
                  </a:lnTo>
                  <a:lnTo>
                    <a:pt x="6" y="0"/>
                  </a:lnTo>
                  <a:lnTo>
                    <a:pt x="12" y="0"/>
                  </a:lnTo>
                  <a:lnTo>
                    <a:pt x="47" y="6"/>
                  </a:lnTo>
                  <a:lnTo>
                    <a:pt x="77" y="6"/>
                  </a:lnTo>
                  <a:lnTo>
                    <a:pt x="83" y="6"/>
                  </a:lnTo>
                  <a:lnTo>
                    <a:pt x="89" y="6"/>
                  </a:lnTo>
                  <a:lnTo>
                    <a:pt x="101" y="12"/>
                  </a:lnTo>
                  <a:lnTo>
                    <a:pt x="125" y="12"/>
                  </a:lnTo>
                  <a:lnTo>
                    <a:pt x="143" y="18"/>
                  </a:lnTo>
                  <a:lnTo>
                    <a:pt x="149" y="18"/>
                  </a:lnTo>
                  <a:lnTo>
                    <a:pt x="203" y="24"/>
                  </a:lnTo>
                  <a:lnTo>
                    <a:pt x="233" y="36"/>
                  </a:lnTo>
                  <a:close/>
                </a:path>
              </a:pathLst>
            </a:cu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VN"/>
            </a:p>
          </p:txBody>
        </p:sp>
      </p:grpSp>
      <p:sp>
        <p:nvSpPr>
          <p:cNvPr id="17430" name="Rectangle 22">
            <a:extLst>
              <a:ext uri="{FF2B5EF4-FFF2-40B4-BE49-F238E27FC236}">
                <a16:creationId xmlns:a16="http://schemas.microsoft.com/office/drawing/2014/main" id="{C0EE1224-6C9E-C24F-9075-98C165C5D7B2}"/>
              </a:ext>
            </a:extLst>
          </p:cNvPr>
          <p:cNvSpPr>
            <a:spLocks noGrp="1" noChangeArrowheads="1"/>
          </p:cNvSpPr>
          <p:nvPr>
            <p:ph type="title"/>
          </p:nvPr>
        </p:nvSpPr>
        <p:spPr bwMode="auto">
          <a:xfrm>
            <a:off x="609600" y="228600"/>
            <a:ext cx="109728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31" name="Rectangle 23">
            <a:extLst>
              <a:ext uri="{FF2B5EF4-FFF2-40B4-BE49-F238E27FC236}">
                <a16:creationId xmlns:a16="http://schemas.microsoft.com/office/drawing/2014/main" id="{31445CF7-97EE-0C40-B986-F097100B3DD7}"/>
              </a:ext>
            </a:extLst>
          </p:cNvPr>
          <p:cNvSpPr>
            <a:spLocks noGrp="1" noChangeArrowheads="1"/>
          </p:cNvSpPr>
          <p:nvPr>
            <p:ph type="body" idx="1"/>
          </p:nvPr>
        </p:nvSpPr>
        <p:spPr bwMode="auto">
          <a:xfrm>
            <a:off x="609600" y="1600200"/>
            <a:ext cx="1097280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7432" name="Rectangle 24">
            <a:extLst>
              <a:ext uri="{FF2B5EF4-FFF2-40B4-BE49-F238E27FC236}">
                <a16:creationId xmlns:a16="http://schemas.microsoft.com/office/drawing/2014/main" id="{EBEFB1C7-1692-714A-A6E3-CF3FF916E8CB}"/>
              </a:ext>
            </a:extLst>
          </p:cNvPr>
          <p:cNvSpPr>
            <a:spLocks noGrp="1" noChangeArrowheads="1"/>
          </p:cNvSpPr>
          <p:nvPr>
            <p:ph type="dt" sz="half" idx="2"/>
          </p:nvPr>
        </p:nvSpPr>
        <p:spPr bwMode="auto">
          <a:xfrm>
            <a:off x="609600" y="6248400"/>
            <a:ext cx="284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effectLst>
                  <a:outerShdw blurRad="38100" dist="38100" dir="2700000" algn="tl">
                    <a:srgbClr val="000000"/>
                  </a:outerShdw>
                </a:effectLst>
                <a:latin typeface="Arial" panose="020B0604020202020204" pitchFamily="34" charset="0"/>
                <a:cs typeface="+mn-cs"/>
              </a:defRPr>
            </a:lvl1pPr>
          </a:lstStyle>
          <a:p>
            <a:pPr>
              <a:defRPr/>
            </a:pPr>
            <a:endParaRPr lang="en-US" altLang="en-US"/>
          </a:p>
        </p:txBody>
      </p:sp>
      <p:sp>
        <p:nvSpPr>
          <p:cNvPr id="17433" name="Rectangle 25">
            <a:extLst>
              <a:ext uri="{FF2B5EF4-FFF2-40B4-BE49-F238E27FC236}">
                <a16:creationId xmlns:a16="http://schemas.microsoft.com/office/drawing/2014/main" id="{2D077AA3-7B66-F74E-A006-A225ECE55076}"/>
              </a:ext>
            </a:extLst>
          </p:cNvPr>
          <p:cNvSpPr>
            <a:spLocks noGrp="1" noChangeArrowheads="1"/>
          </p:cNvSpPr>
          <p:nvPr>
            <p:ph type="ftr" sz="quarter" idx="3"/>
          </p:nvPr>
        </p:nvSpPr>
        <p:spPr bwMode="auto">
          <a:xfrm>
            <a:off x="4165600" y="6248400"/>
            <a:ext cx="3860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defRPr sz="1200">
                <a:effectLst>
                  <a:outerShdw blurRad="38100" dist="38100" dir="2700000" algn="tl">
                    <a:srgbClr val="000000"/>
                  </a:outerShdw>
                </a:effectLst>
                <a:latin typeface="Arial" panose="020B0604020202020204" pitchFamily="34" charset="0"/>
                <a:cs typeface="+mn-cs"/>
              </a:defRPr>
            </a:lvl1pPr>
          </a:lstStyle>
          <a:p>
            <a:pPr>
              <a:defRPr/>
            </a:pPr>
            <a:endParaRPr lang="en-US" altLang="en-US"/>
          </a:p>
        </p:txBody>
      </p:sp>
      <p:sp>
        <p:nvSpPr>
          <p:cNvPr id="17434" name="Rectangle 26">
            <a:extLst>
              <a:ext uri="{FF2B5EF4-FFF2-40B4-BE49-F238E27FC236}">
                <a16:creationId xmlns:a16="http://schemas.microsoft.com/office/drawing/2014/main" id="{BA56653D-2504-FB46-8378-75E522F7F5EE}"/>
              </a:ext>
            </a:extLst>
          </p:cNvPr>
          <p:cNvSpPr>
            <a:spLocks noGrp="1" noChangeArrowheads="1"/>
          </p:cNvSpPr>
          <p:nvPr>
            <p:ph type="sldNum" sz="quarter" idx="4"/>
          </p:nvPr>
        </p:nvSpPr>
        <p:spPr bwMode="auto">
          <a:xfrm>
            <a:off x="8737600" y="6248400"/>
            <a:ext cx="2844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effectLst>
                  <a:outerShdw blurRad="38100" dist="38100" dir="2700000" algn="tl">
                    <a:srgbClr val="000000"/>
                  </a:outerShdw>
                </a:effectLst>
              </a:defRPr>
            </a:lvl1pPr>
          </a:lstStyle>
          <a:p>
            <a:fld id="{18DA9387-0C6F-E34A-95CB-344455146859}" type="slidenum">
              <a:rPr lang="en-US" altLang="en-US"/>
              <a:pPr/>
              <a:t>‹#›</a:t>
            </a:fld>
            <a:endParaRPr lang="en-US" altLang="en-US"/>
          </a:p>
        </p:txBody>
      </p:sp>
    </p:spTree>
    <p:extLst>
      <p:ext uri="{BB962C8B-B14F-4D97-AF65-F5344CB8AC3E}">
        <p14:creationId xmlns:p14="http://schemas.microsoft.com/office/powerpoint/2010/main" val="1646294922"/>
      </p:ext>
    </p:extLst>
  </p:cSld>
  <p:clrMap bg1="dk2" tx1="lt1" bg2="dk1" tx2="lt2" accent1="accent1" accent2="accent2" accent3="accent3" accent4="accent4" accent5="accent5" accent6="accent6" hlink="hlink" folHlink="folHlink"/>
  <p:sldLayoutIdLst>
    <p:sldLayoutId id="2147484001" r:id="rId1"/>
    <p:sldLayoutId id="2147484002" r:id="rId2"/>
    <p:sldLayoutId id="2147484003" r:id="rId3"/>
    <p:sldLayoutId id="2147484004" r:id="rId4"/>
    <p:sldLayoutId id="2147484005" r:id="rId5"/>
    <p:sldLayoutId id="2147484006" r:id="rId6"/>
    <p:sldLayoutId id="2147484007" r:id="rId7"/>
    <p:sldLayoutId id="2147484008" r:id="rId8"/>
    <p:sldLayoutId id="2147484009" r:id="rId9"/>
    <p:sldLayoutId id="2147484010" r:id="rId10"/>
    <p:sldLayoutId id="2147484011" r:id="rId11"/>
    <p:sldLayoutId id="2147484012" r:id="rId12"/>
  </p:sldLayoutIdLst>
  <p:txStyles>
    <p:titleStyle>
      <a:lvl1pPr algn="ctr" rtl="0" eaLnBrk="0" fontAlgn="base" hangingPunct="0">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panose="020B0604020202020204" pitchFamily="34" charset="0"/>
        </a:defRPr>
      </a:lvl9pPr>
    </p:titleStyle>
    <p:bodyStyle>
      <a:lvl1pPr marL="342900" indent="-342900" algn="l" rtl="0" eaLnBrk="0" fontAlgn="base" hangingPunct="0">
        <a:spcBef>
          <a:spcPct val="20000"/>
        </a:spcBef>
        <a:spcAft>
          <a:spcPct val="0"/>
        </a:spcAft>
        <a:buClr>
          <a:schemeClr val="tx2"/>
        </a:buClr>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tx2"/>
        </a:buClr>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tx2"/>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57.xml"/></Relationships>
</file>

<file path=ppt/slides/_rels/slide1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9.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9.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9.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5.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gif"/><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gif"/><Relationship Id="rId1" Type="http://schemas.openxmlformats.org/officeDocument/2006/relationships/slideLayout" Target="../slideLayouts/slideLayout111.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60.xml"/><Relationship Id="rId5" Type="http://schemas.openxmlformats.org/officeDocument/2006/relationships/image" Target="../media/image30.png"/><Relationship Id="rId4" Type="http://schemas.openxmlformats.org/officeDocument/2006/relationships/audio" Target="../media/audio2.wav"/></Relationships>
</file>

<file path=ppt/slides/_rels/slide22.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4.xml"/><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33.xml"/><Relationship Id="rId4" Type="http://schemas.openxmlformats.org/officeDocument/2006/relationships/image" Target="../media/image13.gi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00.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31.png"/></Relationships>
</file>

<file path=ppt/slides/_rels/slide2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100.xml"/></Relationships>
</file>

<file path=ppt/slides/_rels/slide2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42.xml"/></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33.xml"/><Relationship Id="rId4" Type="http://schemas.openxmlformats.org/officeDocument/2006/relationships/image" Target="../media/image13.gif"/></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40.xml"/><Relationship Id="rId5" Type="http://schemas.openxmlformats.org/officeDocument/2006/relationships/image" Target="../media/image10.jpeg"/><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9.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9.png"/></Relationships>
</file>

<file path=ppt/slides/_rels/slide34.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1.svg"/><Relationship Id="rId18" Type="http://schemas.openxmlformats.org/officeDocument/2006/relationships/image" Target="../media/image56.png"/><Relationship Id="rId26" Type="http://schemas.openxmlformats.org/officeDocument/2006/relationships/image" Target="../media/image64.jpeg"/><Relationship Id="rId3" Type="http://schemas.openxmlformats.org/officeDocument/2006/relationships/image" Target="../media/image41.svg"/><Relationship Id="rId21" Type="http://schemas.openxmlformats.org/officeDocument/2006/relationships/image" Target="../media/image59.svg"/><Relationship Id="rId7" Type="http://schemas.openxmlformats.org/officeDocument/2006/relationships/image" Target="../media/image45.svg"/><Relationship Id="rId12" Type="http://schemas.openxmlformats.org/officeDocument/2006/relationships/image" Target="../media/image50.png"/><Relationship Id="rId17" Type="http://schemas.openxmlformats.org/officeDocument/2006/relationships/image" Target="../media/image55.svg"/><Relationship Id="rId25" Type="http://schemas.openxmlformats.org/officeDocument/2006/relationships/image" Target="../media/image63.jpeg"/><Relationship Id="rId2" Type="http://schemas.openxmlformats.org/officeDocument/2006/relationships/image" Target="../media/image40.png"/><Relationship Id="rId16" Type="http://schemas.openxmlformats.org/officeDocument/2006/relationships/image" Target="../media/image54.png"/><Relationship Id="rId20" Type="http://schemas.openxmlformats.org/officeDocument/2006/relationships/image" Target="../media/image58.png"/><Relationship Id="rId29" Type="http://schemas.openxmlformats.org/officeDocument/2006/relationships/image" Target="../media/image67.jpeg"/><Relationship Id="rId1" Type="http://schemas.openxmlformats.org/officeDocument/2006/relationships/slideLayout" Target="../slideLayouts/slideLayout162.xml"/><Relationship Id="rId6" Type="http://schemas.openxmlformats.org/officeDocument/2006/relationships/image" Target="../media/image44.png"/><Relationship Id="rId11" Type="http://schemas.openxmlformats.org/officeDocument/2006/relationships/image" Target="../media/image49.svg"/><Relationship Id="rId24" Type="http://schemas.openxmlformats.org/officeDocument/2006/relationships/image" Target="../media/image62.jpeg"/><Relationship Id="rId5" Type="http://schemas.openxmlformats.org/officeDocument/2006/relationships/image" Target="../media/image43.svg"/><Relationship Id="rId15" Type="http://schemas.openxmlformats.org/officeDocument/2006/relationships/image" Target="../media/image53.svg"/><Relationship Id="rId23" Type="http://schemas.openxmlformats.org/officeDocument/2006/relationships/image" Target="../media/image61.jpeg"/><Relationship Id="rId28" Type="http://schemas.openxmlformats.org/officeDocument/2006/relationships/image" Target="../media/image66.jpeg"/><Relationship Id="rId10" Type="http://schemas.openxmlformats.org/officeDocument/2006/relationships/image" Target="../media/image48.png"/><Relationship Id="rId19" Type="http://schemas.openxmlformats.org/officeDocument/2006/relationships/image" Target="../media/image57.svg"/><Relationship Id="rId31" Type="http://schemas.openxmlformats.org/officeDocument/2006/relationships/image" Target="../media/image69.jpg"/><Relationship Id="rId4" Type="http://schemas.openxmlformats.org/officeDocument/2006/relationships/image" Target="../media/image42.png"/><Relationship Id="rId9" Type="http://schemas.openxmlformats.org/officeDocument/2006/relationships/image" Target="../media/image47.svg"/><Relationship Id="rId14" Type="http://schemas.openxmlformats.org/officeDocument/2006/relationships/image" Target="../media/image52.png"/><Relationship Id="rId22" Type="http://schemas.openxmlformats.org/officeDocument/2006/relationships/image" Target="../media/image60.jpeg"/><Relationship Id="rId27" Type="http://schemas.openxmlformats.org/officeDocument/2006/relationships/image" Target="../media/image65.jpeg"/><Relationship Id="rId30" Type="http://schemas.openxmlformats.org/officeDocument/2006/relationships/image" Target="../media/image68.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47.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70.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4.xml"/></Relationships>
</file>

<file path=ppt/slides/_rels/slide38.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11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4.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83.xml"/></Relationships>
</file>

<file path=ppt/slides/_rels/slide40.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image" Target="../media/image80.gif"/><Relationship Id="rId18" Type="http://schemas.openxmlformats.org/officeDocument/2006/relationships/image" Target="../media/image85.png"/><Relationship Id="rId26" Type="http://schemas.openxmlformats.org/officeDocument/2006/relationships/slide" Target="slide44.xml"/><Relationship Id="rId3" Type="http://schemas.openxmlformats.org/officeDocument/2006/relationships/slideLayout" Target="../slideLayouts/slideLayout126.xml"/><Relationship Id="rId21" Type="http://schemas.openxmlformats.org/officeDocument/2006/relationships/image" Target="../media/image87.png"/><Relationship Id="rId7" Type="http://schemas.openxmlformats.org/officeDocument/2006/relationships/image" Target="../media/image74.png"/><Relationship Id="rId12" Type="http://schemas.openxmlformats.org/officeDocument/2006/relationships/image" Target="../media/image79.png"/><Relationship Id="rId17" Type="http://schemas.openxmlformats.org/officeDocument/2006/relationships/image" Target="../media/image84.gif"/><Relationship Id="rId25" Type="http://schemas.openxmlformats.org/officeDocument/2006/relationships/image" Target="../media/image89.png"/><Relationship Id="rId2" Type="http://schemas.openxmlformats.org/officeDocument/2006/relationships/audio" Target="../media/media4.wma"/><Relationship Id="rId16" Type="http://schemas.openxmlformats.org/officeDocument/2006/relationships/image" Target="../media/image83.png"/><Relationship Id="rId20" Type="http://schemas.openxmlformats.org/officeDocument/2006/relationships/slide" Target="slide41.xml"/><Relationship Id="rId29" Type="http://schemas.openxmlformats.org/officeDocument/2006/relationships/image" Target="../media/image91.png"/><Relationship Id="rId1" Type="http://schemas.microsoft.com/office/2007/relationships/media" Target="../media/media4.wma"/><Relationship Id="rId6" Type="http://schemas.openxmlformats.org/officeDocument/2006/relationships/image" Target="../media/image73.png"/><Relationship Id="rId11" Type="http://schemas.openxmlformats.org/officeDocument/2006/relationships/image" Target="../media/image78.png"/><Relationship Id="rId24" Type="http://schemas.openxmlformats.org/officeDocument/2006/relationships/slide" Target="slide43.xml"/><Relationship Id="rId5" Type="http://schemas.openxmlformats.org/officeDocument/2006/relationships/image" Target="../media/image72.jpeg"/><Relationship Id="rId15" Type="http://schemas.openxmlformats.org/officeDocument/2006/relationships/image" Target="../media/image82.gif"/><Relationship Id="rId23" Type="http://schemas.openxmlformats.org/officeDocument/2006/relationships/image" Target="../media/image88.png"/><Relationship Id="rId28" Type="http://schemas.openxmlformats.org/officeDocument/2006/relationships/slide" Target="slide45.xml"/><Relationship Id="rId10" Type="http://schemas.openxmlformats.org/officeDocument/2006/relationships/image" Target="../media/image77.png"/><Relationship Id="rId19" Type="http://schemas.openxmlformats.org/officeDocument/2006/relationships/image" Target="../media/image86.png"/><Relationship Id="rId31" Type="http://schemas.openxmlformats.org/officeDocument/2006/relationships/image" Target="../media/image92.png"/><Relationship Id="rId4" Type="http://schemas.openxmlformats.org/officeDocument/2006/relationships/audio" Target="../media/audio3.wav"/><Relationship Id="rId9" Type="http://schemas.openxmlformats.org/officeDocument/2006/relationships/image" Target="../media/image76.png"/><Relationship Id="rId14" Type="http://schemas.openxmlformats.org/officeDocument/2006/relationships/image" Target="../media/image81.gif"/><Relationship Id="rId22" Type="http://schemas.openxmlformats.org/officeDocument/2006/relationships/slide" Target="slide42.xml"/><Relationship Id="rId27" Type="http://schemas.openxmlformats.org/officeDocument/2006/relationships/image" Target="../media/image90.png"/><Relationship Id="rId30" Type="http://schemas.openxmlformats.org/officeDocument/2006/relationships/slide" Target="slide46.xml"/></Relationships>
</file>

<file path=ppt/slides/_rels/slide41.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audio" Target="../media/audio1.wav"/><Relationship Id="rId1" Type="http://schemas.openxmlformats.org/officeDocument/2006/relationships/slideLayout" Target="../slideLayouts/slideLayout126.xml"/><Relationship Id="rId5" Type="http://schemas.openxmlformats.org/officeDocument/2006/relationships/image" Target="../media/image94.png"/><Relationship Id="rId4" Type="http://schemas.openxmlformats.org/officeDocument/2006/relationships/slide" Target="slide40.xml"/></Relationships>
</file>

<file path=ppt/slides/_rels/slide42.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audio" Target="../media/audio1.wav"/><Relationship Id="rId1" Type="http://schemas.openxmlformats.org/officeDocument/2006/relationships/slideLayout" Target="../slideLayouts/slideLayout126.xml"/><Relationship Id="rId5" Type="http://schemas.openxmlformats.org/officeDocument/2006/relationships/image" Target="../media/image94.png"/><Relationship Id="rId4" Type="http://schemas.openxmlformats.org/officeDocument/2006/relationships/slide" Target="slide40.xml"/></Relationships>
</file>

<file path=ppt/slides/_rels/slide4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audio" Target="../media/audio1.wav"/><Relationship Id="rId1" Type="http://schemas.openxmlformats.org/officeDocument/2006/relationships/slideLayout" Target="../slideLayouts/slideLayout126.xml"/><Relationship Id="rId5" Type="http://schemas.openxmlformats.org/officeDocument/2006/relationships/image" Target="../media/image94.png"/><Relationship Id="rId4" Type="http://schemas.openxmlformats.org/officeDocument/2006/relationships/slide" Target="slide40.xml"/></Relationships>
</file>

<file path=ppt/slides/_rels/slide44.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audio" Target="../media/audio1.wav"/><Relationship Id="rId1" Type="http://schemas.openxmlformats.org/officeDocument/2006/relationships/slideLayout" Target="../slideLayouts/slideLayout126.xml"/><Relationship Id="rId5" Type="http://schemas.openxmlformats.org/officeDocument/2006/relationships/image" Target="../media/image94.png"/><Relationship Id="rId4" Type="http://schemas.openxmlformats.org/officeDocument/2006/relationships/slide" Target="slide40.xml"/></Relationships>
</file>

<file path=ppt/slides/_rels/slide45.xml.rels><?xml version="1.0" encoding="UTF-8" standalone="yes"?>
<Relationships xmlns="http://schemas.openxmlformats.org/package/2006/relationships"><Relationship Id="rId3" Type="http://schemas.openxmlformats.org/officeDocument/2006/relationships/slide" Target="slide40.xml"/><Relationship Id="rId2" Type="http://schemas.openxmlformats.org/officeDocument/2006/relationships/audio" Target="../media/audio1.wav"/><Relationship Id="rId1" Type="http://schemas.openxmlformats.org/officeDocument/2006/relationships/slideLayout" Target="../slideLayouts/slideLayout126.xml"/><Relationship Id="rId4" Type="http://schemas.openxmlformats.org/officeDocument/2006/relationships/image" Target="../media/image94.png"/></Relationships>
</file>

<file path=ppt/slides/_rels/slide46.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audio" Target="../media/audio1.wav"/><Relationship Id="rId1" Type="http://schemas.openxmlformats.org/officeDocument/2006/relationships/slideLayout" Target="../slideLayouts/slideLayout126.xml"/><Relationship Id="rId5" Type="http://schemas.openxmlformats.org/officeDocument/2006/relationships/image" Target="../media/image94.png"/><Relationship Id="rId4" Type="http://schemas.openxmlformats.org/officeDocument/2006/relationships/slide" Target="slide4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4.xml"/></Relationships>
</file>

<file path=ppt/slides/_rels/slide5.xml.rels><?xml version="1.0" encoding="UTF-8" standalone="yes"?>
<Relationships xmlns="http://schemas.openxmlformats.org/package/2006/relationships"><Relationship Id="rId3" Type="http://schemas.openxmlformats.org/officeDocument/2006/relationships/image" Target="../media/image13.gif"/><Relationship Id="rId2" Type="http://schemas.openxmlformats.org/officeDocument/2006/relationships/notesSlide" Target="../notesSlides/notesSlide2.xml"/><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slide" Target="slide29.xml"/><Relationship Id="rId1" Type="http://schemas.openxmlformats.org/officeDocument/2006/relationships/slideLayout" Target="../slideLayouts/slideLayout9.xml"/><Relationship Id="rId4" Type="http://schemas.openxmlformats.org/officeDocument/2006/relationships/slide" Target="slide12.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BD42D5F-8740-A2EA-F1B0-31C44CE3B9C3}"/>
              </a:ext>
            </a:extLst>
          </p:cNvPr>
          <p:cNvPicPr>
            <a:picLocks noChangeAspect="1"/>
          </p:cNvPicPr>
          <p:nvPr/>
        </p:nvPicPr>
        <p:blipFill>
          <a:blip r:embed="rId2"/>
          <a:stretch>
            <a:fillRect/>
          </a:stretch>
        </p:blipFill>
        <p:spPr>
          <a:xfrm>
            <a:off x="0" y="0"/>
            <a:ext cx="12115799" cy="6858000"/>
          </a:xfrm>
          <a:prstGeom prst="rect">
            <a:avLst/>
          </a:prstGeom>
        </p:spPr>
      </p:pic>
    </p:spTree>
    <p:extLst>
      <p:ext uri="{BB962C8B-B14F-4D97-AF65-F5344CB8AC3E}">
        <p14:creationId xmlns:p14="http://schemas.microsoft.com/office/powerpoint/2010/main" val="1847479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able 15">
            <a:extLst>
              <a:ext uri="{FF2B5EF4-FFF2-40B4-BE49-F238E27FC236}">
                <a16:creationId xmlns:a16="http://schemas.microsoft.com/office/drawing/2014/main" id="{62E8BFD1-8D03-F64E-A51E-AEF3EE2FB233}"/>
              </a:ext>
            </a:extLst>
          </p:cNvPr>
          <p:cNvGraphicFramePr>
            <a:graphicFrameLocks noGrp="1"/>
          </p:cNvGraphicFramePr>
          <p:nvPr>
            <p:extLst>
              <p:ext uri="{D42A27DB-BD31-4B8C-83A1-F6EECF244321}">
                <p14:modId xmlns:p14="http://schemas.microsoft.com/office/powerpoint/2010/main" val="2701194515"/>
              </p:ext>
            </p:extLst>
          </p:nvPr>
        </p:nvGraphicFramePr>
        <p:xfrm>
          <a:off x="5693" y="9325"/>
          <a:ext cx="12143900" cy="6841959"/>
        </p:xfrm>
        <a:graphic>
          <a:graphicData uri="http://schemas.openxmlformats.org/drawingml/2006/table">
            <a:tbl>
              <a:tblPr firstRow="1" bandRow="1">
                <a:tableStyleId>{B301B821-A1FF-4177-AEE7-76D212191A09}</a:tableStyleId>
              </a:tblPr>
              <a:tblGrid>
                <a:gridCol w="2879861">
                  <a:extLst>
                    <a:ext uri="{9D8B030D-6E8A-4147-A177-3AD203B41FA5}">
                      <a16:colId xmlns:a16="http://schemas.microsoft.com/office/drawing/2014/main" val="20000"/>
                    </a:ext>
                  </a:extLst>
                </a:gridCol>
                <a:gridCol w="9264039">
                  <a:extLst>
                    <a:ext uri="{9D8B030D-6E8A-4147-A177-3AD203B41FA5}">
                      <a16:colId xmlns:a16="http://schemas.microsoft.com/office/drawing/2014/main" val="20001"/>
                    </a:ext>
                  </a:extLst>
                </a:gridCol>
              </a:tblGrid>
              <a:tr h="624761">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r>
                        <a:rPr lang="en-US" sz="2800" b="1" dirty="0">
                          <a:solidFill>
                            <a:schemeClr val="tx1"/>
                          </a:solidFill>
                          <a:latin typeface="Times New Roman" panose="02020603050405020304" pitchFamily="18" charset="0"/>
                          <a:cs typeface="Times New Roman" panose="02020603050405020304" pitchFamily="18" charset="0"/>
                        </a:rPr>
                        <a:t>THỜI</a:t>
                      </a:r>
                      <a:r>
                        <a:rPr lang="en-US" sz="2800" b="1" baseline="0" dirty="0">
                          <a:solidFill>
                            <a:schemeClr val="tx1"/>
                          </a:solidFill>
                          <a:latin typeface="Times New Roman" panose="02020603050405020304" pitchFamily="18" charset="0"/>
                          <a:cs typeface="Times New Roman" panose="02020603050405020304" pitchFamily="18" charset="0"/>
                        </a:rPr>
                        <a:t> GIAN</a:t>
                      </a:r>
                      <a:endParaRPr lang="en-US" sz="2800" b="1" dirty="0">
                        <a:solidFill>
                          <a:schemeClr val="tx1"/>
                        </a:solidFill>
                        <a:latin typeface="Times New Roman" pitchFamily="18" charset="0"/>
                        <a:cs typeface="Times New Roman" pitchFamily="18" charset="0"/>
                      </a:endParaRPr>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2"/>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r>
                        <a:rPr lang="en-US" sz="2800" b="1" dirty="0">
                          <a:solidFill>
                            <a:schemeClr val="tx1"/>
                          </a:solidFill>
                          <a:latin typeface="Times New Roman" panose="02020603050405020304" pitchFamily="18" charset="0"/>
                          <a:cs typeface="Times New Roman" panose="02020603050405020304" pitchFamily="18" charset="0"/>
                        </a:rPr>
                        <a:t>SỰ</a:t>
                      </a:r>
                      <a:r>
                        <a:rPr lang="en-US" sz="2800" b="1" baseline="0" dirty="0">
                          <a:solidFill>
                            <a:schemeClr val="tx1"/>
                          </a:solidFill>
                          <a:latin typeface="Times New Roman" panose="02020603050405020304" pitchFamily="18" charset="0"/>
                          <a:cs typeface="Times New Roman" panose="02020603050405020304" pitchFamily="18" charset="0"/>
                        </a:rPr>
                        <a:t> KIỆN</a:t>
                      </a:r>
                      <a:endParaRPr lang="en-US" sz="2800" b="1" dirty="0">
                        <a:solidFill>
                          <a:schemeClr val="tx1"/>
                        </a:solidFill>
                        <a:latin typeface="Times New Roman" pitchFamily="18" charset="0"/>
                        <a:cs typeface="Times New Roman" pitchFamily="18" charset="0"/>
                      </a:endParaRPr>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1094901">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2385813">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endParaRPr lang="en-US" sz="1800" i="1"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21920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1517284">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7" name="Rectangle 3">
            <a:hlinkClick r:id="rId2" action="ppaction://hlinksldjump"/>
            <a:extLst>
              <a:ext uri="{FF2B5EF4-FFF2-40B4-BE49-F238E27FC236}">
                <a16:creationId xmlns:a16="http://schemas.microsoft.com/office/drawing/2014/main" id="{4EA1B167-6CDD-C943-9848-DC75DA6FC5DA}"/>
              </a:ext>
            </a:extLst>
          </p:cNvPr>
          <p:cNvSpPr>
            <a:spLocks noChangeArrowheads="1"/>
          </p:cNvSpPr>
          <p:nvPr/>
        </p:nvSpPr>
        <p:spPr bwMode="auto">
          <a:xfrm>
            <a:off x="461353" y="938720"/>
            <a:ext cx="16303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6/1919</a:t>
            </a:r>
          </a:p>
        </p:txBody>
      </p:sp>
      <p:sp>
        <p:nvSpPr>
          <p:cNvPr id="18" name="Text Box 28">
            <a:hlinkClick r:id="rId2" action="ppaction://hlinksldjump"/>
            <a:extLst>
              <a:ext uri="{FF2B5EF4-FFF2-40B4-BE49-F238E27FC236}">
                <a16:creationId xmlns:a16="http://schemas.microsoft.com/office/drawing/2014/main" id="{09D666D6-A260-5240-826B-45E44C1168E6}"/>
              </a:ext>
            </a:extLst>
          </p:cNvPr>
          <p:cNvSpPr txBox="1">
            <a:spLocks noChangeArrowheads="1"/>
          </p:cNvSpPr>
          <p:nvPr/>
        </p:nvSpPr>
        <p:spPr bwMode="auto">
          <a:xfrm>
            <a:off x="2838615" y="708705"/>
            <a:ext cx="88920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Gửi</a:t>
            </a:r>
            <a:r>
              <a:rPr kumimoji="0" lang="en-US"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đến</a:t>
            </a:r>
            <a:r>
              <a:rPr kumimoji="0" lang="en-US"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Hội</a:t>
            </a:r>
            <a:r>
              <a:rPr kumimoji="0" lang="en-US"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nghị</a:t>
            </a:r>
            <a:r>
              <a:rPr kumimoji="0" lang="en-US"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Véc</a:t>
            </a:r>
            <a:r>
              <a:rPr kumimoji="0" lang="en-US"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xai</a:t>
            </a:r>
            <a:r>
              <a:rPr kumimoji="0" lang="en-US"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1"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Bản</a:t>
            </a:r>
            <a:r>
              <a:rPr kumimoji="0" lang="en-US" altLang="en-US" sz="24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1"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yêu</a:t>
            </a:r>
            <a:r>
              <a:rPr kumimoji="0" lang="en-US" altLang="en-US" sz="24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1"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sách</a:t>
            </a:r>
            <a:r>
              <a:rPr kumimoji="0" lang="en-US" altLang="en-US" sz="24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1"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của</a:t>
            </a:r>
            <a:r>
              <a:rPr kumimoji="0" lang="en-US" altLang="en-US" sz="24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1"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nhân</a:t>
            </a:r>
            <a:r>
              <a:rPr kumimoji="0" lang="en-US" altLang="en-US" sz="24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1"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dân</a:t>
            </a:r>
            <a:r>
              <a:rPr kumimoji="0" lang="en-US" altLang="en-US" sz="24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An Nam </a:t>
            </a:r>
            <a:r>
              <a:rPr kumimoji="0" lang="en-US"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p>
        </p:txBody>
      </p:sp>
      <p:sp>
        <p:nvSpPr>
          <p:cNvPr id="19" name="Rectangle 6">
            <a:hlinkClick r:id="rId3" action="ppaction://hlinksldjump"/>
            <a:extLst>
              <a:ext uri="{FF2B5EF4-FFF2-40B4-BE49-F238E27FC236}">
                <a16:creationId xmlns:a16="http://schemas.microsoft.com/office/drawing/2014/main" id="{84ABAE03-DE1F-AA4E-98DE-9A4B1D7AED15}"/>
              </a:ext>
            </a:extLst>
          </p:cNvPr>
          <p:cNvSpPr>
            <a:spLocks noChangeArrowheads="1"/>
          </p:cNvSpPr>
          <p:nvPr/>
        </p:nvSpPr>
        <p:spPr bwMode="auto">
          <a:xfrm>
            <a:off x="414918" y="2257398"/>
            <a:ext cx="17232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7/1920</a:t>
            </a:r>
          </a:p>
        </p:txBody>
      </p:sp>
      <p:sp>
        <p:nvSpPr>
          <p:cNvPr id="20" name="Rectangle 30">
            <a:extLst>
              <a:ext uri="{FF2B5EF4-FFF2-40B4-BE49-F238E27FC236}">
                <a16:creationId xmlns:a16="http://schemas.microsoft.com/office/drawing/2014/main" id="{729917A8-FA42-504E-AFF3-FB8F9CADEC51}"/>
              </a:ext>
            </a:extLst>
          </p:cNvPr>
          <p:cNvSpPr>
            <a:spLocks noChangeArrowheads="1"/>
          </p:cNvSpPr>
          <p:nvPr/>
        </p:nvSpPr>
        <p:spPr bwMode="auto">
          <a:xfrm>
            <a:off x="2838615" y="1864893"/>
            <a:ext cx="9264937" cy="1246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Đọc</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Sơ</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thảo</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luận</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cương</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về</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vấn</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đề</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dân</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tộc</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và</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vấn</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đề</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thuộc</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địa</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của</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Lê – Nin -&gt;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quyết</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định</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đi</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theo</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con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đường</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CM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tháng</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Mười</a:t>
            </a:r>
            <a:endPar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
        <p:nvSpPr>
          <p:cNvPr id="25" name="Rectangle 16">
            <a:hlinkClick r:id="rId4" action="ppaction://hlinksldjump"/>
            <a:extLst>
              <a:ext uri="{FF2B5EF4-FFF2-40B4-BE49-F238E27FC236}">
                <a16:creationId xmlns:a16="http://schemas.microsoft.com/office/drawing/2014/main" id="{25F56F91-773D-7941-8A5B-54B175C75B4D}"/>
              </a:ext>
            </a:extLst>
          </p:cNvPr>
          <p:cNvSpPr>
            <a:spLocks noChangeArrowheads="1"/>
          </p:cNvSpPr>
          <p:nvPr/>
        </p:nvSpPr>
        <p:spPr bwMode="auto">
          <a:xfrm>
            <a:off x="390870" y="4110282"/>
            <a:ext cx="1819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12/1920</a:t>
            </a:r>
          </a:p>
        </p:txBody>
      </p:sp>
      <p:sp>
        <p:nvSpPr>
          <p:cNvPr id="26" name="Rectangle 17">
            <a:hlinkClick r:id="" action="ppaction://noaction"/>
            <a:extLst>
              <a:ext uri="{FF2B5EF4-FFF2-40B4-BE49-F238E27FC236}">
                <a16:creationId xmlns:a16="http://schemas.microsoft.com/office/drawing/2014/main" id="{02D51156-31D6-734B-AD14-41E5414B8C55}"/>
              </a:ext>
            </a:extLst>
          </p:cNvPr>
          <p:cNvSpPr>
            <a:spLocks noChangeArrowheads="1"/>
          </p:cNvSpPr>
          <p:nvPr/>
        </p:nvSpPr>
        <p:spPr bwMode="auto">
          <a:xfrm>
            <a:off x="702097" y="6077420"/>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1921</a:t>
            </a:r>
          </a:p>
        </p:txBody>
      </p:sp>
      <p:sp>
        <p:nvSpPr>
          <p:cNvPr id="27" name="Rectangle 17">
            <a:extLst>
              <a:ext uri="{FF2B5EF4-FFF2-40B4-BE49-F238E27FC236}">
                <a16:creationId xmlns:a16="http://schemas.microsoft.com/office/drawing/2014/main" id="{60B05A15-1B6F-644A-8362-6A82308DD005}"/>
              </a:ext>
            </a:extLst>
          </p:cNvPr>
          <p:cNvSpPr>
            <a:spLocks noChangeArrowheads="1"/>
          </p:cNvSpPr>
          <p:nvPr/>
        </p:nvSpPr>
        <p:spPr bwMode="auto">
          <a:xfrm>
            <a:off x="3944984" y="1326573"/>
            <a:ext cx="39602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Wingdings" pitchFamily="2" charset="2"/>
              </a:rPr>
              <a:t> </a:t>
            </a:r>
            <a:r>
              <a:rPr kumimoji="0" lang="en-US" altLang="en-US" sz="24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Gây</a:t>
            </a:r>
            <a:r>
              <a:rPr kumimoji="0" lang="en-US" altLang="en-US" sz="24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tiếng</a:t>
            </a:r>
            <a:r>
              <a:rPr kumimoji="0" lang="en-US" altLang="en-US" sz="24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vang </a:t>
            </a:r>
            <a:r>
              <a:rPr kumimoji="0" lang="en-US" altLang="en-US" sz="24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lớn</a:t>
            </a:r>
            <a:r>
              <a:rPr kumimoji="0" lang="en-US" altLang="en-US" sz="24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p>
        </p:txBody>
      </p:sp>
      <p:sp>
        <p:nvSpPr>
          <p:cNvPr id="28" name="Rectangle 19">
            <a:extLst>
              <a:ext uri="{FF2B5EF4-FFF2-40B4-BE49-F238E27FC236}">
                <a16:creationId xmlns:a16="http://schemas.microsoft.com/office/drawing/2014/main" id="{1C6CDFB5-53F9-B042-B00A-5B5491736078}"/>
              </a:ext>
            </a:extLst>
          </p:cNvPr>
          <p:cNvSpPr>
            <a:spLocks noChangeArrowheads="1"/>
          </p:cNvSpPr>
          <p:nvPr/>
        </p:nvSpPr>
        <p:spPr bwMode="auto">
          <a:xfrm>
            <a:off x="2838614" y="3111566"/>
            <a:ext cx="935338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28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Wingdings" pitchFamily="2" charset="2"/>
              </a:rPr>
              <a:t></a:t>
            </a:r>
            <a:r>
              <a:rPr kumimoji="0" lang="en-US" altLang="en-US" sz="28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Tìm</a:t>
            </a:r>
            <a:r>
              <a:rPr kumimoji="0" lang="en-US" altLang="en-US" sz="28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ra con </a:t>
            </a:r>
            <a:r>
              <a:rPr kumimoji="0" lang="en-US" altLang="en-US" sz="28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đường</a:t>
            </a:r>
            <a:r>
              <a:rPr kumimoji="0" lang="en-US" altLang="en-US" sz="28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giải</a:t>
            </a:r>
            <a:r>
              <a:rPr kumimoji="0" lang="en-US" altLang="en-US" sz="28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phóng</a:t>
            </a:r>
            <a:r>
              <a:rPr kumimoji="0" lang="en-US" altLang="en-US" sz="28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dân</a:t>
            </a:r>
            <a:r>
              <a:rPr kumimoji="0" lang="en-US" altLang="en-US" sz="28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tộc</a:t>
            </a:r>
            <a:r>
              <a:rPr kumimoji="0" lang="en-US" altLang="en-US" sz="28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 con </a:t>
            </a:r>
            <a:r>
              <a:rPr kumimoji="0" lang="en-US" altLang="en-US" sz="28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đường</a:t>
            </a:r>
            <a:r>
              <a:rPr kumimoji="0" lang="en-US" altLang="en-US" sz="28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cách</a:t>
            </a:r>
            <a:r>
              <a:rPr kumimoji="0" lang="en-US" altLang="en-US" sz="28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mạng</a:t>
            </a:r>
            <a:r>
              <a:rPr kumimoji="0" lang="en-US" altLang="en-US" sz="28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vô</a:t>
            </a:r>
            <a:r>
              <a:rPr kumimoji="0" lang="en-US" altLang="en-US" sz="28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sản</a:t>
            </a:r>
            <a:r>
              <a:rPr kumimoji="0" lang="en-US" altLang="en-US" sz="28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endParaRPr kumimoji="0" lang="en-US" altLang="en-US" sz="28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387752306"/>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left)">
                                      <p:cBhvr>
                                        <p:cTn id="1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Picture 2" descr="Tròn 100 năm Bác Hồ tiếp cận luận cương của Lenin: Đường đi cho dân tộc |  Tin tức mới nhất 24h - Đọc Báo Lao Động online - Laodong.vn">
            <a:extLst>
              <a:ext uri="{FF2B5EF4-FFF2-40B4-BE49-F238E27FC236}">
                <a16:creationId xmlns:a16="http://schemas.microsoft.com/office/drawing/2014/main" id="{880695BC-850B-414D-AEA3-E2EE8D19A6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875"/>
            <a:ext cx="6248400" cy="595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4" name="Rectangle 1">
            <a:extLst>
              <a:ext uri="{FF2B5EF4-FFF2-40B4-BE49-F238E27FC236}">
                <a16:creationId xmlns:a16="http://schemas.microsoft.com/office/drawing/2014/main" id="{119B4FAB-C49E-2542-8524-A81BF6E9521A}"/>
              </a:ext>
            </a:extLst>
          </p:cNvPr>
          <p:cNvSpPr>
            <a:spLocks noChangeArrowheads="1"/>
          </p:cNvSpPr>
          <p:nvPr/>
        </p:nvSpPr>
        <p:spPr bwMode="auto">
          <a:xfrm>
            <a:off x="89" y="5943600"/>
            <a:ext cx="592922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en-US" altLang="en-VN" sz="2800" dirty="0" err="1">
                <a:latin typeface="Times New Roman" panose="02020603050405020304" pitchFamily="18" charset="0"/>
                <a:cs typeface="Times New Roman" panose="02020603050405020304" pitchFamily="18" charset="0"/>
              </a:rPr>
              <a:t>Một</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số</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báo</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L’Humanité</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xuất</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bản</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cách</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đây</a:t>
            </a:r>
            <a:r>
              <a:rPr lang="en-US" altLang="en-VN" sz="2800" dirty="0">
                <a:latin typeface="Times New Roman" panose="02020603050405020304" pitchFamily="18" charset="0"/>
                <a:cs typeface="Times New Roman" panose="02020603050405020304" pitchFamily="18" charset="0"/>
              </a:rPr>
              <a:t> 100 </a:t>
            </a:r>
            <a:r>
              <a:rPr lang="en-US" altLang="en-VN" sz="2800" dirty="0" err="1">
                <a:latin typeface="Times New Roman" panose="02020603050405020304" pitchFamily="18" charset="0"/>
                <a:cs typeface="Times New Roman" panose="02020603050405020304" pitchFamily="18" charset="0"/>
              </a:rPr>
              <a:t>năm</a:t>
            </a:r>
            <a:r>
              <a:rPr lang="en-US" altLang="en-VN" sz="2800" dirty="0">
                <a:latin typeface="Times New Roman" panose="02020603050405020304" pitchFamily="18" charset="0"/>
                <a:cs typeface="Times New Roman" panose="02020603050405020304" pitchFamily="18" charset="0"/>
              </a:rPr>
              <a:t>.</a:t>
            </a:r>
            <a:endParaRPr lang="en-VN" altLang="en-VN" sz="2800" dirty="0">
              <a:latin typeface="Times New Roman" panose="02020603050405020304" pitchFamily="18" charset="0"/>
              <a:cs typeface="Times New Roman" panose="02020603050405020304" pitchFamily="18" charset="0"/>
            </a:endParaRPr>
          </a:p>
        </p:txBody>
      </p:sp>
      <p:pic>
        <p:nvPicPr>
          <p:cNvPr id="25602" name="Picture 2">
            <a:extLst>
              <a:ext uri="{FF2B5EF4-FFF2-40B4-BE49-F238E27FC236}">
                <a16:creationId xmlns:a16="http://schemas.microsoft.com/office/drawing/2014/main" id="{692C4B72-613B-414C-AD9C-BE04E7DF44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4762"/>
            <a:ext cx="5943600" cy="5461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714FAD41-526A-C24B-AD25-F54339B193E2}"/>
              </a:ext>
            </a:extLst>
          </p:cNvPr>
          <p:cNvSpPr/>
          <p:nvPr/>
        </p:nvSpPr>
        <p:spPr>
          <a:xfrm>
            <a:off x="6429375" y="5486399"/>
            <a:ext cx="5762536" cy="1200329"/>
          </a:xfrm>
          <a:prstGeom prst="rect">
            <a:avLst/>
          </a:prstGeom>
        </p:spPr>
        <p:txBody>
          <a:bodyPr wrap="square">
            <a:spAutoFit/>
          </a:bodyPr>
          <a:lstStyle/>
          <a:p>
            <a:pPr algn="ctr"/>
            <a:r>
              <a:rPr lang="vi-VN" sz="2400" dirty="0">
                <a:latin typeface="Times New Roman" panose="02020603050405020304" pitchFamily="18" charset="0"/>
                <a:cs typeface="Times New Roman" panose="02020603050405020304" pitchFamily="18" charset="0"/>
              </a:rPr>
              <a:t>Báo Nhân đạo đã đăng toàn văn Sơ thảo lần thứ nhất những Luận cương về vấn đề dân tộc và vấn đề thuộc địa của Lênin.</a:t>
            </a:r>
            <a:endParaRPr lang="en-VN" sz="2400" dirty="0">
              <a:latin typeface="Times New Roman" panose="02020603050405020304" pitchFamily="18" charset="0"/>
              <a:cs typeface="Times New Roman" panose="02020603050405020304" pitchFamily="18" charset="0"/>
            </a:endParaRPr>
          </a:p>
        </p:txBody>
      </p:sp>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64513"/>
                                        </p:tgtEl>
                                        <p:attrNameLst>
                                          <p:attrName>style.visibility</p:attrName>
                                        </p:attrNameLst>
                                      </p:cBhvr>
                                      <p:to>
                                        <p:strVal val="visible"/>
                                      </p:to>
                                    </p:set>
                                    <p:animEffect transition="in" filter="strips(downLeft)">
                                      <p:cBhvr>
                                        <p:cTn id="7" dur="500"/>
                                        <p:tgtEl>
                                          <p:spTgt spid="64513"/>
                                        </p:tgtEl>
                                      </p:cBhvr>
                                    </p:animEffect>
                                  </p:childTnLst>
                                </p:cTn>
                              </p:par>
                              <p:par>
                                <p:cTn id="8" presetID="18" presetClass="entr" presetSubtype="12" fill="hold" grpId="0" nodeType="withEffect">
                                  <p:stCondLst>
                                    <p:cond delay="0"/>
                                  </p:stCondLst>
                                  <p:childTnLst>
                                    <p:set>
                                      <p:cBhvr>
                                        <p:cTn id="9" dur="1" fill="hold">
                                          <p:stCondLst>
                                            <p:cond delay="0"/>
                                          </p:stCondLst>
                                        </p:cTn>
                                        <p:tgtEl>
                                          <p:spTgt spid="64514"/>
                                        </p:tgtEl>
                                        <p:attrNameLst>
                                          <p:attrName>style.visibility</p:attrName>
                                        </p:attrNameLst>
                                      </p:cBhvr>
                                      <p:to>
                                        <p:strVal val="visible"/>
                                      </p:to>
                                    </p:set>
                                    <p:animEffect transition="in" filter="strips(downLeft)">
                                      <p:cBhvr>
                                        <p:cTn id="10" dur="500"/>
                                        <p:tgtEl>
                                          <p:spTgt spid="64514"/>
                                        </p:tgtEl>
                                      </p:cBhvr>
                                    </p:animEffect>
                                  </p:childTnLst>
                                </p:cTn>
                              </p:par>
                              <p:par>
                                <p:cTn id="11" presetID="18" presetClass="entr" presetSubtype="12" fill="hold" nodeType="withEffect">
                                  <p:stCondLst>
                                    <p:cond delay="0"/>
                                  </p:stCondLst>
                                  <p:childTnLst>
                                    <p:set>
                                      <p:cBhvr>
                                        <p:cTn id="12" dur="1" fill="hold">
                                          <p:stCondLst>
                                            <p:cond delay="0"/>
                                          </p:stCondLst>
                                        </p:cTn>
                                        <p:tgtEl>
                                          <p:spTgt spid="25602"/>
                                        </p:tgtEl>
                                        <p:attrNameLst>
                                          <p:attrName>style.visibility</p:attrName>
                                        </p:attrNameLst>
                                      </p:cBhvr>
                                      <p:to>
                                        <p:strVal val="visible"/>
                                      </p:to>
                                    </p:set>
                                    <p:animEffect transition="in" filter="strips(downLeft)">
                                      <p:cBhvr>
                                        <p:cTn id="13" dur="500"/>
                                        <p:tgtEl>
                                          <p:spTgt spid="25602"/>
                                        </p:tgtEl>
                                      </p:cBhvr>
                                    </p:animEffect>
                                  </p:childTnLst>
                                </p:cTn>
                              </p:par>
                              <p:par>
                                <p:cTn id="14" presetID="18" presetClass="entr" presetSubtype="12"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strips(downLeft)">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2" descr="Nguyễn Tất Thành / Nguyễn Ái Quốc một lầm lẫn vô tình hay cố ý – Anle20&amp;#39;s  Blog">
            <a:extLst>
              <a:ext uri="{FF2B5EF4-FFF2-40B4-BE49-F238E27FC236}">
                <a16:creationId xmlns:a16="http://schemas.microsoft.com/office/drawing/2014/main" id="{CE4DC3D0-3928-5848-AF64-16AA69237AE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
            <a:ext cx="6096000" cy="642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538" name="Rectangle 1">
            <a:extLst>
              <a:ext uri="{FF2B5EF4-FFF2-40B4-BE49-F238E27FC236}">
                <a16:creationId xmlns:a16="http://schemas.microsoft.com/office/drawing/2014/main" id="{EEFE66AB-C4C4-B045-B55B-03876750719E}"/>
              </a:ext>
            </a:extLst>
          </p:cNvPr>
          <p:cNvSpPr>
            <a:spLocks noChangeArrowheads="1"/>
          </p:cNvSpPr>
          <p:nvPr/>
        </p:nvSpPr>
        <p:spPr bwMode="auto">
          <a:xfrm>
            <a:off x="0" y="0"/>
            <a:ext cx="6122988"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just"/>
            <a:r>
              <a:rPr lang="vi-VN" altLang="en-VN" sz="2800" dirty="0">
                <a:latin typeface="Times New Roman" panose="02020603050405020304" pitchFamily="18" charset="0"/>
                <a:cs typeface="Times New Roman" panose="02020603050405020304" pitchFamily="18" charset="0"/>
              </a:rPr>
              <a:t>“Trong Luận cương ấy, có những chữ chính trị khó hiểu. Nhưng cứ đọc đi đọc lại nhiều lần, cuối cùng tôi cũng hiểu được phần chính. Luận cương của Lênin làm cho tôi rất cảm động, phấn khởi, sáng tỏ, tin tưởng biết bao. Tôi vui mừng đến phát khóc lên. Ngồi một mình trong buồng mà tôi nói to lên như đang nói trước quần chúng đông đảo: “Hỡi đồng bào bị đọa đầy đau khổ. Đây là cái cần thiết cho chúng ta, đây là con đường giải phóng chúng ta!”</a:t>
            </a:r>
            <a:endParaRPr lang="en-VN" altLang="en-VN" sz="2800" dirty="0">
              <a:latin typeface="Times New Roman" panose="02020603050405020304" pitchFamily="18" charset="0"/>
              <a:cs typeface="Times New Roman" panose="02020603050405020304" pitchFamily="18" charset="0"/>
            </a:endParaRPr>
          </a:p>
        </p:txBody>
      </p:sp>
      <p:sp>
        <p:nvSpPr>
          <p:cNvPr id="65539" name="TextBox 2">
            <a:extLst>
              <a:ext uri="{FF2B5EF4-FFF2-40B4-BE49-F238E27FC236}">
                <a16:creationId xmlns:a16="http://schemas.microsoft.com/office/drawing/2014/main" id="{A844E706-E73F-F64D-AFFF-CB779DAB0767}"/>
              </a:ext>
            </a:extLst>
          </p:cNvPr>
          <p:cNvSpPr txBox="1">
            <a:spLocks noChangeArrowheads="1"/>
          </p:cNvSpPr>
          <p:nvPr/>
        </p:nvSpPr>
        <p:spPr bwMode="auto">
          <a:xfrm>
            <a:off x="6928119" y="6423026"/>
            <a:ext cx="439261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VN" altLang="en-VN" sz="2400" i="1" dirty="0">
                <a:solidFill>
                  <a:srgbClr val="C00000"/>
                </a:solidFill>
                <a:latin typeface="Times New Roman" panose="02020603050405020304" pitchFamily="18" charset="0"/>
                <a:cs typeface="Times New Roman" panose="02020603050405020304" pitchFamily="18" charset="0"/>
              </a:rPr>
              <a:t>Hình ảnh Nguyễn Ái Quốc ở Pháp</a:t>
            </a:r>
          </a:p>
        </p:txBody>
      </p:sp>
    </p:spTree>
  </p:cSld>
  <p:clrMapOvr>
    <a:masterClrMapping/>
  </p:clrMapOvr>
  <p:transition spd="med">
    <p:pull di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14:presetBounceEnd="50000">
                                      <p:stCondLst>
                                        <p:cond delay="0"/>
                                      </p:stCondLst>
                                      <p:childTnLst>
                                        <p:set>
                                          <p:cBhvr>
                                            <p:cTn id="6" dur="1" fill="hold">
                                              <p:stCondLst>
                                                <p:cond delay="0"/>
                                              </p:stCondLst>
                                            </p:cTn>
                                            <p:tgtEl>
                                              <p:spTgt spid="65538"/>
                                            </p:tgtEl>
                                            <p:attrNameLst>
                                              <p:attrName>style.visibility</p:attrName>
                                            </p:attrNameLst>
                                          </p:cBhvr>
                                          <p:to>
                                            <p:strVal val="visible"/>
                                          </p:to>
                                        </p:set>
                                        <p:anim calcmode="lin" valueType="num" p14:bounceEnd="50000">
                                          <p:cBhvr additive="base">
                                            <p:cTn id="7" dur="500" fill="hold"/>
                                            <p:tgtEl>
                                              <p:spTgt spid="65538"/>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65538"/>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14:presetBounceEnd="50000">
                                      <p:stCondLst>
                                        <p:cond delay="0"/>
                                      </p:stCondLst>
                                      <p:childTnLst>
                                        <p:set>
                                          <p:cBhvr>
                                            <p:cTn id="10" dur="1" fill="hold">
                                              <p:stCondLst>
                                                <p:cond delay="0"/>
                                              </p:stCondLst>
                                            </p:cTn>
                                            <p:tgtEl>
                                              <p:spTgt spid="65537"/>
                                            </p:tgtEl>
                                            <p:attrNameLst>
                                              <p:attrName>style.visibility</p:attrName>
                                            </p:attrNameLst>
                                          </p:cBhvr>
                                          <p:to>
                                            <p:strVal val="visible"/>
                                          </p:to>
                                        </p:set>
                                        <p:anim calcmode="lin" valueType="num" p14:bounceEnd="50000">
                                          <p:cBhvr additive="base">
                                            <p:cTn id="11" dur="500" fill="hold"/>
                                            <p:tgtEl>
                                              <p:spTgt spid="65537"/>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65537"/>
                                            </p:tgtEl>
                                            <p:attrNameLst>
                                              <p:attrName>ppt_y</p:attrName>
                                            </p:attrNameLst>
                                          </p:cBhvr>
                                          <p:tavLst>
                                            <p:tav tm="0">
                                              <p:val>
                                                <p:strVal val="1+#ppt_h/2"/>
                                              </p:val>
                                            </p:tav>
                                            <p:tav tm="100000">
                                              <p:val>
                                                <p:strVal val="#ppt_y"/>
                                              </p:val>
                                            </p:tav>
                                          </p:tavLst>
                                        </p:anim>
                                      </p:childTnLst>
                                    </p:cTn>
                                  </p:par>
                                  <p:par>
                                    <p:cTn id="13" presetID="2" presetClass="entr" presetSubtype="2" fill="hold" grpId="0" nodeType="withEffect" p14:presetBounceEnd="50000">
                                      <p:stCondLst>
                                        <p:cond delay="0"/>
                                      </p:stCondLst>
                                      <p:childTnLst>
                                        <p:set>
                                          <p:cBhvr>
                                            <p:cTn id="14" dur="1" fill="hold">
                                              <p:stCondLst>
                                                <p:cond delay="0"/>
                                              </p:stCondLst>
                                            </p:cTn>
                                            <p:tgtEl>
                                              <p:spTgt spid="65539"/>
                                            </p:tgtEl>
                                            <p:attrNameLst>
                                              <p:attrName>style.visibility</p:attrName>
                                            </p:attrNameLst>
                                          </p:cBhvr>
                                          <p:to>
                                            <p:strVal val="visible"/>
                                          </p:to>
                                        </p:set>
                                        <p:anim calcmode="lin" valueType="num" p14:bounceEnd="50000">
                                          <p:cBhvr additive="base">
                                            <p:cTn id="15" dur="500" fill="hold"/>
                                            <p:tgtEl>
                                              <p:spTgt spid="65539"/>
                                            </p:tgtEl>
                                            <p:attrNameLst>
                                              <p:attrName>ppt_x</p:attrName>
                                            </p:attrNameLst>
                                          </p:cBhvr>
                                          <p:tavLst>
                                            <p:tav tm="0">
                                              <p:val>
                                                <p:strVal val="1+#ppt_w/2"/>
                                              </p:val>
                                            </p:tav>
                                            <p:tav tm="100000">
                                              <p:val>
                                                <p:strVal val="#ppt_x"/>
                                              </p:val>
                                            </p:tav>
                                          </p:tavLst>
                                        </p:anim>
                                        <p:anim calcmode="lin" valueType="num" p14:bounceEnd="50000">
                                          <p:cBhvr additive="base">
                                            <p:cTn id="16" dur="500" fill="hold"/>
                                            <p:tgtEl>
                                              <p:spTgt spid="655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p:bldP spid="6553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65538"/>
                                            </p:tgtEl>
                                            <p:attrNameLst>
                                              <p:attrName>style.visibility</p:attrName>
                                            </p:attrNameLst>
                                          </p:cBhvr>
                                          <p:to>
                                            <p:strVal val="visible"/>
                                          </p:to>
                                        </p:set>
                                        <p:anim calcmode="lin" valueType="num">
                                          <p:cBhvr additive="base">
                                            <p:cTn id="7" dur="500" fill="hold"/>
                                            <p:tgtEl>
                                              <p:spTgt spid="65538"/>
                                            </p:tgtEl>
                                            <p:attrNameLst>
                                              <p:attrName>ppt_x</p:attrName>
                                            </p:attrNameLst>
                                          </p:cBhvr>
                                          <p:tavLst>
                                            <p:tav tm="0">
                                              <p:val>
                                                <p:strVal val="#ppt_x"/>
                                              </p:val>
                                            </p:tav>
                                            <p:tav tm="100000">
                                              <p:val>
                                                <p:strVal val="#ppt_x"/>
                                              </p:val>
                                            </p:tav>
                                          </p:tavLst>
                                        </p:anim>
                                        <p:anim calcmode="lin" valueType="num">
                                          <p:cBhvr additive="base">
                                            <p:cTn id="8" dur="500" fill="hold"/>
                                            <p:tgtEl>
                                              <p:spTgt spid="65538"/>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5537"/>
                                            </p:tgtEl>
                                            <p:attrNameLst>
                                              <p:attrName>style.visibility</p:attrName>
                                            </p:attrNameLst>
                                          </p:cBhvr>
                                          <p:to>
                                            <p:strVal val="visible"/>
                                          </p:to>
                                        </p:set>
                                        <p:anim calcmode="lin" valueType="num">
                                          <p:cBhvr additive="base">
                                            <p:cTn id="11" dur="500" fill="hold"/>
                                            <p:tgtEl>
                                              <p:spTgt spid="65537"/>
                                            </p:tgtEl>
                                            <p:attrNameLst>
                                              <p:attrName>ppt_x</p:attrName>
                                            </p:attrNameLst>
                                          </p:cBhvr>
                                          <p:tavLst>
                                            <p:tav tm="0">
                                              <p:val>
                                                <p:strVal val="#ppt_x"/>
                                              </p:val>
                                            </p:tav>
                                            <p:tav tm="100000">
                                              <p:val>
                                                <p:strVal val="#ppt_x"/>
                                              </p:val>
                                            </p:tav>
                                          </p:tavLst>
                                        </p:anim>
                                        <p:anim calcmode="lin" valueType="num">
                                          <p:cBhvr additive="base">
                                            <p:cTn id="12" dur="500" fill="hold"/>
                                            <p:tgtEl>
                                              <p:spTgt spid="65537"/>
                                            </p:tgtEl>
                                            <p:attrNameLst>
                                              <p:attrName>ppt_y</p:attrName>
                                            </p:attrNameLst>
                                          </p:cBhvr>
                                          <p:tavLst>
                                            <p:tav tm="0">
                                              <p:val>
                                                <p:strVal val="1+#ppt_h/2"/>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65539"/>
                                            </p:tgtEl>
                                            <p:attrNameLst>
                                              <p:attrName>style.visibility</p:attrName>
                                            </p:attrNameLst>
                                          </p:cBhvr>
                                          <p:to>
                                            <p:strVal val="visible"/>
                                          </p:to>
                                        </p:set>
                                        <p:anim calcmode="lin" valueType="num">
                                          <p:cBhvr additive="base">
                                            <p:cTn id="15" dur="500" fill="hold"/>
                                            <p:tgtEl>
                                              <p:spTgt spid="65539"/>
                                            </p:tgtEl>
                                            <p:attrNameLst>
                                              <p:attrName>ppt_x</p:attrName>
                                            </p:attrNameLst>
                                          </p:cBhvr>
                                          <p:tavLst>
                                            <p:tav tm="0">
                                              <p:val>
                                                <p:strVal val="1+#ppt_w/2"/>
                                              </p:val>
                                            </p:tav>
                                            <p:tav tm="100000">
                                              <p:val>
                                                <p:strVal val="#ppt_x"/>
                                              </p:val>
                                            </p:tav>
                                          </p:tavLst>
                                        </p:anim>
                                        <p:anim calcmode="lin" valueType="num">
                                          <p:cBhvr additive="base">
                                            <p:cTn id="16" dur="500" fill="hold"/>
                                            <p:tgtEl>
                                              <p:spTgt spid="655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8" grpId="0"/>
          <p:bldP spid="65539"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able 15">
            <a:extLst>
              <a:ext uri="{FF2B5EF4-FFF2-40B4-BE49-F238E27FC236}">
                <a16:creationId xmlns:a16="http://schemas.microsoft.com/office/drawing/2014/main" id="{62E8BFD1-8D03-F64E-A51E-AEF3EE2FB233}"/>
              </a:ext>
            </a:extLst>
          </p:cNvPr>
          <p:cNvGraphicFramePr>
            <a:graphicFrameLocks noGrp="1"/>
          </p:cNvGraphicFramePr>
          <p:nvPr/>
        </p:nvGraphicFramePr>
        <p:xfrm>
          <a:off x="5693" y="9325"/>
          <a:ext cx="12143900" cy="6878867"/>
        </p:xfrm>
        <a:graphic>
          <a:graphicData uri="http://schemas.openxmlformats.org/drawingml/2006/table">
            <a:tbl>
              <a:tblPr firstRow="1" bandRow="1">
                <a:tableStyleId>{B301B821-A1FF-4177-AEE7-76D212191A09}</a:tableStyleId>
              </a:tblPr>
              <a:tblGrid>
                <a:gridCol w="2879861">
                  <a:extLst>
                    <a:ext uri="{9D8B030D-6E8A-4147-A177-3AD203B41FA5}">
                      <a16:colId xmlns:a16="http://schemas.microsoft.com/office/drawing/2014/main" val="20000"/>
                    </a:ext>
                  </a:extLst>
                </a:gridCol>
                <a:gridCol w="9264039">
                  <a:extLst>
                    <a:ext uri="{9D8B030D-6E8A-4147-A177-3AD203B41FA5}">
                      <a16:colId xmlns:a16="http://schemas.microsoft.com/office/drawing/2014/main" val="20001"/>
                    </a:ext>
                  </a:extLst>
                </a:gridCol>
              </a:tblGrid>
              <a:tr h="659692">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r>
                        <a:rPr lang="en-US" sz="2800" b="1" dirty="0">
                          <a:solidFill>
                            <a:schemeClr val="tx1"/>
                          </a:solidFill>
                          <a:latin typeface="Times New Roman" panose="02020603050405020304" pitchFamily="18" charset="0"/>
                          <a:cs typeface="Times New Roman" panose="02020603050405020304" pitchFamily="18" charset="0"/>
                        </a:rPr>
                        <a:t>THỜI</a:t>
                      </a:r>
                      <a:r>
                        <a:rPr lang="en-US" sz="2800" b="1" baseline="0" dirty="0">
                          <a:solidFill>
                            <a:schemeClr val="tx1"/>
                          </a:solidFill>
                          <a:latin typeface="Times New Roman" panose="02020603050405020304" pitchFamily="18" charset="0"/>
                          <a:cs typeface="Times New Roman" panose="02020603050405020304" pitchFamily="18" charset="0"/>
                        </a:rPr>
                        <a:t> GIAN</a:t>
                      </a:r>
                      <a:endParaRPr lang="en-US" sz="2800" b="1" dirty="0">
                        <a:solidFill>
                          <a:schemeClr val="tx1"/>
                        </a:solidFill>
                        <a:latin typeface="Times New Roman" pitchFamily="18" charset="0"/>
                        <a:cs typeface="Times New Roman" pitchFamily="18" charset="0"/>
                      </a:endParaRPr>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2"/>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r>
                        <a:rPr lang="en-US" sz="2800" b="1" dirty="0">
                          <a:solidFill>
                            <a:schemeClr val="tx1"/>
                          </a:solidFill>
                          <a:latin typeface="Times New Roman" panose="02020603050405020304" pitchFamily="18" charset="0"/>
                          <a:cs typeface="Times New Roman" panose="02020603050405020304" pitchFamily="18" charset="0"/>
                        </a:rPr>
                        <a:t>SỰ</a:t>
                      </a:r>
                      <a:r>
                        <a:rPr lang="en-US" sz="2800" b="1" baseline="0" dirty="0">
                          <a:solidFill>
                            <a:schemeClr val="tx1"/>
                          </a:solidFill>
                          <a:latin typeface="Times New Roman" panose="02020603050405020304" pitchFamily="18" charset="0"/>
                          <a:cs typeface="Times New Roman" panose="02020603050405020304" pitchFamily="18" charset="0"/>
                        </a:rPr>
                        <a:t> KIỆN</a:t>
                      </a:r>
                      <a:endParaRPr lang="en-US" sz="2800" b="1" dirty="0">
                        <a:solidFill>
                          <a:schemeClr val="tx1"/>
                        </a:solidFill>
                        <a:latin typeface="Times New Roman" pitchFamily="18" charset="0"/>
                        <a:cs typeface="Times New Roman" pitchFamily="18" charset="0"/>
                      </a:endParaRPr>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1156118">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86074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endParaRPr lang="en-US" sz="1800" i="1"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60020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1602117">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7" name="Rectangle 3">
            <a:hlinkClick r:id="rId2" action="ppaction://hlinksldjump"/>
            <a:extLst>
              <a:ext uri="{FF2B5EF4-FFF2-40B4-BE49-F238E27FC236}">
                <a16:creationId xmlns:a16="http://schemas.microsoft.com/office/drawing/2014/main" id="{4EA1B167-6CDD-C943-9848-DC75DA6FC5DA}"/>
              </a:ext>
            </a:extLst>
          </p:cNvPr>
          <p:cNvSpPr>
            <a:spLocks noChangeArrowheads="1"/>
          </p:cNvSpPr>
          <p:nvPr/>
        </p:nvSpPr>
        <p:spPr bwMode="auto">
          <a:xfrm>
            <a:off x="461353" y="938720"/>
            <a:ext cx="16303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6/1919</a:t>
            </a:r>
          </a:p>
        </p:txBody>
      </p:sp>
      <p:sp>
        <p:nvSpPr>
          <p:cNvPr id="18" name="Text Box 28">
            <a:hlinkClick r:id="rId2" action="ppaction://hlinksldjump"/>
            <a:extLst>
              <a:ext uri="{FF2B5EF4-FFF2-40B4-BE49-F238E27FC236}">
                <a16:creationId xmlns:a16="http://schemas.microsoft.com/office/drawing/2014/main" id="{09D666D6-A260-5240-826B-45E44C1168E6}"/>
              </a:ext>
            </a:extLst>
          </p:cNvPr>
          <p:cNvSpPr txBox="1">
            <a:spLocks noChangeArrowheads="1"/>
          </p:cNvSpPr>
          <p:nvPr/>
        </p:nvSpPr>
        <p:spPr bwMode="auto">
          <a:xfrm>
            <a:off x="2838615" y="708705"/>
            <a:ext cx="88920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Gửi</a:t>
            </a:r>
            <a:r>
              <a:rPr kumimoji="0" lang="en-US"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đến</a:t>
            </a:r>
            <a:r>
              <a:rPr kumimoji="0" lang="en-US"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Hội</a:t>
            </a:r>
            <a:r>
              <a:rPr kumimoji="0" lang="en-US"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nghị</a:t>
            </a:r>
            <a:r>
              <a:rPr kumimoji="0" lang="en-US"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Véc</a:t>
            </a:r>
            <a:r>
              <a:rPr kumimoji="0" lang="en-US"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xai</a:t>
            </a:r>
            <a:r>
              <a:rPr kumimoji="0" lang="en-US"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1"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Bản</a:t>
            </a:r>
            <a:r>
              <a:rPr kumimoji="0" lang="en-US" altLang="en-US" sz="24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1"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yêu</a:t>
            </a:r>
            <a:r>
              <a:rPr kumimoji="0" lang="en-US" altLang="en-US" sz="24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1"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sách</a:t>
            </a:r>
            <a:r>
              <a:rPr kumimoji="0" lang="en-US" altLang="en-US" sz="24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1"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của</a:t>
            </a:r>
            <a:r>
              <a:rPr kumimoji="0" lang="en-US" altLang="en-US" sz="24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1"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nhân</a:t>
            </a:r>
            <a:r>
              <a:rPr kumimoji="0" lang="en-US" altLang="en-US" sz="24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1" u="none" strike="noStrike" kern="120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dân</a:t>
            </a:r>
            <a:r>
              <a:rPr kumimoji="0" lang="en-US" altLang="en-US" sz="24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An Nam </a:t>
            </a:r>
            <a:r>
              <a:rPr kumimoji="0" lang="en-US" altLang="en-US" sz="2400" b="0"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p>
        </p:txBody>
      </p:sp>
      <p:sp>
        <p:nvSpPr>
          <p:cNvPr id="19" name="Rectangle 6">
            <a:hlinkClick r:id="rId3" action="ppaction://hlinksldjump"/>
            <a:extLst>
              <a:ext uri="{FF2B5EF4-FFF2-40B4-BE49-F238E27FC236}">
                <a16:creationId xmlns:a16="http://schemas.microsoft.com/office/drawing/2014/main" id="{84ABAE03-DE1F-AA4E-98DE-9A4B1D7AED15}"/>
              </a:ext>
            </a:extLst>
          </p:cNvPr>
          <p:cNvSpPr>
            <a:spLocks noChangeArrowheads="1"/>
          </p:cNvSpPr>
          <p:nvPr/>
        </p:nvSpPr>
        <p:spPr bwMode="auto">
          <a:xfrm>
            <a:off x="414918" y="2257398"/>
            <a:ext cx="17232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7/1920</a:t>
            </a:r>
          </a:p>
        </p:txBody>
      </p:sp>
      <p:sp>
        <p:nvSpPr>
          <p:cNvPr id="20" name="Rectangle 30">
            <a:extLst>
              <a:ext uri="{FF2B5EF4-FFF2-40B4-BE49-F238E27FC236}">
                <a16:creationId xmlns:a16="http://schemas.microsoft.com/office/drawing/2014/main" id="{729917A8-FA42-504E-AFF3-FB8F9CADEC51}"/>
              </a:ext>
            </a:extLst>
          </p:cNvPr>
          <p:cNvSpPr>
            <a:spLocks noChangeArrowheads="1"/>
          </p:cNvSpPr>
          <p:nvPr/>
        </p:nvSpPr>
        <p:spPr bwMode="auto">
          <a:xfrm>
            <a:off x="2884656" y="1976100"/>
            <a:ext cx="8859318" cy="870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 </a:t>
            </a:r>
            <a:r>
              <a:rPr kumimoji="0" lang="en-US" altLang="en-US" sz="24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Đọc</a:t>
            </a:r>
            <a:r>
              <a:rPr kumimoji="0" lang="en-US"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Sơ</a:t>
            </a:r>
            <a:r>
              <a:rPr kumimoji="0" lang="en-US"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thảo</a:t>
            </a:r>
            <a:r>
              <a:rPr kumimoji="0" lang="en-US"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luận</a:t>
            </a:r>
            <a:r>
              <a:rPr kumimoji="0" lang="en-US"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cương</a:t>
            </a:r>
            <a:r>
              <a:rPr kumimoji="0" lang="en-US"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về</a:t>
            </a:r>
            <a:r>
              <a:rPr kumimoji="0" lang="en-US"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vấn</a:t>
            </a:r>
            <a:r>
              <a:rPr kumimoji="0" lang="en-US"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đề</a:t>
            </a:r>
            <a:r>
              <a:rPr kumimoji="0" lang="en-US"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dân</a:t>
            </a:r>
            <a:r>
              <a:rPr kumimoji="0" lang="en-US"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tộc</a:t>
            </a:r>
            <a:r>
              <a:rPr kumimoji="0" lang="en-US"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và</a:t>
            </a:r>
            <a:r>
              <a:rPr kumimoji="0" lang="en-US"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vấn</a:t>
            </a:r>
            <a:r>
              <a:rPr kumimoji="0" lang="en-US"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đề</a:t>
            </a:r>
            <a:r>
              <a:rPr kumimoji="0" lang="en-US"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thuộc</a:t>
            </a:r>
            <a:r>
              <a:rPr kumimoji="0" lang="en-US"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địa</a:t>
            </a:r>
            <a:r>
              <a:rPr kumimoji="0" lang="en-US"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của</a:t>
            </a:r>
            <a:r>
              <a:rPr kumimoji="0" lang="en-US"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Lê – Nin -&gt; </a:t>
            </a:r>
            <a:r>
              <a:rPr kumimoji="0" lang="en-US" altLang="en-US" sz="24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quyết</a:t>
            </a:r>
            <a:r>
              <a:rPr kumimoji="0" lang="en-US"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định</a:t>
            </a:r>
            <a:r>
              <a:rPr kumimoji="0" lang="en-US"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đi</a:t>
            </a:r>
            <a:r>
              <a:rPr kumimoji="0" lang="en-US"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theo</a:t>
            </a:r>
            <a:r>
              <a:rPr kumimoji="0" lang="en-US"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con </a:t>
            </a:r>
            <a:r>
              <a:rPr kumimoji="0" lang="en-US" altLang="en-US" sz="24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đường</a:t>
            </a:r>
            <a:r>
              <a:rPr kumimoji="0" lang="en-US"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CM </a:t>
            </a:r>
            <a:r>
              <a:rPr kumimoji="0" lang="en-US" altLang="en-US" sz="24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tháng</a:t>
            </a:r>
            <a:r>
              <a:rPr kumimoji="0" lang="en-US"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Mười</a:t>
            </a:r>
            <a:endParaRPr kumimoji="0" lang="en-US" altLang="en-US" sz="24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p:txBody>
      </p:sp>
      <p:sp>
        <p:nvSpPr>
          <p:cNvPr id="21" name="Rectangle 32">
            <a:hlinkClick r:id="rId3" action="ppaction://hlinksldjump"/>
            <a:extLst>
              <a:ext uri="{FF2B5EF4-FFF2-40B4-BE49-F238E27FC236}">
                <a16:creationId xmlns:a16="http://schemas.microsoft.com/office/drawing/2014/main" id="{5CC6AC7E-A5D6-3349-A983-AECF6E9C11BF}"/>
              </a:ext>
            </a:extLst>
          </p:cNvPr>
          <p:cNvSpPr>
            <a:spLocks noChangeArrowheads="1"/>
          </p:cNvSpPr>
          <p:nvPr/>
        </p:nvSpPr>
        <p:spPr bwMode="auto">
          <a:xfrm>
            <a:off x="2804526" y="3670524"/>
            <a:ext cx="9287952" cy="12076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marL="0" marR="0" lvl="0" indent="0" algn="l" defTabSz="914400" rtl="0" eaLnBrk="1" fontAlgn="auto" latinLnBrk="0" hangingPunct="1">
              <a:lnSpc>
                <a:spcPts val="2800"/>
              </a:lnSpc>
              <a:spcBef>
                <a:spcPts val="0"/>
              </a:spcBef>
              <a:spcAft>
                <a:spcPts val="0"/>
              </a:spcAft>
              <a:buClrTx/>
              <a:buSzTx/>
              <a:buFontTx/>
              <a:buNone/>
              <a:tabLst/>
              <a:defRPr/>
            </a:pP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Dự</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Đại</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hội</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XVIII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Đảng</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xã</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hội</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Pháp</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ở</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Tua</a:t>
            </a:r>
            <a:endPar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ts val="2800"/>
              </a:lnSpc>
              <a:spcBef>
                <a:spcPts val="0"/>
              </a:spcBef>
              <a:spcAft>
                <a:spcPts val="0"/>
              </a:spcAft>
              <a:buClrTx/>
              <a:buSzTx/>
              <a:buFontTx/>
              <a:buNone/>
              <a:tabLst/>
              <a:defRPr/>
            </a:pP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Bỏ</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phiếu</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tán</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thành</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quốc</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tế</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III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và</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tham</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gia</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sáng</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lập</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ĐCS </a:t>
            </a:r>
            <a:r>
              <a:rPr kumimoji="0" lang="en-US" altLang="en-US" sz="2800" b="0" i="0" u="none" strike="noStrike" kern="0" cap="none" spc="0" normalizeH="0" baseline="0" noProof="0" dirty="0" err="1">
                <a:ln>
                  <a:noFill/>
                </a:ln>
                <a:solidFill>
                  <a:srgbClr val="000000"/>
                </a:solidFill>
                <a:effectLst/>
                <a:uLnTx/>
                <a:uFillTx/>
                <a:latin typeface="Times New Roman" panose="02020603050405020304" pitchFamily="18" charset="0"/>
                <a:ea typeface="+mn-ea"/>
                <a:cs typeface="Times New Roman" panose="02020603050405020304" pitchFamily="18" charset="0"/>
              </a:rPr>
              <a:t>Pháp</a:t>
            </a:r>
            <a:r>
              <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endParaRPr kumimoji="0" lang="en-US" altLang="en-US" sz="2800" b="0" i="0" u="none" strike="noStrike" kern="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sym typeface="Wingdings" pitchFamily="2" charset="2"/>
            </a:endParaRPr>
          </a:p>
        </p:txBody>
      </p:sp>
      <p:sp>
        <p:nvSpPr>
          <p:cNvPr id="25" name="Rectangle 16">
            <a:hlinkClick r:id="rId4" action="ppaction://hlinksldjump"/>
            <a:extLst>
              <a:ext uri="{FF2B5EF4-FFF2-40B4-BE49-F238E27FC236}">
                <a16:creationId xmlns:a16="http://schemas.microsoft.com/office/drawing/2014/main" id="{25F56F91-773D-7941-8A5B-54B175C75B4D}"/>
              </a:ext>
            </a:extLst>
          </p:cNvPr>
          <p:cNvSpPr>
            <a:spLocks noChangeArrowheads="1"/>
          </p:cNvSpPr>
          <p:nvPr/>
        </p:nvSpPr>
        <p:spPr bwMode="auto">
          <a:xfrm>
            <a:off x="390870" y="4110282"/>
            <a:ext cx="1819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12/1920</a:t>
            </a:r>
          </a:p>
        </p:txBody>
      </p:sp>
      <p:sp>
        <p:nvSpPr>
          <p:cNvPr id="26" name="Rectangle 17">
            <a:hlinkClick r:id="" action="ppaction://noaction"/>
            <a:extLst>
              <a:ext uri="{FF2B5EF4-FFF2-40B4-BE49-F238E27FC236}">
                <a16:creationId xmlns:a16="http://schemas.microsoft.com/office/drawing/2014/main" id="{02D51156-31D6-734B-AD14-41E5414B8C55}"/>
              </a:ext>
            </a:extLst>
          </p:cNvPr>
          <p:cNvSpPr>
            <a:spLocks noChangeArrowheads="1"/>
          </p:cNvSpPr>
          <p:nvPr/>
        </p:nvSpPr>
        <p:spPr bwMode="auto">
          <a:xfrm>
            <a:off x="702097" y="6077420"/>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US" sz="28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1921</a:t>
            </a:r>
          </a:p>
        </p:txBody>
      </p:sp>
      <p:sp>
        <p:nvSpPr>
          <p:cNvPr id="27" name="Rectangle 17">
            <a:extLst>
              <a:ext uri="{FF2B5EF4-FFF2-40B4-BE49-F238E27FC236}">
                <a16:creationId xmlns:a16="http://schemas.microsoft.com/office/drawing/2014/main" id="{60B05A15-1B6F-644A-8362-6A82308DD005}"/>
              </a:ext>
            </a:extLst>
          </p:cNvPr>
          <p:cNvSpPr>
            <a:spLocks noChangeArrowheads="1"/>
          </p:cNvSpPr>
          <p:nvPr/>
        </p:nvSpPr>
        <p:spPr bwMode="auto">
          <a:xfrm>
            <a:off x="3944984" y="1326573"/>
            <a:ext cx="39602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marL="0" marR="0" lvl="0" indent="0" algn="l" defTabSz="914400" rtl="0" eaLnBrk="1" fontAlgn="base" latinLnBrk="0" hangingPunct="1">
              <a:lnSpc>
                <a:spcPct val="100000"/>
              </a:lnSpc>
              <a:spcBef>
                <a:spcPct val="50000"/>
              </a:spcBef>
              <a:spcAft>
                <a:spcPct val="0"/>
              </a:spcAft>
              <a:buClrTx/>
              <a:buSzTx/>
              <a:buFontTx/>
              <a:buNone/>
              <a:tabLst/>
              <a:defRPr/>
            </a:pPr>
            <a:r>
              <a:rPr kumimoji="0" lang="en-US" altLang="en-US" sz="24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Wingdings" pitchFamily="2" charset="2"/>
              </a:rPr>
              <a:t> </a:t>
            </a:r>
            <a:r>
              <a:rPr kumimoji="0" lang="en-US" altLang="en-US" sz="24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Gây</a:t>
            </a:r>
            <a:r>
              <a:rPr kumimoji="0" lang="en-US" altLang="en-US" sz="24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tiếng</a:t>
            </a:r>
            <a:r>
              <a:rPr kumimoji="0" lang="en-US" altLang="en-US" sz="24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vang </a:t>
            </a:r>
            <a:r>
              <a:rPr kumimoji="0" lang="en-US" altLang="en-US" sz="2400" b="0" i="0" u="none" strike="noStrike" kern="120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lớn</a:t>
            </a:r>
            <a:r>
              <a:rPr kumimoji="0" lang="en-US" altLang="en-US" sz="24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p>
        </p:txBody>
      </p:sp>
      <p:sp>
        <p:nvSpPr>
          <p:cNvPr id="28" name="Rectangle 19">
            <a:extLst>
              <a:ext uri="{FF2B5EF4-FFF2-40B4-BE49-F238E27FC236}">
                <a16:creationId xmlns:a16="http://schemas.microsoft.com/office/drawing/2014/main" id="{1C6CDFB5-53F9-B042-B00A-5B5491736078}"/>
              </a:ext>
            </a:extLst>
          </p:cNvPr>
          <p:cNvSpPr>
            <a:spLocks noChangeArrowheads="1"/>
          </p:cNvSpPr>
          <p:nvPr/>
        </p:nvSpPr>
        <p:spPr bwMode="auto">
          <a:xfrm>
            <a:off x="2862430" y="2867772"/>
            <a:ext cx="9172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24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Wingdings" pitchFamily="2" charset="2"/>
              </a:rPr>
              <a:t></a:t>
            </a:r>
            <a:r>
              <a:rPr kumimoji="0" lang="en-US" altLang="en-US" sz="24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Tìm</a:t>
            </a:r>
            <a:r>
              <a:rPr kumimoji="0" lang="en-US" altLang="en-US" sz="24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ra con </a:t>
            </a:r>
            <a:r>
              <a:rPr kumimoji="0" lang="en-US" altLang="en-US" sz="24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đường</a:t>
            </a:r>
            <a:r>
              <a:rPr kumimoji="0" lang="en-US" altLang="en-US" sz="24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giải</a:t>
            </a:r>
            <a:r>
              <a:rPr kumimoji="0" lang="en-US" altLang="en-US" sz="24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phóng</a:t>
            </a:r>
            <a:r>
              <a:rPr kumimoji="0" lang="en-US" altLang="en-US" sz="24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dân</a:t>
            </a:r>
            <a:r>
              <a:rPr kumimoji="0" lang="en-US" altLang="en-US" sz="24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tộc</a:t>
            </a:r>
            <a:r>
              <a:rPr kumimoji="0" lang="en-US" altLang="en-US" sz="24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 con </a:t>
            </a:r>
            <a:r>
              <a:rPr kumimoji="0" lang="en-US" altLang="en-US" sz="24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đường</a:t>
            </a:r>
            <a:r>
              <a:rPr kumimoji="0" lang="en-US" altLang="en-US" sz="24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cách</a:t>
            </a:r>
            <a:r>
              <a:rPr kumimoji="0" lang="en-US" altLang="en-US" sz="24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mạng</a:t>
            </a:r>
            <a:r>
              <a:rPr kumimoji="0" lang="en-US" altLang="en-US" sz="24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vô</a:t>
            </a:r>
            <a:r>
              <a:rPr kumimoji="0" lang="en-US" altLang="en-US" sz="24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altLang="en-US" sz="24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sản</a:t>
            </a:r>
            <a:r>
              <a:rPr kumimoji="0" lang="en-US" altLang="en-US" sz="24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a:t>
            </a:r>
            <a:endParaRPr kumimoji="0" lang="en-US" altLang="en-US" sz="24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29" name="Rectangle 20">
            <a:hlinkClick r:id="rId4" action="ppaction://hlinksldjump"/>
            <a:extLst>
              <a:ext uri="{FF2B5EF4-FFF2-40B4-BE49-F238E27FC236}">
                <a16:creationId xmlns:a16="http://schemas.microsoft.com/office/drawing/2014/main" id="{BB094ABB-6B4D-1247-B507-D5683266C9C3}"/>
              </a:ext>
            </a:extLst>
          </p:cNvPr>
          <p:cNvSpPr>
            <a:spLocks noChangeArrowheads="1"/>
          </p:cNvSpPr>
          <p:nvPr/>
        </p:nvSpPr>
        <p:spPr bwMode="auto">
          <a:xfrm>
            <a:off x="3581400" y="4725047"/>
            <a:ext cx="707160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en-US" sz="28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sym typeface="Wingdings" pitchFamily="2" charset="2"/>
              </a:rPr>
              <a:t> =&gt; </a:t>
            </a:r>
            <a:r>
              <a:rPr kumimoji="0" lang="en-US" altLang="en-US" sz="28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sym typeface="Wingdings" pitchFamily="2" charset="2"/>
              </a:rPr>
              <a:t>T</a:t>
            </a:r>
            <a:r>
              <a:rPr kumimoji="0" lang="en-US" altLang="en-US" sz="28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rở</a:t>
            </a:r>
            <a:r>
              <a:rPr kumimoji="0" lang="en-US" altLang="en-US" sz="28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thành</a:t>
            </a:r>
            <a:r>
              <a:rPr kumimoji="0" lang="en-US" altLang="en-US" sz="28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người</a:t>
            </a:r>
            <a:r>
              <a:rPr kumimoji="0" lang="en-US" altLang="en-US" sz="28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CS </a:t>
            </a:r>
            <a:r>
              <a:rPr kumimoji="0" lang="en-US" altLang="en-US" sz="28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Việt</a:t>
            </a:r>
            <a:r>
              <a:rPr kumimoji="0" lang="en-US" altLang="en-US" sz="28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Nam </a:t>
            </a:r>
            <a:r>
              <a:rPr kumimoji="0" lang="en-US" altLang="en-US" sz="28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đầu</a:t>
            </a:r>
            <a:r>
              <a:rPr kumimoji="0" lang="en-US" altLang="en-US" sz="2800" b="0" i="0" u="none" strike="noStrike" kern="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 </a:t>
            </a:r>
            <a:r>
              <a:rPr kumimoji="0" lang="en-US" altLang="en-US" sz="2800" b="0" i="0" u="none" strike="noStrike" kern="0" cap="none" spc="0" normalizeH="0" baseline="0" noProof="0" dirty="0" err="1">
                <a:ln>
                  <a:noFill/>
                </a:ln>
                <a:solidFill>
                  <a:srgbClr val="FF0000"/>
                </a:solidFill>
                <a:effectLst/>
                <a:uLnTx/>
                <a:uFillTx/>
                <a:latin typeface="Times New Roman" panose="02020603050405020304" pitchFamily="18" charset="0"/>
                <a:ea typeface="+mn-ea"/>
                <a:cs typeface="Times New Roman" panose="02020603050405020304" pitchFamily="18" charset="0"/>
              </a:rPr>
              <a:t>tiên</a:t>
            </a:r>
            <a:endParaRPr kumimoji="0" lang="en-US" altLang="en-US" sz="2800" b="0" i="0" u="none" strike="noStrike" kern="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912341896"/>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wipe(left)">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D4A2887F-3356-7846-AB87-2000CB42C0EE}"/>
              </a:ext>
            </a:extLst>
          </p:cNvPr>
          <p:cNvGrpSpPr/>
          <p:nvPr/>
        </p:nvGrpSpPr>
        <p:grpSpPr>
          <a:xfrm>
            <a:off x="0" y="0"/>
            <a:ext cx="12213296" cy="6858000"/>
            <a:chOff x="0" y="0"/>
            <a:chExt cx="12213296" cy="6858000"/>
          </a:xfrm>
        </p:grpSpPr>
        <p:sp>
          <p:nvSpPr>
            <p:cNvPr id="2" name="Rectangle 1">
              <a:extLst>
                <a:ext uri="{FF2B5EF4-FFF2-40B4-BE49-F238E27FC236}">
                  <a16:creationId xmlns:a16="http://schemas.microsoft.com/office/drawing/2014/main" id="{097BD77A-B168-2A49-BE93-173EE656FC98}"/>
                </a:ext>
              </a:extLst>
            </p:cNvPr>
            <p:cNvSpPr/>
            <p:nvPr/>
          </p:nvSpPr>
          <p:spPr>
            <a:xfrm>
              <a:off x="0" y="0"/>
              <a:ext cx="12192000" cy="68580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VN"/>
            </a:p>
          </p:txBody>
        </p:sp>
        <p:pic>
          <p:nvPicPr>
            <p:cNvPr id="3" name="Picture 3" descr="3.jpg">
              <a:extLst>
                <a:ext uri="{FF2B5EF4-FFF2-40B4-BE49-F238E27FC236}">
                  <a16:creationId xmlns:a16="http://schemas.microsoft.com/office/drawing/2014/main" id="{12ACF4F4-14F5-D444-89AE-369CEBF2390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584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4">
              <a:extLst>
                <a:ext uri="{FF2B5EF4-FFF2-40B4-BE49-F238E27FC236}">
                  <a16:creationId xmlns:a16="http://schemas.microsoft.com/office/drawing/2014/main" id="{BDEB179B-F27C-4C49-BA78-4BA4C05AFFA8}"/>
                </a:ext>
              </a:extLst>
            </p:cNvPr>
            <p:cNvSpPr>
              <a:spLocks noChangeArrowheads="1"/>
            </p:cNvSpPr>
            <p:nvPr/>
          </p:nvSpPr>
          <p:spPr bwMode="auto">
            <a:xfrm>
              <a:off x="9525" y="5903893"/>
              <a:ext cx="12203771"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r>
                <a:rPr lang="en-US" altLang="en-US" sz="2800" b="1" dirty="0" err="1">
                  <a:solidFill>
                    <a:srgbClr val="FF0000"/>
                  </a:solidFill>
                  <a:latin typeface="Times New Roman" panose="02020603050405020304" pitchFamily="18" charset="0"/>
                  <a:cs typeface="Times New Roman" panose="02020603050405020304" pitchFamily="18" charset="0"/>
                </a:rPr>
                <a:t>Toàn</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cảnh</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Đại</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hội</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đại</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biểu</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toàn</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quốc</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lần</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thứ</a:t>
              </a:r>
              <a:r>
                <a:rPr lang="en-US" altLang="en-US" sz="2800" b="1" dirty="0">
                  <a:solidFill>
                    <a:srgbClr val="FF0000"/>
                  </a:solidFill>
                  <a:latin typeface="Times New Roman" panose="02020603050405020304" pitchFamily="18" charset="0"/>
                  <a:cs typeface="Times New Roman" panose="02020603050405020304" pitchFamily="18" charset="0"/>
                </a:rPr>
                <a:t> XVIII </a:t>
              </a:r>
              <a:r>
                <a:rPr lang="en-US" altLang="en-US" sz="2800" b="1" dirty="0" err="1">
                  <a:solidFill>
                    <a:srgbClr val="FF0000"/>
                  </a:solidFill>
                  <a:latin typeface="Times New Roman" panose="02020603050405020304" pitchFamily="18" charset="0"/>
                  <a:cs typeface="Times New Roman" panose="02020603050405020304" pitchFamily="18" charset="0"/>
                </a:rPr>
                <a:t>Đảng</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Xã</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hội</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Pháp</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ở</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thành</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phố</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Tua</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tháng</a:t>
              </a:r>
              <a:r>
                <a:rPr lang="en-US" altLang="en-US" sz="2800" b="1" dirty="0">
                  <a:solidFill>
                    <a:srgbClr val="FF0000"/>
                  </a:solidFill>
                  <a:latin typeface="Times New Roman" panose="02020603050405020304" pitchFamily="18" charset="0"/>
                  <a:cs typeface="Times New Roman" panose="02020603050405020304" pitchFamily="18" charset="0"/>
                </a:rPr>
                <a:t> 12/1920.</a:t>
              </a:r>
            </a:p>
          </p:txBody>
        </p:sp>
      </p:grpSp>
    </p:spTree>
    <p:extLst>
      <p:ext uri="{BB962C8B-B14F-4D97-AF65-F5344CB8AC3E}">
        <p14:creationId xmlns:p14="http://schemas.microsoft.com/office/powerpoint/2010/main" val="3405346954"/>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Picture 2" descr="Từ 25 - 30-12-1920, Nguyễn Ái Quốc (tên của Chủ tịch Hồ Chí Minh trong thời gian hoạt động cách mạng ở Pháp) tham dự Đại hội lần thứ 18 Đảng Xã hội Pháp ở thành phố Tours với tư cách đại biểu Đông Dương. Nguyễn Ái Quốc ủng hộ Luận cương của Lenin về vấn đề dân tộc và thuộc địa; tán thành việc thành lập Đảng Cộng sản Pháp và trở thành một trong những người sáng lập Đảng Cộng sản Pháp, và cũng là người Cộng sản đầu tiên của dân tộc Việt Nam. Ảnh: Tư liệu TTXVN">
            <a:extLst>
              <a:ext uri="{FF2B5EF4-FFF2-40B4-BE49-F238E27FC236}">
                <a16:creationId xmlns:a16="http://schemas.microsoft.com/office/drawing/2014/main" id="{054E0A2D-21DD-7B4C-9D18-B6FE6D927C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565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62" name="Rectangle 1">
            <a:extLst>
              <a:ext uri="{FF2B5EF4-FFF2-40B4-BE49-F238E27FC236}">
                <a16:creationId xmlns:a16="http://schemas.microsoft.com/office/drawing/2014/main" id="{0685E71B-E6B1-8547-B842-E2D95BA1F59D}"/>
              </a:ext>
            </a:extLst>
          </p:cNvPr>
          <p:cNvSpPr>
            <a:spLocks noChangeArrowheads="1"/>
          </p:cNvSpPr>
          <p:nvPr/>
        </p:nvSpPr>
        <p:spPr bwMode="auto">
          <a:xfrm>
            <a:off x="0" y="5675103"/>
            <a:ext cx="121920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vi-VN" altLang="en-VN" sz="2400" dirty="0">
                <a:latin typeface="Times New Roman" panose="02020603050405020304" pitchFamily="18" charset="0"/>
                <a:cs typeface="Times New Roman" panose="02020603050405020304" pitchFamily="18" charset="0"/>
              </a:rPr>
              <a:t>Tháng 12-1920, Nguyễn Ái Quốc tham dự Đại hội lần thứ 18 Đảng Xã hội Pháp ở thành phố Tours với tư cách đại biểu Đông Dương đã bỏ phiếu tán thành việc gia nhập quốc tế thứ ba và tham gia sáng lập ĐCS Pháp.</a:t>
            </a:r>
            <a:endParaRPr lang="en-VN" altLang="en-VN" sz="2400" dirty="0">
              <a:latin typeface="Times New Roman" panose="02020603050405020304" pitchFamily="18" charset="0"/>
              <a:cs typeface="Times New Roman" panose="02020603050405020304" pitchFamily="18" charset="0"/>
            </a:endParaRPr>
          </a:p>
        </p:txBody>
      </p:sp>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66561"/>
                                        </p:tgtEl>
                                        <p:attrNameLst>
                                          <p:attrName>style.visibility</p:attrName>
                                        </p:attrNameLst>
                                      </p:cBhvr>
                                      <p:to>
                                        <p:strVal val="visible"/>
                                      </p:to>
                                    </p:set>
                                    <p:animEffect transition="in" filter="strips(downRight)">
                                      <p:cBhvr>
                                        <p:cTn id="7" dur="500"/>
                                        <p:tgtEl>
                                          <p:spTgt spid="66561"/>
                                        </p:tgtEl>
                                      </p:cBhvr>
                                    </p:animEffect>
                                  </p:childTnLst>
                                </p:cTn>
                              </p:par>
                              <p:par>
                                <p:cTn id="8" presetID="18" presetClass="entr" presetSubtype="6" fill="hold" grpId="0" nodeType="withEffect">
                                  <p:stCondLst>
                                    <p:cond delay="0"/>
                                  </p:stCondLst>
                                  <p:childTnLst>
                                    <p:set>
                                      <p:cBhvr>
                                        <p:cTn id="9" dur="1" fill="hold">
                                          <p:stCondLst>
                                            <p:cond delay="0"/>
                                          </p:stCondLst>
                                        </p:cTn>
                                        <p:tgtEl>
                                          <p:spTgt spid="66562"/>
                                        </p:tgtEl>
                                        <p:attrNameLst>
                                          <p:attrName>style.visibility</p:attrName>
                                        </p:attrNameLst>
                                      </p:cBhvr>
                                      <p:to>
                                        <p:strVal val="visible"/>
                                      </p:to>
                                    </p:set>
                                    <p:animEffect transition="in" filter="strips(downRight)">
                                      <p:cBhvr>
                                        <p:cTn id="10" dur="500"/>
                                        <p:tgtEl>
                                          <p:spTgt spid="665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Thẻ đảng viên Đảng Cộng sản Pháp của đồng chí Nguyễn Ái Quốc. (Nguồn: Bảo tàng Hồ Chí Minh - chi nhánh Thành phố Hồ Chí Minh)">
            <a:extLst>
              <a:ext uri="{FF2B5EF4-FFF2-40B4-BE49-F238E27FC236}">
                <a16:creationId xmlns:a16="http://schemas.microsoft.com/office/drawing/2014/main" id="{23A7267C-8FC8-F148-BDF1-1B44241AB0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4384"/>
            <a:ext cx="5994400" cy="596798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558B2CB-B1E4-0045-9107-0B3B540AC067}"/>
              </a:ext>
            </a:extLst>
          </p:cNvPr>
          <p:cNvSpPr/>
          <p:nvPr/>
        </p:nvSpPr>
        <p:spPr>
          <a:xfrm>
            <a:off x="0" y="5943600"/>
            <a:ext cx="6096000" cy="954107"/>
          </a:xfrm>
          <a:prstGeom prst="rect">
            <a:avLst/>
          </a:prstGeom>
        </p:spPr>
        <p:txBody>
          <a:bodyPr>
            <a:spAutoFit/>
          </a:bodyPr>
          <a:lstStyle/>
          <a:p>
            <a:pPr algn="ctr"/>
            <a:r>
              <a:rPr lang="en-US" sz="2800" b="1" dirty="0" err="1">
                <a:latin typeface="Times New Roman" panose="02020603050405020304" pitchFamily="18" charset="0"/>
                <a:cs typeface="Times New Roman" panose="02020603050405020304" pitchFamily="18" charset="0"/>
              </a:rPr>
              <a:t>Thẻ</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đảng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viên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Đảng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Cộng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sản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Pháp</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của</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đồng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chí</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Nguyễn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Ái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Quốc</a:t>
            </a:r>
            <a:r>
              <a:rPr lang="en-US" sz="2800" b="1" dirty="0">
                <a:latin typeface="Times New Roman" panose="02020603050405020304" pitchFamily="18" charset="0"/>
                <a:cs typeface="Times New Roman" panose="02020603050405020304" pitchFamily="18" charset="0"/>
              </a:rPr>
              <a:t>.</a:t>
            </a:r>
            <a:endParaRPr lang="en-VN" sz="2800" b="1" dirty="0">
              <a:latin typeface="Times New Roman" panose="02020603050405020304" pitchFamily="18" charset="0"/>
              <a:cs typeface="Times New Roman" panose="02020603050405020304" pitchFamily="18" charset="0"/>
            </a:endParaRPr>
          </a:p>
        </p:txBody>
      </p:sp>
      <p:pic>
        <p:nvPicPr>
          <p:cNvPr id="2052" name="Picture 4" descr="Đồng chí Nguyễn Ái Quốc năm 1919 tại Paris. (Nguồn: Bảo tàng Hồ Chí Minh - chi nhánh Thành phố Hồ Chí Minh)">
            <a:extLst>
              <a:ext uri="{FF2B5EF4-FFF2-40B4-BE49-F238E27FC236}">
                <a16:creationId xmlns:a16="http://schemas.microsoft.com/office/drawing/2014/main" id="{7C754029-6E45-6E43-ACD4-DAEC726DAB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5144" y="0"/>
            <a:ext cx="5994400" cy="59436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3C21CD07-9A77-1241-9E7D-167B401C2A9C}"/>
              </a:ext>
            </a:extLst>
          </p:cNvPr>
          <p:cNvSpPr/>
          <p:nvPr/>
        </p:nvSpPr>
        <p:spPr>
          <a:xfrm>
            <a:off x="6622288" y="5903893"/>
            <a:ext cx="5486400" cy="954107"/>
          </a:xfrm>
          <a:prstGeom prst="rect">
            <a:avLst/>
          </a:prstGeom>
        </p:spPr>
        <p:txBody>
          <a:bodyPr wrap="square">
            <a:spAutoFit/>
          </a:bodyPr>
          <a:lstStyle/>
          <a:p>
            <a:pPr algn="ctr"/>
            <a:r>
              <a:rPr lang="en-US" sz="2800" b="1" dirty="0" err="1">
                <a:latin typeface="Times New Roman" panose="02020603050405020304" pitchFamily="18" charset="0"/>
                <a:cs typeface="Times New Roman" panose="02020603050405020304" pitchFamily="18" charset="0"/>
              </a:rPr>
              <a:t>Đồng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chí</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Nguyễn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Ái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Quốc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năm</a:t>
            </a:r>
            <a:r>
              <a:rPr lang="en-US" sz="2800" b="1" dirty="0">
                <a:latin typeface="Times New Roman" panose="02020603050405020304" pitchFamily="18" charset="0"/>
                <a:cs typeface="Times New Roman" panose="02020603050405020304" pitchFamily="18" charset="0"/>
              </a:rPr>
              <a:t> 1919 </a:t>
            </a:r>
            <a:r>
              <a:rPr lang="en-US" sz="2800" b="1" dirty="0" err="1">
                <a:latin typeface="Times New Roman" panose="02020603050405020304" pitchFamily="18" charset="0"/>
                <a:cs typeface="Times New Roman" panose="02020603050405020304" pitchFamily="18" charset="0"/>
              </a:rPr>
              <a:t>tại</a:t>
            </a:r>
            <a:r>
              <a:rPr lang="en-US" sz="2800" b="1" dirty="0">
                <a:latin typeface="Times New Roman" panose="02020603050405020304" pitchFamily="18" charset="0"/>
                <a:cs typeface="Times New Roman" panose="02020603050405020304" pitchFamily="18" charset="0"/>
              </a:rPr>
              <a:t> Paris.</a:t>
            </a:r>
            <a:endParaRPr lang="en-VN"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610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3" presetClass="entr" presetSubtype="0"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75"/>
                                        <p:tgtEl>
                                          <p:spTgt spid="2050"/>
                                        </p:tgtEl>
                                      </p:cBhvr>
                                    </p:animEffect>
                                    <p:anim calcmode="lin" valueType="num">
                                      <p:cBhvr>
                                        <p:cTn id="8" dur="300" fill="hold"/>
                                        <p:tgtEl>
                                          <p:spTgt spid="2050"/>
                                        </p:tgtEl>
                                        <p:attrNameLst>
                                          <p:attrName>ppt_x</p:attrName>
                                        </p:attrNameLst>
                                      </p:cBhvr>
                                      <p:tavLst>
                                        <p:tav tm="0">
                                          <p:val>
                                            <p:strVal val="#ppt_x"/>
                                          </p:val>
                                        </p:tav>
                                        <p:tav tm="100000">
                                          <p:val>
                                            <p:strVal val="#ppt_x"/>
                                          </p:val>
                                        </p:tav>
                                      </p:tavLst>
                                    </p:anim>
                                    <p:anim calcmode="lin" valueType="num">
                                      <p:cBhvr>
                                        <p:cTn id="9" dur="300" fill="hold"/>
                                        <p:tgtEl>
                                          <p:spTgt spid="2050"/>
                                        </p:tgtEl>
                                        <p:attrNameLst>
                                          <p:attrName>ppt_y</p:attrName>
                                        </p:attrNameLst>
                                      </p:cBhvr>
                                      <p:tavLst>
                                        <p:tav tm="0">
                                          <p:val>
                                            <p:strVal val="#ppt_y+0.31"/>
                                          </p:val>
                                        </p:tav>
                                        <p:tav tm="100000">
                                          <p:val>
                                            <p:strVal val="#ppt_y+0.31"/>
                                          </p:val>
                                        </p:tav>
                                      </p:tavLst>
                                    </p:anim>
                                    <p:anim calcmode="lin" valueType="num">
                                      <p:cBhvr>
                                        <p:cTn id="10" dur="450" decel="50000" fill="hold">
                                          <p:stCondLst>
                                            <p:cond delay="300"/>
                                          </p:stCondLst>
                                        </p:cTn>
                                        <p:tgtEl>
                                          <p:spTgt spid="2050"/>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450" decel="50000" fill="hold">
                                          <p:stCondLst>
                                            <p:cond delay="300"/>
                                          </p:stCondLst>
                                        </p:cTn>
                                        <p:tgtEl>
                                          <p:spTgt spid="2050"/>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2" presetID="43" presetClass="entr" presetSubtype="0"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75"/>
                                        <p:tgtEl>
                                          <p:spTgt spid="2"/>
                                        </p:tgtEl>
                                      </p:cBhvr>
                                    </p:animEffect>
                                    <p:anim calcmode="lin" valueType="num">
                                      <p:cBhvr>
                                        <p:cTn id="15" dur="300" fill="hold"/>
                                        <p:tgtEl>
                                          <p:spTgt spid="2"/>
                                        </p:tgtEl>
                                        <p:attrNameLst>
                                          <p:attrName>ppt_x</p:attrName>
                                        </p:attrNameLst>
                                      </p:cBhvr>
                                      <p:tavLst>
                                        <p:tav tm="0">
                                          <p:val>
                                            <p:strVal val="#ppt_x"/>
                                          </p:val>
                                        </p:tav>
                                        <p:tav tm="100000">
                                          <p:val>
                                            <p:strVal val="#ppt_x"/>
                                          </p:val>
                                        </p:tav>
                                      </p:tavLst>
                                    </p:anim>
                                    <p:anim calcmode="lin" valueType="num">
                                      <p:cBhvr>
                                        <p:cTn id="16" dur="300" fill="hold"/>
                                        <p:tgtEl>
                                          <p:spTgt spid="2"/>
                                        </p:tgtEl>
                                        <p:attrNameLst>
                                          <p:attrName>ppt_y</p:attrName>
                                        </p:attrNameLst>
                                      </p:cBhvr>
                                      <p:tavLst>
                                        <p:tav tm="0">
                                          <p:val>
                                            <p:strVal val="#ppt_y+0.31"/>
                                          </p:val>
                                        </p:tav>
                                        <p:tav tm="100000">
                                          <p:val>
                                            <p:strVal val="#ppt_y+0.31"/>
                                          </p:val>
                                        </p:tav>
                                      </p:tavLst>
                                    </p:anim>
                                    <p:anim calcmode="lin" valueType="num">
                                      <p:cBhvr>
                                        <p:cTn id="17" dur="450" decel="50000" fill="hold">
                                          <p:stCondLst>
                                            <p:cond delay="300"/>
                                          </p:stCondLst>
                                        </p:cTn>
                                        <p:tgtEl>
                                          <p:spTgt spid="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450" decel="50000" fill="hold">
                                          <p:stCondLst>
                                            <p:cond delay="300"/>
                                          </p:stCondLst>
                                        </p:cTn>
                                        <p:tgtEl>
                                          <p:spTgt spid="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19" presetID="43" presetClass="entr" presetSubtype="0" fill="hold" nodeType="withEffect">
                                  <p:stCondLst>
                                    <p:cond delay="0"/>
                                  </p:stCondLst>
                                  <p:childTnLst>
                                    <p:set>
                                      <p:cBhvr>
                                        <p:cTn id="20" dur="1" fill="hold">
                                          <p:stCondLst>
                                            <p:cond delay="0"/>
                                          </p:stCondLst>
                                        </p:cTn>
                                        <p:tgtEl>
                                          <p:spTgt spid="2052"/>
                                        </p:tgtEl>
                                        <p:attrNameLst>
                                          <p:attrName>style.visibility</p:attrName>
                                        </p:attrNameLst>
                                      </p:cBhvr>
                                      <p:to>
                                        <p:strVal val="visible"/>
                                      </p:to>
                                    </p:set>
                                    <p:animEffect transition="in" filter="fade">
                                      <p:cBhvr>
                                        <p:cTn id="21" dur="75"/>
                                        <p:tgtEl>
                                          <p:spTgt spid="2052"/>
                                        </p:tgtEl>
                                      </p:cBhvr>
                                    </p:animEffect>
                                    <p:anim calcmode="lin" valueType="num">
                                      <p:cBhvr>
                                        <p:cTn id="22" dur="300" fill="hold"/>
                                        <p:tgtEl>
                                          <p:spTgt spid="2052"/>
                                        </p:tgtEl>
                                        <p:attrNameLst>
                                          <p:attrName>ppt_x</p:attrName>
                                        </p:attrNameLst>
                                      </p:cBhvr>
                                      <p:tavLst>
                                        <p:tav tm="0">
                                          <p:val>
                                            <p:strVal val="#ppt_x"/>
                                          </p:val>
                                        </p:tav>
                                        <p:tav tm="100000">
                                          <p:val>
                                            <p:strVal val="#ppt_x"/>
                                          </p:val>
                                        </p:tav>
                                      </p:tavLst>
                                    </p:anim>
                                    <p:anim calcmode="lin" valueType="num">
                                      <p:cBhvr>
                                        <p:cTn id="23" dur="300" fill="hold"/>
                                        <p:tgtEl>
                                          <p:spTgt spid="2052"/>
                                        </p:tgtEl>
                                        <p:attrNameLst>
                                          <p:attrName>ppt_y</p:attrName>
                                        </p:attrNameLst>
                                      </p:cBhvr>
                                      <p:tavLst>
                                        <p:tav tm="0">
                                          <p:val>
                                            <p:strVal val="#ppt_y+0.31"/>
                                          </p:val>
                                        </p:tav>
                                        <p:tav tm="100000">
                                          <p:val>
                                            <p:strVal val="#ppt_y+0.31"/>
                                          </p:val>
                                        </p:tav>
                                      </p:tavLst>
                                    </p:anim>
                                    <p:anim calcmode="lin" valueType="num">
                                      <p:cBhvr>
                                        <p:cTn id="24" dur="450" decel="50000" fill="hold">
                                          <p:stCondLst>
                                            <p:cond delay="300"/>
                                          </p:stCondLst>
                                        </p:cTn>
                                        <p:tgtEl>
                                          <p:spTgt spid="205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5" dur="450" decel="50000" fill="hold">
                                          <p:stCondLst>
                                            <p:cond delay="300"/>
                                          </p:stCondLst>
                                        </p:cTn>
                                        <p:tgtEl>
                                          <p:spTgt spid="205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par>
                                <p:cTn id="26" presetID="43" presetClass="entr" presetSubtype="0" fill="hold" grpId="0" nodeType="with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75"/>
                                        <p:tgtEl>
                                          <p:spTgt spid="3"/>
                                        </p:tgtEl>
                                      </p:cBhvr>
                                    </p:animEffect>
                                    <p:anim calcmode="lin" valueType="num">
                                      <p:cBhvr>
                                        <p:cTn id="29" dur="300" fill="hold"/>
                                        <p:tgtEl>
                                          <p:spTgt spid="3"/>
                                        </p:tgtEl>
                                        <p:attrNameLst>
                                          <p:attrName>ppt_x</p:attrName>
                                        </p:attrNameLst>
                                      </p:cBhvr>
                                      <p:tavLst>
                                        <p:tav tm="0">
                                          <p:val>
                                            <p:strVal val="#ppt_x"/>
                                          </p:val>
                                        </p:tav>
                                        <p:tav tm="100000">
                                          <p:val>
                                            <p:strVal val="#ppt_x"/>
                                          </p:val>
                                        </p:tav>
                                      </p:tavLst>
                                    </p:anim>
                                    <p:anim calcmode="lin" valueType="num">
                                      <p:cBhvr>
                                        <p:cTn id="30" dur="300" fill="hold"/>
                                        <p:tgtEl>
                                          <p:spTgt spid="3"/>
                                        </p:tgtEl>
                                        <p:attrNameLst>
                                          <p:attrName>ppt_y</p:attrName>
                                        </p:attrNameLst>
                                      </p:cBhvr>
                                      <p:tavLst>
                                        <p:tav tm="0">
                                          <p:val>
                                            <p:strVal val="#ppt_y+0.31"/>
                                          </p:val>
                                        </p:tav>
                                        <p:tav tm="100000">
                                          <p:val>
                                            <p:strVal val="#ppt_y+0.31"/>
                                          </p:val>
                                        </p:tav>
                                      </p:tavLst>
                                    </p:anim>
                                    <p:anim calcmode="lin" valueType="num">
                                      <p:cBhvr>
                                        <p:cTn id="31" dur="450" decel="50000" fill="hold">
                                          <p:stCondLst>
                                            <p:cond delay="300"/>
                                          </p:stCondLst>
                                        </p:cTn>
                                        <p:tgtEl>
                                          <p:spTgt spid="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2" dur="450" decel="50000" fill="hold">
                                          <p:stCondLst>
                                            <p:cond delay="300"/>
                                          </p:stCondLst>
                                        </p:cTn>
                                        <p:tgtEl>
                                          <p:spTgt spid="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able 15">
            <a:extLst>
              <a:ext uri="{FF2B5EF4-FFF2-40B4-BE49-F238E27FC236}">
                <a16:creationId xmlns:a16="http://schemas.microsoft.com/office/drawing/2014/main" id="{62E8BFD1-8D03-F64E-A51E-AEF3EE2FB233}"/>
              </a:ext>
            </a:extLst>
          </p:cNvPr>
          <p:cNvGraphicFramePr>
            <a:graphicFrameLocks noGrp="1"/>
          </p:cNvGraphicFramePr>
          <p:nvPr/>
        </p:nvGraphicFramePr>
        <p:xfrm>
          <a:off x="5693" y="9325"/>
          <a:ext cx="12143900" cy="6878867"/>
        </p:xfrm>
        <a:graphic>
          <a:graphicData uri="http://schemas.openxmlformats.org/drawingml/2006/table">
            <a:tbl>
              <a:tblPr firstRow="1" bandRow="1">
                <a:tableStyleId>{B301B821-A1FF-4177-AEE7-76D212191A09}</a:tableStyleId>
              </a:tblPr>
              <a:tblGrid>
                <a:gridCol w="2879861">
                  <a:extLst>
                    <a:ext uri="{9D8B030D-6E8A-4147-A177-3AD203B41FA5}">
                      <a16:colId xmlns:a16="http://schemas.microsoft.com/office/drawing/2014/main" val="20000"/>
                    </a:ext>
                  </a:extLst>
                </a:gridCol>
                <a:gridCol w="9264039">
                  <a:extLst>
                    <a:ext uri="{9D8B030D-6E8A-4147-A177-3AD203B41FA5}">
                      <a16:colId xmlns:a16="http://schemas.microsoft.com/office/drawing/2014/main" val="20001"/>
                    </a:ext>
                  </a:extLst>
                </a:gridCol>
              </a:tblGrid>
              <a:tr h="659692">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r>
                        <a:rPr lang="en-US" sz="2800" b="1" dirty="0">
                          <a:solidFill>
                            <a:schemeClr val="tx1"/>
                          </a:solidFill>
                          <a:latin typeface="Times New Roman" panose="02020603050405020304" pitchFamily="18" charset="0"/>
                          <a:cs typeface="Times New Roman" panose="02020603050405020304" pitchFamily="18" charset="0"/>
                        </a:rPr>
                        <a:t>THỜI</a:t>
                      </a:r>
                      <a:r>
                        <a:rPr lang="en-US" sz="2800" b="1" baseline="0" dirty="0">
                          <a:solidFill>
                            <a:schemeClr val="tx1"/>
                          </a:solidFill>
                          <a:latin typeface="Times New Roman" panose="02020603050405020304" pitchFamily="18" charset="0"/>
                          <a:cs typeface="Times New Roman" panose="02020603050405020304" pitchFamily="18" charset="0"/>
                        </a:rPr>
                        <a:t> GIAN</a:t>
                      </a:r>
                      <a:endParaRPr lang="en-US" sz="2800" b="1" dirty="0">
                        <a:solidFill>
                          <a:schemeClr val="tx1"/>
                        </a:solidFill>
                        <a:latin typeface="Times New Roman" pitchFamily="18" charset="0"/>
                        <a:cs typeface="Times New Roman" pitchFamily="18" charset="0"/>
                      </a:endParaRPr>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2"/>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r>
                        <a:rPr lang="en-US" sz="2800" b="1" dirty="0">
                          <a:solidFill>
                            <a:schemeClr val="tx1"/>
                          </a:solidFill>
                          <a:latin typeface="Times New Roman" panose="02020603050405020304" pitchFamily="18" charset="0"/>
                          <a:cs typeface="Times New Roman" panose="02020603050405020304" pitchFamily="18" charset="0"/>
                        </a:rPr>
                        <a:t>SỰ</a:t>
                      </a:r>
                      <a:r>
                        <a:rPr lang="en-US" sz="2800" b="1" baseline="0" dirty="0">
                          <a:solidFill>
                            <a:schemeClr val="tx1"/>
                          </a:solidFill>
                          <a:latin typeface="Times New Roman" panose="02020603050405020304" pitchFamily="18" charset="0"/>
                          <a:cs typeface="Times New Roman" panose="02020603050405020304" pitchFamily="18" charset="0"/>
                        </a:rPr>
                        <a:t> KIỆN</a:t>
                      </a:r>
                      <a:endParaRPr lang="en-US" sz="2800" b="1" dirty="0">
                        <a:solidFill>
                          <a:schemeClr val="tx1"/>
                        </a:solidFill>
                        <a:latin typeface="Times New Roman" pitchFamily="18" charset="0"/>
                        <a:cs typeface="Times New Roman" pitchFamily="18" charset="0"/>
                      </a:endParaRPr>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1156118">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86074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endParaRPr lang="en-US" sz="1800" i="1"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60020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1602117">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7" name="Rectangle 3">
            <a:hlinkClick r:id="rId2" action="ppaction://hlinksldjump"/>
            <a:extLst>
              <a:ext uri="{FF2B5EF4-FFF2-40B4-BE49-F238E27FC236}">
                <a16:creationId xmlns:a16="http://schemas.microsoft.com/office/drawing/2014/main" id="{4EA1B167-6CDD-C943-9848-DC75DA6FC5DA}"/>
              </a:ext>
            </a:extLst>
          </p:cNvPr>
          <p:cNvSpPr>
            <a:spLocks noChangeArrowheads="1"/>
          </p:cNvSpPr>
          <p:nvPr/>
        </p:nvSpPr>
        <p:spPr bwMode="auto">
          <a:xfrm>
            <a:off x="461353" y="938720"/>
            <a:ext cx="16303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spcBef>
                <a:spcPct val="20000"/>
              </a:spcBef>
            </a:pPr>
            <a:r>
              <a:rPr lang="en-US" altLang="en-US" sz="2800" b="1" dirty="0">
                <a:solidFill>
                  <a:srgbClr val="FF0000"/>
                </a:solidFill>
                <a:latin typeface="Times New Roman" panose="02020603050405020304" pitchFamily="18" charset="0"/>
                <a:cs typeface="Times New Roman" panose="02020603050405020304" pitchFamily="18" charset="0"/>
              </a:rPr>
              <a:t>6/1919</a:t>
            </a:r>
          </a:p>
        </p:txBody>
      </p:sp>
      <p:sp>
        <p:nvSpPr>
          <p:cNvPr id="18" name="Text Box 28">
            <a:hlinkClick r:id="rId2" action="ppaction://hlinksldjump"/>
            <a:extLst>
              <a:ext uri="{FF2B5EF4-FFF2-40B4-BE49-F238E27FC236}">
                <a16:creationId xmlns:a16="http://schemas.microsoft.com/office/drawing/2014/main" id="{09D666D6-A260-5240-826B-45E44C1168E6}"/>
              </a:ext>
            </a:extLst>
          </p:cNvPr>
          <p:cNvSpPr txBox="1">
            <a:spLocks noChangeArrowheads="1"/>
          </p:cNvSpPr>
          <p:nvPr/>
        </p:nvSpPr>
        <p:spPr bwMode="auto">
          <a:xfrm>
            <a:off x="2838615" y="708705"/>
            <a:ext cx="889203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eaLnBrk="1" hangingPunct="1">
              <a:spcBef>
                <a:spcPct val="50000"/>
              </a:spcBef>
            </a:pP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Gửi</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đến</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Hội</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nghị</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Véc</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xai</a:t>
            </a:r>
            <a:r>
              <a:rPr lang="en-US" altLang="en-US" sz="2400" dirty="0">
                <a:latin typeface="Times New Roman" panose="02020603050405020304" pitchFamily="18" charset="0"/>
                <a:cs typeface="Times New Roman" panose="02020603050405020304" pitchFamily="18" charset="0"/>
              </a:rPr>
              <a:t> </a:t>
            </a:r>
            <a:r>
              <a:rPr lang="en-US" altLang="en-US" sz="2400" i="1" dirty="0" err="1">
                <a:latin typeface="Times New Roman" panose="02020603050405020304" pitchFamily="18" charset="0"/>
                <a:cs typeface="Times New Roman" panose="02020603050405020304" pitchFamily="18" charset="0"/>
              </a:rPr>
              <a:t>Bản</a:t>
            </a:r>
            <a:r>
              <a:rPr lang="en-US" altLang="en-US" sz="2400" i="1" dirty="0">
                <a:latin typeface="Times New Roman" panose="02020603050405020304" pitchFamily="18" charset="0"/>
                <a:cs typeface="Times New Roman" panose="02020603050405020304" pitchFamily="18" charset="0"/>
              </a:rPr>
              <a:t> </a:t>
            </a:r>
            <a:r>
              <a:rPr lang="en-US" altLang="en-US" sz="2400" i="1" dirty="0" err="1">
                <a:latin typeface="Times New Roman" panose="02020603050405020304" pitchFamily="18" charset="0"/>
                <a:cs typeface="Times New Roman" panose="02020603050405020304" pitchFamily="18" charset="0"/>
              </a:rPr>
              <a:t>yêu</a:t>
            </a:r>
            <a:r>
              <a:rPr lang="en-US" altLang="en-US" sz="2400" i="1" dirty="0">
                <a:latin typeface="Times New Roman" panose="02020603050405020304" pitchFamily="18" charset="0"/>
                <a:cs typeface="Times New Roman" panose="02020603050405020304" pitchFamily="18" charset="0"/>
              </a:rPr>
              <a:t> </a:t>
            </a:r>
            <a:r>
              <a:rPr lang="en-US" altLang="en-US" sz="2400" i="1" dirty="0" err="1">
                <a:latin typeface="Times New Roman" panose="02020603050405020304" pitchFamily="18" charset="0"/>
                <a:cs typeface="Times New Roman" panose="02020603050405020304" pitchFamily="18" charset="0"/>
              </a:rPr>
              <a:t>sách</a:t>
            </a:r>
            <a:r>
              <a:rPr lang="en-US" altLang="en-US" sz="2400" i="1" dirty="0">
                <a:latin typeface="Times New Roman" panose="02020603050405020304" pitchFamily="18" charset="0"/>
                <a:cs typeface="Times New Roman" panose="02020603050405020304" pitchFamily="18" charset="0"/>
              </a:rPr>
              <a:t> </a:t>
            </a:r>
            <a:r>
              <a:rPr lang="en-US" altLang="en-US" sz="2400" i="1" dirty="0" err="1">
                <a:latin typeface="Times New Roman" panose="02020603050405020304" pitchFamily="18" charset="0"/>
                <a:cs typeface="Times New Roman" panose="02020603050405020304" pitchFamily="18" charset="0"/>
              </a:rPr>
              <a:t>của</a:t>
            </a:r>
            <a:r>
              <a:rPr lang="en-US" altLang="en-US" sz="2400" i="1" dirty="0">
                <a:latin typeface="Times New Roman" panose="02020603050405020304" pitchFamily="18" charset="0"/>
                <a:cs typeface="Times New Roman" panose="02020603050405020304" pitchFamily="18" charset="0"/>
              </a:rPr>
              <a:t> </a:t>
            </a:r>
            <a:r>
              <a:rPr lang="en-US" altLang="en-US" sz="2400" i="1" dirty="0" err="1">
                <a:latin typeface="Times New Roman" panose="02020603050405020304" pitchFamily="18" charset="0"/>
                <a:cs typeface="Times New Roman" panose="02020603050405020304" pitchFamily="18" charset="0"/>
              </a:rPr>
              <a:t>nhân</a:t>
            </a:r>
            <a:r>
              <a:rPr lang="en-US" altLang="en-US" sz="2400" i="1" dirty="0">
                <a:latin typeface="Times New Roman" panose="02020603050405020304" pitchFamily="18" charset="0"/>
                <a:cs typeface="Times New Roman" panose="02020603050405020304" pitchFamily="18" charset="0"/>
              </a:rPr>
              <a:t> </a:t>
            </a:r>
            <a:r>
              <a:rPr lang="en-US" altLang="en-US" sz="2400" i="1" dirty="0" err="1">
                <a:latin typeface="Times New Roman" panose="02020603050405020304" pitchFamily="18" charset="0"/>
                <a:cs typeface="Times New Roman" panose="02020603050405020304" pitchFamily="18" charset="0"/>
              </a:rPr>
              <a:t>dân</a:t>
            </a:r>
            <a:r>
              <a:rPr lang="en-US" altLang="en-US" sz="2400" i="1" dirty="0">
                <a:latin typeface="Times New Roman" panose="02020603050405020304" pitchFamily="18" charset="0"/>
                <a:cs typeface="Times New Roman" panose="02020603050405020304" pitchFamily="18" charset="0"/>
              </a:rPr>
              <a:t>  An Nam </a:t>
            </a:r>
            <a:r>
              <a:rPr lang="en-US" altLang="en-US" sz="2400" dirty="0">
                <a:latin typeface="Times New Roman" panose="02020603050405020304" pitchFamily="18" charset="0"/>
                <a:cs typeface="Times New Roman" panose="02020603050405020304" pitchFamily="18" charset="0"/>
              </a:rPr>
              <a:t> </a:t>
            </a:r>
          </a:p>
        </p:txBody>
      </p:sp>
      <p:sp>
        <p:nvSpPr>
          <p:cNvPr id="19" name="Rectangle 6">
            <a:hlinkClick r:id="rId3" action="ppaction://hlinksldjump"/>
            <a:extLst>
              <a:ext uri="{FF2B5EF4-FFF2-40B4-BE49-F238E27FC236}">
                <a16:creationId xmlns:a16="http://schemas.microsoft.com/office/drawing/2014/main" id="{84ABAE03-DE1F-AA4E-98DE-9A4B1D7AED15}"/>
              </a:ext>
            </a:extLst>
          </p:cNvPr>
          <p:cNvSpPr>
            <a:spLocks noChangeArrowheads="1"/>
          </p:cNvSpPr>
          <p:nvPr/>
        </p:nvSpPr>
        <p:spPr bwMode="auto">
          <a:xfrm>
            <a:off x="414918" y="2257398"/>
            <a:ext cx="17232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spcBef>
                <a:spcPct val="20000"/>
              </a:spcBef>
            </a:pPr>
            <a:r>
              <a:rPr lang="en-US" altLang="en-US" sz="2800" b="1" dirty="0">
                <a:solidFill>
                  <a:srgbClr val="FF0000"/>
                </a:solidFill>
                <a:latin typeface="Times New Roman" panose="02020603050405020304" pitchFamily="18" charset="0"/>
                <a:cs typeface="Times New Roman" panose="02020603050405020304" pitchFamily="18" charset="0"/>
              </a:rPr>
              <a:t>7/1920</a:t>
            </a:r>
          </a:p>
        </p:txBody>
      </p:sp>
      <p:sp>
        <p:nvSpPr>
          <p:cNvPr id="20" name="Rectangle 30">
            <a:extLst>
              <a:ext uri="{FF2B5EF4-FFF2-40B4-BE49-F238E27FC236}">
                <a16:creationId xmlns:a16="http://schemas.microsoft.com/office/drawing/2014/main" id="{729917A8-FA42-504E-AFF3-FB8F9CADEC51}"/>
              </a:ext>
            </a:extLst>
          </p:cNvPr>
          <p:cNvSpPr>
            <a:spLocks noChangeArrowheads="1"/>
          </p:cNvSpPr>
          <p:nvPr/>
        </p:nvSpPr>
        <p:spPr bwMode="auto">
          <a:xfrm>
            <a:off x="2884656" y="1976100"/>
            <a:ext cx="8859318" cy="870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eaLnBrk="1" fontAlgn="auto" hangingPunct="1">
              <a:spcBef>
                <a:spcPts val="0"/>
              </a:spcBef>
              <a:spcAft>
                <a:spcPts val="0"/>
              </a:spcAft>
              <a:defRPr/>
            </a:pPr>
            <a:r>
              <a:rPr lang="en-US" altLang="en-US" sz="2400" kern="0" dirty="0">
                <a:latin typeface="Times New Roman" panose="02020603050405020304" pitchFamily="18" charset="0"/>
                <a:cs typeface="Times New Roman" panose="02020603050405020304" pitchFamily="18" charset="0"/>
              </a:rPr>
              <a:t> - </a:t>
            </a:r>
            <a:r>
              <a:rPr lang="en-US" altLang="en-US" sz="2400" kern="0" dirty="0" err="1">
                <a:latin typeface="Times New Roman" panose="02020603050405020304" pitchFamily="18" charset="0"/>
                <a:cs typeface="Times New Roman" panose="02020603050405020304" pitchFamily="18" charset="0"/>
              </a:rPr>
              <a:t>Đọc</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Sơ</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thảo</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luận</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cương</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về</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vấn</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đề</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dân</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tộc</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và</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vấn</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đề</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thuộc</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địa</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của</a:t>
            </a:r>
            <a:r>
              <a:rPr lang="en-US" altLang="en-US" sz="2400" kern="0" dirty="0">
                <a:latin typeface="Times New Roman" panose="02020603050405020304" pitchFamily="18" charset="0"/>
                <a:cs typeface="Times New Roman" panose="02020603050405020304" pitchFamily="18" charset="0"/>
              </a:rPr>
              <a:t> Lê – Nin -&gt; </a:t>
            </a:r>
            <a:r>
              <a:rPr lang="en-US" altLang="en-US" sz="2400" kern="0" dirty="0" err="1">
                <a:latin typeface="Times New Roman" panose="02020603050405020304" pitchFamily="18" charset="0"/>
                <a:cs typeface="Times New Roman" panose="02020603050405020304" pitchFamily="18" charset="0"/>
              </a:rPr>
              <a:t>quyết</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định</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đi</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theo</a:t>
            </a:r>
            <a:r>
              <a:rPr lang="en-US" altLang="en-US" sz="2400" kern="0" dirty="0">
                <a:latin typeface="Times New Roman" panose="02020603050405020304" pitchFamily="18" charset="0"/>
                <a:cs typeface="Times New Roman" panose="02020603050405020304" pitchFamily="18" charset="0"/>
              </a:rPr>
              <a:t> con </a:t>
            </a:r>
            <a:r>
              <a:rPr lang="en-US" altLang="en-US" sz="2400" kern="0" dirty="0" err="1">
                <a:latin typeface="Times New Roman" panose="02020603050405020304" pitchFamily="18" charset="0"/>
                <a:cs typeface="Times New Roman" panose="02020603050405020304" pitchFamily="18" charset="0"/>
              </a:rPr>
              <a:t>đường</a:t>
            </a:r>
            <a:r>
              <a:rPr lang="en-US" altLang="en-US" sz="2400" kern="0" dirty="0">
                <a:latin typeface="Times New Roman" panose="02020603050405020304" pitchFamily="18" charset="0"/>
                <a:cs typeface="Times New Roman" panose="02020603050405020304" pitchFamily="18" charset="0"/>
              </a:rPr>
              <a:t> CM </a:t>
            </a:r>
            <a:r>
              <a:rPr lang="en-US" altLang="en-US" sz="2400" kern="0" dirty="0" err="1">
                <a:latin typeface="Times New Roman" panose="02020603050405020304" pitchFamily="18" charset="0"/>
                <a:cs typeface="Times New Roman" panose="02020603050405020304" pitchFamily="18" charset="0"/>
              </a:rPr>
              <a:t>tháng</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Mười</a:t>
            </a:r>
            <a:endParaRPr lang="en-US" altLang="en-US" sz="2400" kern="0" dirty="0">
              <a:latin typeface="Times New Roman" panose="02020603050405020304" pitchFamily="18" charset="0"/>
              <a:cs typeface="Times New Roman" panose="02020603050405020304" pitchFamily="18" charset="0"/>
            </a:endParaRPr>
          </a:p>
        </p:txBody>
      </p:sp>
      <p:sp>
        <p:nvSpPr>
          <p:cNvPr id="21" name="Rectangle 32">
            <a:hlinkClick r:id="rId3" action="ppaction://hlinksldjump"/>
            <a:extLst>
              <a:ext uri="{FF2B5EF4-FFF2-40B4-BE49-F238E27FC236}">
                <a16:creationId xmlns:a16="http://schemas.microsoft.com/office/drawing/2014/main" id="{5CC6AC7E-A5D6-3349-A983-AECF6E9C11BF}"/>
              </a:ext>
            </a:extLst>
          </p:cNvPr>
          <p:cNvSpPr>
            <a:spLocks noChangeArrowheads="1"/>
          </p:cNvSpPr>
          <p:nvPr/>
        </p:nvSpPr>
        <p:spPr bwMode="auto">
          <a:xfrm>
            <a:off x="2884655" y="3850052"/>
            <a:ext cx="8636456"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eaLnBrk="1" fontAlgn="auto" hangingPunct="1">
              <a:lnSpc>
                <a:spcPts val="2800"/>
              </a:lnSpc>
              <a:spcBef>
                <a:spcPts val="0"/>
              </a:spcBef>
              <a:spcAft>
                <a:spcPts val="0"/>
              </a:spcAft>
              <a:defRPr/>
            </a:pPr>
            <a:r>
              <a:rPr lang="en-US" altLang="en-US" sz="2400" kern="0" dirty="0">
                <a:latin typeface="Times New Roman" panose="02020603050405020304" pitchFamily="18" charset="0"/>
                <a:cs typeface="Times New Roman" panose="02020603050405020304" pitchFamily="18" charset="0"/>
              </a:rPr>
              <a:t> - </a:t>
            </a:r>
            <a:r>
              <a:rPr lang="en-US" altLang="en-US" sz="2400" kern="0" dirty="0" err="1">
                <a:latin typeface="Times New Roman" panose="02020603050405020304" pitchFamily="18" charset="0"/>
                <a:cs typeface="Times New Roman" panose="02020603050405020304" pitchFamily="18" charset="0"/>
              </a:rPr>
              <a:t>Dự</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Đại</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hội</a:t>
            </a:r>
            <a:r>
              <a:rPr lang="en-US" altLang="en-US" sz="2400" kern="0" dirty="0">
                <a:latin typeface="Times New Roman" panose="02020603050405020304" pitchFamily="18" charset="0"/>
                <a:cs typeface="Times New Roman" panose="02020603050405020304" pitchFamily="18" charset="0"/>
              </a:rPr>
              <a:t> XVIII </a:t>
            </a:r>
            <a:r>
              <a:rPr lang="en-US" altLang="en-US" sz="2400" kern="0" dirty="0" err="1">
                <a:latin typeface="Times New Roman" panose="02020603050405020304" pitchFamily="18" charset="0"/>
                <a:cs typeface="Times New Roman" panose="02020603050405020304" pitchFamily="18" charset="0"/>
              </a:rPr>
              <a:t>Đảng</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xã</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hội</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Pháp</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ở</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Tua</a:t>
            </a:r>
            <a:endParaRPr lang="en-US" altLang="en-US" sz="2400" kern="0" dirty="0">
              <a:latin typeface="Times New Roman" panose="02020603050405020304" pitchFamily="18" charset="0"/>
              <a:cs typeface="Times New Roman" panose="02020603050405020304" pitchFamily="18" charset="0"/>
            </a:endParaRPr>
          </a:p>
          <a:p>
            <a:pPr eaLnBrk="1" fontAlgn="auto" hangingPunct="1">
              <a:lnSpc>
                <a:spcPts val="2800"/>
              </a:lnSpc>
              <a:spcBef>
                <a:spcPts val="0"/>
              </a:spcBef>
              <a:spcAft>
                <a:spcPts val="0"/>
              </a:spcAft>
              <a:defRPr/>
            </a:pPr>
            <a:r>
              <a:rPr lang="en-US" altLang="en-US" sz="2400" kern="0" dirty="0">
                <a:latin typeface="Times New Roman" panose="02020603050405020304" pitchFamily="18" charset="0"/>
                <a:cs typeface="Times New Roman" panose="02020603050405020304" pitchFamily="18" charset="0"/>
              </a:rPr>
              <a:t> -  </a:t>
            </a:r>
            <a:r>
              <a:rPr lang="en-US" altLang="en-US" sz="2400" kern="0" dirty="0" err="1">
                <a:latin typeface="Times New Roman" panose="02020603050405020304" pitchFamily="18" charset="0"/>
                <a:cs typeface="Times New Roman" panose="02020603050405020304" pitchFamily="18" charset="0"/>
              </a:rPr>
              <a:t>Bỏ</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phiếu</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tán</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thành</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quốc</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tế</a:t>
            </a:r>
            <a:r>
              <a:rPr lang="en-US" altLang="en-US" sz="2400" kern="0" dirty="0">
                <a:latin typeface="Times New Roman" panose="02020603050405020304" pitchFamily="18" charset="0"/>
                <a:cs typeface="Times New Roman" panose="02020603050405020304" pitchFamily="18" charset="0"/>
              </a:rPr>
              <a:t> III </a:t>
            </a:r>
            <a:r>
              <a:rPr lang="en-US" altLang="en-US" sz="2400" kern="0" dirty="0" err="1">
                <a:latin typeface="Times New Roman" panose="02020603050405020304" pitchFamily="18" charset="0"/>
                <a:cs typeface="Times New Roman" panose="02020603050405020304" pitchFamily="18" charset="0"/>
              </a:rPr>
              <a:t>và</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tham</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gia</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sáng</a:t>
            </a:r>
            <a:r>
              <a:rPr lang="en-US" altLang="en-US" sz="2400" kern="0" dirty="0">
                <a:latin typeface="Times New Roman" panose="02020603050405020304" pitchFamily="18" charset="0"/>
                <a:cs typeface="Times New Roman" panose="02020603050405020304" pitchFamily="18" charset="0"/>
              </a:rPr>
              <a:t> </a:t>
            </a:r>
            <a:r>
              <a:rPr lang="en-US" altLang="en-US" sz="2400" kern="0" dirty="0" err="1">
                <a:latin typeface="Times New Roman" panose="02020603050405020304" pitchFamily="18" charset="0"/>
                <a:cs typeface="Times New Roman" panose="02020603050405020304" pitchFamily="18" charset="0"/>
              </a:rPr>
              <a:t>lập</a:t>
            </a:r>
            <a:r>
              <a:rPr lang="en-US" altLang="en-US" sz="2400" kern="0" dirty="0">
                <a:latin typeface="Times New Roman" panose="02020603050405020304" pitchFamily="18" charset="0"/>
                <a:cs typeface="Times New Roman" panose="02020603050405020304" pitchFamily="18" charset="0"/>
              </a:rPr>
              <a:t> ĐCS </a:t>
            </a:r>
            <a:r>
              <a:rPr lang="en-US" altLang="en-US" sz="2400" kern="0" dirty="0" err="1">
                <a:latin typeface="Times New Roman" panose="02020603050405020304" pitchFamily="18" charset="0"/>
                <a:cs typeface="Times New Roman" panose="02020603050405020304" pitchFamily="18" charset="0"/>
              </a:rPr>
              <a:t>Pháp</a:t>
            </a:r>
            <a:r>
              <a:rPr lang="en-US" altLang="en-US" sz="2400" kern="0" dirty="0">
                <a:latin typeface="Times New Roman" panose="02020603050405020304" pitchFamily="18" charset="0"/>
                <a:cs typeface="Times New Roman" panose="02020603050405020304" pitchFamily="18" charset="0"/>
              </a:rPr>
              <a:t> </a:t>
            </a:r>
            <a:endParaRPr lang="en-US" altLang="en-US" sz="2400" kern="0" dirty="0">
              <a:latin typeface="Times New Roman" panose="02020603050405020304" pitchFamily="18" charset="0"/>
              <a:cs typeface="Times New Roman" panose="02020603050405020304" pitchFamily="18" charset="0"/>
              <a:sym typeface="Wingdings" pitchFamily="2" charset="2"/>
            </a:endParaRPr>
          </a:p>
        </p:txBody>
      </p:sp>
      <p:sp>
        <p:nvSpPr>
          <p:cNvPr id="22" name="Rectangle 34">
            <a:hlinkClick r:id="" action="ppaction://noaction"/>
            <a:extLst>
              <a:ext uri="{FF2B5EF4-FFF2-40B4-BE49-F238E27FC236}">
                <a16:creationId xmlns:a16="http://schemas.microsoft.com/office/drawing/2014/main" id="{96AFDB27-D2E5-FE43-835A-DAADE751B634}"/>
              </a:ext>
            </a:extLst>
          </p:cNvPr>
          <p:cNvSpPr>
            <a:spLocks noChangeArrowheads="1"/>
          </p:cNvSpPr>
          <p:nvPr/>
        </p:nvSpPr>
        <p:spPr bwMode="auto">
          <a:xfrm>
            <a:off x="2916404" y="5458593"/>
            <a:ext cx="6075195" cy="1395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eaLnBrk="1" fontAlgn="auto" hangingPunct="1">
              <a:lnSpc>
                <a:spcPct val="80000"/>
              </a:lnSpc>
              <a:spcBef>
                <a:spcPct val="20000"/>
              </a:spcBef>
              <a:spcAft>
                <a:spcPts val="0"/>
              </a:spcAft>
              <a:defRPr/>
            </a:pPr>
            <a:r>
              <a:rPr lang="en-US" altLang="en-US" sz="2800" kern="0" dirty="0">
                <a:latin typeface="Times New Roman" panose="02020603050405020304" pitchFamily="18" charset="0"/>
                <a:cs typeface="Times New Roman" panose="02020603050405020304" pitchFamily="18" charset="0"/>
              </a:rPr>
              <a:t>- </a:t>
            </a:r>
            <a:r>
              <a:rPr lang="en-US" altLang="en-US" sz="2800" kern="0" dirty="0" err="1">
                <a:latin typeface="Times New Roman" panose="02020603050405020304" pitchFamily="18" charset="0"/>
                <a:cs typeface="Times New Roman" panose="02020603050405020304" pitchFamily="18" charset="0"/>
              </a:rPr>
              <a:t>Sáng</a:t>
            </a:r>
            <a:r>
              <a:rPr lang="en-US" altLang="en-US" sz="2800" kern="0" dirty="0">
                <a:latin typeface="Times New Roman" panose="02020603050405020304" pitchFamily="18" charset="0"/>
                <a:cs typeface="Times New Roman" panose="02020603050405020304" pitchFamily="18" charset="0"/>
              </a:rPr>
              <a:t> </a:t>
            </a:r>
            <a:r>
              <a:rPr lang="en-US" altLang="en-US" sz="2800" kern="0" dirty="0" err="1">
                <a:latin typeface="Times New Roman" panose="02020603050405020304" pitchFamily="18" charset="0"/>
                <a:cs typeface="Times New Roman" panose="02020603050405020304" pitchFamily="18" charset="0"/>
              </a:rPr>
              <a:t>lập</a:t>
            </a:r>
            <a:r>
              <a:rPr lang="en-US" altLang="en-US" sz="2800" kern="0" dirty="0">
                <a:latin typeface="Times New Roman" panose="02020603050405020304" pitchFamily="18" charset="0"/>
                <a:cs typeface="Times New Roman" panose="02020603050405020304" pitchFamily="18" charset="0"/>
              </a:rPr>
              <a:t> </a:t>
            </a:r>
            <a:r>
              <a:rPr lang="en-US" altLang="en-US" sz="2800" kern="0" dirty="0" err="1">
                <a:latin typeface="Times New Roman" panose="02020603050405020304" pitchFamily="18" charset="0"/>
                <a:cs typeface="Times New Roman" panose="02020603050405020304" pitchFamily="18" charset="0"/>
              </a:rPr>
              <a:t>Hội</a:t>
            </a:r>
            <a:r>
              <a:rPr lang="en-US" altLang="en-US" sz="2800" kern="0" dirty="0">
                <a:latin typeface="Times New Roman" panose="02020603050405020304" pitchFamily="18" charset="0"/>
                <a:cs typeface="Times New Roman" panose="02020603050405020304" pitchFamily="18" charset="0"/>
              </a:rPr>
              <a:t> </a:t>
            </a:r>
            <a:r>
              <a:rPr lang="en-US" altLang="en-US" sz="2800" kern="0" dirty="0" err="1">
                <a:latin typeface="Times New Roman" panose="02020603050405020304" pitchFamily="18" charset="0"/>
                <a:cs typeface="Times New Roman" panose="02020603050405020304" pitchFamily="18" charset="0"/>
              </a:rPr>
              <a:t>Liên</a:t>
            </a:r>
            <a:r>
              <a:rPr lang="en-US" altLang="en-US" sz="2800" kern="0" dirty="0">
                <a:latin typeface="Times New Roman" panose="02020603050405020304" pitchFamily="18" charset="0"/>
                <a:cs typeface="Times New Roman" panose="02020603050405020304" pitchFamily="18" charset="0"/>
              </a:rPr>
              <a:t> </a:t>
            </a:r>
            <a:r>
              <a:rPr lang="en-US" altLang="en-US" sz="2800" kern="0" dirty="0" err="1">
                <a:latin typeface="Times New Roman" panose="02020603050405020304" pitchFamily="18" charset="0"/>
                <a:cs typeface="Times New Roman" panose="02020603050405020304" pitchFamily="18" charset="0"/>
              </a:rPr>
              <a:t>hiệp</a:t>
            </a:r>
            <a:r>
              <a:rPr lang="en-US" altLang="en-US" sz="2800" kern="0" dirty="0">
                <a:latin typeface="Times New Roman" panose="02020603050405020304" pitchFamily="18" charset="0"/>
                <a:cs typeface="Times New Roman" panose="02020603050405020304" pitchFamily="18" charset="0"/>
              </a:rPr>
              <a:t> </a:t>
            </a:r>
            <a:r>
              <a:rPr lang="en-US" altLang="en-US" sz="2800" kern="0" dirty="0" err="1">
                <a:latin typeface="Times New Roman" panose="02020603050405020304" pitchFamily="18" charset="0"/>
                <a:cs typeface="Times New Roman" panose="02020603050405020304" pitchFamily="18" charset="0"/>
              </a:rPr>
              <a:t>thuộc</a:t>
            </a:r>
            <a:r>
              <a:rPr lang="en-US" altLang="en-US" sz="2800" kern="0" dirty="0">
                <a:latin typeface="Times New Roman" panose="02020603050405020304" pitchFamily="18" charset="0"/>
                <a:cs typeface="Times New Roman" panose="02020603050405020304" pitchFamily="18" charset="0"/>
              </a:rPr>
              <a:t> </a:t>
            </a:r>
            <a:r>
              <a:rPr lang="en-US" altLang="en-US" sz="2800" kern="0" dirty="0" err="1">
                <a:latin typeface="Times New Roman" panose="02020603050405020304" pitchFamily="18" charset="0"/>
                <a:cs typeface="Times New Roman" panose="02020603050405020304" pitchFamily="18" charset="0"/>
              </a:rPr>
              <a:t>địa</a:t>
            </a:r>
            <a:r>
              <a:rPr lang="en-US" altLang="en-US" sz="2800" kern="0" dirty="0">
                <a:latin typeface="Times New Roman" panose="02020603050405020304" pitchFamily="18" charset="0"/>
                <a:cs typeface="Times New Roman" panose="02020603050405020304" pitchFamily="18" charset="0"/>
              </a:rPr>
              <a:t> </a:t>
            </a:r>
            <a:r>
              <a:rPr lang="en-US" altLang="en-US" sz="2800" kern="0" dirty="0" err="1">
                <a:latin typeface="Times New Roman" panose="02020603050405020304" pitchFamily="18" charset="0"/>
                <a:cs typeface="Times New Roman" panose="02020603050405020304" pitchFamily="18" charset="0"/>
              </a:rPr>
              <a:t>Pháp</a:t>
            </a:r>
            <a:r>
              <a:rPr lang="en-US" altLang="en-US" sz="2800" kern="0" dirty="0">
                <a:latin typeface="Times New Roman" panose="02020603050405020304" pitchFamily="18" charset="0"/>
                <a:cs typeface="Times New Roman" panose="02020603050405020304" pitchFamily="18" charset="0"/>
              </a:rPr>
              <a:t>. </a:t>
            </a:r>
          </a:p>
          <a:p>
            <a:pPr eaLnBrk="1" fontAlgn="auto" hangingPunct="1">
              <a:lnSpc>
                <a:spcPct val="80000"/>
              </a:lnSpc>
              <a:spcBef>
                <a:spcPct val="20000"/>
              </a:spcBef>
              <a:spcAft>
                <a:spcPts val="0"/>
              </a:spcAft>
              <a:defRPr/>
            </a:pPr>
            <a:r>
              <a:rPr lang="en-US" altLang="en-US" sz="2800" kern="0" dirty="0">
                <a:latin typeface="Times New Roman" panose="02020603050405020304" pitchFamily="18" charset="0"/>
                <a:cs typeface="Times New Roman" panose="02020603050405020304" pitchFamily="18" charset="0"/>
              </a:rPr>
              <a:t>-</a:t>
            </a:r>
            <a:r>
              <a:rPr lang="en-US" altLang="en-US" sz="2800" kern="0" dirty="0" err="1">
                <a:latin typeface="Times New Roman" panose="02020603050405020304" pitchFamily="18" charset="0"/>
                <a:cs typeface="Times New Roman" panose="02020603050405020304" pitchFamily="18" charset="0"/>
              </a:rPr>
              <a:t>Viết</a:t>
            </a:r>
            <a:r>
              <a:rPr lang="en-US" altLang="en-US" sz="2800" kern="0" dirty="0">
                <a:latin typeface="Times New Roman" panose="02020603050405020304" pitchFamily="18" charset="0"/>
                <a:cs typeface="Times New Roman" panose="02020603050405020304" pitchFamily="18" charset="0"/>
              </a:rPr>
              <a:t> </a:t>
            </a:r>
            <a:r>
              <a:rPr lang="en-US" altLang="en-US" sz="2800" kern="0" dirty="0" err="1">
                <a:latin typeface="Times New Roman" panose="02020603050405020304" pitchFamily="18" charset="0"/>
                <a:cs typeface="Times New Roman" panose="02020603050405020304" pitchFamily="18" charset="0"/>
              </a:rPr>
              <a:t>báo</a:t>
            </a:r>
            <a:r>
              <a:rPr lang="en-US" altLang="en-US" sz="2800" kern="0" dirty="0">
                <a:latin typeface="Times New Roman" panose="02020603050405020304" pitchFamily="18" charset="0"/>
                <a:cs typeface="Times New Roman" panose="02020603050405020304" pitchFamily="18" charset="0"/>
              </a:rPr>
              <a:t> </a:t>
            </a:r>
            <a:r>
              <a:rPr lang="en-US" altLang="en-US" sz="2800" kern="0" dirty="0" err="1">
                <a:latin typeface="Times New Roman" panose="02020603050405020304" pitchFamily="18" charset="0"/>
                <a:cs typeface="Times New Roman" panose="02020603050405020304" pitchFamily="18" charset="0"/>
              </a:rPr>
              <a:t>Người</a:t>
            </a:r>
            <a:r>
              <a:rPr lang="en-US" altLang="en-US" sz="2800" kern="0" dirty="0">
                <a:latin typeface="Times New Roman" panose="02020603050405020304" pitchFamily="18" charset="0"/>
                <a:cs typeface="Times New Roman" panose="02020603050405020304" pitchFamily="18" charset="0"/>
              </a:rPr>
              <a:t> </a:t>
            </a:r>
            <a:r>
              <a:rPr lang="en-US" altLang="en-US" sz="2800" kern="0" dirty="0" err="1">
                <a:latin typeface="Times New Roman" panose="02020603050405020304" pitchFamily="18" charset="0"/>
                <a:cs typeface="Times New Roman" panose="02020603050405020304" pitchFamily="18" charset="0"/>
              </a:rPr>
              <a:t>cùng</a:t>
            </a:r>
            <a:r>
              <a:rPr lang="en-US" altLang="en-US" sz="2800" kern="0" dirty="0">
                <a:latin typeface="Times New Roman" panose="02020603050405020304" pitchFamily="18" charset="0"/>
                <a:cs typeface="Times New Roman" panose="02020603050405020304" pitchFamily="18" charset="0"/>
              </a:rPr>
              <a:t> </a:t>
            </a:r>
            <a:r>
              <a:rPr lang="en-US" altLang="en-US" sz="2800" kern="0" dirty="0" err="1">
                <a:latin typeface="Times New Roman" panose="02020603050405020304" pitchFamily="18" charset="0"/>
                <a:cs typeface="Times New Roman" panose="02020603050405020304" pitchFamily="18" charset="0"/>
              </a:rPr>
              <a:t>khổ</a:t>
            </a:r>
            <a:r>
              <a:rPr lang="en-US" altLang="en-US" sz="2800" kern="0" dirty="0">
                <a:latin typeface="Times New Roman" panose="02020603050405020304" pitchFamily="18" charset="0"/>
                <a:cs typeface="Times New Roman" panose="02020603050405020304" pitchFamily="18" charset="0"/>
              </a:rPr>
              <a:t>.</a:t>
            </a:r>
          </a:p>
          <a:p>
            <a:pPr eaLnBrk="1" fontAlgn="auto" hangingPunct="1">
              <a:lnSpc>
                <a:spcPct val="80000"/>
              </a:lnSpc>
              <a:spcBef>
                <a:spcPct val="20000"/>
              </a:spcBef>
              <a:spcAft>
                <a:spcPts val="0"/>
              </a:spcAft>
              <a:defRPr/>
            </a:pPr>
            <a:r>
              <a:rPr lang="en-US" altLang="en-US" sz="2800" kern="0" dirty="0">
                <a:latin typeface="Times New Roman" panose="02020603050405020304" pitchFamily="18" charset="0"/>
                <a:cs typeface="Times New Roman" panose="02020603050405020304" pitchFamily="18" charset="0"/>
              </a:rPr>
              <a:t>- </a:t>
            </a:r>
            <a:r>
              <a:rPr lang="en-US" altLang="en-US" sz="2800" kern="0" dirty="0" err="1">
                <a:latin typeface="Times New Roman" panose="02020603050405020304" pitchFamily="18" charset="0"/>
                <a:cs typeface="Times New Roman" panose="02020603050405020304" pitchFamily="18" charset="0"/>
              </a:rPr>
              <a:t>Viết</a:t>
            </a:r>
            <a:r>
              <a:rPr lang="en-US" altLang="en-US" sz="2800" kern="0" dirty="0">
                <a:latin typeface="Times New Roman" panose="02020603050405020304" pitchFamily="18" charset="0"/>
                <a:cs typeface="Times New Roman" panose="02020603050405020304" pitchFamily="18" charset="0"/>
              </a:rPr>
              <a:t> </a:t>
            </a:r>
            <a:r>
              <a:rPr lang="en-US" altLang="en-US" sz="2800" kern="0" dirty="0" err="1">
                <a:latin typeface="Times New Roman" panose="02020603050405020304" pitchFamily="18" charset="0"/>
                <a:cs typeface="Times New Roman" panose="02020603050405020304" pitchFamily="18" charset="0"/>
              </a:rPr>
              <a:t>bài</a:t>
            </a:r>
            <a:r>
              <a:rPr lang="en-US" altLang="en-US" sz="2800" kern="0" dirty="0">
                <a:latin typeface="Times New Roman" panose="02020603050405020304" pitchFamily="18" charset="0"/>
                <a:cs typeface="Times New Roman" panose="02020603050405020304" pitchFamily="18" charset="0"/>
              </a:rPr>
              <a:t> </a:t>
            </a:r>
            <a:r>
              <a:rPr lang="en-US" altLang="en-US" sz="2800" kern="0" dirty="0" err="1">
                <a:latin typeface="Times New Roman" panose="02020603050405020304" pitchFamily="18" charset="0"/>
                <a:cs typeface="Times New Roman" panose="02020603050405020304" pitchFamily="18" charset="0"/>
              </a:rPr>
              <a:t>cho</a:t>
            </a:r>
            <a:r>
              <a:rPr lang="en-US" altLang="en-US" sz="2800" kern="0" dirty="0">
                <a:latin typeface="Times New Roman" panose="02020603050405020304" pitchFamily="18" charset="0"/>
                <a:cs typeface="Times New Roman" panose="02020603050405020304" pitchFamily="18" charset="0"/>
              </a:rPr>
              <a:t> </a:t>
            </a:r>
            <a:r>
              <a:rPr lang="en-US" altLang="en-US" sz="2800" kern="0" dirty="0" err="1">
                <a:latin typeface="Times New Roman" panose="02020603050405020304" pitchFamily="18" charset="0"/>
                <a:cs typeface="Times New Roman" panose="02020603050405020304" pitchFamily="18" charset="0"/>
              </a:rPr>
              <a:t>các</a:t>
            </a:r>
            <a:r>
              <a:rPr lang="en-US" altLang="en-US" sz="2800" kern="0" dirty="0">
                <a:latin typeface="Times New Roman" panose="02020603050405020304" pitchFamily="18" charset="0"/>
                <a:cs typeface="Times New Roman" panose="02020603050405020304" pitchFamily="18" charset="0"/>
              </a:rPr>
              <a:t> </a:t>
            </a:r>
            <a:r>
              <a:rPr lang="en-US" altLang="en-US" sz="2800" kern="0" dirty="0" err="1">
                <a:latin typeface="Times New Roman" panose="02020603050405020304" pitchFamily="18" charset="0"/>
                <a:cs typeface="Times New Roman" panose="02020603050405020304" pitchFamily="18" charset="0"/>
              </a:rPr>
              <a:t>báo</a:t>
            </a:r>
            <a:r>
              <a:rPr lang="en-US" altLang="en-US" sz="2800" kern="0" dirty="0">
                <a:latin typeface="Times New Roman" panose="02020603050405020304" pitchFamily="18" charset="0"/>
                <a:cs typeface="Times New Roman" panose="02020603050405020304" pitchFamily="18" charset="0"/>
              </a:rPr>
              <a:t>. </a:t>
            </a:r>
          </a:p>
          <a:p>
            <a:pPr eaLnBrk="1" fontAlgn="auto" hangingPunct="1">
              <a:lnSpc>
                <a:spcPct val="80000"/>
              </a:lnSpc>
              <a:spcBef>
                <a:spcPct val="20000"/>
              </a:spcBef>
              <a:spcAft>
                <a:spcPts val="0"/>
              </a:spcAft>
              <a:defRPr/>
            </a:pPr>
            <a:r>
              <a:rPr lang="en-US" altLang="en-US" sz="2800" kern="0" dirty="0">
                <a:latin typeface="Times New Roman" panose="02020603050405020304" pitchFamily="18" charset="0"/>
                <a:cs typeface="Times New Roman" panose="02020603050405020304" pitchFamily="18" charset="0"/>
              </a:rPr>
              <a:t> </a:t>
            </a:r>
          </a:p>
        </p:txBody>
      </p:sp>
      <p:sp>
        <p:nvSpPr>
          <p:cNvPr id="23" name="Rectangle 10">
            <a:extLst>
              <a:ext uri="{FF2B5EF4-FFF2-40B4-BE49-F238E27FC236}">
                <a16:creationId xmlns:a16="http://schemas.microsoft.com/office/drawing/2014/main" id="{036562AE-6A41-8147-A875-6E4855946A38}"/>
              </a:ext>
            </a:extLst>
          </p:cNvPr>
          <p:cNvSpPr>
            <a:spLocks noChangeArrowheads="1"/>
          </p:cNvSpPr>
          <p:nvPr/>
        </p:nvSpPr>
        <p:spPr bwMode="auto">
          <a:xfrm>
            <a:off x="8803394" y="5532076"/>
            <a:ext cx="339303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fontAlgn="auto" hangingPunct="1">
              <a:spcBef>
                <a:spcPts val="0"/>
              </a:spcBef>
              <a:spcAft>
                <a:spcPts val="0"/>
              </a:spcAft>
              <a:defRPr/>
            </a:pPr>
            <a:r>
              <a:rPr lang="en-US" altLang="en-US" sz="2800" kern="0" dirty="0" err="1">
                <a:solidFill>
                  <a:srgbClr val="FF0000"/>
                </a:solidFill>
                <a:latin typeface="Times New Roman" panose="02020603050405020304" pitchFamily="18" charset="0"/>
                <a:cs typeface="Times New Roman" panose="02020603050405020304" pitchFamily="18" charset="0"/>
              </a:rPr>
              <a:t>Truyền</a:t>
            </a:r>
            <a:r>
              <a:rPr lang="en-US" altLang="en-US" sz="2800" kern="0" dirty="0">
                <a:solidFill>
                  <a:srgbClr val="FF0000"/>
                </a:solidFill>
                <a:latin typeface="Times New Roman" panose="02020603050405020304" pitchFamily="18" charset="0"/>
                <a:cs typeface="Times New Roman" panose="02020603050405020304" pitchFamily="18" charset="0"/>
              </a:rPr>
              <a:t> </a:t>
            </a:r>
            <a:r>
              <a:rPr lang="en-US" altLang="en-US" sz="2800" kern="0" dirty="0" err="1">
                <a:solidFill>
                  <a:srgbClr val="FF0000"/>
                </a:solidFill>
                <a:latin typeface="Times New Roman" panose="02020603050405020304" pitchFamily="18" charset="0"/>
                <a:cs typeface="Times New Roman" panose="02020603050405020304" pitchFamily="18" charset="0"/>
              </a:rPr>
              <a:t>bá</a:t>
            </a:r>
            <a:r>
              <a:rPr lang="en-US" altLang="en-US" sz="2800" kern="0" dirty="0">
                <a:solidFill>
                  <a:srgbClr val="FF0000"/>
                </a:solidFill>
                <a:latin typeface="Times New Roman" panose="02020603050405020304" pitchFamily="18" charset="0"/>
                <a:cs typeface="Times New Roman" panose="02020603050405020304" pitchFamily="18" charset="0"/>
              </a:rPr>
              <a:t> </a:t>
            </a:r>
            <a:r>
              <a:rPr lang="en-US" altLang="en-US" sz="2800" kern="0" dirty="0" err="1">
                <a:solidFill>
                  <a:srgbClr val="FF0000"/>
                </a:solidFill>
                <a:latin typeface="Times New Roman" panose="02020603050405020304" pitchFamily="18" charset="0"/>
                <a:cs typeface="Times New Roman" panose="02020603050405020304" pitchFamily="18" charset="0"/>
              </a:rPr>
              <a:t>Chủ</a:t>
            </a:r>
            <a:r>
              <a:rPr lang="en-US" altLang="en-US" sz="2800" kern="0" dirty="0">
                <a:solidFill>
                  <a:srgbClr val="FF0000"/>
                </a:solidFill>
                <a:latin typeface="Times New Roman" panose="02020603050405020304" pitchFamily="18" charset="0"/>
                <a:cs typeface="Times New Roman" panose="02020603050405020304" pitchFamily="18" charset="0"/>
              </a:rPr>
              <a:t> </a:t>
            </a:r>
            <a:r>
              <a:rPr lang="en-US" altLang="en-US" sz="2800" kern="0" dirty="0" err="1">
                <a:solidFill>
                  <a:srgbClr val="FF0000"/>
                </a:solidFill>
                <a:latin typeface="Times New Roman" panose="02020603050405020304" pitchFamily="18" charset="0"/>
                <a:cs typeface="Times New Roman" panose="02020603050405020304" pitchFamily="18" charset="0"/>
              </a:rPr>
              <a:t>nghĩa</a:t>
            </a:r>
            <a:r>
              <a:rPr lang="en-US" altLang="en-US" sz="2800" kern="0" dirty="0">
                <a:solidFill>
                  <a:srgbClr val="FF0000"/>
                </a:solidFill>
                <a:latin typeface="Times New Roman" panose="02020603050405020304" pitchFamily="18" charset="0"/>
                <a:cs typeface="Times New Roman" panose="02020603050405020304" pitchFamily="18" charset="0"/>
              </a:rPr>
              <a:t> </a:t>
            </a:r>
            <a:r>
              <a:rPr lang="en-US" altLang="en-US" sz="2800" kern="0" dirty="0" err="1">
                <a:solidFill>
                  <a:srgbClr val="FF0000"/>
                </a:solidFill>
                <a:latin typeface="Times New Roman" panose="02020603050405020304" pitchFamily="18" charset="0"/>
                <a:cs typeface="Times New Roman" panose="02020603050405020304" pitchFamily="18" charset="0"/>
              </a:rPr>
              <a:t>Mác</a:t>
            </a:r>
            <a:r>
              <a:rPr lang="en-US" altLang="en-US" sz="2800" kern="0" dirty="0">
                <a:solidFill>
                  <a:srgbClr val="FF0000"/>
                </a:solidFill>
                <a:latin typeface="Times New Roman" panose="02020603050405020304" pitchFamily="18" charset="0"/>
                <a:cs typeface="Times New Roman" panose="02020603050405020304" pitchFamily="18" charset="0"/>
              </a:rPr>
              <a:t> – Lê </a:t>
            </a:r>
            <a:r>
              <a:rPr lang="en-US" altLang="en-US" sz="2800" kern="0" dirty="0" err="1">
                <a:solidFill>
                  <a:srgbClr val="FF0000"/>
                </a:solidFill>
                <a:latin typeface="Times New Roman" panose="02020603050405020304" pitchFamily="18" charset="0"/>
                <a:cs typeface="Times New Roman" panose="02020603050405020304" pitchFamily="18" charset="0"/>
              </a:rPr>
              <a:t>nin</a:t>
            </a:r>
            <a:r>
              <a:rPr lang="en-US" altLang="en-US" sz="2800" kern="0" dirty="0">
                <a:solidFill>
                  <a:srgbClr val="FF0000"/>
                </a:solidFill>
                <a:latin typeface="Times New Roman" panose="02020603050405020304" pitchFamily="18" charset="0"/>
                <a:cs typeface="Times New Roman" panose="02020603050405020304" pitchFamily="18" charset="0"/>
              </a:rPr>
              <a:t> </a:t>
            </a:r>
            <a:r>
              <a:rPr lang="en-US" altLang="en-US" sz="2800" kern="0" dirty="0" err="1">
                <a:solidFill>
                  <a:srgbClr val="FF0000"/>
                </a:solidFill>
                <a:latin typeface="Times New Roman" panose="02020603050405020304" pitchFamily="18" charset="0"/>
                <a:cs typeface="Times New Roman" panose="02020603050405020304" pitchFamily="18" charset="0"/>
              </a:rPr>
              <a:t>về</a:t>
            </a:r>
            <a:r>
              <a:rPr lang="en-US" altLang="en-US" sz="2800" kern="0" dirty="0">
                <a:solidFill>
                  <a:srgbClr val="FF0000"/>
                </a:solidFill>
                <a:latin typeface="Times New Roman" panose="02020603050405020304" pitchFamily="18" charset="0"/>
                <a:cs typeface="Times New Roman" panose="02020603050405020304" pitchFamily="18" charset="0"/>
              </a:rPr>
              <a:t> </a:t>
            </a:r>
            <a:r>
              <a:rPr lang="en-US" altLang="en-US" sz="2800" kern="0" dirty="0" err="1">
                <a:solidFill>
                  <a:srgbClr val="FF0000"/>
                </a:solidFill>
                <a:latin typeface="Times New Roman" panose="02020603050405020304" pitchFamily="18" charset="0"/>
                <a:cs typeface="Times New Roman" panose="02020603050405020304" pitchFamily="18" charset="0"/>
              </a:rPr>
              <a:t>nước</a:t>
            </a:r>
            <a:endParaRPr lang="en-US" altLang="en-US" sz="2800" kern="0" dirty="0">
              <a:solidFill>
                <a:srgbClr val="FF0000"/>
              </a:solidFill>
              <a:latin typeface="Times New Roman" panose="02020603050405020304" pitchFamily="18" charset="0"/>
              <a:cs typeface="Times New Roman" panose="02020603050405020304" pitchFamily="18" charset="0"/>
            </a:endParaRPr>
          </a:p>
        </p:txBody>
      </p:sp>
      <p:sp>
        <p:nvSpPr>
          <p:cNvPr id="24" name="Right Brace 23">
            <a:extLst>
              <a:ext uri="{FF2B5EF4-FFF2-40B4-BE49-F238E27FC236}">
                <a16:creationId xmlns:a16="http://schemas.microsoft.com/office/drawing/2014/main" id="{EF4E88C9-A5E7-AA47-98B1-A21A21C5F75A}"/>
              </a:ext>
            </a:extLst>
          </p:cNvPr>
          <p:cNvSpPr/>
          <p:nvPr/>
        </p:nvSpPr>
        <p:spPr>
          <a:xfrm>
            <a:off x="8597360" y="5502811"/>
            <a:ext cx="300558" cy="1200328"/>
          </a:xfrm>
          <a:prstGeom prst="rightBrace">
            <a:avLst/>
          </a:prstGeom>
          <a:noFill/>
          <a:ln w="38100" cap="flat" cmpd="sng" algn="ctr">
            <a:solidFill>
              <a:srgbClr val="FF0000"/>
            </a:solidFill>
            <a:prstDash val="solid"/>
          </a:ln>
          <a:effectLst/>
        </p:spPr>
        <p:txBody>
          <a:bodyPr anchor="ctr"/>
          <a:lstStyle/>
          <a:p>
            <a:pPr algn="ctr" eaLnBrk="1" fontAlgn="auto" hangingPunct="1">
              <a:spcBef>
                <a:spcPts val="0"/>
              </a:spcBef>
              <a:spcAft>
                <a:spcPts val="0"/>
              </a:spcAft>
              <a:defRPr/>
            </a:pPr>
            <a:endParaRPr lang="en-US" sz="2800" kern="0">
              <a:solidFill>
                <a:prstClr val="black"/>
              </a:solidFill>
              <a:latin typeface="Times New Roman" panose="02020603050405020304" pitchFamily="18" charset="0"/>
              <a:cs typeface="Times New Roman" panose="02020603050405020304" pitchFamily="18" charset="0"/>
            </a:endParaRPr>
          </a:p>
        </p:txBody>
      </p:sp>
      <p:sp>
        <p:nvSpPr>
          <p:cNvPr id="25" name="Rectangle 16">
            <a:hlinkClick r:id="rId4" action="ppaction://hlinksldjump"/>
            <a:extLst>
              <a:ext uri="{FF2B5EF4-FFF2-40B4-BE49-F238E27FC236}">
                <a16:creationId xmlns:a16="http://schemas.microsoft.com/office/drawing/2014/main" id="{25F56F91-773D-7941-8A5B-54B175C75B4D}"/>
              </a:ext>
            </a:extLst>
          </p:cNvPr>
          <p:cNvSpPr>
            <a:spLocks noChangeArrowheads="1"/>
          </p:cNvSpPr>
          <p:nvPr/>
        </p:nvSpPr>
        <p:spPr bwMode="auto">
          <a:xfrm>
            <a:off x="390870" y="4110282"/>
            <a:ext cx="1819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spcBef>
                <a:spcPct val="20000"/>
              </a:spcBef>
            </a:pPr>
            <a:r>
              <a:rPr lang="en-US" altLang="en-US" sz="2800" b="1" dirty="0">
                <a:solidFill>
                  <a:srgbClr val="FF0000"/>
                </a:solidFill>
                <a:latin typeface="Times New Roman" panose="02020603050405020304" pitchFamily="18" charset="0"/>
                <a:cs typeface="Times New Roman" panose="02020603050405020304" pitchFamily="18" charset="0"/>
              </a:rPr>
              <a:t>12/1920</a:t>
            </a:r>
          </a:p>
        </p:txBody>
      </p:sp>
      <p:sp>
        <p:nvSpPr>
          <p:cNvPr id="26" name="Rectangle 17">
            <a:hlinkClick r:id="" action="ppaction://noaction"/>
            <a:extLst>
              <a:ext uri="{FF2B5EF4-FFF2-40B4-BE49-F238E27FC236}">
                <a16:creationId xmlns:a16="http://schemas.microsoft.com/office/drawing/2014/main" id="{02D51156-31D6-734B-AD14-41E5414B8C55}"/>
              </a:ext>
            </a:extLst>
          </p:cNvPr>
          <p:cNvSpPr>
            <a:spLocks noChangeArrowheads="1"/>
          </p:cNvSpPr>
          <p:nvPr/>
        </p:nvSpPr>
        <p:spPr bwMode="auto">
          <a:xfrm>
            <a:off x="702097" y="6077420"/>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spcBef>
                <a:spcPct val="20000"/>
              </a:spcBef>
            </a:pPr>
            <a:r>
              <a:rPr lang="en-US" altLang="en-US" sz="2800" b="1" dirty="0">
                <a:solidFill>
                  <a:srgbClr val="FF0000"/>
                </a:solidFill>
                <a:latin typeface="Times New Roman" panose="02020603050405020304" pitchFamily="18" charset="0"/>
                <a:cs typeface="Times New Roman" panose="02020603050405020304" pitchFamily="18" charset="0"/>
              </a:rPr>
              <a:t>1921</a:t>
            </a:r>
          </a:p>
        </p:txBody>
      </p:sp>
      <p:sp>
        <p:nvSpPr>
          <p:cNvPr id="27" name="Rectangle 17">
            <a:extLst>
              <a:ext uri="{FF2B5EF4-FFF2-40B4-BE49-F238E27FC236}">
                <a16:creationId xmlns:a16="http://schemas.microsoft.com/office/drawing/2014/main" id="{60B05A15-1B6F-644A-8362-6A82308DD005}"/>
              </a:ext>
            </a:extLst>
          </p:cNvPr>
          <p:cNvSpPr>
            <a:spLocks noChangeArrowheads="1"/>
          </p:cNvSpPr>
          <p:nvPr/>
        </p:nvSpPr>
        <p:spPr bwMode="auto">
          <a:xfrm>
            <a:off x="3944984" y="1326573"/>
            <a:ext cx="39602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eaLnBrk="1" hangingPunct="1">
              <a:spcBef>
                <a:spcPct val="50000"/>
              </a:spcBef>
            </a:pPr>
            <a:r>
              <a:rPr lang="en-US" altLang="en-US" sz="2400" dirty="0">
                <a:solidFill>
                  <a:srgbClr val="FF0000"/>
                </a:solidFill>
                <a:latin typeface="Times New Roman" panose="02020603050405020304" pitchFamily="18" charset="0"/>
                <a:cs typeface="Times New Roman" panose="02020603050405020304" pitchFamily="18" charset="0"/>
                <a:sym typeface="Wingdings" pitchFamily="2" charset="2"/>
              </a:rPr>
              <a:t> </a:t>
            </a:r>
            <a:r>
              <a:rPr lang="en-US" altLang="en-US" sz="2400" dirty="0" err="1">
                <a:solidFill>
                  <a:srgbClr val="FF0000"/>
                </a:solidFill>
                <a:latin typeface="Times New Roman" panose="02020603050405020304" pitchFamily="18" charset="0"/>
                <a:cs typeface="Times New Roman" panose="02020603050405020304" pitchFamily="18" charset="0"/>
              </a:rPr>
              <a:t>Gây</a:t>
            </a:r>
            <a:r>
              <a:rPr lang="en-US" altLang="en-US" sz="2400" dirty="0">
                <a:solidFill>
                  <a:srgbClr val="FF0000"/>
                </a:solidFill>
                <a:latin typeface="Times New Roman" panose="02020603050405020304" pitchFamily="18" charset="0"/>
                <a:cs typeface="Times New Roman" panose="02020603050405020304" pitchFamily="18" charset="0"/>
              </a:rPr>
              <a:t> </a:t>
            </a:r>
            <a:r>
              <a:rPr lang="en-US" altLang="en-US" sz="2400" dirty="0" err="1">
                <a:solidFill>
                  <a:srgbClr val="FF0000"/>
                </a:solidFill>
                <a:latin typeface="Times New Roman" panose="02020603050405020304" pitchFamily="18" charset="0"/>
                <a:cs typeface="Times New Roman" panose="02020603050405020304" pitchFamily="18" charset="0"/>
              </a:rPr>
              <a:t>tiếng</a:t>
            </a:r>
            <a:r>
              <a:rPr lang="en-US" altLang="en-US" sz="2400" dirty="0">
                <a:solidFill>
                  <a:srgbClr val="FF0000"/>
                </a:solidFill>
                <a:latin typeface="Times New Roman" panose="02020603050405020304" pitchFamily="18" charset="0"/>
                <a:cs typeface="Times New Roman" panose="02020603050405020304" pitchFamily="18" charset="0"/>
              </a:rPr>
              <a:t> vang </a:t>
            </a:r>
            <a:r>
              <a:rPr lang="en-US" altLang="en-US" sz="2400" dirty="0" err="1">
                <a:solidFill>
                  <a:srgbClr val="FF0000"/>
                </a:solidFill>
                <a:latin typeface="Times New Roman" panose="02020603050405020304" pitchFamily="18" charset="0"/>
                <a:cs typeface="Times New Roman" panose="02020603050405020304" pitchFamily="18" charset="0"/>
              </a:rPr>
              <a:t>lớn</a:t>
            </a:r>
            <a:r>
              <a:rPr lang="en-US" altLang="en-US" sz="2400" dirty="0">
                <a:solidFill>
                  <a:srgbClr val="FF0000"/>
                </a:solidFill>
                <a:latin typeface="Times New Roman" panose="02020603050405020304" pitchFamily="18" charset="0"/>
                <a:cs typeface="Times New Roman" panose="02020603050405020304" pitchFamily="18" charset="0"/>
              </a:rPr>
              <a:t>. </a:t>
            </a:r>
          </a:p>
        </p:txBody>
      </p:sp>
      <p:sp>
        <p:nvSpPr>
          <p:cNvPr id="28" name="Rectangle 19">
            <a:extLst>
              <a:ext uri="{FF2B5EF4-FFF2-40B4-BE49-F238E27FC236}">
                <a16:creationId xmlns:a16="http://schemas.microsoft.com/office/drawing/2014/main" id="{1C6CDFB5-53F9-B042-B00A-5B5491736078}"/>
              </a:ext>
            </a:extLst>
          </p:cNvPr>
          <p:cNvSpPr>
            <a:spLocks noChangeArrowheads="1"/>
          </p:cNvSpPr>
          <p:nvPr/>
        </p:nvSpPr>
        <p:spPr bwMode="auto">
          <a:xfrm>
            <a:off x="2862430" y="2867772"/>
            <a:ext cx="91721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eaLnBrk="1" fontAlgn="auto" hangingPunct="1">
              <a:spcBef>
                <a:spcPts val="0"/>
              </a:spcBef>
              <a:spcAft>
                <a:spcPts val="0"/>
              </a:spcAft>
              <a:defRPr/>
            </a:pPr>
            <a:r>
              <a:rPr lang="en-US" altLang="en-US" sz="2400" kern="0" dirty="0">
                <a:solidFill>
                  <a:srgbClr val="FF0000"/>
                </a:solidFill>
                <a:latin typeface="Times New Roman" panose="02020603050405020304" pitchFamily="18" charset="0"/>
                <a:cs typeface="Times New Roman" panose="02020603050405020304" pitchFamily="18" charset="0"/>
                <a:sym typeface="Wingdings" pitchFamily="2" charset="2"/>
              </a:rPr>
              <a:t></a:t>
            </a:r>
            <a:r>
              <a:rPr lang="en-US" altLang="en-US" sz="2400" kern="0" dirty="0" err="1">
                <a:solidFill>
                  <a:srgbClr val="FF0000"/>
                </a:solidFill>
                <a:latin typeface="Times New Roman" panose="02020603050405020304" pitchFamily="18" charset="0"/>
                <a:cs typeface="Times New Roman" panose="02020603050405020304" pitchFamily="18" charset="0"/>
              </a:rPr>
              <a:t>Tìm</a:t>
            </a:r>
            <a:r>
              <a:rPr lang="en-US" altLang="en-US" sz="2400" kern="0" dirty="0">
                <a:solidFill>
                  <a:srgbClr val="FF0000"/>
                </a:solidFill>
                <a:latin typeface="Times New Roman" panose="02020603050405020304" pitchFamily="18" charset="0"/>
                <a:cs typeface="Times New Roman" panose="02020603050405020304" pitchFamily="18" charset="0"/>
              </a:rPr>
              <a:t> ra con </a:t>
            </a:r>
            <a:r>
              <a:rPr lang="en-US" altLang="en-US" sz="2400" kern="0" dirty="0" err="1">
                <a:solidFill>
                  <a:srgbClr val="FF0000"/>
                </a:solidFill>
                <a:latin typeface="Times New Roman" panose="02020603050405020304" pitchFamily="18" charset="0"/>
                <a:cs typeface="Times New Roman" panose="02020603050405020304" pitchFamily="18" charset="0"/>
              </a:rPr>
              <a:t>đường</a:t>
            </a:r>
            <a:r>
              <a:rPr lang="en-US" altLang="en-US" sz="2400" kern="0" dirty="0">
                <a:solidFill>
                  <a:srgbClr val="FF0000"/>
                </a:solidFill>
                <a:latin typeface="Times New Roman" panose="02020603050405020304" pitchFamily="18" charset="0"/>
                <a:cs typeface="Times New Roman" panose="02020603050405020304" pitchFamily="18" charset="0"/>
              </a:rPr>
              <a:t> </a:t>
            </a:r>
            <a:r>
              <a:rPr lang="en-US" altLang="en-US" sz="2400" kern="0" dirty="0" err="1">
                <a:solidFill>
                  <a:srgbClr val="FF0000"/>
                </a:solidFill>
                <a:latin typeface="Times New Roman" panose="02020603050405020304" pitchFamily="18" charset="0"/>
                <a:cs typeface="Times New Roman" panose="02020603050405020304" pitchFamily="18" charset="0"/>
              </a:rPr>
              <a:t>giải</a:t>
            </a:r>
            <a:r>
              <a:rPr lang="en-US" altLang="en-US" sz="2400" kern="0" dirty="0">
                <a:solidFill>
                  <a:srgbClr val="FF0000"/>
                </a:solidFill>
                <a:latin typeface="Times New Roman" panose="02020603050405020304" pitchFamily="18" charset="0"/>
                <a:cs typeface="Times New Roman" panose="02020603050405020304" pitchFamily="18" charset="0"/>
              </a:rPr>
              <a:t> </a:t>
            </a:r>
            <a:r>
              <a:rPr lang="en-US" altLang="en-US" sz="2400" kern="0" dirty="0" err="1">
                <a:solidFill>
                  <a:srgbClr val="FF0000"/>
                </a:solidFill>
                <a:latin typeface="Times New Roman" panose="02020603050405020304" pitchFamily="18" charset="0"/>
                <a:cs typeface="Times New Roman" panose="02020603050405020304" pitchFamily="18" charset="0"/>
              </a:rPr>
              <a:t>phóng</a:t>
            </a:r>
            <a:r>
              <a:rPr lang="en-US" altLang="en-US" sz="2400" kern="0" dirty="0">
                <a:solidFill>
                  <a:srgbClr val="FF0000"/>
                </a:solidFill>
                <a:latin typeface="Times New Roman" panose="02020603050405020304" pitchFamily="18" charset="0"/>
                <a:cs typeface="Times New Roman" panose="02020603050405020304" pitchFamily="18" charset="0"/>
              </a:rPr>
              <a:t> </a:t>
            </a:r>
            <a:r>
              <a:rPr lang="en-US" altLang="en-US" sz="2400" kern="0" dirty="0" err="1">
                <a:solidFill>
                  <a:srgbClr val="FF0000"/>
                </a:solidFill>
                <a:latin typeface="Times New Roman" panose="02020603050405020304" pitchFamily="18" charset="0"/>
                <a:cs typeface="Times New Roman" panose="02020603050405020304" pitchFamily="18" charset="0"/>
              </a:rPr>
              <a:t>dân</a:t>
            </a:r>
            <a:r>
              <a:rPr lang="en-US" altLang="en-US" sz="2400" kern="0" dirty="0">
                <a:solidFill>
                  <a:srgbClr val="FF0000"/>
                </a:solidFill>
                <a:latin typeface="Times New Roman" panose="02020603050405020304" pitchFamily="18" charset="0"/>
                <a:cs typeface="Times New Roman" panose="02020603050405020304" pitchFamily="18" charset="0"/>
              </a:rPr>
              <a:t> </a:t>
            </a:r>
            <a:r>
              <a:rPr lang="en-US" altLang="en-US" sz="2400" kern="0" dirty="0" err="1">
                <a:solidFill>
                  <a:srgbClr val="FF0000"/>
                </a:solidFill>
                <a:latin typeface="Times New Roman" panose="02020603050405020304" pitchFamily="18" charset="0"/>
                <a:cs typeface="Times New Roman" panose="02020603050405020304" pitchFamily="18" charset="0"/>
              </a:rPr>
              <a:t>tộc</a:t>
            </a:r>
            <a:r>
              <a:rPr lang="en-US" altLang="en-US" sz="2400" kern="0" dirty="0">
                <a:solidFill>
                  <a:srgbClr val="FF0000"/>
                </a:solidFill>
                <a:latin typeface="Times New Roman" panose="02020603050405020304" pitchFamily="18" charset="0"/>
                <a:cs typeface="Times New Roman" panose="02020603050405020304" pitchFamily="18" charset="0"/>
              </a:rPr>
              <a:t> – con </a:t>
            </a:r>
            <a:r>
              <a:rPr lang="en-US" altLang="en-US" sz="2400" kern="0" dirty="0" err="1">
                <a:solidFill>
                  <a:srgbClr val="FF0000"/>
                </a:solidFill>
                <a:latin typeface="Times New Roman" panose="02020603050405020304" pitchFamily="18" charset="0"/>
                <a:cs typeface="Times New Roman" panose="02020603050405020304" pitchFamily="18" charset="0"/>
              </a:rPr>
              <a:t>đường</a:t>
            </a:r>
            <a:r>
              <a:rPr lang="en-US" altLang="en-US" sz="2400" kern="0" dirty="0">
                <a:solidFill>
                  <a:srgbClr val="FF0000"/>
                </a:solidFill>
                <a:latin typeface="Times New Roman" panose="02020603050405020304" pitchFamily="18" charset="0"/>
                <a:cs typeface="Times New Roman" panose="02020603050405020304" pitchFamily="18" charset="0"/>
              </a:rPr>
              <a:t> </a:t>
            </a:r>
            <a:r>
              <a:rPr lang="en-US" altLang="en-US" sz="2400" kern="0" dirty="0" err="1">
                <a:solidFill>
                  <a:srgbClr val="FF0000"/>
                </a:solidFill>
                <a:latin typeface="Times New Roman" panose="02020603050405020304" pitchFamily="18" charset="0"/>
                <a:cs typeface="Times New Roman" panose="02020603050405020304" pitchFamily="18" charset="0"/>
              </a:rPr>
              <a:t>cách</a:t>
            </a:r>
            <a:r>
              <a:rPr lang="en-US" altLang="en-US" sz="2400" kern="0" dirty="0">
                <a:solidFill>
                  <a:srgbClr val="FF0000"/>
                </a:solidFill>
                <a:latin typeface="Times New Roman" panose="02020603050405020304" pitchFamily="18" charset="0"/>
                <a:cs typeface="Times New Roman" panose="02020603050405020304" pitchFamily="18" charset="0"/>
              </a:rPr>
              <a:t> </a:t>
            </a:r>
            <a:r>
              <a:rPr lang="en-US" altLang="en-US" sz="2400" kern="0" dirty="0" err="1">
                <a:solidFill>
                  <a:srgbClr val="FF0000"/>
                </a:solidFill>
                <a:latin typeface="Times New Roman" panose="02020603050405020304" pitchFamily="18" charset="0"/>
                <a:cs typeface="Times New Roman" panose="02020603050405020304" pitchFamily="18" charset="0"/>
              </a:rPr>
              <a:t>mạng</a:t>
            </a:r>
            <a:r>
              <a:rPr lang="en-US" altLang="en-US" sz="2400" kern="0" dirty="0">
                <a:solidFill>
                  <a:srgbClr val="FF0000"/>
                </a:solidFill>
                <a:latin typeface="Times New Roman" panose="02020603050405020304" pitchFamily="18" charset="0"/>
                <a:cs typeface="Times New Roman" panose="02020603050405020304" pitchFamily="18" charset="0"/>
              </a:rPr>
              <a:t> </a:t>
            </a:r>
            <a:r>
              <a:rPr lang="en-US" altLang="en-US" sz="2400" kern="0" dirty="0" err="1">
                <a:solidFill>
                  <a:srgbClr val="FF0000"/>
                </a:solidFill>
                <a:latin typeface="Times New Roman" panose="02020603050405020304" pitchFamily="18" charset="0"/>
                <a:cs typeface="Times New Roman" panose="02020603050405020304" pitchFamily="18" charset="0"/>
              </a:rPr>
              <a:t>vô</a:t>
            </a:r>
            <a:r>
              <a:rPr lang="en-US" altLang="en-US" sz="2400" kern="0" dirty="0">
                <a:solidFill>
                  <a:srgbClr val="FF0000"/>
                </a:solidFill>
                <a:latin typeface="Times New Roman" panose="02020603050405020304" pitchFamily="18" charset="0"/>
                <a:cs typeface="Times New Roman" panose="02020603050405020304" pitchFamily="18" charset="0"/>
              </a:rPr>
              <a:t> </a:t>
            </a:r>
            <a:r>
              <a:rPr lang="en-US" altLang="en-US" sz="2400" kern="0" dirty="0" err="1">
                <a:solidFill>
                  <a:srgbClr val="FF0000"/>
                </a:solidFill>
                <a:latin typeface="Times New Roman" panose="02020603050405020304" pitchFamily="18" charset="0"/>
                <a:cs typeface="Times New Roman" panose="02020603050405020304" pitchFamily="18" charset="0"/>
              </a:rPr>
              <a:t>sản</a:t>
            </a:r>
            <a:r>
              <a:rPr lang="en-US" altLang="en-US" sz="2400" kern="0" dirty="0">
                <a:solidFill>
                  <a:srgbClr val="FF0000"/>
                </a:solidFill>
                <a:latin typeface="Times New Roman" panose="02020603050405020304" pitchFamily="18" charset="0"/>
                <a:cs typeface="Times New Roman" panose="02020603050405020304" pitchFamily="18" charset="0"/>
              </a:rPr>
              <a:t>.</a:t>
            </a:r>
            <a:endParaRPr lang="en-US" altLang="en-US" sz="2400" kern="0" dirty="0">
              <a:solidFill>
                <a:prstClr val="black"/>
              </a:solidFill>
              <a:latin typeface="Times New Roman" panose="02020603050405020304" pitchFamily="18" charset="0"/>
              <a:cs typeface="Times New Roman" panose="02020603050405020304" pitchFamily="18" charset="0"/>
            </a:endParaRPr>
          </a:p>
        </p:txBody>
      </p:sp>
      <p:sp>
        <p:nvSpPr>
          <p:cNvPr id="29" name="Rectangle 20">
            <a:hlinkClick r:id="rId4" action="ppaction://hlinksldjump"/>
            <a:extLst>
              <a:ext uri="{FF2B5EF4-FFF2-40B4-BE49-F238E27FC236}">
                <a16:creationId xmlns:a16="http://schemas.microsoft.com/office/drawing/2014/main" id="{BB094ABB-6B4D-1247-B507-D5683266C9C3}"/>
              </a:ext>
            </a:extLst>
          </p:cNvPr>
          <p:cNvSpPr>
            <a:spLocks noChangeArrowheads="1"/>
          </p:cNvSpPr>
          <p:nvPr/>
        </p:nvSpPr>
        <p:spPr bwMode="auto">
          <a:xfrm>
            <a:off x="2838615" y="4736173"/>
            <a:ext cx="707160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eaLnBrk="1" fontAlgn="auto" hangingPunct="1">
              <a:spcBef>
                <a:spcPts val="0"/>
              </a:spcBef>
              <a:spcAft>
                <a:spcPts val="0"/>
              </a:spcAft>
              <a:defRPr/>
            </a:pPr>
            <a:r>
              <a:rPr lang="en-US" altLang="en-US" sz="2400" kern="0" dirty="0">
                <a:solidFill>
                  <a:srgbClr val="FF0000"/>
                </a:solidFill>
                <a:latin typeface="Times New Roman" panose="02020603050405020304" pitchFamily="18" charset="0"/>
                <a:cs typeface="Times New Roman" panose="02020603050405020304" pitchFamily="18" charset="0"/>
                <a:sym typeface="Wingdings" pitchFamily="2" charset="2"/>
              </a:rPr>
              <a:t> =&gt; </a:t>
            </a:r>
            <a:r>
              <a:rPr lang="en-US" altLang="en-US" sz="2400" kern="0" dirty="0" err="1">
                <a:solidFill>
                  <a:srgbClr val="FF0000"/>
                </a:solidFill>
                <a:latin typeface="Times New Roman" panose="02020603050405020304" pitchFamily="18" charset="0"/>
                <a:cs typeface="Times New Roman" panose="02020603050405020304" pitchFamily="18" charset="0"/>
                <a:sym typeface="Wingdings" pitchFamily="2" charset="2"/>
              </a:rPr>
              <a:t>T</a:t>
            </a:r>
            <a:r>
              <a:rPr lang="en-US" altLang="en-US" sz="2400" kern="0" dirty="0" err="1">
                <a:solidFill>
                  <a:srgbClr val="FF0000"/>
                </a:solidFill>
                <a:latin typeface="Times New Roman" panose="02020603050405020304" pitchFamily="18" charset="0"/>
                <a:cs typeface="Times New Roman" panose="02020603050405020304" pitchFamily="18" charset="0"/>
              </a:rPr>
              <a:t>rở</a:t>
            </a:r>
            <a:r>
              <a:rPr lang="en-US" altLang="en-US" sz="2400" kern="0" dirty="0">
                <a:solidFill>
                  <a:srgbClr val="FF0000"/>
                </a:solidFill>
                <a:latin typeface="Times New Roman" panose="02020603050405020304" pitchFamily="18" charset="0"/>
                <a:cs typeface="Times New Roman" panose="02020603050405020304" pitchFamily="18" charset="0"/>
              </a:rPr>
              <a:t> </a:t>
            </a:r>
            <a:r>
              <a:rPr lang="en-US" altLang="en-US" sz="2400" kern="0" dirty="0" err="1">
                <a:solidFill>
                  <a:srgbClr val="FF0000"/>
                </a:solidFill>
                <a:latin typeface="Times New Roman" panose="02020603050405020304" pitchFamily="18" charset="0"/>
                <a:cs typeface="Times New Roman" panose="02020603050405020304" pitchFamily="18" charset="0"/>
              </a:rPr>
              <a:t>thành</a:t>
            </a:r>
            <a:r>
              <a:rPr lang="en-US" altLang="en-US" sz="2400" kern="0" dirty="0">
                <a:solidFill>
                  <a:srgbClr val="FF0000"/>
                </a:solidFill>
                <a:latin typeface="Times New Roman" panose="02020603050405020304" pitchFamily="18" charset="0"/>
                <a:cs typeface="Times New Roman" panose="02020603050405020304" pitchFamily="18" charset="0"/>
              </a:rPr>
              <a:t> </a:t>
            </a:r>
            <a:r>
              <a:rPr lang="en-US" altLang="en-US" sz="2400" kern="0" dirty="0" err="1">
                <a:solidFill>
                  <a:srgbClr val="FF0000"/>
                </a:solidFill>
                <a:latin typeface="Times New Roman" panose="02020603050405020304" pitchFamily="18" charset="0"/>
                <a:cs typeface="Times New Roman" panose="02020603050405020304" pitchFamily="18" charset="0"/>
              </a:rPr>
              <a:t>người</a:t>
            </a:r>
            <a:r>
              <a:rPr lang="en-US" altLang="en-US" sz="2400" kern="0" dirty="0">
                <a:solidFill>
                  <a:srgbClr val="FF0000"/>
                </a:solidFill>
                <a:latin typeface="Times New Roman" panose="02020603050405020304" pitchFamily="18" charset="0"/>
                <a:cs typeface="Times New Roman" panose="02020603050405020304" pitchFamily="18" charset="0"/>
              </a:rPr>
              <a:t> CS </a:t>
            </a:r>
            <a:r>
              <a:rPr lang="en-US" altLang="en-US" sz="2400" kern="0" dirty="0" err="1">
                <a:solidFill>
                  <a:srgbClr val="FF0000"/>
                </a:solidFill>
                <a:latin typeface="Times New Roman" panose="02020603050405020304" pitchFamily="18" charset="0"/>
                <a:cs typeface="Times New Roman" panose="02020603050405020304" pitchFamily="18" charset="0"/>
              </a:rPr>
              <a:t>Việt</a:t>
            </a:r>
            <a:r>
              <a:rPr lang="en-US" altLang="en-US" sz="2400" kern="0" dirty="0">
                <a:solidFill>
                  <a:srgbClr val="FF0000"/>
                </a:solidFill>
                <a:latin typeface="Times New Roman" panose="02020603050405020304" pitchFamily="18" charset="0"/>
                <a:cs typeface="Times New Roman" panose="02020603050405020304" pitchFamily="18" charset="0"/>
              </a:rPr>
              <a:t> Nam </a:t>
            </a:r>
            <a:r>
              <a:rPr lang="en-US" altLang="en-US" sz="2400" kern="0" dirty="0" err="1">
                <a:solidFill>
                  <a:srgbClr val="FF0000"/>
                </a:solidFill>
                <a:latin typeface="Times New Roman" panose="02020603050405020304" pitchFamily="18" charset="0"/>
                <a:cs typeface="Times New Roman" panose="02020603050405020304" pitchFamily="18" charset="0"/>
              </a:rPr>
              <a:t>đầu</a:t>
            </a:r>
            <a:r>
              <a:rPr lang="en-US" altLang="en-US" sz="2400" kern="0" dirty="0">
                <a:solidFill>
                  <a:srgbClr val="FF0000"/>
                </a:solidFill>
                <a:latin typeface="Times New Roman" panose="02020603050405020304" pitchFamily="18" charset="0"/>
                <a:cs typeface="Times New Roman" panose="02020603050405020304" pitchFamily="18" charset="0"/>
              </a:rPr>
              <a:t> </a:t>
            </a:r>
            <a:r>
              <a:rPr lang="en-US" altLang="en-US" sz="2400" kern="0" dirty="0" err="1">
                <a:solidFill>
                  <a:srgbClr val="FF0000"/>
                </a:solidFill>
                <a:latin typeface="Times New Roman" panose="02020603050405020304" pitchFamily="18" charset="0"/>
                <a:cs typeface="Times New Roman" panose="02020603050405020304" pitchFamily="18" charset="0"/>
              </a:rPr>
              <a:t>tiên</a:t>
            </a:r>
            <a:endParaRPr lang="en-US" altLang="en-US" sz="2400" kern="0" dirty="0">
              <a:solidFill>
                <a:prstClr val="black"/>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96358523"/>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left)">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wipe(left)">
                                      <p:cBhvr>
                                        <p:cTn id="1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3" name="Picture 4">
            <a:extLst>
              <a:ext uri="{FF2B5EF4-FFF2-40B4-BE49-F238E27FC236}">
                <a16:creationId xmlns:a16="http://schemas.microsoft.com/office/drawing/2014/main" id="{A1844C78-F025-2B46-8C90-32E145E8CE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64" y="0"/>
            <a:ext cx="608593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0" name="Picture 4" descr="Hành trình đi tìm hình của nước">
            <a:extLst>
              <a:ext uri="{FF2B5EF4-FFF2-40B4-BE49-F238E27FC236}">
                <a16:creationId xmlns:a16="http://schemas.microsoft.com/office/drawing/2014/main" id="{8AF92422-CFFD-9E44-BB91-C586ECBE54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1" y="-16329"/>
            <a:ext cx="6009736"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pull di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14:presetBounceEnd="50000">
                                      <p:stCondLst>
                                        <p:cond delay="0"/>
                                      </p:stCondLst>
                                      <p:childTnLst>
                                        <p:set>
                                          <p:cBhvr>
                                            <p:cTn id="6" dur="1" fill="hold">
                                              <p:stCondLst>
                                                <p:cond delay="0"/>
                                              </p:stCondLst>
                                            </p:cTn>
                                            <p:tgtEl>
                                              <p:spTgt spid="110593"/>
                                            </p:tgtEl>
                                            <p:attrNameLst>
                                              <p:attrName>style.visibility</p:attrName>
                                            </p:attrNameLst>
                                          </p:cBhvr>
                                          <p:to>
                                            <p:strVal val="visible"/>
                                          </p:to>
                                        </p:set>
                                        <p:anim calcmode="lin" valueType="num" p14:bounceEnd="50000">
                                          <p:cBhvr additive="base">
                                            <p:cTn id="7" dur="500" fill="hold"/>
                                            <p:tgtEl>
                                              <p:spTgt spid="110593"/>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110593"/>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14:presetBounceEnd="50000">
                                      <p:stCondLst>
                                        <p:cond delay="0"/>
                                      </p:stCondLst>
                                      <p:childTnLst>
                                        <p:set>
                                          <p:cBhvr>
                                            <p:cTn id="10" dur="1" fill="hold">
                                              <p:stCondLst>
                                                <p:cond delay="0"/>
                                              </p:stCondLst>
                                            </p:cTn>
                                            <p:tgtEl>
                                              <p:spTgt spid="39940"/>
                                            </p:tgtEl>
                                            <p:attrNameLst>
                                              <p:attrName>style.visibility</p:attrName>
                                            </p:attrNameLst>
                                          </p:cBhvr>
                                          <p:to>
                                            <p:strVal val="visible"/>
                                          </p:to>
                                        </p:set>
                                        <p:anim calcmode="lin" valueType="num" p14:bounceEnd="50000">
                                          <p:cBhvr additive="base">
                                            <p:cTn id="11" dur="500" fill="hold"/>
                                            <p:tgtEl>
                                              <p:spTgt spid="39940"/>
                                            </p:tgtEl>
                                            <p:attrNameLst>
                                              <p:attrName>ppt_x</p:attrName>
                                            </p:attrNameLst>
                                          </p:cBhvr>
                                          <p:tavLst>
                                            <p:tav tm="0">
                                              <p:val>
                                                <p:strVal val="#ppt_x"/>
                                              </p:val>
                                            </p:tav>
                                            <p:tav tm="100000">
                                              <p:val>
                                                <p:strVal val="#ppt_x"/>
                                              </p:val>
                                            </p:tav>
                                          </p:tavLst>
                                        </p:anim>
                                        <p:anim calcmode="lin" valueType="num" p14:bounceEnd="50000">
                                          <p:cBhvr additive="base">
                                            <p:cTn id="12" dur="500" fill="hold"/>
                                            <p:tgtEl>
                                              <p:spTgt spid="3994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10593"/>
                                            </p:tgtEl>
                                            <p:attrNameLst>
                                              <p:attrName>style.visibility</p:attrName>
                                            </p:attrNameLst>
                                          </p:cBhvr>
                                          <p:to>
                                            <p:strVal val="visible"/>
                                          </p:to>
                                        </p:set>
                                        <p:anim calcmode="lin" valueType="num">
                                          <p:cBhvr additive="base">
                                            <p:cTn id="7" dur="500" fill="hold"/>
                                            <p:tgtEl>
                                              <p:spTgt spid="110593"/>
                                            </p:tgtEl>
                                            <p:attrNameLst>
                                              <p:attrName>ppt_x</p:attrName>
                                            </p:attrNameLst>
                                          </p:cBhvr>
                                          <p:tavLst>
                                            <p:tav tm="0">
                                              <p:val>
                                                <p:strVal val="#ppt_x"/>
                                              </p:val>
                                            </p:tav>
                                            <p:tav tm="100000">
                                              <p:val>
                                                <p:strVal val="#ppt_x"/>
                                              </p:val>
                                            </p:tav>
                                          </p:tavLst>
                                        </p:anim>
                                        <p:anim calcmode="lin" valueType="num">
                                          <p:cBhvr additive="base">
                                            <p:cTn id="8" dur="500" fill="hold"/>
                                            <p:tgtEl>
                                              <p:spTgt spid="110593"/>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9940"/>
                                            </p:tgtEl>
                                            <p:attrNameLst>
                                              <p:attrName>style.visibility</p:attrName>
                                            </p:attrNameLst>
                                          </p:cBhvr>
                                          <p:to>
                                            <p:strVal val="visible"/>
                                          </p:to>
                                        </p:set>
                                        <p:anim calcmode="lin" valueType="num">
                                          <p:cBhvr additive="base">
                                            <p:cTn id="11" dur="500" fill="hold"/>
                                            <p:tgtEl>
                                              <p:spTgt spid="39940"/>
                                            </p:tgtEl>
                                            <p:attrNameLst>
                                              <p:attrName>ppt_x</p:attrName>
                                            </p:attrNameLst>
                                          </p:cBhvr>
                                          <p:tavLst>
                                            <p:tav tm="0">
                                              <p:val>
                                                <p:strVal val="#ppt_x"/>
                                              </p:val>
                                            </p:tav>
                                            <p:tav tm="100000">
                                              <p:val>
                                                <p:strVal val="#ppt_x"/>
                                              </p:val>
                                            </p:tav>
                                          </p:tavLst>
                                        </p:anim>
                                        <p:anim calcmode="lin" valueType="num">
                                          <p:cBhvr additive="base">
                                            <p:cTn id="12" dur="500" fill="hold"/>
                                            <p:tgtEl>
                                              <p:spTgt spid="3994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Picture 2">
            <a:extLst>
              <a:ext uri="{FF2B5EF4-FFF2-40B4-BE49-F238E27FC236}">
                <a16:creationId xmlns:a16="http://schemas.microsoft.com/office/drawing/2014/main" id="{AED1474A-43AE-FA40-ACC2-72BD079DA1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96000" cy="5965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7586" name="Rectangle 1">
            <a:extLst>
              <a:ext uri="{FF2B5EF4-FFF2-40B4-BE49-F238E27FC236}">
                <a16:creationId xmlns:a16="http://schemas.microsoft.com/office/drawing/2014/main" id="{D7DE167C-4029-1945-A00E-38BE09176E47}"/>
              </a:ext>
            </a:extLst>
          </p:cNvPr>
          <p:cNvSpPr>
            <a:spLocks noChangeArrowheads="1"/>
          </p:cNvSpPr>
          <p:nvPr/>
        </p:nvSpPr>
        <p:spPr bwMode="auto">
          <a:xfrm>
            <a:off x="-33068" y="5965180"/>
            <a:ext cx="60579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ctr"/>
            <a:r>
              <a:rPr lang="vi-VN" altLang="en-VN" sz="2400" dirty="0">
                <a:solidFill>
                  <a:srgbClr val="111111"/>
                </a:solidFill>
                <a:latin typeface="Times New Roman" panose="02020603050405020304" pitchFamily="18" charset="0"/>
                <a:cs typeface="Times New Roman" panose="02020603050405020304" pitchFamily="18" charset="0"/>
              </a:rPr>
              <a:t>Báo Người cùng khổ và tranh châm biếm của báo do nhà cách mạng Nguyễn Ái Quốc vẽ.</a:t>
            </a:r>
            <a:endParaRPr lang="en-VN" altLang="en-VN" sz="2400" dirty="0">
              <a:latin typeface="Times New Roman" panose="02020603050405020304" pitchFamily="18" charset="0"/>
              <a:cs typeface="Times New Roman" panose="02020603050405020304" pitchFamily="18" charset="0"/>
            </a:endParaRPr>
          </a:p>
        </p:txBody>
      </p:sp>
      <p:pic>
        <p:nvPicPr>
          <p:cNvPr id="67587" name="Picture 4" descr="Hoạt động báo chí của Chủ tịch Hồ Chí Minh - Đài phát thanh và truyền hình  Nghệ An">
            <a:extLst>
              <a:ext uri="{FF2B5EF4-FFF2-40B4-BE49-F238E27FC236}">
                <a16:creationId xmlns:a16="http://schemas.microsoft.com/office/drawing/2014/main" id="{7DB83864-521A-B642-A86C-66198C2088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4410" r="2971"/>
          <a:stretch>
            <a:fillRect/>
          </a:stretch>
        </p:blipFill>
        <p:spPr bwMode="auto">
          <a:xfrm>
            <a:off x="6073774" y="0"/>
            <a:ext cx="6057899"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67585"/>
                                        </p:tgtEl>
                                        <p:attrNameLst>
                                          <p:attrName>style.visibility</p:attrName>
                                        </p:attrNameLst>
                                      </p:cBhvr>
                                      <p:to>
                                        <p:strVal val="visible"/>
                                      </p:to>
                                    </p:set>
                                    <p:animEffect transition="in" filter="barn(outVertical)">
                                      <p:cBhvr>
                                        <p:cTn id="7" dur="500"/>
                                        <p:tgtEl>
                                          <p:spTgt spid="67585"/>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67586"/>
                                        </p:tgtEl>
                                        <p:attrNameLst>
                                          <p:attrName>style.visibility</p:attrName>
                                        </p:attrNameLst>
                                      </p:cBhvr>
                                      <p:to>
                                        <p:strVal val="visible"/>
                                      </p:to>
                                    </p:set>
                                    <p:animEffect transition="in" filter="barn(outVertical)">
                                      <p:cBhvr>
                                        <p:cTn id="10" dur="500"/>
                                        <p:tgtEl>
                                          <p:spTgt spid="67586"/>
                                        </p:tgtEl>
                                      </p:cBhvr>
                                    </p:animEffect>
                                  </p:childTnLst>
                                </p:cTn>
                              </p:par>
                              <p:par>
                                <p:cTn id="11" presetID="16" presetClass="entr" presetSubtype="37" fill="hold" nodeType="withEffect">
                                  <p:stCondLst>
                                    <p:cond delay="0"/>
                                  </p:stCondLst>
                                  <p:childTnLst>
                                    <p:set>
                                      <p:cBhvr>
                                        <p:cTn id="12" dur="1" fill="hold">
                                          <p:stCondLst>
                                            <p:cond delay="0"/>
                                          </p:stCondLst>
                                        </p:cTn>
                                        <p:tgtEl>
                                          <p:spTgt spid="67587"/>
                                        </p:tgtEl>
                                        <p:attrNameLst>
                                          <p:attrName>style.visibility</p:attrName>
                                        </p:attrNameLst>
                                      </p:cBhvr>
                                      <p:to>
                                        <p:strVal val="visible"/>
                                      </p:to>
                                    </p:set>
                                    <p:animEffect transition="in" filter="barn(outVertical)">
                                      <p:cBhvr>
                                        <p:cTn id="13" dur="500"/>
                                        <p:tgtEl>
                                          <p:spTgt spid="67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DF74A12-FB4E-6546-92F7-3D1AA30A5018}"/>
              </a:ext>
            </a:extLst>
          </p:cNvPr>
          <p:cNvPicPr>
            <a:picLocks noChangeAspect="1"/>
          </p:cNvPicPr>
          <p:nvPr/>
        </p:nvPicPr>
        <p:blipFill>
          <a:blip r:embed="rId2"/>
          <a:stretch>
            <a:fillRect/>
          </a:stretch>
        </p:blipFill>
        <p:spPr>
          <a:xfrm>
            <a:off x="1066800" y="762000"/>
            <a:ext cx="2382520" cy="2365887"/>
          </a:xfrm>
          <a:prstGeom prst="rect">
            <a:avLst/>
          </a:prstGeom>
        </p:spPr>
      </p:pic>
      <p:sp>
        <p:nvSpPr>
          <p:cNvPr id="4" name="Rectangle 3">
            <a:extLst>
              <a:ext uri="{FF2B5EF4-FFF2-40B4-BE49-F238E27FC236}">
                <a16:creationId xmlns:a16="http://schemas.microsoft.com/office/drawing/2014/main" id="{F8B3A5FE-AEA9-3C47-ACA3-AA1BF6D4D15B}"/>
              </a:ext>
            </a:extLst>
          </p:cNvPr>
          <p:cNvSpPr/>
          <p:nvPr/>
        </p:nvSpPr>
        <p:spPr>
          <a:xfrm>
            <a:off x="4052732" y="1417437"/>
            <a:ext cx="6926896" cy="144655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8800" b="1" i="0" u="none" strike="noStrike" kern="1200" cap="none" spc="0" normalizeH="0" baseline="0" noProof="0" dirty="0">
                <a:ln w="0"/>
                <a:solidFill>
                  <a:srgbClr val="0070C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KHỞI ĐỘNG</a:t>
            </a:r>
          </a:p>
        </p:txBody>
      </p:sp>
      <p:pic>
        <p:nvPicPr>
          <p:cNvPr id="9218" name="Picture 2">
            <a:extLst>
              <a:ext uri="{FF2B5EF4-FFF2-40B4-BE49-F238E27FC236}">
                <a16:creationId xmlns:a16="http://schemas.microsoft.com/office/drawing/2014/main" id="{136C1A30-281B-0244-9426-09E81B5F8A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4080" y="4717288"/>
            <a:ext cx="10767568" cy="1675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7051152"/>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4000" fill="hold" grpId="0"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4"/>
                                        </p:tgtEl>
                                        <p:attrNameLst>
                                          <p:attrName>ppt_x</p:attrName>
                                          <p:attrName>ppt_y</p:attrName>
                                        </p:attrNameLst>
                                      </p:cBhvr>
                                    </p:animMotion>
                                    <p:animRot by="1500000">
                                      <p:cBhvr>
                                        <p:cTn id="7" dur="125" fill="hold">
                                          <p:stCondLst>
                                            <p:cond delay="0"/>
                                          </p:stCondLst>
                                        </p:cTn>
                                        <p:tgtEl>
                                          <p:spTgt spid="4"/>
                                        </p:tgtEl>
                                        <p:attrNameLst>
                                          <p:attrName>r</p:attrName>
                                        </p:attrNameLst>
                                      </p:cBhvr>
                                    </p:animRot>
                                    <p:animRot by="-1500000">
                                      <p:cBhvr>
                                        <p:cTn id="8" dur="125" fill="hold">
                                          <p:stCondLst>
                                            <p:cond delay="125"/>
                                          </p:stCondLst>
                                        </p:cTn>
                                        <p:tgtEl>
                                          <p:spTgt spid="4"/>
                                        </p:tgtEl>
                                        <p:attrNameLst>
                                          <p:attrName>r</p:attrName>
                                        </p:attrNameLst>
                                      </p:cBhvr>
                                    </p:animRot>
                                    <p:animRot by="-1500000">
                                      <p:cBhvr>
                                        <p:cTn id="9" dur="125" fill="hold">
                                          <p:stCondLst>
                                            <p:cond delay="250"/>
                                          </p:stCondLst>
                                        </p:cTn>
                                        <p:tgtEl>
                                          <p:spTgt spid="4"/>
                                        </p:tgtEl>
                                        <p:attrNameLst>
                                          <p:attrName>r</p:attrName>
                                        </p:attrNameLst>
                                      </p:cBhvr>
                                    </p:animRot>
                                    <p:animRot by="1500000">
                                      <p:cBhvr>
                                        <p:cTn id="10"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09" name="Picture 2" descr="Bản Án Chế Độ Thực Dân Pháp (Dshcm)(Tái Bản) | Nhà sách Fahasa | Tiki">
            <a:extLst>
              <a:ext uri="{FF2B5EF4-FFF2-40B4-BE49-F238E27FC236}">
                <a16:creationId xmlns:a16="http://schemas.microsoft.com/office/drawing/2014/main" id="{11A65655-4C44-AC41-972C-3FDE96D258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17143" t="459" r="16428" b="-2"/>
          <a:stretch>
            <a:fillRect/>
          </a:stretch>
        </p:blipFill>
        <p:spPr bwMode="auto">
          <a:xfrm>
            <a:off x="11113" y="-11113"/>
            <a:ext cx="6084887" cy="686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610" name="Picture 4" descr="Bản án chế độ thực dân Pháp – Wikipedia tiếng Việt">
            <a:extLst>
              <a:ext uri="{FF2B5EF4-FFF2-40B4-BE49-F238E27FC236}">
                <a16:creationId xmlns:a16="http://schemas.microsoft.com/office/drawing/2014/main" id="{C4E8BAC6-711F-334C-AB61-BB35ECA1C3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7112" y="11113"/>
            <a:ext cx="608488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68609"/>
                                        </p:tgtEl>
                                        <p:attrNameLst>
                                          <p:attrName>style.visibility</p:attrName>
                                        </p:attrNameLst>
                                      </p:cBhvr>
                                      <p:to>
                                        <p:strVal val="visible"/>
                                      </p:to>
                                    </p:set>
                                    <p:animEffect transition="in" filter="randombar(horizontal)">
                                      <p:cBhvr>
                                        <p:cTn id="7" dur="500"/>
                                        <p:tgtEl>
                                          <p:spTgt spid="68609"/>
                                        </p:tgtEl>
                                      </p:cBhvr>
                                    </p:animEffect>
                                  </p:childTnLst>
                                </p:cTn>
                              </p:par>
                              <p:par>
                                <p:cTn id="8" presetID="14" presetClass="entr" presetSubtype="10" fill="hold" nodeType="withEffect">
                                  <p:stCondLst>
                                    <p:cond delay="0"/>
                                  </p:stCondLst>
                                  <p:childTnLst>
                                    <p:set>
                                      <p:cBhvr>
                                        <p:cTn id="9" dur="1" fill="hold">
                                          <p:stCondLst>
                                            <p:cond delay="0"/>
                                          </p:stCondLst>
                                        </p:cTn>
                                        <p:tgtEl>
                                          <p:spTgt spid="68610"/>
                                        </p:tgtEl>
                                        <p:attrNameLst>
                                          <p:attrName>style.visibility</p:attrName>
                                        </p:attrNameLst>
                                      </p:cBhvr>
                                      <p:to>
                                        <p:strVal val="visible"/>
                                      </p:to>
                                    </p:set>
                                    <p:animEffect transition="in" filter="randombar(horizontal)">
                                      <p:cBhvr>
                                        <p:cTn id="10" dur="500"/>
                                        <p:tgtEl>
                                          <p:spTgt spid="686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Up Arrow 4">
            <a:extLst>
              <a:ext uri="{FF2B5EF4-FFF2-40B4-BE49-F238E27FC236}">
                <a16:creationId xmlns:a16="http://schemas.microsoft.com/office/drawing/2014/main" id="{B521FB12-41BF-214F-8B2B-E525D15A3B62}"/>
              </a:ext>
            </a:extLst>
          </p:cNvPr>
          <p:cNvSpPr/>
          <p:nvPr/>
        </p:nvSpPr>
        <p:spPr>
          <a:xfrm>
            <a:off x="1546225" y="-39688"/>
            <a:ext cx="471488" cy="6897688"/>
          </a:xfrm>
          <a:prstGeom prst="up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defRPr/>
            </a:pPr>
            <a:endParaRPr lang="en-VN" sz="1400" kern="0">
              <a:solidFill>
                <a:srgbClr val="FFFFFF"/>
              </a:solidFill>
              <a:latin typeface="Arial"/>
              <a:sym typeface="Arial"/>
            </a:endParaRPr>
          </a:p>
        </p:txBody>
      </p:sp>
      <p:sp>
        <p:nvSpPr>
          <p:cNvPr id="45" name="Oval 44">
            <a:extLst>
              <a:ext uri="{FF2B5EF4-FFF2-40B4-BE49-F238E27FC236}">
                <a16:creationId xmlns:a16="http://schemas.microsoft.com/office/drawing/2014/main" id="{B8868D71-6ED1-D147-9301-2E64B1871D06}"/>
              </a:ext>
            </a:extLst>
          </p:cNvPr>
          <p:cNvSpPr/>
          <p:nvPr/>
        </p:nvSpPr>
        <p:spPr>
          <a:xfrm>
            <a:off x="1679575" y="3871914"/>
            <a:ext cx="230188" cy="250825"/>
          </a:xfrm>
          <a:prstGeom prst="ellips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eaLnBrk="1" fontAlgn="auto" hangingPunct="1">
              <a:spcBef>
                <a:spcPts val="0"/>
              </a:spcBef>
              <a:spcAft>
                <a:spcPts val="0"/>
              </a:spcAft>
              <a:buClr>
                <a:srgbClr val="000000"/>
              </a:buClr>
              <a:defRPr/>
            </a:pPr>
            <a:endParaRPr lang="en-VN" sz="1400" kern="0">
              <a:solidFill>
                <a:srgbClr val="FFFFFF"/>
              </a:solidFill>
              <a:latin typeface="Arial"/>
              <a:sym typeface="Arial"/>
            </a:endParaRPr>
          </a:p>
        </p:txBody>
      </p:sp>
      <p:sp>
        <p:nvSpPr>
          <p:cNvPr id="46" name="Oval 45">
            <a:extLst>
              <a:ext uri="{FF2B5EF4-FFF2-40B4-BE49-F238E27FC236}">
                <a16:creationId xmlns:a16="http://schemas.microsoft.com/office/drawing/2014/main" id="{410539FA-B568-B84A-B140-CE37CD18845B}"/>
              </a:ext>
            </a:extLst>
          </p:cNvPr>
          <p:cNvSpPr/>
          <p:nvPr/>
        </p:nvSpPr>
        <p:spPr>
          <a:xfrm>
            <a:off x="1679575" y="5730876"/>
            <a:ext cx="230188" cy="252413"/>
          </a:xfrm>
          <a:prstGeom prst="ellips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eaLnBrk="1" fontAlgn="auto" hangingPunct="1">
              <a:spcBef>
                <a:spcPts val="0"/>
              </a:spcBef>
              <a:spcAft>
                <a:spcPts val="0"/>
              </a:spcAft>
              <a:buClr>
                <a:srgbClr val="000000"/>
              </a:buClr>
              <a:defRPr/>
            </a:pPr>
            <a:endParaRPr lang="en-VN" sz="1400" kern="0">
              <a:solidFill>
                <a:srgbClr val="FFFFFF"/>
              </a:solidFill>
              <a:latin typeface="Arial"/>
              <a:sym typeface="Arial"/>
            </a:endParaRPr>
          </a:p>
        </p:txBody>
      </p:sp>
      <p:grpSp>
        <p:nvGrpSpPr>
          <p:cNvPr id="13" name="4">
            <a:extLst>
              <a:ext uri="{FF2B5EF4-FFF2-40B4-BE49-F238E27FC236}">
                <a16:creationId xmlns:a16="http://schemas.microsoft.com/office/drawing/2014/main" id="{3E67DE71-069C-9049-9799-D86448D84672}"/>
              </a:ext>
            </a:extLst>
          </p:cNvPr>
          <p:cNvGrpSpPr>
            <a:grpSpLocks/>
          </p:cNvGrpSpPr>
          <p:nvPr/>
        </p:nvGrpSpPr>
        <p:grpSpPr bwMode="auto">
          <a:xfrm>
            <a:off x="2017714" y="5697539"/>
            <a:ext cx="1743075" cy="657225"/>
            <a:chOff x="485776" y="4485411"/>
            <a:chExt cx="1743074" cy="658089"/>
          </a:xfrm>
        </p:grpSpPr>
        <p:sp>
          <p:nvSpPr>
            <p:cNvPr id="9" name="Rounded Rectangular Callout 8">
              <a:extLst>
                <a:ext uri="{FF2B5EF4-FFF2-40B4-BE49-F238E27FC236}">
                  <a16:creationId xmlns:a16="http://schemas.microsoft.com/office/drawing/2014/main" id="{7293BE79-8B73-4A4A-A203-A81782AD56B7}"/>
                </a:ext>
              </a:extLst>
            </p:cNvPr>
            <p:cNvSpPr/>
            <p:nvPr/>
          </p:nvSpPr>
          <p:spPr>
            <a:xfrm>
              <a:off x="485776" y="4485411"/>
              <a:ext cx="1743074" cy="658089"/>
            </a:xfrm>
            <a:prstGeom prst="wedgeRoundRectCallout">
              <a:avLst>
                <a:gd name="adj1" fmla="val -63123"/>
                <a:gd name="adj2" fmla="val -26514"/>
                <a:gd name="adj3" fmla="val 16667"/>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defRPr/>
              </a:pPr>
              <a:endParaRPr lang="en-VN" sz="1400" kern="0">
                <a:solidFill>
                  <a:srgbClr val="FFFFFF"/>
                </a:solidFill>
                <a:latin typeface="Arial"/>
                <a:sym typeface="Arial"/>
              </a:endParaRPr>
            </a:p>
          </p:txBody>
        </p:sp>
        <p:sp>
          <p:nvSpPr>
            <p:cNvPr id="7" name="TextBox 6">
              <a:extLst>
                <a:ext uri="{FF2B5EF4-FFF2-40B4-BE49-F238E27FC236}">
                  <a16:creationId xmlns:a16="http://schemas.microsoft.com/office/drawing/2014/main" id="{289EF0AC-C5E6-4342-AFBD-7C079B1225C2}"/>
                </a:ext>
              </a:extLst>
            </p:cNvPr>
            <p:cNvSpPr txBox="1"/>
            <p:nvPr/>
          </p:nvSpPr>
          <p:spPr>
            <a:xfrm>
              <a:off x="542926" y="4552174"/>
              <a:ext cx="1665286" cy="524564"/>
            </a:xfrm>
            <a:prstGeom prst="rect">
              <a:avLst/>
            </a:prstGeom>
            <a:noFill/>
          </p:spPr>
          <p:txBody>
            <a:bodyPr>
              <a:spAutoFit/>
            </a:bodyPr>
            <a:lstStyle/>
            <a:p>
              <a:pPr algn="ctr" eaLnBrk="1" fontAlgn="auto" hangingPunct="1">
                <a:spcBef>
                  <a:spcPts val="0"/>
                </a:spcBef>
                <a:spcAft>
                  <a:spcPts val="0"/>
                </a:spcAft>
                <a:buClr>
                  <a:srgbClr val="000000"/>
                </a:buClr>
                <a:defRPr/>
              </a:pPr>
              <a:r>
                <a:rPr lang="en-VN" sz="2800" b="1" kern="0" dirty="0">
                  <a:solidFill>
                    <a:srgbClr val="000000"/>
                  </a:solidFill>
                  <a:latin typeface="Times New Roman" panose="02020603050405020304" pitchFamily="18" charset="0"/>
                  <a:cs typeface="Times New Roman" panose="02020603050405020304" pitchFamily="18" charset="0"/>
                  <a:sym typeface="Arial"/>
                </a:rPr>
                <a:t>1921</a:t>
              </a:r>
            </a:p>
          </p:txBody>
        </p:sp>
      </p:grpSp>
      <p:grpSp>
        <p:nvGrpSpPr>
          <p:cNvPr id="12" name="3">
            <a:extLst>
              <a:ext uri="{FF2B5EF4-FFF2-40B4-BE49-F238E27FC236}">
                <a16:creationId xmlns:a16="http://schemas.microsoft.com/office/drawing/2014/main" id="{DF5995F9-7966-A646-A711-517ACED5032B}"/>
              </a:ext>
            </a:extLst>
          </p:cNvPr>
          <p:cNvGrpSpPr>
            <a:grpSpLocks/>
          </p:cNvGrpSpPr>
          <p:nvPr/>
        </p:nvGrpSpPr>
        <p:grpSpPr bwMode="auto">
          <a:xfrm>
            <a:off x="2044701" y="3865563"/>
            <a:ext cx="1706563" cy="658812"/>
            <a:chOff x="500050" y="3378129"/>
            <a:chExt cx="1707370" cy="658089"/>
          </a:xfrm>
        </p:grpSpPr>
        <p:sp>
          <p:nvSpPr>
            <p:cNvPr id="26" name="Rounded Rectangular Callout 25">
              <a:extLst>
                <a:ext uri="{FF2B5EF4-FFF2-40B4-BE49-F238E27FC236}">
                  <a16:creationId xmlns:a16="http://schemas.microsoft.com/office/drawing/2014/main" id="{8E354DE1-5C8A-574E-93EC-0ABBBE1DEA0F}"/>
                </a:ext>
              </a:extLst>
            </p:cNvPr>
            <p:cNvSpPr/>
            <p:nvPr/>
          </p:nvSpPr>
          <p:spPr>
            <a:xfrm>
              <a:off x="500050" y="3378129"/>
              <a:ext cx="1707370" cy="658089"/>
            </a:xfrm>
            <a:prstGeom prst="wedgeRoundRectCallout">
              <a:avLst>
                <a:gd name="adj1" fmla="val -63123"/>
                <a:gd name="adj2" fmla="val -26514"/>
                <a:gd name="adj3" fmla="val 16667"/>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defRPr/>
              </a:pPr>
              <a:endParaRPr lang="en-VN" sz="1400" kern="0">
                <a:solidFill>
                  <a:srgbClr val="FFFFFF"/>
                </a:solidFill>
                <a:latin typeface="Arial"/>
                <a:sym typeface="Arial"/>
              </a:endParaRPr>
            </a:p>
          </p:txBody>
        </p:sp>
        <p:sp>
          <p:nvSpPr>
            <p:cNvPr id="23" name="TextBox 22">
              <a:extLst>
                <a:ext uri="{FF2B5EF4-FFF2-40B4-BE49-F238E27FC236}">
                  <a16:creationId xmlns:a16="http://schemas.microsoft.com/office/drawing/2014/main" id="{8CF33D48-804F-054F-9958-664D72EE3F9D}"/>
                </a:ext>
              </a:extLst>
            </p:cNvPr>
            <p:cNvSpPr txBox="1"/>
            <p:nvPr/>
          </p:nvSpPr>
          <p:spPr>
            <a:xfrm>
              <a:off x="620757" y="3430459"/>
              <a:ext cx="1465956" cy="523300"/>
            </a:xfrm>
            <a:prstGeom prst="rect">
              <a:avLst/>
            </a:prstGeom>
            <a:noFill/>
          </p:spPr>
          <p:txBody>
            <a:bodyPr>
              <a:spAutoFit/>
            </a:bodyPr>
            <a:lstStyle/>
            <a:p>
              <a:pPr algn="ctr" eaLnBrk="1" fontAlgn="auto" hangingPunct="1">
                <a:spcBef>
                  <a:spcPts val="0"/>
                </a:spcBef>
                <a:spcAft>
                  <a:spcPts val="0"/>
                </a:spcAft>
                <a:buClr>
                  <a:srgbClr val="000000"/>
                </a:buClr>
                <a:defRPr/>
              </a:pPr>
              <a:r>
                <a:rPr lang="en-VN" sz="2800" b="1" kern="0" dirty="0">
                  <a:solidFill>
                    <a:srgbClr val="000000"/>
                  </a:solidFill>
                  <a:latin typeface="Times New Roman" panose="02020603050405020304" pitchFamily="18" charset="0"/>
                  <a:cs typeface="Times New Roman" panose="02020603050405020304" pitchFamily="18" charset="0"/>
                  <a:sym typeface="Arial"/>
                </a:rPr>
                <a:t>12-1920</a:t>
              </a:r>
            </a:p>
          </p:txBody>
        </p:sp>
      </p:grpSp>
      <p:sp>
        <p:nvSpPr>
          <p:cNvPr id="44" name="Oval 43">
            <a:extLst>
              <a:ext uri="{FF2B5EF4-FFF2-40B4-BE49-F238E27FC236}">
                <a16:creationId xmlns:a16="http://schemas.microsoft.com/office/drawing/2014/main" id="{1B819F48-BAC3-0743-9D7F-75EA6F1D46FA}"/>
              </a:ext>
            </a:extLst>
          </p:cNvPr>
          <p:cNvSpPr/>
          <p:nvPr/>
        </p:nvSpPr>
        <p:spPr>
          <a:xfrm>
            <a:off x="1671639" y="2178051"/>
            <a:ext cx="230187" cy="250825"/>
          </a:xfrm>
          <a:prstGeom prst="ellips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eaLnBrk="1" fontAlgn="auto" hangingPunct="1">
              <a:spcBef>
                <a:spcPts val="0"/>
              </a:spcBef>
              <a:spcAft>
                <a:spcPts val="0"/>
              </a:spcAft>
              <a:buClr>
                <a:srgbClr val="000000"/>
              </a:buClr>
              <a:defRPr/>
            </a:pPr>
            <a:endParaRPr lang="en-VN" sz="1400" kern="0">
              <a:solidFill>
                <a:srgbClr val="FFFFFF"/>
              </a:solidFill>
              <a:latin typeface="Arial"/>
              <a:sym typeface="Arial"/>
            </a:endParaRPr>
          </a:p>
        </p:txBody>
      </p:sp>
      <p:grpSp>
        <p:nvGrpSpPr>
          <p:cNvPr id="11" name="2">
            <a:extLst>
              <a:ext uri="{FF2B5EF4-FFF2-40B4-BE49-F238E27FC236}">
                <a16:creationId xmlns:a16="http://schemas.microsoft.com/office/drawing/2014/main" id="{D2726D9B-9641-1949-B6A8-071079CB1ABE}"/>
              </a:ext>
            </a:extLst>
          </p:cNvPr>
          <p:cNvGrpSpPr>
            <a:grpSpLocks/>
          </p:cNvGrpSpPr>
          <p:nvPr/>
        </p:nvGrpSpPr>
        <p:grpSpPr bwMode="auto">
          <a:xfrm>
            <a:off x="2032000" y="2178051"/>
            <a:ext cx="1728788" cy="657225"/>
            <a:chOff x="500050" y="2177387"/>
            <a:chExt cx="1728800" cy="658089"/>
          </a:xfrm>
        </p:grpSpPr>
        <p:sp>
          <p:nvSpPr>
            <p:cNvPr id="27" name="Rounded Rectangular Callout 26">
              <a:extLst>
                <a:ext uri="{FF2B5EF4-FFF2-40B4-BE49-F238E27FC236}">
                  <a16:creationId xmlns:a16="http://schemas.microsoft.com/office/drawing/2014/main" id="{47841CF4-1BC3-074C-99F4-FA676A5EBF76}"/>
                </a:ext>
              </a:extLst>
            </p:cNvPr>
            <p:cNvSpPr/>
            <p:nvPr/>
          </p:nvSpPr>
          <p:spPr>
            <a:xfrm>
              <a:off x="500050" y="2177387"/>
              <a:ext cx="1728800" cy="658089"/>
            </a:xfrm>
            <a:prstGeom prst="wedgeRoundRectCallout">
              <a:avLst>
                <a:gd name="adj1" fmla="val -63123"/>
                <a:gd name="adj2" fmla="val -26514"/>
                <a:gd name="adj3" fmla="val 16667"/>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defRPr/>
              </a:pPr>
              <a:endParaRPr lang="en-VN" sz="1400" kern="0">
                <a:solidFill>
                  <a:srgbClr val="FFFFFF"/>
                </a:solidFill>
                <a:latin typeface="Arial"/>
                <a:sym typeface="Arial"/>
              </a:endParaRPr>
            </a:p>
          </p:txBody>
        </p:sp>
        <p:sp>
          <p:nvSpPr>
            <p:cNvPr id="28" name="TextBox 27">
              <a:extLst>
                <a:ext uri="{FF2B5EF4-FFF2-40B4-BE49-F238E27FC236}">
                  <a16:creationId xmlns:a16="http://schemas.microsoft.com/office/drawing/2014/main" id="{8AAFC9A0-E47D-F147-8383-44428FCD9DA0}"/>
                </a:ext>
              </a:extLst>
            </p:cNvPr>
            <p:cNvSpPr txBox="1"/>
            <p:nvPr/>
          </p:nvSpPr>
          <p:spPr>
            <a:xfrm>
              <a:off x="528625" y="2248919"/>
              <a:ext cx="1679587" cy="522974"/>
            </a:xfrm>
            <a:prstGeom prst="rect">
              <a:avLst/>
            </a:prstGeom>
            <a:noFill/>
          </p:spPr>
          <p:txBody>
            <a:bodyPr>
              <a:spAutoFit/>
            </a:bodyPr>
            <a:lstStyle/>
            <a:p>
              <a:pPr algn="ctr" eaLnBrk="1" fontAlgn="auto" hangingPunct="1">
                <a:spcBef>
                  <a:spcPts val="0"/>
                </a:spcBef>
                <a:spcAft>
                  <a:spcPts val="0"/>
                </a:spcAft>
                <a:buClr>
                  <a:srgbClr val="000000"/>
                </a:buClr>
                <a:defRPr/>
              </a:pPr>
              <a:r>
                <a:rPr lang="en-VN" sz="2800" b="1" kern="0" dirty="0">
                  <a:solidFill>
                    <a:srgbClr val="000000"/>
                  </a:solidFill>
                  <a:latin typeface="Times New Roman" panose="02020603050405020304" pitchFamily="18" charset="0"/>
                  <a:cs typeface="Times New Roman" panose="02020603050405020304" pitchFamily="18" charset="0"/>
                  <a:sym typeface="Arial"/>
                </a:rPr>
                <a:t>7-1920</a:t>
              </a:r>
            </a:p>
          </p:txBody>
        </p:sp>
      </p:grpSp>
      <p:sp>
        <p:nvSpPr>
          <p:cNvPr id="14" name="Oval 13">
            <a:extLst>
              <a:ext uri="{FF2B5EF4-FFF2-40B4-BE49-F238E27FC236}">
                <a16:creationId xmlns:a16="http://schemas.microsoft.com/office/drawing/2014/main" id="{9EB690A6-A4A5-2B4D-BA40-210F01CF9D9A}"/>
              </a:ext>
            </a:extLst>
          </p:cNvPr>
          <p:cNvSpPr/>
          <p:nvPr/>
        </p:nvSpPr>
        <p:spPr>
          <a:xfrm>
            <a:off x="1679576" y="1071564"/>
            <a:ext cx="231775" cy="250825"/>
          </a:xfrm>
          <a:prstGeom prst="ellipse">
            <a:avLst/>
          </a:prstGeom>
        </p:spPr>
        <p:style>
          <a:lnRef idx="2">
            <a:schemeClr val="dk1">
              <a:shade val="50000"/>
            </a:schemeClr>
          </a:lnRef>
          <a:fillRef idx="1">
            <a:schemeClr val="dk1"/>
          </a:fillRef>
          <a:effectRef idx="0">
            <a:schemeClr val="dk1"/>
          </a:effectRef>
          <a:fontRef idx="minor">
            <a:schemeClr val="lt1"/>
          </a:fontRef>
        </p:style>
        <p:txBody>
          <a:bodyPr anchor="ctr"/>
          <a:lstStyle/>
          <a:p>
            <a:pPr algn="ctr" eaLnBrk="1" fontAlgn="auto" hangingPunct="1">
              <a:spcBef>
                <a:spcPts val="0"/>
              </a:spcBef>
              <a:spcAft>
                <a:spcPts val="0"/>
              </a:spcAft>
              <a:buClr>
                <a:srgbClr val="000000"/>
              </a:buClr>
              <a:defRPr/>
            </a:pPr>
            <a:endParaRPr lang="en-VN" sz="1400" kern="0">
              <a:solidFill>
                <a:srgbClr val="FFFFFF"/>
              </a:solidFill>
              <a:latin typeface="Arial"/>
              <a:sym typeface="Arial"/>
            </a:endParaRPr>
          </a:p>
        </p:txBody>
      </p:sp>
      <p:grpSp>
        <p:nvGrpSpPr>
          <p:cNvPr id="10" name="1">
            <a:extLst>
              <a:ext uri="{FF2B5EF4-FFF2-40B4-BE49-F238E27FC236}">
                <a16:creationId xmlns:a16="http://schemas.microsoft.com/office/drawing/2014/main" id="{1E49C202-2389-6641-A572-69FC7F5B9A39}"/>
              </a:ext>
            </a:extLst>
          </p:cNvPr>
          <p:cNvGrpSpPr>
            <a:grpSpLocks/>
          </p:cNvGrpSpPr>
          <p:nvPr/>
        </p:nvGrpSpPr>
        <p:grpSpPr bwMode="auto">
          <a:xfrm>
            <a:off x="1971676" y="1033463"/>
            <a:ext cx="1851025" cy="658812"/>
            <a:chOff x="439334" y="922843"/>
            <a:chExt cx="1850232" cy="658089"/>
          </a:xfrm>
        </p:grpSpPr>
        <p:sp>
          <p:nvSpPr>
            <p:cNvPr id="29" name="Rounded Rectangular Callout 28">
              <a:extLst>
                <a:ext uri="{FF2B5EF4-FFF2-40B4-BE49-F238E27FC236}">
                  <a16:creationId xmlns:a16="http://schemas.microsoft.com/office/drawing/2014/main" id="{91B00E2D-B409-5240-924C-3B4A1CAB812E}"/>
                </a:ext>
              </a:extLst>
            </p:cNvPr>
            <p:cNvSpPr/>
            <p:nvPr/>
          </p:nvSpPr>
          <p:spPr>
            <a:xfrm>
              <a:off x="499633" y="922843"/>
              <a:ext cx="1729634" cy="658089"/>
            </a:xfrm>
            <a:prstGeom prst="wedgeRoundRectCallout">
              <a:avLst>
                <a:gd name="adj1" fmla="val -63123"/>
                <a:gd name="adj2" fmla="val -26514"/>
                <a:gd name="adj3" fmla="val 16667"/>
              </a:avLst>
            </a:prstGeom>
            <a:solidFill>
              <a:schemeClr val="tx2">
                <a:lumMod val="10000"/>
                <a:lumOff val="9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defRPr/>
              </a:pPr>
              <a:endParaRPr lang="en-VN" sz="1400" kern="0">
                <a:solidFill>
                  <a:srgbClr val="FFFFFF"/>
                </a:solidFill>
                <a:latin typeface="Arial"/>
                <a:sym typeface="Arial"/>
              </a:endParaRPr>
            </a:p>
          </p:txBody>
        </p:sp>
        <p:sp>
          <p:nvSpPr>
            <p:cNvPr id="30" name="TextBox 29">
              <a:extLst>
                <a:ext uri="{FF2B5EF4-FFF2-40B4-BE49-F238E27FC236}">
                  <a16:creationId xmlns:a16="http://schemas.microsoft.com/office/drawing/2014/main" id="{71E0FCEE-0034-DC4A-8533-532D37C4055E}"/>
                </a:ext>
              </a:extLst>
            </p:cNvPr>
            <p:cNvSpPr txBox="1"/>
            <p:nvPr/>
          </p:nvSpPr>
          <p:spPr>
            <a:xfrm>
              <a:off x="439334" y="1000545"/>
              <a:ext cx="1850232" cy="523300"/>
            </a:xfrm>
            <a:prstGeom prst="rect">
              <a:avLst/>
            </a:prstGeom>
            <a:noFill/>
          </p:spPr>
          <p:txBody>
            <a:bodyPr>
              <a:spAutoFit/>
            </a:bodyPr>
            <a:lstStyle/>
            <a:p>
              <a:pPr algn="ctr" eaLnBrk="1" fontAlgn="auto" hangingPunct="1">
                <a:spcBef>
                  <a:spcPts val="0"/>
                </a:spcBef>
                <a:spcAft>
                  <a:spcPts val="0"/>
                </a:spcAft>
                <a:buClr>
                  <a:srgbClr val="000000"/>
                </a:buClr>
                <a:defRPr/>
              </a:pPr>
              <a:r>
                <a:rPr lang="en-VN" sz="2800" b="1" kern="0" dirty="0">
                  <a:solidFill>
                    <a:srgbClr val="000000"/>
                  </a:solidFill>
                  <a:latin typeface="Times New Roman" panose="02020603050405020304" pitchFamily="18" charset="0"/>
                  <a:cs typeface="Times New Roman" panose="02020603050405020304" pitchFamily="18" charset="0"/>
                  <a:sym typeface="Arial"/>
                </a:rPr>
                <a:t>18-6-1919</a:t>
              </a:r>
            </a:p>
          </p:txBody>
        </p:sp>
      </p:grpSp>
      <p:grpSp>
        <p:nvGrpSpPr>
          <p:cNvPr id="61451" name="Group 15">
            <a:extLst>
              <a:ext uri="{FF2B5EF4-FFF2-40B4-BE49-F238E27FC236}">
                <a16:creationId xmlns:a16="http://schemas.microsoft.com/office/drawing/2014/main" id="{34BF58DE-DFE1-E047-BFC2-737146AFCA21}"/>
              </a:ext>
            </a:extLst>
          </p:cNvPr>
          <p:cNvGrpSpPr>
            <a:grpSpLocks/>
          </p:cNvGrpSpPr>
          <p:nvPr/>
        </p:nvGrpSpPr>
        <p:grpSpPr bwMode="auto">
          <a:xfrm>
            <a:off x="12061825" y="-39688"/>
            <a:ext cx="130175" cy="6858000"/>
            <a:chOff x="9032363" y="-39291"/>
            <a:chExt cx="147352" cy="5162241"/>
          </a:xfrm>
        </p:grpSpPr>
        <p:sp>
          <p:nvSpPr>
            <p:cNvPr id="15" name="Rectangle 14">
              <a:extLst>
                <a:ext uri="{FF2B5EF4-FFF2-40B4-BE49-F238E27FC236}">
                  <a16:creationId xmlns:a16="http://schemas.microsoft.com/office/drawing/2014/main" id="{7933F08A-ECB7-744F-BF94-E67896332459}"/>
                </a:ext>
              </a:extLst>
            </p:cNvPr>
            <p:cNvSpPr/>
            <p:nvPr/>
          </p:nvSpPr>
          <p:spPr>
            <a:xfrm flipH="1">
              <a:off x="9032363" y="-39291"/>
              <a:ext cx="147352" cy="134433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defRPr/>
              </a:pPr>
              <a:endParaRPr lang="en-VN" sz="1400" kern="0">
                <a:solidFill>
                  <a:srgbClr val="FFFFFF"/>
                </a:solidFill>
                <a:latin typeface="Arial"/>
                <a:sym typeface="Arial"/>
              </a:endParaRPr>
            </a:p>
          </p:txBody>
        </p:sp>
        <p:sp>
          <p:nvSpPr>
            <p:cNvPr id="89" name="Rectangle 88">
              <a:extLst>
                <a:ext uri="{FF2B5EF4-FFF2-40B4-BE49-F238E27FC236}">
                  <a16:creationId xmlns:a16="http://schemas.microsoft.com/office/drawing/2014/main" id="{18FCACA5-157F-B34D-B6DB-ACA32DC6DC42}"/>
                </a:ext>
              </a:extLst>
            </p:cNvPr>
            <p:cNvSpPr/>
            <p:nvPr/>
          </p:nvSpPr>
          <p:spPr>
            <a:xfrm flipH="1">
              <a:off x="9032363" y="2649376"/>
              <a:ext cx="147352" cy="1344334"/>
            </a:xfrm>
            <a:prstGeom prst="rect">
              <a:avLst/>
            </a:prstGeom>
            <a:solidFill>
              <a:srgbClr val="00B0F0"/>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eaLnBrk="1" fontAlgn="auto" hangingPunct="1">
                <a:spcBef>
                  <a:spcPts val="0"/>
                </a:spcBef>
                <a:spcAft>
                  <a:spcPts val="0"/>
                </a:spcAft>
                <a:buClr>
                  <a:srgbClr val="000000"/>
                </a:buClr>
                <a:defRPr/>
              </a:pPr>
              <a:endParaRPr lang="en-VN" sz="1400" kern="0">
                <a:solidFill>
                  <a:srgbClr val="FFFFFF"/>
                </a:solidFill>
                <a:latin typeface="Arial"/>
                <a:sym typeface="Arial"/>
              </a:endParaRPr>
            </a:p>
          </p:txBody>
        </p:sp>
        <p:sp>
          <p:nvSpPr>
            <p:cNvPr id="90" name="Rectangle 89">
              <a:extLst>
                <a:ext uri="{FF2B5EF4-FFF2-40B4-BE49-F238E27FC236}">
                  <a16:creationId xmlns:a16="http://schemas.microsoft.com/office/drawing/2014/main" id="{A8FDCCD3-2EB8-D641-85D4-5CA74BED14FB}"/>
                </a:ext>
              </a:extLst>
            </p:cNvPr>
            <p:cNvSpPr/>
            <p:nvPr/>
          </p:nvSpPr>
          <p:spPr>
            <a:xfrm flipH="1">
              <a:off x="9032363" y="1305043"/>
              <a:ext cx="147352" cy="1344333"/>
            </a:xfrm>
            <a:prstGeom prst="rect">
              <a:avLst/>
            </a:prstGeom>
            <a:solidFill>
              <a:schemeClr val="accent5">
                <a:lumMod val="75000"/>
              </a:schemeClr>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eaLnBrk="1" fontAlgn="auto" hangingPunct="1">
                <a:spcBef>
                  <a:spcPts val="0"/>
                </a:spcBef>
                <a:spcAft>
                  <a:spcPts val="0"/>
                </a:spcAft>
                <a:buClr>
                  <a:srgbClr val="000000"/>
                </a:buClr>
                <a:defRPr/>
              </a:pPr>
              <a:endParaRPr lang="en-VN" sz="1400" kern="0">
                <a:solidFill>
                  <a:srgbClr val="FFFFFF"/>
                </a:solidFill>
                <a:latin typeface="Arial"/>
                <a:sym typeface="Arial"/>
              </a:endParaRPr>
            </a:p>
          </p:txBody>
        </p:sp>
        <p:sp>
          <p:nvSpPr>
            <p:cNvPr id="91" name="Rectangle 90">
              <a:extLst>
                <a:ext uri="{FF2B5EF4-FFF2-40B4-BE49-F238E27FC236}">
                  <a16:creationId xmlns:a16="http://schemas.microsoft.com/office/drawing/2014/main" id="{A40E42DF-2CE9-C849-9448-30067D1376E9}"/>
                </a:ext>
              </a:extLst>
            </p:cNvPr>
            <p:cNvSpPr/>
            <p:nvPr/>
          </p:nvSpPr>
          <p:spPr>
            <a:xfrm flipH="1">
              <a:off x="9032363" y="3993710"/>
              <a:ext cx="147352" cy="1129240"/>
            </a:xfrm>
            <a:prstGeom prst="rect">
              <a:avLst/>
            </a:prstGeom>
            <a:solidFill>
              <a:srgbClr val="7030A0"/>
            </a:solidFill>
            <a:ln>
              <a:noFill/>
            </a:ln>
          </p:spPr>
          <p:style>
            <a:lnRef idx="2">
              <a:schemeClr val="dk1">
                <a:shade val="50000"/>
              </a:schemeClr>
            </a:lnRef>
            <a:fillRef idx="1">
              <a:schemeClr val="dk1"/>
            </a:fillRef>
            <a:effectRef idx="0">
              <a:schemeClr val="dk1"/>
            </a:effectRef>
            <a:fontRef idx="minor">
              <a:schemeClr val="lt1"/>
            </a:fontRef>
          </p:style>
          <p:txBody>
            <a:bodyPr anchor="ctr"/>
            <a:lstStyle/>
            <a:p>
              <a:pPr algn="ctr" eaLnBrk="1" fontAlgn="auto" hangingPunct="1">
                <a:spcBef>
                  <a:spcPts val="0"/>
                </a:spcBef>
                <a:spcAft>
                  <a:spcPts val="0"/>
                </a:spcAft>
                <a:buClr>
                  <a:srgbClr val="000000"/>
                </a:buClr>
                <a:defRPr/>
              </a:pPr>
              <a:endParaRPr lang="en-VN" sz="1400" kern="0">
                <a:solidFill>
                  <a:srgbClr val="FFFFFF"/>
                </a:solidFill>
                <a:latin typeface="Arial"/>
                <a:sym typeface="Arial"/>
              </a:endParaRPr>
            </a:p>
          </p:txBody>
        </p:sp>
      </p:grpSp>
      <p:grpSp>
        <p:nvGrpSpPr>
          <p:cNvPr id="19" name="Group 18">
            <a:extLst>
              <a:ext uri="{FF2B5EF4-FFF2-40B4-BE49-F238E27FC236}">
                <a16:creationId xmlns:a16="http://schemas.microsoft.com/office/drawing/2014/main" id="{C5FA163E-D789-B346-BB3E-46326A4D50DF}"/>
              </a:ext>
            </a:extLst>
          </p:cNvPr>
          <p:cNvGrpSpPr>
            <a:grpSpLocks/>
          </p:cNvGrpSpPr>
          <p:nvPr/>
        </p:nvGrpSpPr>
        <p:grpSpPr bwMode="auto">
          <a:xfrm>
            <a:off x="4616580" y="5328444"/>
            <a:ext cx="7376265" cy="1309689"/>
            <a:chOff x="3736000" y="4216797"/>
            <a:chExt cx="5289222" cy="1311810"/>
          </a:xfrm>
        </p:grpSpPr>
        <p:sp>
          <p:nvSpPr>
            <p:cNvPr id="96" name="Terminator 95">
              <a:extLst>
                <a:ext uri="{FF2B5EF4-FFF2-40B4-BE49-F238E27FC236}">
                  <a16:creationId xmlns:a16="http://schemas.microsoft.com/office/drawing/2014/main" id="{50B1AA6C-0CF1-9F42-B619-F9E9862BD6A4}"/>
                </a:ext>
              </a:extLst>
            </p:cNvPr>
            <p:cNvSpPr/>
            <p:nvPr/>
          </p:nvSpPr>
          <p:spPr>
            <a:xfrm>
              <a:off x="3736000" y="4216797"/>
              <a:ext cx="5289222" cy="1311810"/>
            </a:xfrm>
            <a:prstGeom prst="flowChartTerminator">
              <a:avLst/>
            </a:prstGeom>
            <a:solidFill>
              <a:schemeClr val="accent3">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defRPr/>
              </a:pPr>
              <a:endParaRPr lang="en-VN" sz="2400" kern="0">
                <a:solidFill>
                  <a:srgbClr val="FFFFFF"/>
                </a:solidFill>
                <a:latin typeface="Times New Roman" panose="02020603050405020304" pitchFamily="18" charset="0"/>
                <a:cs typeface="Times New Roman" panose="02020603050405020304" pitchFamily="18" charset="0"/>
                <a:sym typeface="Arial"/>
              </a:endParaRPr>
            </a:p>
          </p:txBody>
        </p:sp>
        <p:sp>
          <p:nvSpPr>
            <p:cNvPr id="18" name="TextBox 17">
              <a:extLst>
                <a:ext uri="{FF2B5EF4-FFF2-40B4-BE49-F238E27FC236}">
                  <a16:creationId xmlns:a16="http://schemas.microsoft.com/office/drawing/2014/main" id="{EBD1178F-A3D8-B24B-AB73-E7B7C3285D88}"/>
                </a:ext>
              </a:extLst>
            </p:cNvPr>
            <p:cNvSpPr txBox="1"/>
            <p:nvPr/>
          </p:nvSpPr>
          <p:spPr>
            <a:xfrm>
              <a:off x="3883274" y="4326334"/>
              <a:ext cx="4837272" cy="1202273"/>
            </a:xfrm>
            <a:prstGeom prst="rect">
              <a:avLst/>
            </a:prstGeom>
            <a:noFill/>
          </p:spPr>
          <p:txBody>
            <a:bodyPr>
              <a:spAutoFit/>
            </a:bodyPr>
            <a:lstStyle/>
            <a:p>
              <a:pPr algn="ctr" eaLnBrk="1" fontAlgn="auto" hangingPunct="1">
                <a:spcBef>
                  <a:spcPts val="0"/>
                </a:spcBef>
                <a:spcAft>
                  <a:spcPts val="0"/>
                </a:spcAft>
                <a:buClr>
                  <a:srgbClr val="000000"/>
                </a:buClr>
                <a:defRPr/>
              </a:pPr>
              <a:r>
                <a:rPr lang="vi-VN" sz="2400" kern="0" dirty="0">
                  <a:solidFill>
                    <a:srgbClr val="000000"/>
                  </a:solidFill>
                  <a:latin typeface="Times New Roman" panose="02020603050405020304" pitchFamily="18" charset="0"/>
                  <a:cs typeface="Times New Roman" panose="02020603050405020304" pitchFamily="18" charset="0"/>
                  <a:sym typeface="Arial"/>
                </a:rPr>
                <a:t>Người sáng lập Hội Liên Hiệp các dân tộc thuộc địa. Người ra báo Người Cùng Khổ (Le Paria). Viết tác phẩm Bản án chế độ thực dân Pháp.</a:t>
              </a:r>
              <a:endParaRPr lang="en-VN" sz="2400" kern="0" dirty="0">
                <a:solidFill>
                  <a:srgbClr val="000000"/>
                </a:solidFill>
                <a:latin typeface="Times New Roman" panose="02020603050405020304" pitchFamily="18" charset="0"/>
                <a:cs typeface="Times New Roman" panose="02020603050405020304" pitchFamily="18" charset="0"/>
                <a:sym typeface="Arial"/>
              </a:endParaRPr>
            </a:p>
          </p:txBody>
        </p:sp>
      </p:grpSp>
      <p:grpSp>
        <p:nvGrpSpPr>
          <p:cNvPr id="21" name="Group 20">
            <a:extLst>
              <a:ext uri="{FF2B5EF4-FFF2-40B4-BE49-F238E27FC236}">
                <a16:creationId xmlns:a16="http://schemas.microsoft.com/office/drawing/2014/main" id="{5D62A7B6-BD6E-634D-9E77-EA1F79551A25}"/>
              </a:ext>
            </a:extLst>
          </p:cNvPr>
          <p:cNvGrpSpPr>
            <a:grpSpLocks/>
          </p:cNvGrpSpPr>
          <p:nvPr/>
        </p:nvGrpSpPr>
        <p:grpSpPr bwMode="auto">
          <a:xfrm>
            <a:off x="4637221" y="1989878"/>
            <a:ext cx="7403965" cy="1316037"/>
            <a:chOff x="3130198" y="1831435"/>
            <a:chExt cx="5834310" cy="1316402"/>
          </a:xfrm>
        </p:grpSpPr>
        <p:sp>
          <p:nvSpPr>
            <p:cNvPr id="94" name="Terminator 93">
              <a:extLst>
                <a:ext uri="{FF2B5EF4-FFF2-40B4-BE49-F238E27FC236}">
                  <a16:creationId xmlns:a16="http://schemas.microsoft.com/office/drawing/2014/main" id="{A82B5197-5C21-364E-9079-68F2DE202C86}"/>
                </a:ext>
              </a:extLst>
            </p:cNvPr>
            <p:cNvSpPr/>
            <p:nvPr/>
          </p:nvSpPr>
          <p:spPr>
            <a:xfrm>
              <a:off x="3130198" y="1831435"/>
              <a:ext cx="5834310" cy="1316402"/>
            </a:xfrm>
            <a:prstGeom prst="flowChartTerminator">
              <a:avLst/>
            </a:prstGeom>
            <a:solidFill>
              <a:schemeClr val="accent6">
                <a:lumMod val="20000"/>
                <a:lumOff val="80000"/>
              </a:schemeClr>
            </a:solidFill>
            <a:ln w="3810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defRPr/>
              </a:pPr>
              <a:endParaRPr lang="en-VN" sz="2400" kern="0" dirty="0">
                <a:solidFill>
                  <a:srgbClr val="FFFFFF"/>
                </a:solidFill>
                <a:latin typeface="Times New Roman" panose="02020603050405020304" pitchFamily="18" charset="0"/>
                <a:cs typeface="Times New Roman" panose="02020603050405020304" pitchFamily="18" charset="0"/>
                <a:sym typeface="Arial"/>
              </a:endParaRPr>
            </a:p>
          </p:txBody>
        </p:sp>
        <p:sp>
          <p:nvSpPr>
            <p:cNvPr id="98" name="TextBox 97">
              <a:extLst>
                <a:ext uri="{FF2B5EF4-FFF2-40B4-BE49-F238E27FC236}">
                  <a16:creationId xmlns:a16="http://schemas.microsoft.com/office/drawing/2014/main" id="{D7338294-6FFF-224E-87F7-C2BE34E96995}"/>
                </a:ext>
              </a:extLst>
            </p:cNvPr>
            <p:cNvSpPr txBox="1"/>
            <p:nvPr/>
          </p:nvSpPr>
          <p:spPr>
            <a:xfrm>
              <a:off x="3534917" y="1882249"/>
              <a:ext cx="5391500" cy="1200483"/>
            </a:xfrm>
            <a:prstGeom prst="rect">
              <a:avLst/>
            </a:prstGeom>
            <a:noFill/>
          </p:spPr>
          <p:txBody>
            <a:bodyPr>
              <a:spAutoFit/>
            </a:bodyPr>
            <a:lstStyle/>
            <a:p>
              <a:pPr eaLnBrk="1" fontAlgn="auto" hangingPunct="1">
                <a:spcBef>
                  <a:spcPts val="0"/>
                </a:spcBef>
                <a:spcAft>
                  <a:spcPts val="0"/>
                </a:spcAft>
                <a:buClr>
                  <a:srgbClr val="000000"/>
                </a:buClr>
                <a:defRPr/>
              </a:pPr>
              <a:r>
                <a:rPr lang="vi-VN" sz="2400" kern="0" dirty="0">
                  <a:solidFill>
                    <a:srgbClr val="000000"/>
                  </a:solidFill>
                  <a:latin typeface="Times New Roman" panose="02020603050405020304" pitchFamily="18" charset="0"/>
                  <a:cs typeface="Times New Roman" panose="02020603050405020304" pitchFamily="18" charset="0"/>
                  <a:sym typeface="Arial"/>
                </a:rPr>
                <a:t>Nguyễn Ái Quốc đọc được “Sơ thảo lần thứ nhất những luận cương về vấn đề dân tộc và vấn đề thuộc của Lê-nin</a:t>
              </a:r>
              <a:endParaRPr lang="en-VN" sz="2400" kern="0" dirty="0">
                <a:solidFill>
                  <a:srgbClr val="000000"/>
                </a:solidFill>
                <a:latin typeface="Times New Roman" panose="02020603050405020304" pitchFamily="18" charset="0"/>
                <a:cs typeface="Times New Roman" panose="02020603050405020304" pitchFamily="18" charset="0"/>
                <a:sym typeface="Arial"/>
              </a:endParaRPr>
            </a:p>
          </p:txBody>
        </p:sp>
      </p:grpSp>
      <p:grpSp>
        <p:nvGrpSpPr>
          <p:cNvPr id="20" name="Group 19">
            <a:extLst>
              <a:ext uri="{FF2B5EF4-FFF2-40B4-BE49-F238E27FC236}">
                <a16:creationId xmlns:a16="http://schemas.microsoft.com/office/drawing/2014/main" id="{1DECDCBA-CF46-F944-AC26-9306018F13F2}"/>
              </a:ext>
            </a:extLst>
          </p:cNvPr>
          <p:cNvGrpSpPr>
            <a:grpSpLocks/>
          </p:cNvGrpSpPr>
          <p:nvPr/>
        </p:nvGrpSpPr>
        <p:grpSpPr bwMode="auto">
          <a:xfrm>
            <a:off x="4637222" y="3732214"/>
            <a:ext cx="7355626" cy="969964"/>
            <a:chOff x="3252985" y="3117514"/>
            <a:chExt cx="5711522" cy="971212"/>
          </a:xfrm>
        </p:grpSpPr>
        <p:sp>
          <p:nvSpPr>
            <p:cNvPr id="95" name="Terminator 94">
              <a:extLst>
                <a:ext uri="{FF2B5EF4-FFF2-40B4-BE49-F238E27FC236}">
                  <a16:creationId xmlns:a16="http://schemas.microsoft.com/office/drawing/2014/main" id="{672B9CD3-11E4-5842-81FA-666510CF5479}"/>
                </a:ext>
              </a:extLst>
            </p:cNvPr>
            <p:cNvSpPr/>
            <p:nvPr/>
          </p:nvSpPr>
          <p:spPr>
            <a:xfrm>
              <a:off x="3252985" y="3117514"/>
              <a:ext cx="5711522" cy="926703"/>
            </a:xfrm>
            <a:prstGeom prst="flowChartTerminator">
              <a:avLst/>
            </a:prstGeom>
            <a:solidFill>
              <a:schemeClr val="tx2">
                <a:lumMod val="50000"/>
                <a:lumOff val="50000"/>
              </a:schemeClr>
            </a:solidFill>
            <a:ln w="38100">
              <a:solidFill>
                <a:srgbClr val="F8FA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defRPr/>
              </a:pPr>
              <a:endParaRPr lang="en-VN" sz="2400" kern="0" dirty="0">
                <a:solidFill>
                  <a:srgbClr val="FFFFFF"/>
                </a:solidFill>
                <a:latin typeface="Times New Roman" panose="02020603050405020304" pitchFamily="18" charset="0"/>
                <a:cs typeface="Times New Roman" panose="02020603050405020304" pitchFamily="18" charset="0"/>
                <a:sym typeface="Arial"/>
              </a:endParaRPr>
            </a:p>
          </p:txBody>
        </p:sp>
        <p:sp>
          <p:nvSpPr>
            <p:cNvPr id="99" name="TextBox 98">
              <a:extLst>
                <a:ext uri="{FF2B5EF4-FFF2-40B4-BE49-F238E27FC236}">
                  <a16:creationId xmlns:a16="http://schemas.microsoft.com/office/drawing/2014/main" id="{E121E627-18AD-3F46-8BA9-E72EB010DC3D}"/>
                </a:ext>
              </a:extLst>
            </p:cNvPr>
            <p:cNvSpPr txBox="1"/>
            <p:nvPr/>
          </p:nvSpPr>
          <p:spPr>
            <a:xfrm>
              <a:off x="3598825" y="3257395"/>
              <a:ext cx="5019842" cy="831331"/>
            </a:xfrm>
            <a:prstGeom prst="rect">
              <a:avLst/>
            </a:prstGeom>
            <a:noFill/>
          </p:spPr>
          <p:txBody>
            <a:bodyPr>
              <a:spAutoFit/>
            </a:bodyPr>
            <a:lstStyle/>
            <a:p>
              <a:pPr algn="ctr" eaLnBrk="1" fontAlgn="auto" hangingPunct="1">
                <a:spcBef>
                  <a:spcPts val="0"/>
                </a:spcBef>
                <a:spcAft>
                  <a:spcPts val="0"/>
                </a:spcAft>
                <a:buClr>
                  <a:srgbClr val="000000"/>
                </a:buClr>
                <a:defRPr/>
              </a:pPr>
              <a:r>
                <a:rPr lang="en-US" sz="2400" kern="0" dirty="0" err="1">
                  <a:solidFill>
                    <a:srgbClr val="000000"/>
                  </a:solidFill>
                  <a:latin typeface="Times New Roman" panose="02020603050405020304" pitchFamily="18" charset="0"/>
                  <a:cs typeface="Times New Roman" panose="02020603050405020304" pitchFamily="18" charset="0"/>
                  <a:sym typeface="Arial"/>
                </a:rPr>
                <a:t>Nguyễn</a:t>
              </a:r>
              <a:r>
                <a:rPr lang="en-US" sz="2400" kern="0" dirty="0">
                  <a:solidFill>
                    <a:srgbClr val="000000"/>
                  </a:solidFill>
                  <a:latin typeface="Times New Roman" panose="02020603050405020304" pitchFamily="18" charset="0"/>
                  <a:cs typeface="Times New Roman" panose="02020603050405020304" pitchFamily="18" charset="0"/>
                  <a:sym typeface="Arial"/>
                </a:rPr>
                <a:t> </a:t>
              </a:r>
              <a:r>
                <a:rPr lang="en-US" sz="2400" kern="0" dirty="0" err="1">
                  <a:solidFill>
                    <a:srgbClr val="000000"/>
                  </a:solidFill>
                  <a:latin typeface="Times New Roman" panose="02020603050405020304" pitchFamily="18" charset="0"/>
                  <a:cs typeface="Times New Roman" panose="02020603050405020304" pitchFamily="18" charset="0"/>
                  <a:sym typeface="Arial"/>
                </a:rPr>
                <a:t>Ái</a:t>
              </a:r>
              <a:r>
                <a:rPr lang="en-US" sz="2400" kern="0" dirty="0">
                  <a:solidFill>
                    <a:srgbClr val="000000"/>
                  </a:solidFill>
                  <a:latin typeface="Times New Roman" panose="02020603050405020304" pitchFamily="18" charset="0"/>
                  <a:cs typeface="Times New Roman" panose="02020603050405020304" pitchFamily="18" charset="0"/>
                  <a:sym typeface="Arial"/>
                </a:rPr>
                <a:t> </a:t>
              </a:r>
              <a:r>
                <a:rPr lang="en-US" sz="2400" kern="0" dirty="0" err="1">
                  <a:solidFill>
                    <a:srgbClr val="000000"/>
                  </a:solidFill>
                  <a:latin typeface="Times New Roman" panose="02020603050405020304" pitchFamily="18" charset="0"/>
                  <a:cs typeface="Times New Roman" panose="02020603050405020304" pitchFamily="18" charset="0"/>
                  <a:sym typeface="Arial"/>
                </a:rPr>
                <a:t>Quốc</a:t>
              </a:r>
              <a:r>
                <a:rPr lang="en-US" sz="2400" kern="0" dirty="0">
                  <a:solidFill>
                    <a:srgbClr val="000000"/>
                  </a:solidFill>
                  <a:latin typeface="Times New Roman" panose="02020603050405020304" pitchFamily="18" charset="0"/>
                  <a:cs typeface="Times New Roman" panose="02020603050405020304" pitchFamily="18" charset="0"/>
                  <a:sym typeface="Arial"/>
                </a:rPr>
                <a:t> </a:t>
              </a:r>
              <a:r>
                <a:rPr lang="en-US" sz="2400" kern="0" dirty="0" err="1">
                  <a:solidFill>
                    <a:srgbClr val="000000"/>
                  </a:solidFill>
                  <a:latin typeface="Times New Roman" panose="02020603050405020304" pitchFamily="18" charset="0"/>
                  <a:cs typeface="Times New Roman" panose="02020603050405020304" pitchFamily="18" charset="0"/>
                  <a:sym typeface="Arial"/>
                </a:rPr>
                <a:t>tham</a:t>
              </a:r>
              <a:r>
                <a:rPr lang="en-US" sz="2400" kern="0" dirty="0">
                  <a:solidFill>
                    <a:srgbClr val="000000"/>
                  </a:solidFill>
                  <a:latin typeface="Times New Roman" panose="02020603050405020304" pitchFamily="18" charset="0"/>
                  <a:cs typeface="Times New Roman" panose="02020603050405020304" pitchFamily="18" charset="0"/>
                  <a:sym typeface="Arial"/>
                </a:rPr>
                <a:t> </a:t>
              </a:r>
              <a:r>
                <a:rPr lang="en-US" sz="2400" kern="0" dirty="0" err="1">
                  <a:solidFill>
                    <a:srgbClr val="000000"/>
                  </a:solidFill>
                  <a:latin typeface="Times New Roman" panose="02020603050405020304" pitchFamily="18" charset="0"/>
                  <a:cs typeface="Times New Roman" panose="02020603050405020304" pitchFamily="18" charset="0"/>
                  <a:sym typeface="Arial"/>
                </a:rPr>
                <a:t>gia</a:t>
              </a:r>
              <a:r>
                <a:rPr lang="en-US" sz="2400" kern="0" dirty="0">
                  <a:solidFill>
                    <a:srgbClr val="000000"/>
                  </a:solidFill>
                  <a:latin typeface="Times New Roman" panose="02020603050405020304" pitchFamily="18" charset="0"/>
                  <a:cs typeface="Times New Roman" panose="02020603050405020304" pitchFamily="18" charset="0"/>
                  <a:sym typeface="Arial"/>
                </a:rPr>
                <a:t> </a:t>
              </a:r>
              <a:r>
                <a:rPr lang="en-US" sz="2400" kern="0" dirty="0" err="1">
                  <a:solidFill>
                    <a:srgbClr val="000000"/>
                  </a:solidFill>
                  <a:latin typeface="Times New Roman" panose="02020603050405020304" pitchFamily="18" charset="0"/>
                  <a:cs typeface="Times New Roman" panose="02020603050405020304" pitchFamily="18" charset="0"/>
                  <a:sym typeface="Arial"/>
                </a:rPr>
                <a:t>sáng</a:t>
              </a:r>
              <a:r>
                <a:rPr lang="en-US" sz="2400" kern="0" dirty="0">
                  <a:solidFill>
                    <a:srgbClr val="000000"/>
                  </a:solidFill>
                  <a:latin typeface="Times New Roman" panose="02020603050405020304" pitchFamily="18" charset="0"/>
                  <a:cs typeface="Times New Roman" panose="02020603050405020304" pitchFamily="18" charset="0"/>
                  <a:sym typeface="Arial"/>
                </a:rPr>
                <a:t> </a:t>
              </a:r>
              <a:r>
                <a:rPr lang="en-US" sz="2400" kern="0" dirty="0" err="1">
                  <a:solidFill>
                    <a:srgbClr val="000000"/>
                  </a:solidFill>
                  <a:latin typeface="Times New Roman" panose="02020603050405020304" pitchFamily="18" charset="0"/>
                  <a:cs typeface="Times New Roman" panose="02020603050405020304" pitchFamily="18" charset="0"/>
                  <a:sym typeface="Arial"/>
                </a:rPr>
                <a:t>lập</a:t>
              </a:r>
              <a:r>
                <a:rPr lang="en-US" sz="2400" kern="0" dirty="0">
                  <a:solidFill>
                    <a:srgbClr val="000000"/>
                  </a:solidFill>
                  <a:latin typeface="Times New Roman" panose="02020603050405020304" pitchFamily="18" charset="0"/>
                  <a:cs typeface="Times New Roman" panose="02020603050405020304" pitchFamily="18" charset="0"/>
                  <a:sym typeface="Arial"/>
                </a:rPr>
                <a:t> ĐCS </a:t>
              </a:r>
              <a:r>
                <a:rPr lang="en-US" sz="2400" kern="0" dirty="0" err="1">
                  <a:solidFill>
                    <a:srgbClr val="000000"/>
                  </a:solidFill>
                  <a:latin typeface="Times New Roman" panose="02020603050405020304" pitchFamily="18" charset="0"/>
                  <a:cs typeface="Times New Roman" panose="02020603050405020304" pitchFamily="18" charset="0"/>
                  <a:sym typeface="Arial"/>
                </a:rPr>
                <a:t>Pháp</a:t>
              </a:r>
              <a:r>
                <a:rPr lang="en-US" sz="2400" kern="0" dirty="0">
                  <a:solidFill>
                    <a:srgbClr val="000000"/>
                  </a:solidFill>
                  <a:latin typeface="Times New Roman" panose="02020603050405020304" pitchFamily="18" charset="0"/>
                  <a:cs typeface="Times New Roman" panose="02020603050405020304" pitchFamily="18" charset="0"/>
                  <a:sym typeface="Arial"/>
                </a:rPr>
                <a:t>.</a:t>
              </a:r>
              <a:endParaRPr lang="en-VN" sz="2400" kern="0" dirty="0">
                <a:solidFill>
                  <a:srgbClr val="000000"/>
                </a:solidFill>
                <a:latin typeface="Times New Roman" panose="02020603050405020304" pitchFamily="18" charset="0"/>
                <a:cs typeface="Times New Roman" panose="02020603050405020304" pitchFamily="18" charset="0"/>
                <a:sym typeface="Arial"/>
              </a:endParaRPr>
            </a:p>
          </p:txBody>
        </p:sp>
      </p:grpSp>
      <p:grpSp>
        <p:nvGrpSpPr>
          <p:cNvPr id="24" name="Group 23">
            <a:extLst>
              <a:ext uri="{FF2B5EF4-FFF2-40B4-BE49-F238E27FC236}">
                <a16:creationId xmlns:a16="http://schemas.microsoft.com/office/drawing/2014/main" id="{D1691199-4B48-3F4D-9D78-5A818FF567A9}"/>
              </a:ext>
            </a:extLst>
          </p:cNvPr>
          <p:cNvGrpSpPr>
            <a:grpSpLocks/>
          </p:cNvGrpSpPr>
          <p:nvPr/>
        </p:nvGrpSpPr>
        <p:grpSpPr bwMode="auto">
          <a:xfrm>
            <a:off x="4637221" y="789782"/>
            <a:ext cx="7290465" cy="927100"/>
            <a:chOff x="3584203" y="819076"/>
            <a:chExt cx="5332969" cy="926703"/>
          </a:xfrm>
        </p:grpSpPr>
        <p:sp>
          <p:nvSpPr>
            <p:cNvPr id="17" name="Terminator 16">
              <a:extLst>
                <a:ext uri="{FF2B5EF4-FFF2-40B4-BE49-F238E27FC236}">
                  <a16:creationId xmlns:a16="http://schemas.microsoft.com/office/drawing/2014/main" id="{2A60FA98-593B-A84D-B2BC-1215A7BF40F4}"/>
                </a:ext>
              </a:extLst>
            </p:cNvPr>
            <p:cNvSpPr/>
            <p:nvPr/>
          </p:nvSpPr>
          <p:spPr>
            <a:xfrm>
              <a:off x="3584203" y="819076"/>
              <a:ext cx="5332969" cy="926703"/>
            </a:xfrm>
            <a:prstGeom prst="flowChartTerminator">
              <a:avLst/>
            </a:prstGeom>
            <a:solidFill>
              <a:schemeClr val="accent3">
                <a:lumMod val="20000"/>
                <a:lumOff val="80000"/>
              </a:schemeClr>
            </a:solid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defRPr/>
              </a:pPr>
              <a:endParaRPr lang="en-VN" sz="2400" kern="0">
                <a:solidFill>
                  <a:srgbClr val="FFFFFF"/>
                </a:solidFill>
                <a:latin typeface="Times New Roman" panose="02020603050405020304" pitchFamily="18" charset="0"/>
                <a:cs typeface="Times New Roman" panose="02020603050405020304" pitchFamily="18" charset="0"/>
                <a:sym typeface="Arial"/>
              </a:endParaRPr>
            </a:p>
          </p:txBody>
        </p:sp>
        <p:sp>
          <p:nvSpPr>
            <p:cNvPr id="100" name="TextBox 99">
              <a:extLst>
                <a:ext uri="{FF2B5EF4-FFF2-40B4-BE49-F238E27FC236}">
                  <a16:creationId xmlns:a16="http://schemas.microsoft.com/office/drawing/2014/main" id="{4763A7E7-1A7C-7D41-8329-27B167FDED46}"/>
                </a:ext>
              </a:extLst>
            </p:cNvPr>
            <p:cNvSpPr txBox="1"/>
            <p:nvPr/>
          </p:nvSpPr>
          <p:spPr>
            <a:xfrm>
              <a:off x="3689362" y="914285"/>
              <a:ext cx="4853148" cy="831494"/>
            </a:xfrm>
            <a:prstGeom prst="rect">
              <a:avLst/>
            </a:prstGeom>
            <a:noFill/>
          </p:spPr>
          <p:txBody>
            <a:bodyPr>
              <a:spAutoFit/>
            </a:bodyPr>
            <a:lstStyle/>
            <a:p>
              <a:pPr algn="ctr" eaLnBrk="1" fontAlgn="auto" hangingPunct="1">
                <a:spcBef>
                  <a:spcPts val="0"/>
                </a:spcBef>
                <a:spcAft>
                  <a:spcPts val="0"/>
                </a:spcAft>
                <a:buClr>
                  <a:srgbClr val="000000"/>
                </a:buClr>
                <a:defRPr/>
              </a:pPr>
              <a:r>
                <a:rPr lang="en-US" sz="2400" kern="0" dirty="0" err="1">
                  <a:solidFill>
                    <a:srgbClr val="000000"/>
                  </a:solidFill>
                  <a:latin typeface="Times New Roman" panose="02020603050405020304" pitchFamily="18" charset="0"/>
                  <a:cs typeface="Times New Roman" panose="02020603050405020304" pitchFamily="18" charset="0"/>
                  <a:sym typeface="Arial"/>
                </a:rPr>
                <a:t>Nguyễn</a:t>
              </a:r>
              <a:r>
                <a:rPr lang="en-US" sz="2400" kern="0" dirty="0">
                  <a:solidFill>
                    <a:srgbClr val="000000"/>
                  </a:solidFill>
                  <a:latin typeface="Times New Roman" panose="02020603050405020304" pitchFamily="18" charset="0"/>
                  <a:cs typeface="Times New Roman" panose="02020603050405020304" pitchFamily="18" charset="0"/>
                  <a:sym typeface="Arial"/>
                </a:rPr>
                <a:t> </a:t>
              </a:r>
              <a:r>
                <a:rPr lang="en-US" sz="2400" kern="0" dirty="0" err="1">
                  <a:solidFill>
                    <a:srgbClr val="000000"/>
                  </a:solidFill>
                  <a:latin typeface="Times New Roman" panose="02020603050405020304" pitchFamily="18" charset="0"/>
                  <a:cs typeface="Times New Roman" panose="02020603050405020304" pitchFamily="18" charset="0"/>
                  <a:sym typeface="Arial"/>
                </a:rPr>
                <a:t>Ái</a:t>
              </a:r>
              <a:r>
                <a:rPr lang="en-US" sz="2400" kern="0" dirty="0">
                  <a:solidFill>
                    <a:srgbClr val="000000"/>
                  </a:solidFill>
                  <a:latin typeface="Times New Roman" panose="02020603050405020304" pitchFamily="18" charset="0"/>
                  <a:cs typeface="Times New Roman" panose="02020603050405020304" pitchFamily="18" charset="0"/>
                  <a:sym typeface="Arial"/>
                </a:rPr>
                <a:t> </a:t>
              </a:r>
              <a:r>
                <a:rPr lang="en-US" sz="2400" kern="0" dirty="0" err="1">
                  <a:solidFill>
                    <a:srgbClr val="000000"/>
                  </a:solidFill>
                  <a:latin typeface="Times New Roman" panose="02020603050405020304" pitchFamily="18" charset="0"/>
                  <a:cs typeface="Times New Roman" panose="02020603050405020304" pitchFamily="18" charset="0"/>
                  <a:sym typeface="Arial"/>
                </a:rPr>
                <a:t>Quốc</a:t>
              </a:r>
              <a:r>
                <a:rPr lang="en-US" sz="2400" kern="0" dirty="0">
                  <a:solidFill>
                    <a:srgbClr val="000000"/>
                  </a:solidFill>
                  <a:latin typeface="Times New Roman" panose="02020603050405020304" pitchFamily="18" charset="0"/>
                  <a:cs typeface="Times New Roman" panose="02020603050405020304" pitchFamily="18" charset="0"/>
                  <a:sym typeface="Arial"/>
                </a:rPr>
                <a:t> </a:t>
              </a:r>
              <a:r>
                <a:rPr lang="en-US" sz="2400" kern="0" dirty="0" err="1">
                  <a:solidFill>
                    <a:srgbClr val="000000"/>
                  </a:solidFill>
                  <a:latin typeface="Times New Roman" panose="02020603050405020304" pitchFamily="18" charset="0"/>
                  <a:cs typeface="Times New Roman" panose="02020603050405020304" pitchFamily="18" charset="0"/>
                  <a:sym typeface="Arial"/>
                </a:rPr>
                <a:t>gởi</a:t>
              </a:r>
              <a:r>
                <a:rPr lang="en-US" sz="2400" kern="0" dirty="0">
                  <a:solidFill>
                    <a:srgbClr val="000000"/>
                  </a:solidFill>
                  <a:latin typeface="Times New Roman" panose="02020603050405020304" pitchFamily="18" charset="0"/>
                  <a:cs typeface="Times New Roman" panose="02020603050405020304" pitchFamily="18" charset="0"/>
                  <a:sym typeface="Arial"/>
                </a:rPr>
                <a:t> </a:t>
              </a:r>
              <a:r>
                <a:rPr lang="en-US" sz="2400" kern="0" dirty="0" err="1">
                  <a:solidFill>
                    <a:srgbClr val="000000"/>
                  </a:solidFill>
                  <a:latin typeface="Times New Roman" panose="02020603050405020304" pitchFamily="18" charset="0"/>
                  <a:cs typeface="Times New Roman" panose="02020603050405020304" pitchFamily="18" charset="0"/>
                  <a:sym typeface="Arial"/>
                </a:rPr>
                <a:t>đến</a:t>
              </a:r>
              <a:r>
                <a:rPr lang="en-US" sz="2400" kern="0" dirty="0">
                  <a:solidFill>
                    <a:srgbClr val="000000"/>
                  </a:solidFill>
                  <a:latin typeface="Times New Roman" panose="02020603050405020304" pitchFamily="18" charset="0"/>
                  <a:cs typeface="Times New Roman" panose="02020603050405020304" pitchFamily="18" charset="0"/>
                  <a:sym typeface="Arial"/>
                </a:rPr>
                <a:t> </a:t>
              </a:r>
              <a:r>
                <a:rPr lang="en-US" sz="2400" kern="0" dirty="0" err="1">
                  <a:solidFill>
                    <a:srgbClr val="000000"/>
                  </a:solidFill>
                  <a:latin typeface="Times New Roman" panose="02020603050405020304" pitchFamily="18" charset="0"/>
                  <a:cs typeface="Times New Roman" panose="02020603050405020304" pitchFamily="18" charset="0"/>
                  <a:sym typeface="Arial"/>
                </a:rPr>
                <a:t>hội</a:t>
              </a:r>
              <a:r>
                <a:rPr lang="en-US" sz="2400" kern="0" dirty="0">
                  <a:solidFill>
                    <a:srgbClr val="000000"/>
                  </a:solidFill>
                  <a:latin typeface="Times New Roman" panose="02020603050405020304" pitchFamily="18" charset="0"/>
                  <a:cs typeface="Times New Roman" panose="02020603050405020304" pitchFamily="18" charset="0"/>
                  <a:sym typeface="Arial"/>
                </a:rPr>
                <a:t> </a:t>
              </a:r>
              <a:r>
                <a:rPr lang="en-US" sz="2400" kern="0" dirty="0" err="1">
                  <a:solidFill>
                    <a:srgbClr val="000000"/>
                  </a:solidFill>
                  <a:latin typeface="Times New Roman" panose="02020603050405020304" pitchFamily="18" charset="0"/>
                  <a:cs typeface="Times New Roman" panose="02020603050405020304" pitchFamily="18" charset="0"/>
                  <a:sym typeface="Arial"/>
                </a:rPr>
                <a:t>nghị</a:t>
              </a:r>
              <a:r>
                <a:rPr lang="en-US" sz="2400" kern="0" dirty="0">
                  <a:solidFill>
                    <a:srgbClr val="000000"/>
                  </a:solidFill>
                  <a:latin typeface="Times New Roman" panose="02020603050405020304" pitchFamily="18" charset="0"/>
                  <a:cs typeface="Times New Roman" panose="02020603050405020304" pitchFamily="18" charset="0"/>
                  <a:sym typeface="Arial"/>
                </a:rPr>
                <a:t> </a:t>
              </a:r>
              <a:r>
                <a:rPr lang="en-US" sz="2400" kern="0" dirty="0" err="1">
                  <a:solidFill>
                    <a:srgbClr val="000000"/>
                  </a:solidFill>
                  <a:latin typeface="Times New Roman" panose="02020603050405020304" pitchFamily="18" charset="0"/>
                  <a:cs typeface="Times New Roman" panose="02020603050405020304" pitchFamily="18" charset="0"/>
                  <a:sym typeface="Arial"/>
                </a:rPr>
                <a:t>Vec-xai</a:t>
              </a:r>
              <a:r>
                <a:rPr lang="en-US" sz="2400" kern="0" dirty="0">
                  <a:solidFill>
                    <a:srgbClr val="000000"/>
                  </a:solidFill>
                  <a:latin typeface="Times New Roman" panose="02020603050405020304" pitchFamily="18" charset="0"/>
                  <a:cs typeface="Times New Roman" panose="02020603050405020304" pitchFamily="18" charset="0"/>
                  <a:sym typeface="Arial"/>
                </a:rPr>
                <a:t> </a:t>
              </a:r>
              <a:r>
                <a:rPr lang="en-US" sz="2400" kern="0" dirty="0" err="1">
                  <a:solidFill>
                    <a:srgbClr val="000000"/>
                  </a:solidFill>
                  <a:latin typeface="Times New Roman" panose="02020603050405020304" pitchFamily="18" charset="0"/>
                  <a:cs typeface="Times New Roman" panose="02020603050405020304" pitchFamily="18" charset="0"/>
                  <a:sym typeface="Arial"/>
                </a:rPr>
                <a:t>bản</a:t>
              </a:r>
              <a:r>
                <a:rPr lang="en-US" sz="2400" kern="0" dirty="0">
                  <a:solidFill>
                    <a:srgbClr val="000000"/>
                  </a:solidFill>
                  <a:latin typeface="Times New Roman" panose="02020603050405020304" pitchFamily="18" charset="0"/>
                  <a:cs typeface="Times New Roman" panose="02020603050405020304" pitchFamily="18" charset="0"/>
                  <a:sym typeface="Arial"/>
                </a:rPr>
                <a:t> </a:t>
              </a:r>
              <a:r>
                <a:rPr lang="en-US" sz="2400" kern="0" dirty="0" err="1">
                  <a:solidFill>
                    <a:srgbClr val="000000"/>
                  </a:solidFill>
                  <a:latin typeface="Times New Roman" panose="02020603050405020304" pitchFamily="18" charset="0"/>
                  <a:cs typeface="Times New Roman" panose="02020603050405020304" pitchFamily="18" charset="0"/>
                  <a:sym typeface="Arial"/>
                </a:rPr>
                <a:t>yêu</a:t>
              </a:r>
              <a:r>
                <a:rPr lang="en-US" sz="2400" kern="0" dirty="0">
                  <a:solidFill>
                    <a:srgbClr val="000000"/>
                  </a:solidFill>
                  <a:latin typeface="Times New Roman" panose="02020603050405020304" pitchFamily="18" charset="0"/>
                  <a:cs typeface="Times New Roman" panose="02020603050405020304" pitchFamily="18" charset="0"/>
                  <a:sym typeface="Arial"/>
                </a:rPr>
                <a:t> </a:t>
              </a:r>
              <a:r>
                <a:rPr lang="en-US" sz="2400" kern="0" dirty="0" err="1">
                  <a:solidFill>
                    <a:srgbClr val="000000"/>
                  </a:solidFill>
                  <a:latin typeface="Times New Roman" panose="02020603050405020304" pitchFamily="18" charset="0"/>
                  <a:cs typeface="Times New Roman" panose="02020603050405020304" pitchFamily="18" charset="0"/>
                  <a:sym typeface="Arial"/>
                </a:rPr>
                <a:t>sách</a:t>
              </a:r>
              <a:r>
                <a:rPr lang="en-US" sz="2400" kern="0" dirty="0">
                  <a:solidFill>
                    <a:srgbClr val="000000"/>
                  </a:solidFill>
                  <a:latin typeface="Times New Roman" panose="02020603050405020304" pitchFamily="18" charset="0"/>
                  <a:cs typeface="Times New Roman" panose="02020603050405020304" pitchFamily="18" charset="0"/>
                  <a:sym typeface="Arial"/>
                </a:rPr>
                <a:t> 8 </a:t>
              </a:r>
              <a:r>
                <a:rPr lang="en-US" sz="2400" kern="0" dirty="0" err="1">
                  <a:solidFill>
                    <a:srgbClr val="000000"/>
                  </a:solidFill>
                  <a:latin typeface="Times New Roman" panose="02020603050405020304" pitchFamily="18" charset="0"/>
                  <a:cs typeface="Times New Roman" panose="02020603050405020304" pitchFamily="18" charset="0"/>
                  <a:sym typeface="Arial"/>
                </a:rPr>
                <a:t>điểm</a:t>
              </a:r>
              <a:r>
                <a:rPr lang="en-US" sz="2400" kern="0" dirty="0">
                  <a:solidFill>
                    <a:srgbClr val="000000"/>
                  </a:solidFill>
                  <a:latin typeface="Times New Roman" panose="02020603050405020304" pitchFamily="18" charset="0"/>
                  <a:cs typeface="Times New Roman" panose="02020603050405020304" pitchFamily="18" charset="0"/>
                  <a:sym typeface="Arial"/>
                </a:rPr>
                <a:t>.</a:t>
              </a:r>
              <a:endParaRPr lang="en-VN" sz="2400" kern="0" dirty="0">
                <a:solidFill>
                  <a:srgbClr val="000000"/>
                </a:solidFill>
                <a:latin typeface="Times New Roman" panose="02020603050405020304" pitchFamily="18" charset="0"/>
                <a:cs typeface="Times New Roman" panose="02020603050405020304" pitchFamily="18" charset="0"/>
                <a:sym typeface="Arial"/>
              </a:endParaRPr>
            </a:p>
          </p:txBody>
        </p:sp>
      </p:grpSp>
      <p:sp>
        <p:nvSpPr>
          <p:cNvPr id="25" name="Rectangle 24">
            <a:extLst>
              <a:ext uri="{FF2B5EF4-FFF2-40B4-BE49-F238E27FC236}">
                <a16:creationId xmlns:a16="http://schemas.microsoft.com/office/drawing/2014/main" id="{7A551DF4-6AE0-D145-AE0C-6AB38422DE0C}"/>
              </a:ext>
            </a:extLst>
          </p:cNvPr>
          <p:cNvSpPr/>
          <p:nvPr/>
        </p:nvSpPr>
        <p:spPr>
          <a:xfrm>
            <a:off x="5369504" y="-13765"/>
            <a:ext cx="5650906" cy="646331"/>
          </a:xfrm>
          <a:prstGeom prst="rect">
            <a:avLst/>
          </a:prstGeom>
          <a:noFill/>
        </p:spPr>
        <p:txBody>
          <a:bodyPr wrap="none">
            <a:spAutoFit/>
          </a:bodyPr>
          <a:lstStyle/>
          <a:p>
            <a:pPr algn="ctr" eaLnBrk="1" fontAlgn="auto" hangingPunct="1">
              <a:spcBef>
                <a:spcPts val="0"/>
              </a:spcBef>
              <a:spcAft>
                <a:spcPts val="0"/>
              </a:spcAft>
              <a:buClr>
                <a:srgbClr val="000000"/>
              </a:buClr>
              <a:defRPr/>
            </a:pPr>
            <a:r>
              <a:rPr lang="en-US" sz="3600" b="1" kern="0" dirty="0">
                <a:ln w="0"/>
                <a:solidFill>
                  <a:srgbClr val="00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Arial"/>
              </a:rPr>
              <a:t>NHỮNG SỰ KIỆN CHÍNH</a:t>
            </a:r>
          </a:p>
        </p:txBody>
      </p:sp>
      <p:pic>
        <p:nvPicPr>
          <p:cNvPr id="61457" name="Picture 2">
            <a:extLst>
              <a:ext uri="{FF2B5EF4-FFF2-40B4-BE49-F238E27FC236}">
                <a16:creationId xmlns:a16="http://schemas.microsoft.com/office/drawing/2014/main" id="{44764AFA-F625-7946-A2D9-D85B2F6ECC9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l="14592" r="13638" b="35555"/>
          <a:stretch>
            <a:fillRect/>
          </a:stretch>
        </p:blipFill>
        <p:spPr bwMode="auto">
          <a:xfrm>
            <a:off x="2117726" y="-39688"/>
            <a:ext cx="1158874" cy="104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04191593"/>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500"/>
                            </p:stCondLst>
                            <p:childTnLst>
                              <p:par>
                                <p:cTn id="14" presetID="2" presetClass="entr" presetSubtype="4"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ppt_x"/>
                                          </p:val>
                                        </p:tav>
                                        <p:tav tm="100000">
                                          <p:val>
                                            <p:strVal val="#ppt_x"/>
                                          </p:val>
                                        </p:tav>
                                      </p:tavLst>
                                    </p:anim>
                                    <p:anim calcmode="lin" valueType="num">
                                      <p:cBhvr additive="base">
                                        <p:cTn id="17" dur="500" fill="hold"/>
                                        <p:tgtEl>
                                          <p:spTgt spid="14"/>
                                        </p:tgtEl>
                                        <p:attrNameLst>
                                          <p:attrName>ppt_y</p:attrName>
                                        </p:attrNameLst>
                                      </p:cBhvr>
                                      <p:tavLst>
                                        <p:tav tm="0">
                                          <p:val>
                                            <p:strVal val="1+#ppt_h/2"/>
                                          </p:val>
                                        </p:tav>
                                        <p:tav tm="100000">
                                          <p:val>
                                            <p:strVal val="#ppt_y"/>
                                          </p:val>
                                        </p:tav>
                                      </p:tavLst>
                                    </p:anim>
                                  </p:childTnLst>
                                </p:cTn>
                              </p:par>
                            </p:childTnLst>
                          </p:cTn>
                        </p:par>
                        <p:par>
                          <p:cTn id="18" fill="hold" nodeType="afterGroup">
                            <p:stCondLst>
                              <p:cond delay="1000"/>
                            </p:stCondLst>
                            <p:childTnLst>
                              <p:par>
                                <p:cTn id="19" presetID="2" presetClass="entr" presetSubtype="8"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0-#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9"/>
                                            </p:cond>
                                          </p:stCondLst>
                                          <p:endCondLst>
                                            <p:cond evt="onStopAudio" delay="0">
                                              <p:tgtEl>
                                                <p:sldTgt/>
                                              </p:tgtEl>
                                            </p:cond>
                                          </p:endCondLst>
                                        </p:cTn>
                                        <p:tgtEl>
                                          <p:sndTgt r:embed="rId3" name="whoosh.wav"/>
                                        </p:tgtEl>
                                      </p:cMediaNode>
                                    </p:audio>
                                  </p:subTnLst>
                                </p:cTn>
                              </p:par>
                            </p:childTnLst>
                          </p:cTn>
                        </p:par>
                        <p:par>
                          <p:cTn id="23" fill="hold" nodeType="afterGroup">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 calcmode="lin" valueType="num">
                                      <p:cBhvr additive="base">
                                        <p:cTn id="26" dur="500" fill="hold"/>
                                        <p:tgtEl>
                                          <p:spTgt spid="44"/>
                                        </p:tgtEl>
                                        <p:attrNameLst>
                                          <p:attrName>ppt_x</p:attrName>
                                        </p:attrNameLst>
                                      </p:cBhvr>
                                      <p:tavLst>
                                        <p:tav tm="0">
                                          <p:val>
                                            <p:strVal val="#ppt_x"/>
                                          </p:val>
                                        </p:tav>
                                        <p:tav tm="100000">
                                          <p:val>
                                            <p:strVal val="#ppt_x"/>
                                          </p:val>
                                        </p:tav>
                                      </p:tavLst>
                                    </p:anim>
                                    <p:anim calcmode="lin" valueType="num">
                                      <p:cBhvr additive="base">
                                        <p:cTn id="27" dur="500" fill="hold"/>
                                        <p:tgtEl>
                                          <p:spTgt spid="44"/>
                                        </p:tgtEl>
                                        <p:attrNameLst>
                                          <p:attrName>ppt_y</p:attrName>
                                        </p:attrNameLst>
                                      </p:cBhvr>
                                      <p:tavLst>
                                        <p:tav tm="0">
                                          <p:val>
                                            <p:strVal val="1+#ppt_h/2"/>
                                          </p:val>
                                        </p:tav>
                                        <p:tav tm="100000">
                                          <p:val>
                                            <p:strVal val="#ppt_y"/>
                                          </p:val>
                                        </p:tav>
                                      </p:tavLst>
                                    </p:anim>
                                  </p:childTnLst>
                                </p:cTn>
                              </p:par>
                            </p:childTnLst>
                          </p:cTn>
                        </p:par>
                        <p:par>
                          <p:cTn id="28" fill="hold" nodeType="afterGroup">
                            <p:stCondLst>
                              <p:cond delay="2000"/>
                            </p:stCondLst>
                            <p:childTnLst>
                              <p:par>
                                <p:cTn id="29" presetID="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29"/>
                                            </p:cond>
                                          </p:stCondLst>
                                          <p:endCondLst>
                                            <p:cond evt="onStopAudio" delay="0">
                                              <p:tgtEl>
                                                <p:sldTgt/>
                                              </p:tgtEl>
                                            </p:cond>
                                          </p:endCondLst>
                                        </p:cTn>
                                        <p:tgtEl>
                                          <p:sndTgt r:embed="rId3" name="whoosh.wav"/>
                                        </p:tgtEl>
                                      </p:cMediaNode>
                                    </p:audio>
                                  </p:subTnLst>
                                </p:cTn>
                              </p:par>
                            </p:childTnLst>
                          </p:cTn>
                        </p:par>
                        <p:par>
                          <p:cTn id="33" fill="hold" nodeType="afterGroup">
                            <p:stCondLst>
                              <p:cond delay="2500"/>
                            </p:stCondLst>
                            <p:childTnLst>
                              <p:par>
                                <p:cTn id="34" presetID="2" presetClass="entr" presetSubtype="4"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ppt_x"/>
                                          </p:val>
                                        </p:tav>
                                        <p:tav tm="100000">
                                          <p:val>
                                            <p:strVal val="#ppt_x"/>
                                          </p:val>
                                        </p:tav>
                                      </p:tavLst>
                                    </p:anim>
                                    <p:anim calcmode="lin" valueType="num">
                                      <p:cBhvr additive="base">
                                        <p:cTn id="37" dur="500" fill="hold"/>
                                        <p:tgtEl>
                                          <p:spTgt spid="45"/>
                                        </p:tgtEl>
                                        <p:attrNameLst>
                                          <p:attrName>ppt_y</p:attrName>
                                        </p:attrNameLst>
                                      </p:cBhvr>
                                      <p:tavLst>
                                        <p:tav tm="0">
                                          <p:val>
                                            <p:strVal val="1+#ppt_h/2"/>
                                          </p:val>
                                        </p:tav>
                                        <p:tav tm="100000">
                                          <p:val>
                                            <p:strVal val="#ppt_y"/>
                                          </p:val>
                                        </p:tav>
                                      </p:tavLst>
                                    </p:anim>
                                  </p:childTnLst>
                                </p:cTn>
                              </p:par>
                            </p:childTnLst>
                          </p:cTn>
                        </p:par>
                        <p:par>
                          <p:cTn id="38" fill="hold" nodeType="afterGroup">
                            <p:stCondLst>
                              <p:cond delay="3000"/>
                            </p:stCondLst>
                            <p:childTnLst>
                              <p:par>
                                <p:cTn id="39" presetID="2" presetClass="entr" presetSubtype="8"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0-#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39"/>
                                            </p:cond>
                                          </p:stCondLst>
                                          <p:endCondLst>
                                            <p:cond evt="onStopAudio" delay="0">
                                              <p:tgtEl>
                                                <p:sldTgt/>
                                              </p:tgtEl>
                                            </p:cond>
                                          </p:endCondLst>
                                        </p:cTn>
                                        <p:tgtEl>
                                          <p:sndTgt r:embed="rId3" name="whoosh.wav"/>
                                        </p:tgtEl>
                                      </p:cMediaNode>
                                    </p:audio>
                                  </p:subTnLst>
                                </p:cTn>
                              </p:par>
                            </p:childTnLst>
                          </p:cTn>
                        </p:par>
                        <p:par>
                          <p:cTn id="43" fill="hold" nodeType="afterGroup">
                            <p:stCondLst>
                              <p:cond delay="3500"/>
                            </p:stCondLst>
                            <p:childTnLst>
                              <p:par>
                                <p:cTn id="44" presetID="2" presetClass="entr" presetSubtype="4" fill="hold" grpId="0" nodeType="afterEffect">
                                  <p:stCondLst>
                                    <p:cond delay="0"/>
                                  </p:stCondLst>
                                  <p:childTnLst>
                                    <p:set>
                                      <p:cBhvr>
                                        <p:cTn id="45" dur="1" fill="hold">
                                          <p:stCondLst>
                                            <p:cond delay="0"/>
                                          </p:stCondLst>
                                        </p:cTn>
                                        <p:tgtEl>
                                          <p:spTgt spid="46"/>
                                        </p:tgtEl>
                                        <p:attrNameLst>
                                          <p:attrName>style.visibility</p:attrName>
                                        </p:attrNameLst>
                                      </p:cBhvr>
                                      <p:to>
                                        <p:strVal val="visible"/>
                                      </p:to>
                                    </p:set>
                                    <p:anim calcmode="lin" valueType="num">
                                      <p:cBhvr additive="base">
                                        <p:cTn id="46" dur="500" fill="hold"/>
                                        <p:tgtEl>
                                          <p:spTgt spid="46"/>
                                        </p:tgtEl>
                                        <p:attrNameLst>
                                          <p:attrName>ppt_x</p:attrName>
                                        </p:attrNameLst>
                                      </p:cBhvr>
                                      <p:tavLst>
                                        <p:tav tm="0">
                                          <p:val>
                                            <p:strVal val="#ppt_x"/>
                                          </p:val>
                                        </p:tav>
                                        <p:tav tm="100000">
                                          <p:val>
                                            <p:strVal val="#ppt_x"/>
                                          </p:val>
                                        </p:tav>
                                      </p:tavLst>
                                    </p:anim>
                                    <p:anim calcmode="lin" valueType="num">
                                      <p:cBhvr additive="base">
                                        <p:cTn id="47" dur="500" fill="hold"/>
                                        <p:tgtEl>
                                          <p:spTgt spid="46"/>
                                        </p:tgtEl>
                                        <p:attrNameLst>
                                          <p:attrName>ppt_y</p:attrName>
                                        </p:attrNameLst>
                                      </p:cBhvr>
                                      <p:tavLst>
                                        <p:tav tm="0">
                                          <p:val>
                                            <p:strVal val="1+#ppt_h/2"/>
                                          </p:val>
                                        </p:tav>
                                        <p:tav tm="100000">
                                          <p:val>
                                            <p:strVal val="#ppt_y"/>
                                          </p:val>
                                        </p:tav>
                                      </p:tavLst>
                                    </p:anim>
                                  </p:childTnLst>
                                </p:cTn>
                              </p:par>
                            </p:childTnLst>
                          </p:cTn>
                        </p:par>
                        <p:par>
                          <p:cTn id="48" fill="hold" nodeType="afterGroup">
                            <p:stCondLst>
                              <p:cond delay="4000"/>
                            </p:stCondLst>
                            <p:childTnLst>
                              <p:par>
                                <p:cTn id="49" presetID="2" presetClass="entr" presetSubtype="8" fill="hold" nodeType="afterEffect">
                                  <p:stCondLst>
                                    <p:cond delay="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0-#ppt_w/2"/>
                                          </p:val>
                                        </p:tav>
                                        <p:tav tm="100000">
                                          <p:val>
                                            <p:strVal val="#ppt_x"/>
                                          </p:val>
                                        </p:tav>
                                      </p:tavLst>
                                    </p:anim>
                                    <p:anim calcmode="lin" valueType="num">
                                      <p:cBhvr additive="base">
                                        <p:cTn id="52" dur="500" fill="hold"/>
                                        <p:tgtEl>
                                          <p:spTgt spid="1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49"/>
                                            </p:cond>
                                          </p:stCondLst>
                                          <p:endCondLst>
                                            <p:cond evt="onStopAudio" delay="0">
                                              <p:tgtEl>
                                                <p:sldTgt/>
                                              </p:tgtEl>
                                            </p:cond>
                                          </p:endCondLst>
                                        </p:cTn>
                                        <p:tgtEl>
                                          <p:sndTgt r:embed="rId3"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seq concurrent="1" nextAc="seek">
              <p:cTn id="53" restart="whenNotActive" fill="hold" evtFilter="cancelBubble" nodeType="interactiveSeq">
                <p:stCondLst>
                  <p:cond evt="onClick" delay="0">
                    <p:tgtEl>
                      <p:spTgt spid="13"/>
                    </p:tgtEl>
                  </p:cond>
                </p:stCondLst>
                <p:endSync evt="end" delay="0">
                  <p:rtn val="all"/>
                </p:endSync>
                <p:childTnLst>
                  <p:par>
                    <p:cTn id="54" fill="hold" nodeType="clickPar">
                      <p:stCondLst>
                        <p:cond delay="0"/>
                      </p:stCondLst>
                      <p:childTnLst>
                        <p:par>
                          <p:cTn id="55" fill="hold" nodeType="withGroup">
                            <p:stCondLst>
                              <p:cond delay="0"/>
                            </p:stCondLst>
                            <p:childTnLst>
                              <p:par>
                                <p:cTn id="56" presetID="2" presetClass="entr" presetSubtype="2" fill="hold" nodeType="click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additive="base">
                                        <p:cTn id="58" dur="500" fill="hold"/>
                                        <p:tgtEl>
                                          <p:spTgt spid="19"/>
                                        </p:tgtEl>
                                        <p:attrNameLst>
                                          <p:attrName>ppt_x</p:attrName>
                                        </p:attrNameLst>
                                      </p:cBhvr>
                                      <p:tavLst>
                                        <p:tav tm="0">
                                          <p:val>
                                            <p:strVal val="1+#ppt_w/2"/>
                                          </p:val>
                                        </p:tav>
                                        <p:tav tm="100000">
                                          <p:val>
                                            <p:strVal val="#ppt_x"/>
                                          </p:val>
                                        </p:tav>
                                      </p:tavLst>
                                    </p:anim>
                                    <p:anim calcmode="lin" valueType="num">
                                      <p:cBhvr additive="base">
                                        <p:cTn id="59" dur="500" fill="hold"/>
                                        <p:tgtEl>
                                          <p:spTgt spid="19"/>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6"/>
                                            </p:cond>
                                          </p:stCondLst>
                                          <p:endCondLst>
                                            <p:cond evt="onStopAudio" delay="0">
                                              <p:tgtEl>
                                                <p:sldTgt/>
                                              </p:tgtEl>
                                            </p:cond>
                                          </p:endCondLst>
                                        </p:cTn>
                                        <p:tgtEl>
                                          <p:sndTgt r:embed="rId4" name="push.wav"/>
                                        </p:tgtEl>
                                      </p:cMediaNode>
                                    </p:audio>
                                  </p:subTnLst>
                                </p:cTn>
                              </p:par>
                            </p:childTnLst>
                          </p:cTn>
                        </p:par>
                      </p:childTnLst>
                    </p:cTn>
                  </p:par>
                </p:childTnLst>
              </p:cTn>
              <p:nextCondLst>
                <p:cond evt="onClick" delay="0">
                  <p:tgtEl>
                    <p:spTgt spid="13"/>
                  </p:tgtEl>
                </p:cond>
              </p:nextCondLst>
            </p:seq>
            <p:seq concurrent="1" nextAc="seek">
              <p:cTn id="60" restart="whenNotActive" fill="hold" evtFilter="cancelBubble" nodeType="interactiveSeq">
                <p:stCondLst>
                  <p:cond evt="onClick" delay="0">
                    <p:tgtEl>
                      <p:spTgt spid="12"/>
                    </p:tgtEl>
                  </p:cond>
                </p:stCondLst>
                <p:endSync evt="end" delay="0">
                  <p:rtn val="all"/>
                </p:endSync>
                <p:childTnLst>
                  <p:par>
                    <p:cTn id="61" fill="hold" nodeType="clickPar">
                      <p:stCondLst>
                        <p:cond delay="0"/>
                      </p:stCondLst>
                      <p:childTnLst>
                        <p:par>
                          <p:cTn id="62" fill="hold" nodeType="withGroup">
                            <p:stCondLst>
                              <p:cond delay="0"/>
                            </p:stCondLst>
                            <p:childTnLst>
                              <p:par>
                                <p:cTn id="63" presetID="2" presetClass="entr" presetSubtype="2" fill="hold" nodeType="click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fill="hold"/>
                                        <p:tgtEl>
                                          <p:spTgt spid="20"/>
                                        </p:tgtEl>
                                        <p:attrNameLst>
                                          <p:attrName>ppt_x</p:attrName>
                                        </p:attrNameLst>
                                      </p:cBhvr>
                                      <p:tavLst>
                                        <p:tav tm="0">
                                          <p:val>
                                            <p:strVal val="1+#ppt_w/2"/>
                                          </p:val>
                                        </p:tav>
                                        <p:tav tm="100000">
                                          <p:val>
                                            <p:strVal val="#ppt_x"/>
                                          </p:val>
                                        </p:tav>
                                      </p:tavLst>
                                    </p:anim>
                                    <p:anim calcmode="lin" valueType="num">
                                      <p:cBhvr additive="base">
                                        <p:cTn id="66" dur="500" fill="hold"/>
                                        <p:tgtEl>
                                          <p:spTgt spid="20"/>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63"/>
                                            </p:cond>
                                          </p:stCondLst>
                                          <p:endCondLst>
                                            <p:cond evt="onStopAudio" delay="0">
                                              <p:tgtEl>
                                                <p:sldTgt/>
                                              </p:tgtEl>
                                            </p:cond>
                                          </p:endCondLst>
                                        </p:cTn>
                                        <p:tgtEl>
                                          <p:sndTgt r:embed="rId4" name="push.wav"/>
                                        </p:tgtEl>
                                      </p:cMediaNode>
                                    </p:audio>
                                  </p:subTnLst>
                                </p:cTn>
                              </p:par>
                            </p:childTnLst>
                          </p:cTn>
                        </p:par>
                      </p:childTnLst>
                    </p:cTn>
                  </p:par>
                </p:childTnLst>
              </p:cTn>
              <p:nextCondLst>
                <p:cond evt="onClick" delay="0">
                  <p:tgtEl>
                    <p:spTgt spid="12"/>
                  </p:tgtEl>
                </p:cond>
              </p:nextCondLst>
            </p:seq>
            <p:seq concurrent="1" nextAc="seek">
              <p:cTn id="67" restart="whenNotActive" fill="hold" evtFilter="cancelBubble" nodeType="interactiveSeq">
                <p:stCondLst>
                  <p:cond evt="onClick" delay="0">
                    <p:tgtEl>
                      <p:spTgt spid="11"/>
                    </p:tgtEl>
                  </p:cond>
                </p:stCondLst>
                <p:endSync evt="end" delay="0">
                  <p:rtn val="all"/>
                </p:endSync>
                <p:childTnLst>
                  <p:par>
                    <p:cTn id="68" fill="hold" nodeType="clickPar">
                      <p:stCondLst>
                        <p:cond delay="0"/>
                      </p:stCondLst>
                      <p:childTnLst>
                        <p:par>
                          <p:cTn id="69" fill="hold" nodeType="withGroup">
                            <p:stCondLst>
                              <p:cond delay="0"/>
                            </p:stCondLst>
                            <p:childTnLst>
                              <p:par>
                                <p:cTn id="70" presetID="2" presetClass="entr" presetSubtype="2" fill="hold" nodeType="click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additive="base">
                                        <p:cTn id="72" dur="500" fill="hold"/>
                                        <p:tgtEl>
                                          <p:spTgt spid="21"/>
                                        </p:tgtEl>
                                        <p:attrNameLst>
                                          <p:attrName>ppt_x</p:attrName>
                                        </p:attrNameLst>
                                      </p:cBhvr>
                                      <p:tavLst>
                                        <p:tav tm="0">
                                          <p:val>
                                            <p:strVal val="1+#ppt_w/2"/>
                                          </p:val>
                                        </p:tav>
                                        <p:tav tm="100000">
                                          <p:val>
                                            <p:strVal val="#ppt_x"/>
                                          </p:val>
                                        </p:tav>
                                      </p:tavLst>
                                    </p:anim>
                                    <p:anim calcmode="lin" valueType="num">
                                      <p:cBhvr additive="base">
                                        <p:cTn id="73" dur="500" fill="hold"/>
                                        <p:tgtEl>
                                          <p:spTgt spid="21"/>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70"/>
                                            </p:cond>
                                          </p:stCondLst>
                                          <p:endCondLst>
                                            <p:cond evt="onStopAudio" delay="0">
                                              <p:tgtEl>
                                                <p:sldTgt/>
                                              </p:tgtEl>
                                            </p:cond>
                                          </p:endCondLst>
                                        </p:cTn>
                                        <p:tgtEl>
                                          <p:sndTgt r:embed="rId4" name="push.wav"/>
                                        </p:tgtEl>
                                      </p:cMediaNode>
                                    </p:audio>
                                  </p:subTnLst>
                                </p:cTn>
                              </p:par>
                            </p:childTnLst>
                          </p:cTn>
                        </p:par>
                      </p:childTnLst>
                    </p:cTn>
                  </p:par>
                </p:childTnLst>
              </p:cTn>
              <p:nextCondLst>
                <p:cond evt="onClick" delay="0">
                  <p:tgtEl>
                    <p:spTgt spid="11"/>
                  </p:tgtEl>
                </p:cond>
              </p:nextCondLst>
            </p:seq>
            <p:seq concurrent="1" nextAc="seek">
              <p:cTn id="74" restart="whenNotActive" fill="hold" evtFilter="cancelBubble" nodeType="interactiveSeq">
                <p:stCondLst>
                  <p:cond evt="onClick" delay="0">
                    <p:tgtEl>
                      <p:spTgt spid="10"/>
                    </p:tgtEl>
                  </p:cond>
                </p:stCondLst>
                <p:endSync evt="end" delay="0">
                  <p:rtn val="all"/>
                </p:endSync>
                <p:childTnLst>
                  <p:par>
                    <p:cTn id="75" fill="hold" nodeType="clickPar">
                      <p:stCondLst>
                        <p:cond delay="0"/>
                      </p:stCondLst>
                      <p:childTnLst>
                        <p:par>
                          <p:cTn id="76" fill="hold" nodeType="withGroup">
                            <p:stCondLst>
                              <p:cond delay="0"/>
                            </p:stCondLst>
                            <p:childTnLst>
                              <p:par>
                                <p:cTn id="77" presetID="2" presetClass="entr" presetSubtype="2" fill="hold" nodeType="clickEffect">
                                  <p:stCondLst>
                                    <p:cond delay="0"/>
                                  </p:stCondLst>
                                  <p:childTnLst>
                                    <p:set>
                                      <p:cBhvr>
                                        <p:cTn id="78" dur="1" fill="hold">
                                          <p:stCondLst>
                                            <p:cond delay="0"/>
                                          </p:stCondLst>
                                        </p:cTn>
                                        <p:tgtEl>
                                          <p:spTgt spid="24"/>
                                        </p:tgtEl>
                                        <p:attrNameLst>
                                          <p:attrName>style.visibility</p:attrName>
                                        </p:attrNameLst>
                                      </p:cBhvr>
                                      <p:to>
                                        <p:strVal val="visible"/>
                                      </p:to>
                                    </p:set>
                                    <p:anim calcmode="lin" valueType="num">
                                      <p:cBhvr additive="base">
                                        <p:cTn id="79" dur="500" fill="hold"/>
                                        <p:tgtEl>
                                          <p:spTgt spid="24"/>
                                        </p:tgtEl>
                                        <p:attrNameLst>
                                          <p:attrName>ppt_x</p:attrName>
                                        </p:attrNameLst>
                                      </p:cBhvr>
                                      <p:tavLst>
                                        <p:tav tm="0">
                                          <p:val>
                                            <p:strVal val="1+#ppt_w/2"/>
                                          </p:val>
                                        </p:tav>
                                        <p:tav tm="100000">
                                          <p:val>
                                            <p:strVal val="#ppt_x"/>
                                          </p:val>
                                        </p:tav>
                                      </p:tavLst>
                                    </p:anim>
                                    <p:anim calcmode="lin" valueType="num">
                                      <p:cBhvr additive="base">
                                        <p:cTn id="80" dur="500" fill="hold"/>
                                        <p:tgtEl>
                                          <p:spTgt spid="2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77"/>
                                            </p:cond>
                                          </p:stCondLst>
                                          <p:endCondLst>
                                            <p:cond evt="onStopAudio" delay="0">
                                              <p:tgtEl>
                                                <p:sldTgt/>
                                              </p:tgtEl>
                                            </p:cond>
                                          </p:endCondLst>
                                        </p:cTn>
                                        <p:tgtEl>
                                          <p:sndTgt r:embed="rId4" name="push.wav"/>
                                        </p:tgtEl>
                                      </p:cMediaNode>
                                    </p:audio>
                                  </p:subTnLst>
                                </p:cTn>
                              </p:par>
                            </p:childTnLst>
                          </p:cTn>
                        </p:par>
                      </p:childTnLst>
                    </p:cTn>
                  </p:par>
                </p:childTnLst>
              </p:cTn>
              <p:nextCondLst>
                <p:cond evt="onClick" delay="0">
                  <p:tgtEl>
                    <p:spTgt spid="10"/>
                  </p:tgtEl>
                </p:cond>
              </p:nextCondLst>
            </p:seq>
          </p:childTnLst>
        </p:cTn>
      </p:par>
    </p:tnLst>
    <p:bldLst>
      <p:bldP spid="5" grpId="0" animBg="1"/>
      <p:bldP spid="45" grpId="0" animBg="1"/>
      <p:bldP spid="46" grpId="0" animBg="1"/>
      <p:bldP spid="44" grpId="0" animBg="1"/>
      <p:bldP spid="1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Google Shape;70;p14">
            <a:extLst>
              <a:ext uri="{FF2B5EF4-FFF2-40B4-BE49-F238E27FC236}">
                <a16:creationId xmlns:a16="http://schemas.microsoft.com/office/drawing/2014/main" id="{B7020A9F-CEE3-814B-9E09-8F91ED5A370A}"/>
              </a:ext>
            </a:extLst>
          </p:cNvPr>
          <p:cNvSpPr/>
          <p:nvPr/>
        </p:nvSpPr>
        <p:spPr>
          <a:xfrm>
            <a:off x="6821806" y="1654742"/>
            <a:ext cx="3762833" cy="3307783"/>
          </a:xfrm>
          <a:prstGeom prst="rect">
            <a:avLst/>
          </a:prstGeom>
          <a:solidFill>
            <a:srgbClr val="000000">
              <a:alpha val="9620"/>
            </a:srgbClr>
          </a:solidFill>
          <a:ln>
            <a:noFill/>
          </a:ln>
        </p:spPr>
        <p:txBody>
          <a:bodyPr spcFirstLastPara="1" lIns="91425" tIns="91425" rIns="91425" bIns="91425" anchor="ctr"/>
          <a:lstStyle/>
          <a:p>
            <a:pPr defTabSz="914378" eaLnBrk="1" fontAlgn="auto" hangingPunct="1">
              <a:spcBef>
                <a:spcPts val="0"/>
              </a:spcBef>
              <a:spcAft>
                <a:spcPts val="0"/>
              </a:spcAft>
              <a:buClr>
                <a:srgbClr val="000000"/>
              </a:buClr>
              <a:defRPr/>
            </a:pPr>
            <a:endParaRPr sz="1400" kern="0">
              <a:solidFill>
                <a:srgbClr val="000000"/>
              </a:solidFill>
              <a:latin typeface="Arial"/>
              <a:cs typeface="Arial"/>
              <a:sym typeface="Arial"/>
            </a:endParaRPr>
          </a:p>
        </p:txBody>
      </p:sp>
      <p:sp>
        <p:nvSpPr>
          <p:cNvPr id="111618" name="Google Shape;72;p14">
            <a:extLst>
              <a:ext uri="{FF2B5EF4-FFF2-40B4-BE49-F238E27FC236}">
                <a16:creationId xmlns:a16="http://schemas.microsoft.com/office/drawing/2014/main" id="{C79DBD45-245F-B442-A9B7-05AD7D404FE8}"/>
              </a:ext>
            </a:extLst>
          </p:cNvPr>
          <p:cNvSpPr txBox="1">
            <a:spLocks noGrp="1" noChangeArrowheads="1"/>
          </p:cNvSpPr>
          <p:nvPr>
            <p:ph type="ctrTitle" idx="4294967295"/>
          </p:nvPr>
        </p:nvSpPr>
        <p:spPr>
          <a:xfrm>
            <a:off x="2688431" y="1006857"/>
            <a:ext cx="3233737" cy="1158875"/>
          </a:xfrm>
        </p:spPr>
        <p:txBody>
          <a:bodyPr/>
          <a:lstStyle/>
          <a:p>
            <a:pPr eaLnBrk="1" hangingPunct="1">
              <a:buClr>
                <a:srgbClr val="25212A"/>
              </a:buClr>
              <a:buSzPts val="2400"/>
              <a:buFont typeface="Oswald" panose="020F0502020204030204" pitchFamily="34" charset="0"/>
              <a:buNone/>
            </a:pPr>
            <a:r>
              <a:rPr lang="en-VN" altLang="en-VN" sz="6000" b="1" dirty="0">
                <a:solidFill>
                  <a:srgbClr val="25212A"/>
                </a:solidFill>
                <a:latin typeface="Oswald" panose="020F0502020204030204" pitchFamily="34" charset="0"/>
                <a:cs typeface="Arial" panose="020B0604020202020204" pitchFamily="34" charset="0"/>
                <a:sym typeface="Oswald" panose="020F0502020204030204" pitchFamily="34" charset="0"/>
              </a:rPr>
              <a:t>Thảo luận</a:t>
            </a:r>
          </a:p>
        </p:txBody>
      </p:sp>
      <p:sp>
        <p:nvSpPr>
          <p:cNvPr id="111619" name="Google Shape;73;p14">
            <a:extLst>
              <a:ext uri="{FF2B5EF4-FFF2-40B4-BE49-F238E27FC236}">
                <a16:creationId xmlns:a16="http://schemas.microsoft.com/office/drawing/2014/main" id="{2CB783EB-F7E6-4848-A05D-B7DF9396AFA8}"/>
              </a:ext>
            </a:extLst>
          </p:cNvPr>
          <p:cNvSpPr txBox="1">
            <a:spLocks noGrp="1" noChangeArrowheads="1"/>
          </p:cNvSpPr>
          <p:nvPr>
            <p:ph type="subTitle" idx="4294967295"/>
          </p:nvPr>
        </p:nvSpPr>
        <p:spPr>
          <a:xfrm>
            <a:off x="2133600" y="2174876"/>
            <a:ext cx="4343400" cy="2957513"/>
          </a:xfrm>
        </p:spPr>
        <p:txBody>
          <a:bodyPr/>
          <a:lstStyle/>
          <a:p>
            <a:pPr marL="457200" indent="-419100" algn="ctr" eaLnBrk="1" hangingPunct="1">
              <a:spcBef>
                <a:spcPct val="50000"/>
              </a:spcBef>
              <a:buClr>
                <a:srgbClr val="25212A"/>
              </a:buClr>
              <a:buSzPts val="3000"/>
              <a:buFont typeface="Tinos"/>
              <a:buChar char="◈"/>
            </a:pPr>
            <a:r>
              <a:rPr lang="vi-VN" altLang="en-US" sz="3200" dirty="0">
                <a:solidFill>
                  <a:srgbClr val="0070C0"/>
                </a:solidFill>
                <a:latin typeface="Times New Roman" panose="02020603050405020304" pitchFamily="18" charset="0"/>
                <a:ea typeface="Tinos"/>
                <a:cs typeface="Times New Roman" panose="02020603050405020304" pitchFamily="18" charset="0"/>
                <a:sym typeface="Tinos"/>
              </a:rPr>
              <a:t>Con đường cứu nước của Nguyễn Ái Quốc có gì mới và khác với lớp người đi trước?</a:t>
            </a:r>
            <a:endParaRPr lang="en-US" altLang="en-US" sz="3200" dirty="0">
              <a:solidFill>
                <a:srgbClr val="0070C0"/>
              </a:solidFill>
              <a:latin typeface="Times New Roman" panose="02020603050405020304" pitchFamily="18" charset="0"/>
              <a:ea typeface="Tinos"/>
              <a:cs typeface="Times New Roman" panose="02020603050405020304" pitchFamily="18" charset="0"/>
              <a:sym typeface="Tinos"/>
            </a:endParaRPr>
          </a:p>
        </p:txBody>
      </p:sp>
      <p:pic>
        <p:nvPicPr>
          <p:cNvPr id="7" name="Picture 2" descr="GIFs For Powerpoint Presentation - 100 Pieces of GIF Animation">
            <a:extLst>
              <a:ext uri="{FF2B5EF4-FFF2-40B4-BE49-F238E27FC236}">
                <a16:creationId xmlns:a16="http://schemas.microsoft.com/office/drawing/2014/main" id="{DEE86C9A-33C9-4B42-9FB7-E86C8AE209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2408" r="8858" b="9927"/>
          <a:stretch>
            <a:fillRect/>
          </a:stretch>
        </p:blipFill>
        <p:spPr bwMode="auto">
          <a:xfrm>
            <a:off x="7026822" y="1478513"/>
            <a:ext cx="3352800" cy="348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randombar(vertical)">
                                      <p:cBhvr>
                                        <p:cTn id="7" dur="500"/>
                                        <p:tgtEl>
                                          <p:spTgt spid="70"/>
                                        </p:tgtEl>
                                      </p:cBhvr>
                                    </p:animEffect>
                                  </p:childTnLst>
                                </p:cTn>
                              </p:par>
                              <p:par>
                                <p:cTn id="8" presetID="14" presetClass="entr" presetSubtype="5" fill="hold" grpId="0" nodeType="withEffect">
                                  <p:stCondLst>
                                    <p:cond delay="0"/>
                                  </p:stCondLst>
                                  <p:childTnLst>
                                    <p:set>
                                      <p:cBhvr>
                                        <p:cTn id="9" dur="1" fill="hold">
                                          <p:stCondLst>
                                            <p:cond delay="0"/>
                                          </p:stCondLst>
                                        </p:cTn>
                                        <p:tgtEl>
                                          <p:spTgt spid="111618"/>
                                        </p:tgtEl>
                                        <p:attrNameLst>
                                          <p:attrName>style.visibility</p:attrName>
                                        </p:attrNameLst>
                                      </p:cBhvr>
                                      <p:to>
                                        <p:strVal val="visible"/>
                                      </p:to>
                                    </p:set>
                                    <p:animEffect transition="in" filter="randombar(vertical)">
                                      <p:cBhvr>
                                        <p:cTn id="10" dur="500"/>
                                        <p:tgtEl>
                                          <p:spTgt spid="111618"/>
                                        </p:tgtEl>
                                      </p:cBhvr>
                                    </p:animEffect>
                                  </p:childTnLst>
                                </p:cTn>
                              </p:par>
                              <p:par>
                                <p:cTn id="11" presetID="14" presetClass="entr" presetSubtype="5" fill="hold" grpId="0" nodeType="withEffect">
                                  <p:stCondLst>
                                    <p:cond delay="0"/>
                                  </p:stCondLst>
                                  <p:childTnLst>
                                    <p:set>
                                      <p:cBhvr>
                                        <p:cTn id="12" dur="1" fill="hold">
                                          <p:stCondLst>
                                            <p:cond delay="0"/>
                                          </p:stCondLst>
                                        </p:cTn>
                                        <p:tgtEl>
                                          <p:spTgt spid="111619">
                                            <p:txEl>
                                              <p:pRg st="0" end="0"/>
                                            </p:txEl>
                                          </p:spTgt>
                                        </p:tgtEl>
                                        <p:attrNameLst>
                                          <p:attrName>style.visibility</p:attrName>
                                        </p:attrNameLst>
                                      </p:cBhvr>
                                      <p:to>
                                        <p:strVal val="visible"/>
                                      </p:to>
                                    </p:set>
                                    <p:animEffect transition="in" filter="randombar(vertical)">
                                      <p:cBhvr>
                                        <p:cTn id="13" dur="500"/>
                                        <p:tgtEl>
                                          <p:spTgt spid="111619">
                                            <p:txEl>
                                              <p:pRg st="0" end="0"/>
                                            </p:txEl>
                                          </p:spTgt>
                                        </p:tgtEl>
                                      </p:cBhvr>
                                    </p:animEffect>
                                  </p:childTnLst>
                                </p:cTn>
                              </p:par>
                              <p:par>
                                <p:cTn id="14" presetID="14" presetClass="entr" presetSubtype="5"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randombar(vertical)">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111618" grpId="0"/>
      <p:bldP spid="111619"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2">
            <a:extLst>
              <a:ext uri="{FF2B5EF4-FFF2-40B4-BE49-F238E27FC236}">
                <a16:creationId xmlns:a16="http://schemas.microsoft.com/office/drawing/2014/main" id="{CE8E8CA5-C47F-824D-8B91-296FEDD85656}"/>
              </a:ext>
            </a:extLst>
          </p:cNvPr>
          <p:cNvGraphicFramePr>
            <a:graphicFrameLocks noGrp="1"/>
          </p:cNvGraphicFramePr>
          <p:nvPr>
            <p:extLst>
              <p:ext uri="{D42A27DB-BD31-4B8C-83A1-F6EECF244321}">
                <p14:modId xmlns:p14="http://schemas.microsoft.com/office/powerpoint/2010/main" val="2061240830"/>
              </p:ext>
            </p:extLst>
          </p:nvPr>
        </p:nvGraphicFramePr>
        <p:xfrm>
          <a:off x="0" y="518352"/>
          <a:ext cx="12192000" cy="6342560"/>
        </p:xfrm>
        <a:graphic>
          <a:graphicData uri="http://schemas.openxmlformats.org/drawingml/2006/table">
            <a:tbl>
              <a:tblPr firstRow="1" bandRow="1">
                <a:tableStyleId>{5DA37D80-6434-44D0-A028-1B22A696006F}</a:tableStyleId>
              </a:tblPr>
              <a:tblGrid>
                <a:gridCol w="3810000">
                  <a:extLst>
                    <a:ext uri="{9D8B030D-6E8A-4147-A177-3AD203B41FA5}">
                      <a16:colId xmlns:a16="http://schemas.microsoft.com/office/drawing/2014/main" val="2032930145"/>
                    </a:ext>
                  </a:extLst>
                </a:gridCol>
                <a:gridCol w="4318000">
                  <a:extLst>
                    <a:ext uri="{9D8B030D-6E8A-4147-A177-3AD203B41FA5}">
                      <a16:colId xmlns:a16="http://schemas.microsoft.com/office/drawing/2014/main" val="549073124"/>
                    </a:ext>
                  </a:extLst>
                </a:gridCol>
                <a:gridCol w="4064000">
                  <a:extLst>
                    <a:ext uri="{9D8B030D-6E8A-4147-A177-3AD203B41FA5}">
                      <a16:colId xmlns:a16="http://schemas.microsoft.com/office/drawing/2014/main" val="1493992952"/>
                    </a:ext>
                  </a:extLst>
                </a:gridCol>
              </a:tblGrid>
              <a:tr h="1027160">
                <a:tc>
                  <a:txBody>
                    <a:bodyPr/>
                    <a:lstStyle/>
                    <a:p>
                      <a:endParaRPr lang="en-VN" dirty="0"/>
                    </a:p>
                  </a:txBody>
                  <a:tcPr/>
                </a:tc>
                <a:tc>
                  <a:txBody>
                    <a:bodyPr/>
                    <a:lstStyle/>
                    <a:p>
                      <a:endParaRPr lang="en-VN"/>
                    </a:p>
                  </a:txBody>
                  <a:tcPr/>
                </a:tc>
                <a:tc>
                  <a:txBody>
                    <a:bodyPr/>
                    <a:lstStyle/>
                    <a:p>
                      <a:endParaRPr lang="en-VN"/>
                    </a:p>
                  </a:txBody>
                  <a:tcPr/>
                </a:tc>
                <a:extLst>
                  <a:ext uri="{0D108BD9-81ED-4DB2-BD59-A6C34878D82A}">
                    <a16:rowId xmlns:a16="http://schemas.microsoft.com/office/drawing/2014/main" val="2654074143"/>
                  </a:ext>
                </a:extLst>
              </a:tr>
              <a:tr h="1369814">
                <a:tc>
                  <a:txBody>
                    <a:bodyPr/>
                    <a:lstStyle/>
                    <a:p>
                      <a:endParaRPr lang="en-VN" dirty="0"/>
                    </a:p>
                  </a:txBody>
                  <a:tcPr/>
                </a:tc>
                <a:tc>
                  <a:txBody>
                    <a:bodyPr/>
                    <a:lstStyle/>
                    <a:p>
                      <a:endParaRPr lang="en-VN" dirty="0"/>
                    </a:p>
                  </a:txBody>
                  <a:tcPr/>
                </a:tc>
                <a:tc>
                  <a:txBody>
                    <a:bodyPr/>
                    <a:lstStyle/>
                    <a:p>
                      <a:endParaRPr lang="en-VN"/>
                    </a:p>
                  </a:txBody>
                  <a:tcPr/>
                </a:tc>
                <a:extLst>
                  <a:ext uri="{0D108BD9-81ED-4DB2-BD59-A6C34878D82A}">
                    <a16:rowId xmlns:a16="http://schemas.microsoft.com/office/drawing/2014/main" val="2251240646"/>
                  </a:ext>
                </a:extLst>
              </a:tr>
              <a:tr h="1809074">
                <a:tc>
                  <a:txBody>
                    <a:bodyPr/>
                    <a:lstStyle/>
                    <a:p>
                      <a:endParaRPr lang="en-VN"/>
                    </a:p>
                  </a:txBody>
                  <a:tcPr/>
                </a:tc>
                <a:tc>
                  <a:txBody>
                    <a:bodyPr/>
                    <a:lstStyle/>
                    <a:p>
                      <a:endParaRPr lang="en-VN" dirty="0"/>
                    </a:p>
                  </a:txBody>
                  <a:tcPr/>
                </a:tc>
                <a:tc>
                  <a:txBody>
                    <a:bodyPr/>
                    <a:lstStyle/>
                    <a:p>
                      <a:endParaRPr lang="en-VN"/>
                    </a:p>
                  </a:txBody>
                  <a:tcPr/>
                </a:tc>
                <a:extLst>
                  <a:ext uri="{0D108BD9-81ED-4DB2-BD59-A6C34878D82A}">
                    <a16:rowId xmlns:a16="http://schemas.microsoft.com/office/drawing/2014/main" val="670129738"/>
                  </a:ext>
                </a:extLst>
              </a:tr>
              <a:tr h="2136512">
                <a:tc>
                  <a:txBody>
                    <a:bodyPr/>
                    <a:lstStyle/>
                    <a:p>
                      <a:endParaRPr lang="en-VN"/>
                    </a:p>
                  </a:txBody>
                  <a:tcPr/>
                </a:tc>
                <a:tc>
                  <a:txBody>
                    <a:bodyPr/>
                    <a:lstStyle/>
                    <a:p>
                      <a:endParaRPr lang="en-VN"/>
                    </a:p>
                  </a:txBody>
                  <a:tcPr/>
                </a:tc>
                <a:tc>
                  <a:txBody>
                    <a:bodyPr/>
                    <a:lstStyle/>
                    <a:p>
                      <a:endParaRPr lang="en-VN" dirty="0"/>
                    </a:p>
                  </a:txBody>
                  <a:tcPr/>
                </a:tc>
                <a:extLst>
                  <a:ext uri="{0D108BD9-81ED-4DB2-BD59-A6C34878D82A}">
                    <a16:rowId xmlns:a16="http://schemas.microsoft.com/office/drawing/2014/main" val="4129679140"/>
                  </a:ext>
                </a:extLst>
              </a:tr>
            </a:tbl>
          </a:graphicData>
        </a:graphic>
      </p:graphicFrame>
      <p:sp>
        <p:nvSpPr>
          <p:cNvPr id="3" name="TextBox 2">
            <a:extLst>
              <a:ext uri="{FF2B5EF4-FFF2-40B4-BE49-F238E27FC236}">
                <a16:creationId xmlns:a16="http://schemas.microsoft.com/office/drawing/2014/main" id="{A861AC91-92F3-5D47-8FF0-212FFC905967}"/>
              </a:ext>
            </a:extLst>
          </p:cNvPr>
          <p:cNvSpPr txBox="1"/>
          <p:nvPr/>
        </p:nvSpPr>
        <p:spPr>
          <a:xfrm>
            <a:off x="0" y="0"/>
            <a:ext cx="12420600" cy="523220"/>
          </a:xfrm>
          <a:prstGeom prst="rect">
            <a:avLst/>
          </a:prstGeom>
          <a:noFill/>
        </p:spPr>
        <p:txBody>
          <a:bodyPr wrap="square" rtlCol="0">
            <a:spAutoFit/>
          </a:bodyPr>
          <a:lstStyle/>
          <a:p>
            <a:r>
              <a:rPr lang="en-US" sz="2800" dirty="0">
                <a:latin typeface="Times New Roman" panose="02020603050405020304" pitchFamily="18" charset="0"/>
                <a:cs typeface="Times New Roman" panose="02020603050405020304" pitchFamily="18" charset="0"/>
              </a:rPr>
              <a:t>B</a:t>
            </a:r>
            <a:r>
              <a:rPr lang="en-VN" sz="2800" dirty="0">
                <a:latin typeface="Times New Roman" panose="02020603050405020304" pitchFamily="18" charset="0"/>
                <a:cs typeface="Times New Roman" panose="02020603050405020304" pitchFamily="18" charset="0"/>
              </a:rPr>
              <a:t>ảng so sánh con đường cứu nước của Nguyễn Ái Quốc và các bậc tiền bối trước đó</a:t>
            </a:r>
          </a:p>
        </p:txBody>
      </p:sp>
      <p:sp>
        <p:nvSpPr>
          <p:cNvPr id="35" name="Rectangle 14">
            <a:extLst>
              <a:ext uri="{FF2B5EF4-FFF2-40B4-BE49-F238E27FC236}">
                <a16:creationId xmlns:a16="http://schemas.microsoft.com/office/drawing/2014/main" id="{52C7C123-CCFE-A640-8BD1-FBAEC6582D9F}"/>
              </a:ext>
            </a:extLst>
          </p:cNvPr>
          <p:cNvSpPr>
            <a:spLocks noChangeArrowheads="1"/>
          </p:cNvSpPr>
          <p:nvPr/>
        </p:nvSpPr>
        <p:spPr bwMode="auto">
          <a:xfrm>
            <a:off x="4495800" y="1750183"/>
            <a:ext cx="2514600" cy="609600"/>
          </a:xfrm>
          <a:prstGeom prst="rect">
            <a:avLst/>
          </a:prstGeom>
          <a:noFill/>
          <a:ln w="9525">
            <a:noFill/>
            <a:miter lim="800000"/>
            <a:headEnd/>
            <a:tailEnd/>
          </a:ln>
          <a:effec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US" altLang="en-VN" sz="2800" dirty="0" err="1">
                <a:latin typeface="Times New Roman" panose="02020603050405020304" pitchFamily="18" charset="0"/>
                <a:cs typeface="Times New Roman" panose="02020603050405020304" pitchFamily="18" charset="0"/>
              </a:rPr>
              <a:t>Phương</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Đông</a:t>
            </a:r>
            <a:endParaRPr lang="en-US" altLang="en-VN" sz="2800" dirty="0">
              <a:latin typeface="Times New Roman" panose="02020603050405020304" pitchFamily="18" charset="0"/>
              <a:cs typeface="Times New Roman" panose="02020603050405020304" pitchFamily="18" charset="0"/>
            </a:endParaRPr>
          </a:p>
        </p:txBody>
      </p:sp>
      <p:sp>
        <p:nvSpPr>
          <p:cNvPr id="36" name="Rectangle 15">
            <a:extLst>
              <a:ext uri="{FF2B5EF4-FFF2-40B4-BE49-F238E27FC236}">
                <a16:creationId xmlns:a16="http://schemas.microsoft.com/office/drawing/2014/main" id="{C6D0EFC6-F5F2-CB4E-B255-FB9C45F9ACA9}"/>
              </a:ext>
            </a:extLst>
          </p:cNvPr>
          <p:cNvSpPr>
            <a:spLocks noChangeArrowheads="1"/>
          </p:cNvSpPr>
          <p:nvPr/>
        </p:nvSpPr>
        <p:spPr bwMode="auto">
          <a:xfrm>
            <a:off x="8534400" y="1710398"/>
            <a:ext cx="2514600" cy="609600"/>
          </a:xfrm>
          <a:prstGeom prst="rect">
            <a:avLst/>
          </a:prstGeom>
          <a:noFill/>
          <a:ln w="9525">
            <a:noFill/>
            <a:miter lim="800000"/>
            <a:headEnd/>
            <a:tailEnd/>
          </a:ln>
          <a:effec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US" altLang="en-VN" sz="2800" dirty="0" err="1">
                <a:latin typeface="Times New Roman" panose="02020603050405020304" pitchFamily="18" charset="0"/>
                <a:cs typeface="Times New Roman" panose="02020603050405020304" pitchFamily="18" charset="0"/>
              </a:rPr>
              <a:t>Phương</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Tây</a:t>
            </a:r>
            <a:endParaRPr lang="en-US" altLang="en-VN" sz="2800" dirty="0">
              <a:latin typeface="Times New Roman" panose="02020603050405020304" pitchFamily="18" charset="0"/>
              <a:cs typeface="Times New Roman" panose="02020603050405020304" pitchFamily="18" charset="0"/>
            </a:endParaRPr>
          </a:p>
        </p:txBody>
      </p:sp>
      <p:sp>
        <p:nvSpPr>
          <p:cNvPr id="37" name="Rectangle 23">
            <a:extLst>
              <a:ext uri="{FF2B5EF4-FFF2-40B4-BE49-F238E27FC236}">
                <a16:creationId xmlns:a16="http://schemas.microsoft.com/office/drawing/2014/main" id="{B0E899E3-1A55-7241-894C-60444A0DF0CB}"/>
              </a:ext>
            </a:extLst>
          </p:cNvPr>
          <p:cNvSpPr>
            <a:spLocks noChangeArrowheads="1"/>
          </p:cNvSpPr>
          <p:nvPr/>
        </p:nvSpPr>
        <p:spPr bwMode="auto">
          <a:xfrm>
            <a:off x="685800" y="1862565"/>
            <a:ext cx="1828800" cy="609600"/>
          </a:xfrm>
          <a:prstGeom prst="rect">
            <a:avLst/>
          </a:prstGeom>
          <a:noFill/>
          <a:ln w="9525">
            <a:no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US" altLang="en-VN" sz="2800" dirty="0" err="1">
                <a:latin typeface="Times New Roman" panose="02020603050405020304" pitchFamily="18" charset="0"/>
                <a:cs typeface="Times New Roman" panose="02020603050405020304" pitchFamily="18" charset="0"/>
              </a:rPr>
              <a:t>Hướng</a:t>
            </a:r>
            <a:r>
              <a:rPr lang="en-US" altLang="en-VN" sz="2800" dirty="0">
                <a:latin typeface="Times New Roman" panose="02020603050405020304" pitchFamily="18" charset="0"/>
                <a:cs typeface="Times New Roman" panose="02020603050405020304" pitchFamily="18" charset="0"/>
              </a:rPr>
              <a:t> </a:t>
            </a:r>
            <a:r>
              <a:rPr lang="en-US" altLang="en-VN" sz="2800" dirty="0" err="1">
                <a:latin typeface="Times New Roman" panose="02020603050405020304" pitchFamily="18" charset="0"/>
                <a:cs typeface="Times New Roman" panose="02020603050405020304" pitchFamily="18" charset="0"/>
              </a:rPr>
              <a:t>đi</a:t>
            </a:r>
            <a:endParaRPr lang="en-US" altLang="en-VN" sz="2800" dirty="0">
              <a:latin typeface="Times New Roman" panose="02020603050405020304" pitchFamily="18" charset="0"/>
              <a:cs typeface="Times New Roman" panose="02020603050405020304" pitchFamily="18" charset="0"/>
            </a:endParaRPr>
          </a:p>
        </p:txBody>
      </p:sp>
      <p:sp>
        <p:nvSpPr>
          <p:cNvPr id="38" name="Rectangle 1">
            <a:extLst>
              <a:ext uri="{FF2B5EF4-FFF2-40B4-BE49-F238E27FC236}">
                <a16:creationId xmlns:a16="http://schemas.microsoft.com/office/drawing/2014/main" id="{3DA93A7F-DC04-0A4B-9F90-98A5B7FAA932}"/>
              </a:ext>
            </a:extLst>
          </p:cNvPr>
          <p:cNvSpPr>
            <a:spLocks noChangeArrowheads="1"/>
          </p:cNvSpPr>
          <p:nvPr/>
        </p:nvSpPr>
        <p:spPr bwMode="auto">
          <a:xfrm>
            <a:off x="102399" y="3191131"/>
            <a:ext cx="3591083" cy="138499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vi-VN" altLang="en-VN" sz="2800" dirty="0">
                <a:latin typeface="Times New Roman" panose="02020603050405020304" pitchFamily="18" charset="0"/>
                <a:cs typeface="Times New Roman" panose="02020603050405020304" pitchFamily="18" charset="0"/>
              </a:rPr>
              <a:t>Lực lượng đánh thực dân Pháp giành độc lập dân tộc</a:t>
            </a:r>
          </a:p>
        </p:txBody>
      </p:sp>
      <p:sp>
        <p:nvSpPr>
          <p:cNvPr id="39" name="Rectangle 2">
            <a:extLst>
              <a:ext uri="{FF2B5EF4-FFF2-40B4-BE49-F238E27FC236}">
                <a16:creationId xmlns:a16="http://schemas.microsoft.com/office/drawing/2014/main" id="{1607EB48-64D3-4042-8818-21DEB48ABBCD}"/>
              </a:ext>
            </a:extLst>
          </p:cNvPr>
          <p:cNvSpPr>
            <a:spLocks noChangeArrowheads="1"/>
          </p:cNvSpPr>
          <p:nvPr/>
        </p:nvSpPr>
        <p:spPr bwMode="auto">
          <a:xfrm>
            <a:off x="4133708" y="3318877"/>
            <a:ext cx="3591083" cy="95410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vi-VN" altLang="en-VN" sz="2800" dirty="0">
                <a:latin typeface="Times New Roman" panose="02020603050405020304" pitchFamily="18" charset="0"/>
                <a:cs typeface="Times New Roman" panose="02020603050405020304" pitchFamily="18" charset="0"/>
              </a:rPr>
              <a:t>Dựa vào lực lượng bên ngoài để đánh Pháp</a:t>
            </a:r>
          </a:p>
        </p:txBody>
      </p:sp>
      <p:sp>
        <p:nvSpPr>
          <p:cNvPr id="40" name="TextBox 3">
            <a:extLst>
              <a:ext uri="{FF2B5EF4-FFF2-40B4-BE49-F238E27FC236}">
                <a16:creationId xmlns:a16="http://schemas.microsoft.com/office/drawing/2014/main" id="{3C84E74B-F2D0-4049-98A6-01924F05A12A}"/>
              </a:ext>
            </a:extLst>
          </p:cNvPr>
          <p:cNvSpPr txBox="1">
            <a:spLocks noChangeArrowheads="1"/>
          </p:cNvSpPr>
          <p:nvPr/>
        </p:nvSpPr>
        <p:spPr bwMode="auto">
          <a:xfrm>
            <a:off x="8182478" y="3191131"/>
            <a:ext cx="3871911" cy="138499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VN" altLang="en-VN" sz="2800" dirty="0">
                <a:latin typeface="Times New Roman" panose="02020603050405020304" pitchFamily="18" charset="0"/>
                <a:cs typeface="Times New Roman" panose="02020603050405020304" pitchFamily="18" charset="0"/>
              </a:rPr>
              <a:t>Phát huy sức mạnh dân tộc để tự phá bỏ xiềng xích nô lệ</a:t>
            </a:r>
          </a:p>
        </p:txBody>
      </p:sp>
      <p:sp>
        <p:nvSpPr>
          <p:cNvPr id="41" name="TextBox 4">
            <a:extLst>
              <a:ext uri="{FF2B5EF4-FFF2-40B4-BE49-F238E27FC236}">
                <a16:creationId xmlns:a16="http://schemas.microsoft.com/office/drawing/2014/main" id="{8891A686-17FA-C943-B61E-6081F176B893}"/>
              </a:ext>
            </a:extLst>
          </p:cNvPr>
          <p:cNvSpPr txBox="1">
            <a:spLocks noChangeArrowheads="1"/>
          </p:cNvSpPr>
          <p:nvPr/>
        </p:nvSpPr>
        <p:spPr bwMode="auto">
          <a:xfrm>
            <a:off x="202398" y="5240009"/>
            <a:ext cx="3030554" cy="95410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VN" altLang="en-VN" sz="2800" dirty="0">
                <a:latin typeface="Times New Roman" panose="02020603050405020304" pitchFamily="18" charset="0"/>
                <a:cs typeface="Times New Roman" panose="02020603050405020304" pitchFamily="18" charset="0"/>
              </a:rPr>
              <a:t>Theo con đường cách mạng</a:t>
            </a:r>
          </a:p>
        </p:txBody>
      </p:sp>
      <p:sp>
        <p:nvSpPr>
          <p:cNvPr id="42" name="TextBox 5">
            <a:extLst>
              <a:ext uri="{FF2B5EF4-FFF2-40B4-BE49-F238E27FC236}">
                <a16:creationId xmlns:a16="http://schemas.microsoft.com/office/drawing/2014/main" id="{E32E520B-83D3-9444-B96C-DC7FC96CF8FC}"/>
              </a:ext>
            </a:extLst>
          </p:cNvPr>
          <p:cNvSpPr txBox="1">
            <a:spLocks noChangeArrowheads="1"/>
          </p:cNvSpPr>
          <p:nvPr/>
        </p:nvSpPr>
        <p:spPr bwMode="auto">
          <a:xfrm>
            <a:off x="4026362" y="5150394"/>
            <a:ext cx="4139275" cy="1384995"/>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VN" altLang="en-VN" sz="2800" dirty="0">
                <a:latin typeface="Times New Roman" panose="02020603050405020304" pitchFamily="18" charset="0"/>
                <a:cs typeface="Times New Roman" panose="02020603050405020304" pitchFamily="18" charset="0"/>
              </a:rPr>
              <a:t>Đi theo khuynh hướng dân chủ tư sản. Đưa Việt Nam theo con đường TBCN</a:t>
            </a:r>
          </a:p>
        </p:txBody>
      </p:sp>
      <p:sp>
        <p:nvSpPr>
          <p:cNvPr id="43" name="TextBox 27">
            <a:extLst>
              <a:ext uri="{FF2B5EF4-FFF2-40B4-BE49-F238E27FC236}">
                <a16:creationId xmlns:a16="http://schemas.microsoft.com/office/drawing/2014/main" id="{6AF0B4F3-3A71-4E46-BE17-FA28E6A9EED2}"/>
              </a:ext>
            </a:extLst>
          </p:cNvPr>
          <p:cNvSpPr txBox="1">
            <a:spLocks noChangeArrowheads="1"/>
          </p:cNvSpPr>
          <p:nvPr/>
        </p:nvSpPr>
        <p:spPr bwMode="auto">
          <a:xfrm>
            <a:off x="8052725" y="4809122"/>
            <a:ext cx="4139275" cy="181588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VN" altLang="en-VN" sz="2800" dirty="0">
                <a:latin typeface="Times New Roman" panose="02020603050405020304" pitchFamily="18" charset="0"/>
                <a:cs typeface="Times New Roman" panose="02020603050405020304" pitchFamily="18" charset="0"/>
              </a:rPr>
              <a:t>Lựa chọn con đường cứu nước theo khuynh hướng vô sản. Đưa Việt Nam theo con đường XHCN</a:t>
            </a:r>
          </a:p>
        </p:txBody>
      </p:sp>
      <p:sp>
        <p:nvSpPr>
          <p:cNvPr id="44" name="Rectangle 20">
            <a:extLst>
              <a:ext uri="{FF2B5EF4-FFF2-40B4-BE49-F238E27FC236}">
                <a16:creationId xmlns:a16="http://schemas.microsoft.com/office/drawing/2014/main" id="{3AA05CC1-4C1D-E042-A953-B647C8D0E27E}"/>
              </a:ext>
            </a:extLst>
          </p:cNvPr>
          <p:cNvSpPr>
            <a:spLocks noChangeArrowheads="1"/>
          </p:cNvSpPr>
          <p:nvPr/>
        </p:nvSpPr>
        <p:spPr bwMode="auto">
          <a:xfrm>
            <a:off x="4343400" y="642588"/>
            <a:ext cx="2514600" cy="609600"/>
          </a:xfrm>
          <a:prstGeom prst="rect">
            <a:avLst/>
          </a:prstGeom>
          <a:noFill/>
          <a:ln w="9525">
            <a:noFill/>
            <a:miter lim="800000"/>
            <a:headEnd/>
            <a:tailEnd/>
          </a:ln>
          <a:effec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US" altLang="en-VN" sz="2800" b="1" dirty="0" err="1">
                <a:latin typeface="Times New Roman" panose="02020603050405020304" pitchFamily="18" charset="0"/>
                <a:cs typeface="Times New Roman" panose="02020603050405020304" pitchFamily="18" charset="0"/>
              </a:rPr>
              <a:t>Các</a:t>
            </a:r>
            <a:r>
              <a:rPr lang="en-US" altLang="en-VN" sz="2800" b="1" dirty="0">
                <a:latin typeface="Times New Roman" panose="02020603050405020304" pitchFamily="18" charset="0"/>
                <a:cs typeface="Times New Roman" panose="02020603050405020304" pitchFamily="18" charset="0"/>
              </a:rPr>
              <a:t> </a:t>
            </a:r>
            <a:r>
              <a:rPr lang="en-US" altLang="en-VN" sz="2800" b="1" dirty="0" err="1">
                <a:latin typeface="Times New Roman" panose="02020603050405020304" pitchFamily="18" charset="0"/>
                <a:cs typeface="Times New Roman" panose="02020603050405020304" pitchFamily="18" charset="0"/>
              </a:rPr>
              <a:t>bậc</a:t>
            </a:r>
            <a:r>
              <a:rPr lang="en-US" altLang="en-VN" sz="2800" b="1" dirty="0">
                <a:latin typeface="Times New Roman" panose="02020603050405020304" pitchFamily="18" charset="0"/>
                <a:cs typeface="Times New Roman" panose="02020603050405020304" pitchFamily="18" charset="0"/>
              </a:rPr>
              <a:t> </a:t>
            </a:r>
            <a:r>
              <a:rPr lang="en-US" altLang="en-VN" sz="2800" b="1" dirty="0" err="1">
                <a:latin typeface="Times New Roman" panose="02020603050405020304" pitchFamily="18" charset="0"/>
                <a:cs typeface="Times New Roman" panose="02020603050405020304" pitchFamily="18" charset="0"/>
              </a:rPr>
              <a:t>tiền</a:t>
            </a:r>
            <a:r>
              <a:rPr lang="en-US" altLang="en-VN" sz="2800" b="1" dirty="0">
                <a:latin typeface="Times New Roman" panose="02020603050405020304" pitchFamily="18" charset="0"/>
                <a:cs typeface="Times New Roman" panose="02020603050405020304" pitchFamily="18" charset="0"/>
              </a:rPr>
              <a:t> </a:t>
            </a:r>
            <a:r>
              <a:rPr lang="en-US" altLang="en-VN" sz="2800" b="1" dirty="0" err="1">
                <a:latin typeface="Times New Roman" panose="02020603050405020304" pitchFamily="18" charset="0"/>
                <a:cs typeface="Times New Roman" panose="02020603050405020304" pitchFamily="18" charset="0"/>
              </a:rPr>
              <a:t>bối</a:t>
            </a:r>
            <a:endParaRPr lang="en-US" altLang="en-VN" sz="2800" b="1" dirty="0">
              <a:latin typeface="Times New Roman" panose="02020603050405020304" pitchFamily="18" charset="0"/>
              <a:cs typeface="Times New Roman" panose="02020603050405020304" pitchFamily="18" charset="0"/>
            </a:endParaRPr>
          </a:p>
        </p:txBody>
      </p:sp>
      <p:sp>
        <p:nvSpPr>
          <p:cNvPr id="45" name="Rectangle 21">
            <a:extLst>
              <a:ext uri="{FF2B5EF4-FFF2-40B4-BE49-F238E27FC236}">
                <a16:creationId xmlns:a16="http://schemas.microsoft.com/office/drawing/2014/main" id="{FCEBBC23-C211-7F4E-BFD8-3B65DFA827E0}"/>
              </a:ext>
            </a:extLst>
          </p:cNvPr>
          <p:cNvSpPr>
            <a:spLocks noChangeArrowheads="1"/>
          </p:cNvSpPr>
          <p:nvPr/>
        </p:nvSpPr>
        <p:spPr bwMode="auto">
          <a:xfrm>
            <a:off x="8861134" y="582446"/>
            <a:ext cx="2514600" cy="609600"/>
          </a:xfrm>
          <a:prstGeom prst="rect">
            <a:avLst/>
          </a:prstGeom>
          <a:noFill/>
          <a:ln w="9525">
            <a:noFill/>
            <a:miter lim="800000"/>
            <a:headEnd/>
            <a:tailEnd/>
          </a:ln>
          <a:effec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US" altLang="en-VN" sz="2800" b="1" dirty="0" err="1">
                <a:latin typeface="Times New Roman" panose="02020603050405020304" pitchFamily="18" charset="0"/>
                <a:cs typeface="Times New Roman" panose="02020603050405020304" pitchFamily="18" charset="0"/>
              </a:rPr>
              <a:t>Nguyễn</a:t>
            </a:r>
            <a:r>
              <a:rPr lang="en-US" altLang="en-VN" sz="2800" b="1" dirty="0">
                <a:latin typeface="Times New Roman" panose="02020603050405020304" pitchFamily="18" charset="0"/>
                <a:cs typeface="Times New Roman" panose="02020603050405020304" pitchFamily="18" charset="0"/>
              </a:rPr>
              <a:t> </a:t>
            </a:r>
            <a:r>
              <a:rPr lang="en-US" altLang="en-VN" sz="2800" b="1" dirty="0" err="1">
                <a:latin typeface="Times New Roman" panose="02020603050405020304" pitchFamily="18" charset="0"/>
                <a:cs typeface="Times New Roman" panose="02020603050405020304" pitchFamily="18" charset="0"/>
              </a:rPr>
              <a:t>Ái</a:t>
            </a:r>
            <a:r>
              <a:rPr lang="en-US" altLang="en-VN" sz="2800" b="1" dirty="0">
                <a:latin typeface="Times New Roman" panose="02020603050405020304" pitchFamily="18" charset="0"/>
                <a:cs typeface="Times New Roman" panose="02020603050405020304" pitchFamily="18" charset="0"/>
              </a:rPr>
              <a:t> </a:t>
            </a:r>
            <a:r>
              <a:rPr lang="en-US" altLang="en-VN" sz="2800" b="1" dirty="0" err="1">
                <a:latin typeface="Times New Roman" panose="02020603050405020304" pitchFamily="18" charset="0"/>
                <a:cs typeface="Times New Roman" panose="02020603050405020304" pitchFamily="18" charset="0"/>
              </a:rPr>
              <a:t>Quốc</a:t>
            </a:r>
            <a:endParaRPr lang="en-US" altLang="en-VN" sz="2800" b="1" dirty="0">
              <a:latin typeface="Times New Roman" panose="02020603050405020304" pitchFamily="18" charset="0"/>
              <a:cs typeface="Times New Roman" panose="02020603050405020304" pitchFamily="18" charset="0"/>
            </a:endParaRPr>
          </a:p>
        </p:txBody>
      </p:sp>
      <p:sp>
        <p:nvSpPr>
          <p:cNvPr id="46" name="Rectangle 22">
            <a:extLst>
              <a:ext uri="{FF2B5EF4-FFF2-40B4-BE49-F238E27FC236}">
                <a16:creationId xmlns:a16="http://schemas.microsoft.com/office/drawing/2014/main" id="{30C165A4-A96F-AC46-8069-FC2F77D6A26D}"/>
              </a:ext>
            </a:extLst>
          </p:cNvPr>
          <p:cNvSpPr>
            <a:spLocks noChangeArrowheads="1"/>
          </p:cNvSpPr>
          <p:nvPr/>
        </p:nvSpPr>
        <p:spPr bwMode="auto">
          <a:xfrm>
            <a:off x="844695" y="572754"/>
            <a:ext cx="1828800" cy="609600"/>
          </a:xfrm>
          <a:prstGeom prst="rect">
            <a:avLst/>
          </a:prstGeom>
          <a:noFill/>
          <a:ln w="9525">
            <a:solidFill>
              <a:schemeClr val="bg1"/>
            </a:solidFill>
            <a:miter lim="800000"/>
            <a:headEnd/>
            <a:tailEnd/>
          </a:ln>
          <a:effectLst/>
          <a:extLst>
            <a:ext uri="{909E8E84-426E-40DD-AFC4-6F175D3DCCD1}">
              <a14:hiddenFill xmlns:a14="http://schemas.microsoft.com/office/drawing/2010/main">
                <a:solidFill>
                  <a:schemeClr val="bg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FontTx/>
              <a:buNone/>
            </a:pPr>
            <a:r>
              <a:rPr lang="en-US" altLang="en-VN" sz="2800" b="1" dirty="0" err="1">
                <a:latin typeface="Times New Roman" panose="02020603050405020304" pitchFamily="18" charset="0"/>
                <a:cs typeface="Times New Roman" panose="02020603050405020304" pitchFamily="18" charset="0"/>
              </a:rPr>
              <a:t>Nội</a:t>
            </a:r>
            <a:r>
              <a:rPr lang="en-US" altLang="en-VN" sz="2800" b="1" dirty="0">
                <a:latin typeface="Times New Roman" panose="02020603050405020304" pitchFamily="18" charset="0"/>
                <a:cs typeface="Times New Roman" panose="02020603050405020304" pitchFamily="18" charset="0"/>
              </a:rPr>
              <a:t> dung</a:t>
            </a:r>
          </a:p>
        </p:txBody>
      </p:sp>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par>
                                <p:cTn id="8" presetID="16" presetClass="entr" presetSubtype="37"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outVertical)">
                                      <p:cBhvr>
                                        <p:cTn id="10" dur="500"/>
                                        <p:tgtEl>
                                          <p:spTgt spid="2"/>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barn(outVertical)">
                                      <p:cBhvr>
                                        <p:cTn id="13" dur="500"/>
                                        <p:tgtEl>
                                          <p:spTgt spid="46"/>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barn(outVertical)">
                                      <p:cBhvr>
                                        <p:cTn id="16" dur="500"/>
                                        <p:tgtEl>
                                          <p:spTgt spid="37"/>
                                        </p:tgtEl>
                                      </p:cBhvr>
                                    </p:animEffect>
                                  </p:childTnLst>
                                </p:cTn>
                              </p:par>
                              <p:par>
                                <p:cTn id="17" presetID="16" presetClass="entr" presetSubtype="37" fill="hold" grpId="0" nodeType="withEffect">
                                  <p:stCondLst>
                                    <p:cond delay="0"/>
                                  </p:stCondLst>
                                  <p:childTnLst>
                                    <p:set>
                                      <p:cBhvr>
                                        <p:cTn id="18" dur="1" fill="hold">
                                          <p:stCondLst>
                                            <p:cond delay="0"/>
                                          </p:stCondLst>
                                        </p:cTn>
                                        <p:tgtEl>
                                          <p:spTgt spid="38"/>
                                        </p:tgtEl>
                                        <p:attrNameLst>
                                          <p:attrName>style.visibility</p:attrName>
                                        </p:attrNameLst>
                                      </p:cBhvr>
                                      <p:to>
                                        <p:strVal val="visible"/>
                                      </p:to>
                                    </p:set>
                                    <p:animEffect transition="in" filter="barn(outVertical)">
                                      <p:cBhvr>
                                        <p:cTn id="19" dur="500"/>
                                        <p:tgtEl>
                                          <p:spTgt spid="38"/>
                                        </p:tgtEl>
                                      </p:cBhvr>
                                    </p:animEffect>
                                  </p:childTnLst>
                                </p:cTn>
                              </p:par>
                              <p:par>
                                <p:cTn id="20" presetID="16" presetClass="entr" presetSubtype="37"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barn(outVertical)">
                                      <p:cBhvr>
                                        <p:cTn id="22" dur="500"/>
                                        <p:tgtEl>
                                          <p:spTgt spid="41"/>
                                        </p:tgtEl>
                                      </p:cBhvr>
                                    </p:animEffect>
                                  </p:childTnLst>
                                </p:cTn>
                              </p:par>
                              <p:par>
                                <p:cTn id="23" presetID="16" presetClass="entr" presetSubtype="37" fill="hold" grpId="0" nodeType="withEffect">
                                  <p:stCondLst>
                                    <p:cond delay="0"/>
                                  </p:stCondLst>
                                  <p:childTnLst>
                                    <p:set>
                                      <p:cBhvr>
                                        <p:cTn id="24" dur="1" fill="hold">
                                          <p:stCondLst>
                                            <p:cond delay="0"/>
                                          </p:stCondLst>
                                        </p:cTn>
                                        <p:tgtEl>
                                          <p:spTgt spid="44"/>
                                        </p:tgtEl>
                                        <p:attrNameLst>
                                          <p:attrName>style.visibility</p:attrName>
                                        </p:attrNameLst>
                                      </p:cBhvr>
                                      <p:to>
                                        <p:strVal val="visible"/>
                                      </p:to>
                                    </p:set>
                                    <p:animEffect transition="in" filter="barn(outVertical)">
                                      <p:cBhvr>
                                        <p:cTn id="25" dur="500"/>
                                        <p:tgtEl>
                                          <p:spTgt spid="44"/>
                                        </p:tgtEl>
                                      </p:cBhvr>
                                    </p:animEffect>
                                  </p:childTnLst>
                                </p:cTn>
                              </p:par>
                              <p:par>
                                <p:cTn id="26" presetID="16" presetClass="entr" presetSubtype="37" fill="hold" grpId="0" nodeType="with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barn(outVertical)">
                                      <p:cBhvr>
                                        <p:cTn id="28" dur="500"/>
                                        <p:tgtEl>
                                          <p:spTgt spid="45"/>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37" fill="hold" grpId="0" nodeType="click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barn(outVertical)">
                                      <p:cBhvr>
                                        <p:cTn id="33" dur="500"/>
                                        <p:tgtEl>
                                          <p:spTgt spid="35"/>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37" fill="hold" grpId="0" nodeType="click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barn(outVertical)">
                                      <p:cBhvr>
                                        <p:cTn id="38" dur="500"/>
                                        <p:tgtEl>
                                          <p:spTgt spid="36"/>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37" fill="hold" grpId="0" nodeType="click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barn(outVertical)">
                                      <p:cBhvr>
                                        <p:cTn id="43" dur="500"/>
                                        <p:tgtEl>
                                          <p:spTgt spid="39"/>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37" fill="hold" grpId="0" nodeType="clickEffect">
                                  <p:stCondLst>
                                    <p:cond delay="0"/>
                                  </p:stCondLst>
                                  <p:childTnLst>
                                    <p:set>
                                      <p:cBhvr>
                                        <p:cTn id="47" dur="1" fill="hold">
                                          <p:stCondLst>
                                            <p:cond delay="0"/>
                                          </p:stCondLst>
                                        </p:cTn>
                                        <p:tgtEl>
                                          <p:spTgt spid="40"/>
                                        </p:tgtEl>
                                        <p:attrNameLst>
                                          <p:attrName>style.visibility</p:attrName>
                                        </p:attrNameLst>
                                      </p:cBhvr>
                                      <p:to>
                                        <p:strVal val="visible"/>
                                      </p:to>
                                    </p:set>
                                    <p:animEffect transition="in" filter="barn(outVertical)">
                                      <p:cBhvr>
                                        <p:cTn id="48" dur="500"/>
                                        <p:tgtEl>
                                          <p:spTgt spid="40"/>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37" fill="hold" grpId="0" nodeType="clickEffect">
                                  <p:stCondLst>
                                    <p:cond delay="0"/>
                                  </p:stCondLst>
                                  <p:childTnLst>
                                    <p:set>
                                      <p:cBhvr>
                                        <p:cTn id="52" dur="1" fill="hold">
                                          <p:stCondLst>
                                            <p:cond delay="0"/>
                                          </p:stCondLst>
                                        </p:cTn>
                                        <p:tgtEl>
                                          <p:spTgt spid="42"/>
                                        </p:tgtEl>
                                        <p:attrNameLst>
                                          <p:attrName>style.visibility</p:attrName>
                                        </p:attrNameLst>
                                      </p:cBhvr>
                                      <p:to>
                                        <p:strVal val="visible"/>
                                      </p:to>
                                    </p:set>
                                    <p:animEffect transition="in" filter="barn(outVertical)">
                                      <p:cBhvr>
                                        <p:cTn id="53" dur="500"/>
                                        <p:tgtEl>
                                          <p:spTgt spid="42"/>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37" fill="hold" grpId="0" nodeType="click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barn(outVertical)">
                                      <p:cBhvr>
                                        <p:cTn id="58"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5" grpId="0"/>
      <p:bldP spid="36" grpId="0"/>
      <p:bldP spid="37" grpId="0"/>
      <p:bldP spid="38" grpId="0"/>
      <p:bldP spid="39" grpId="0"/>
      <p:bldP spid="40" grpId="0"/>
      <p:bldP spid="41" grpId="0"/>
      <p:bldP spid="42" grpId="0"/>
      <p:bldP spid="43" grpId="0"/>
      <p:bldP spid="44" grpId="0"/>
      <p:bldP spid="45" grpId="0"/>
      <p:bldP spid="4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l="-3000"/>
          </a:stretch>
        </a:blipFill>
        <a:effectLst/>
      </p:bgPr>
    </p:bg>
    <p:spTree>
      <p:nvGrpSpPr>
        <p:cNvPr id="1" name=""/>
        <p:cNvGrpSpPr/>
        <p:nvPr/>
      </p:nvGrpSpPr>
      <p:grpSpPr>
        <a:xfrm>
          <a:off x="0" y="0"/>
          <a:ext cx="0" cy="0"/>
          <a:chOff x="0" y="0"/>
          <a:chExt cx="0" cy="0"/>
        </a:xfrm>
      </p:grpSpPr>
      <p:sp>
        <p:nvSpPr>
          <p:cNvPr id="70" name="Google Shape;70;p14">
            <a:extLst>
              <a:ext uri="{FF2B5EF4-FFF2-40B4-BE49-F238E27FC236}">
                <a16:creationId xmlns:a16="http://schemas.microsoft.com/office/drawing/2014/main" id="{B7020A9F-CEE3-814B-9E09-8F91ED5A370A}"/>
              </a:ext>
            </a:extLst>
          </p:cNvPr>
          <p:cNvSpPr/>
          <p:nvPr/>
        </p:nvSpPr>
        <p:spPr>
          <a:xfrm>
            <a:off x="7590826" y="2005012"/>
            <a:ext cx="2957513" cy="2957513"/>
          </a:xfrm>
          <a:prstGeom prst="rect">
            <a:avLst/>
          </a:prstGeom>
          <a:solidFill>
            <a:srgbClr val="000000">
              <a:alpha val="9620"/>
            </a:srgbClr>
          </a:solidFill>
          <a:ln>
            <a:noFill/>
          </a:ln>
        </p:spPr>
        <p:txBody>
          <a:bodyPr spcFirstLastPara="1" lIns="91425" tIns="91425" rIns="91425" bIns="91425" anchor="ctr"/>
          <a:lstStyle/>
          <a:p>
            <a:pPr defTabSz="914378" eaLnBrk="1" fontAlgn="auto" hangingPunct="1">
              <a:spcBef>
                <a:spcPts val="0"/>
              </a:spcBef>
              <a:spcAft>
                <a:spcPts val="0"/>
              </a:spcAft>
              <a:buClr>
                <a:srgbClr val="000000"/>
              </a:buClr>
              <a:defRPr/>
            </a:pPr>
            <a:endParaRPr sz="1400" kern="0">
              <a:solidFill>
                <a:srgbClr val="000000"/>
              </a:solidFill>
              <a:latin typeface="Arial"/>
              <a:cs typeface="Arial"/>
              <a:sym typeface="Arial"/>
            </a:endParaRPr>
          </a:p>
        </p:txBody>
      </p:sp>
      <p:sp>
        <p:nvSpPr>
          <p:cNvPr id="111619" name="Google Shape;73;p14">
            <a:extLst>
              <a:ext uri="{FF2B5EF4-FFF2-40B4-BE49-F238E27FC236}">
                <a16:creationId xmlns:a16="http://schemas.microsoft.com/office/drawing/2014/main" id="{2CB783EB-F7E6-4848-A05D-B7DF9396AFA8}"/>
              </a:ext>
            </a:extLst>
          </p:cNvPr>
          <p:cNvSpPr txBox="1">
            <a:spLocks noGrp="1" noChangeArrowheads="1"/>
          </p:cNvSpPr>
          <p:nvPr>
            <p:ph type="subTitle" idx="4294967295"/>
          </p:nvPr>
        </p:nvSpPr>
        <p:spPr>
          <a:xfrm>
            <a:off x="2238765" y="2286000"/>
            <a:ext cx="4419600" cy="2957513"/>
          </a:xfrm>
        </p:spPr>
        <p:txBody>
          <a:bodyPr/>
          <a:lstStyle/>
          <a:p>
            <a:pPr marL="457200" indent="-419100" algn="ctr" eaLnBrk="1" hangingPunct="1">
              <a:spcBef>
                <a:spcPct val="50000"/>
              </a:spcBef>
              <a:buClr>
                <a:srgbClr val="25212A"/>
              </a:buClr>
              <a:buSzPts val="3000"/>
              <a:buFont typeface="Tinos"/>
              <a:buChar char="◈"/>
            </a:pPr>
            <a:r>
              <a:rPr lang="vi-VN" altLang="en-US" sz="3600" dirty="0">
                <a:solidFill>
                  <a:srgbClr val="0070C0"/>
                </a:solidFill>
                <a:latin typeface="Times New Roman" panose="02020603050405020304" pitchFamily="18" charset="0"/>
                <a:ea typeface="Tinos"/>
                <a:cs typeface="Times New Roman" panose="02020603050405020304" pitchFamily="18" charset="0"/>
                <a:sym typeface="Tinos"/>
              </a:rPr>
              <a:t>Em hãy trình bày hoạt động Nguyễn Ái Quốc ở Liên Xô(1923-1924)?</a:t>
            </a:r>
            <a:endParaRPr lang="en-US" altLang="en-US" sz="3600" dirty="0">
              <a:solidFill>
                <a:srgbClr val="0070C0"/>
              </a:solidFill>
              <a:latin typeface="Times New Roman" panose="02020603050405020304" pitchFamily="18" charset="0"/>
              <a:ea typeface="Tinos"/>
              <a:cs typeface="Times New Roman" panose="02020603050405020304" pitchFamily="18" charset="0"/>
              <a:sym typeface="Tinos"/>
            </a:endParaRPr>
          </a:p>
        </p:txBody>
      </p:sp>
      <p:pic>
        <p:nvPicPr>
          <p:cNvPr id="7" name="Picture 2" descr="GIFs For Powerpoint Presentation - 100 Pieces of GIF Animation">
            <a:extLst>
              <a:ext uri="{FF2B5EF4-FFF2-40B4-BE49-F238E27FC236}">
                <a16:creationId xmlns:a16="http://schemas.microsoft.com/office/drawing/2014/main" id="{DEE86C9A-33C9-4B42-9FB7-E86C8AE209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2408" r="8858" b="9927"/>
          <a:stretch>
            <a:fillRect/>
          </a:stretch>
        </p:blipFill>
        <p:spPr bwMode="auto">
          <a:xfrm>
            <a:off x="7590826" y="1827212"/>
            <a:ext cx="3082925" cy="320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6B589FD1-6CFE-2745-B989-B8B37E39C424}"/>
              </a:ext>
            </a:extLst>
          </p:cNvPr>
          <p:cNvSpPr/>
          <p:nvPr/>
        </p:nvSpPr>
        <p:spPr>
          <a:xfrm>
            <a:off x="1542633" y="715783"/>
            <a:ext cx="9829800" cy="1200329"/>
          </a:xfrm>
          <a:prstGeom prst="rect">
            <a:avLst/>
          </a:prstGeom>
        </p:spPr>
        <p:txBody>
          <a:bodyPr wrap="square">
            <a:spAutoFit/>
          </a:bodyPr>
          <a:lstStyle/>
          <a:p>
            <a:pPr algn="ctr">
              <a:defRPr/>
            </a:pPr>
            <a:r>
              <a:rPr lang="vi-VN" sz="3600" b="1" kern="0" dirty="0">
                <a:solidFill>
                  <a:srgbClr val="000000"/>
                </a:solidFill>
                <a:latin typeface="Times New Roman" panose="02020603050405020304" pitchFamily="18" charset="0"/>
                <a:cs typeface="Times New Roman" panose="02020603050405020304" pitchFamily="18" charset="0"/>
                <a:sym typeface="Arial" panose="020B0604020202020204" pitchFamily="34" charset="0"/>
              </a:rPr>
              <a:t>II. NGUYỄN ÁI QUỐC Ở LIÊN XÔ </a:t>
            </a:r>
          </a:p>
          <a:p>
            <a:pPr algn="ctr">
              <a:defRPr/>
            </a:pPr>
            <a:r>
              <a:rPr lang="vi-VN" sz="3600" b="1" kern="0" dirty="0">
                <a:solidFill>
                  <a:srgbClr val="000000"/>
                </a:solidFill>
                <a:latin typeface="Times New Roman" panose="02020603050405020304" pitchFamily="18" charset="0"/>
                <a:cs typeface="Times New Roman" panose="02020603050405020304" pitchFamily="18" charset="0"/>
                <a:sym typeface="Arial" panose="020B0604020202020204" pitchFamily="34" charset="0"/>
              </a:rPr>
              <a:t>(1923 - 1924) </a:t>
            </a:r>
            <a:endParaRPr lang="en-VN" sz="2800" b="1" dirty="0">
              <a:solidFill>
                <a:srgbClr val="000000"/>
              </a:solidFill>
            </a:endParaRPr>
          </a:p>
        </p:txBody>
      </p:sp>
    </p:spTree>
    <p:extLst>
      <p:ext uri="{BB962C8B-B14F-4D97-AF65-F5344CB8AC3E}">
        <p14:creationId xmlns:p14="http://schemas.microsoft.com/office/powerpoint/2010/main" val="1992611089"/>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additive="base">
                                        <p:cTn id="7" dur="500"/>
                                        <p:tgtEl>
                                          <p:spTgt spid="70"/>
                                        </p:tgtEl>
                                        <p:attrNameLst>
                                          <p:attrName>ppt_y</p:attrName>
                                        </p:attrNameLst>
                                      </p:cBhvr>
                                      <p:tavLst>
                                        <p:tav tm="0">
                                          <p:val>
                                            <p:strVal val="#ppt_y+#ppt_h*1.125000"/>
                                          </p:val>
                                        </p:tav>
                                        <p:tav tm="100000">
                                          <p:val>
                                            <p:strVal val="#ppt_y"/>
                                          </p:val>
                                        </p:tav>
                                      </p:tavLst>
                                    </p:anim>
                                    <p:animEffect transition="in" filter="wipe(up)">
                                      <p:cBhvr>
                                        <p:cTn id="8" dur="500"/>
                                        <p:tgtEl>
                                          <p:spTgt spid="70"/>
                                        </p:tgtEl>
                                      </p:cBhvr>
                                    </p:animEffect>
                                  </p:childTnLst>
                                </p:cTn>
                              </p:par>
                              <p:par>
                                <p:cTn id="9" presetID="12" presetClass="entr" presetSubtype="4" fill="hold" grpId="0" nodeType="withEffect">
                                  <p:stCondLst>
                                    <p:cond delay="0"/>
                                  </p:stCondLst>
                                  <p:childTnLst>
                                    <p:set>
                                      <p:cBhvr>
                                        <p:cTn id="10" dur="1" fill="hold">
                                          <p:stCondLst>
                                            <p:cond delay="0"/>
                                          </p:stCondLst>
                                        </p:cTn>
                                        <p:tgtEl>
                                          <p:spTgt spid="111619">
                                            <p:txEl>
                                              <p:pRg st="0" end="0"/>
                                            </p:txEl>
                                          </p:spTgt>
                                        </p:tgtEl>
                                        <p:attrNameLst>
                                          <p:attrName>style.visibility</p:attrName>
                                        </p:attrNameLst>
                                      </p:cBhvr>
                                      <p:to>
                                        <p:strVal val="visible"/>
                                      </p:to>
                                    </p:set>
                                    <p:anim calcmode="lin" valueType="num">
                                      <p:cBhvr additive="base">
                                        <p:cTn id="11" dur="500"/>
                                        <p:tgtEl>
                                          <p:spTgt spid="111619">
                                            <p:txEl>
                                              <p:pRg st="0" end="0"/>
                                            </p:txEl>
                                          </p:spTgt>
                                        </p:tgtEl>
                                        <p:attrNameLst>
                                          <p:attrName>ppt_y</p:attrName>
                                        </p:attrNameLst>
                                      </p:cBhvr>
                                      <p:tavLst>
                                        <p:tav tm="0">
                                          <p:val>
                                            <p:strVal val="#ppt_y+#ppt_h*1.125000"/>
                                          </p:val>
                                        </p:tav>
                                        <p:tav tm="100000">
                                          <p:val>
                                            <p:strVal val="#ppt_y"/>
                                          </p:val>
                                        </p:tav>
                                      </p:tavLst>
                                    </p:anim>
                                    <p:animEffect transition="in" filter="wipe(up)">
                                      <p:cBhvr>
                                        <p:cTn id="12" dur="500"/>
                                        <p:tgtEl>
                                          <p:spTgt spid="111619">
                                            <p:txEl>
                                              <p:pRg st="0" end="0"/>
                                            </p:txEl>
                                          </p:spTgt>
                                        </p:tgtEl>
                                      </p:cBhvr>
                                    </p:animEffect>
                                  </p:childTnLst>
                                </p:cTn>
                              </p:par>
                              <p:par>
                                <p:cTn id="13" presetID="1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p:tgtEl>
                                          <p:spTgt spid="7"/>
                                        </p:tgtEl>
                                        <p:attrNameLst>
                                          <p:attrName>ppt_y</p:attrName>
                                        </p:attrNameLst>
                                      </p:cBhvr>
                                      <p:tavLst>
                                        <p:tav tm="0">
                                          <p:val>
                                            <p:strVal val="#ppt_y+#ppt_h*1.125000"/>
                                          </p:val>
                                        </p:tav>
                                        <p:tav tm="100000">
                                          <p:val>
                                            <p:strVal val="#ppt_y"/>
                                          </p:val>
                                        </p:tav>
                                      </p:tavLst>
                                    </p:anim>
                                    <p:animEffect transition="in" filter="wipe(up)">
                                      <p:cBhvr>
                                        <p:cTn id="16" dur="500"/>
                                        <p:tgtEl>
                                          <p:spTgt spid="7"/>
                                        </p:tgtEl>
                                      </p:cBhvr>
                                    </p:animEffect>
                                  </p:childTnLst>
                                </p:cTn>
                              </p:par>
                              <p:par>
                                <p:cTn id="17" presetID="12" presetClass="entr" presetSubtype="4"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up)">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111619" grpId="0" build="p"/>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3">
            <a:extLst>
              <a:ext uri="{FF2B5EF4-FFF2-40B4-BE49-F238E27FC236}">
                <a16:creationId xmlns:a16="http://schemas.microsoft.com/office/drawing/2014/main" id="{D48CBD92-948E-804D-8B14-F1157AF78A00}"/>
              </a:ext>
            </a:extLst>
          </p:cNvPr>
          <p:cNvGraphicFramePr>
            <a:graphicFrameLocks noGrp="1"/>
          </p:cNvGraphicFramePr>
          <p:nvPr>
            <p:extLst>
              <p:ext uri="{D42A27DB-BD31-4B8C-83A1-F6EECF244321}">
                <p14:modId xmlns:p14="http://schemas.microsoft.com/office/powerpoint/2010/main" val="555452738"/>
              </p:ext>
            </p:extLst>
          </p:nvPr>
        </p:nvGraphicFramePr>
        <p:xfrm>
          <a:off x="0" y="842202"/>
          <a:ext cx="12158472" cy="6015797"/>
        </p:xfrm>
        <a:graphic>
          <a:graphicData uri="http://schemas.openxmlformats.org/drawingml/2006/table">
            <a:tbl>
              <a:tblPr firstRow="1" bandRow="1">
                <a:tableStyleId>{00A15C55-8517-42AA-B614-E9B94910E393}</a:tableStyleId>
              </a:tblPr>
              <a:tblGrid>
                <a:gridCol w="4491665">
                  <a:extLst>
                    <a:ext uri="{9D8B030D-6E8A-4147-A177-3AD203B41FA5}">
                      <a16:colId xmlns:a16="http://schemas.microsoft.com/office/drawing/2014/main" val="2140458946"/>
                    </a:ext>
                  </a:extLst>
                </a:gridCol>
                <a:gridCol w="7666807">
                  <a:extLst>
                    <a:ext uri="{9D8B030D-6E8A-4147-A177-3AD203B41FA5}">
                      <a16:colId xmlns:a16="http://schemas.microsoft.com/office/drawing/2014/main" val="405895754"/>
                    </a:ext>
                  </a:extLst>
                </a:gridCol>
              </a:tblGrid>
              <a:tr h="905013">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VN" sz="3200" b="1"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THỜI GIAN</a:t>
                      </a:r>
                    </a:p>
                    <a:p>
                      <a:pPr algn="ctr"/>
                      <a:endParaRPr lang="en-VN" sz="2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defRPr/>
                      </a:pPr>
                      <a:r>
                        <a:rPr kumimoji="0" lang="en-US" altLang="en-VN" sz="3200" b="1"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HOẠT ĐỘNG </a:t>
                      </a:r>
                      <a:endParaRPr kumimoji="0" lang="en-US" altLang="en-VN" sz="3200" b="1" i="0" u="none" strike="noStrike" kern="1200" cap="none" spc="0" normalizeH="0" baseline="0" noProof="0" dirty="0">
                        <a:ln>
                          <a:noFill/>
                        </a:ln>
                        <a:solidFill>
                          <a:schemeClr val="tx1"/>
                        </a:solidFill>
                        <a:effectLst/>
                        <a:uLnTx/>
                        <a:uFillTx/>
                        <a:latin typeface="Times New Roman" panose="02020603050405020304" pitchFamily="18" charset="0"/>
                        <a:ea typeface="+mn-ea"/>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90328215"/>
                  </a:ext>
                </a:extLst>
              </a:tr>
              <a:tr h="2555392">
                <a:tc>
                  <a:txBody>
                    <a:bodyPr/>
                    <a:lstStyle/>
                    <a:p>
                      <a:endParaRPr lang="en-V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VN"/>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72222595"/>
                  </a:ext>
                </a:extLst>
              </a:tr>
              <a:tr h="2555392">
                <a:tc>
                  <a:txBody>
                    <a:bodyPr/>
                    <a:lstStyle/>
                    <a:p>
                      <a:endParaRPr lang="en-V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VN"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93756643"/>
                  </a:ext>
                </a:extLst>
              </a:tr>
            </a:tbl>
          </a:graphicData>
        </a:graphic>
      </p:graphicFrame>
      <p:sp>
        <p:nvSpPr>
          <p:cNvPr id="4" name="TextBox 3">
            <a:extLst>
              <a:ext uri="{FF2B5EF4-FFF2-40B4-BE49-F238E27FC236}">
                <a16:creationId xmlns:a16="http://schemas.microsoft.com/office/drawing/2014/main" id="{1D27D9C5-A0E5-7841-90CA-7669F88C7827}"/>
              </a:ext>
            </a:extLst>
          </p:cNvPr>
          <p:cNvSpPr txBox="1"/>
          <p:nvPr/>
        </p:nvSpPr>
        <p:spPr>
          <a:xfrm>
            <a:off x="1614487" y="100143"/>
            <a:ext cx="8963025" cy="646331"/>
          </a:xfrm>
          <a:prstGeom prst="rect">
            <a:avLst/>
          </a:prstGeom>
          <a:noFill/>
        </p:spPr>
        <p:txBody>
          <a:bodyPr wrap="square" rtlCol="0">
            <a:spAutoFit/>
          </a:bodyPr>
          <a:lstStyle/>
          <a:p>
            <a:pPr algn="ctr"/>
            <a:r>
              <a:rPr lang="en-VN" sz="3600" b="1" dirty="0">
                <a:solidFill>
                  <a:srgbClr val="C00000"/>
                </a:solidFill>
                <a:latin typeface="Times New Roman" panose="02020603050405020304" pitchFamily="18" charset="0"/>
                <a:cs typeface="Times New Roman" panose="02020603050405020304" pitchFamily="18" charset="0"/>
              </a:rPr>
              <a:t>HOÀN THÀNH BẢNG SAU</a:t>
            </a:r>
          </a:p>
        </p:txBody>
      </p:sp>
      <p:sp>
        <p:nvSpPr>
          <p:cNvPr id="5" name="Rectangle 4">
            <a:extLst>
              <a:ext uri="{FF2B5EF4-FFF2-40B4-BE49-F238E27FC236}">
                <a16:creationId xmlns:a16="http://schemas.microsoft.com/office/drawing/2014/main" id="{B1CFC6A6-E2AE-3742-9333-A44D0BCFDBFC}"/>
              </a:ext>
            </a:extLst>
          </p:cNvPr>
          <p:cNvSpPr/>
          <p:nvPr/>
        </p:nvSpPr>
        <p:spPr>
          <a:xfrm>
            <a:off x="746198" y="2228760"/>
            <a:ext cx="2762295" cy="646331"/>
          </a:xfrm>
          <a:prstGeom prst="rect">
            <a:avLst/>
          </a:prstGeom>
        </p:spPr>
        <p:txBody>
          <a:bodyPr wrap="none">
            <a:spAutoFit/>
          </a:bodyPr>
          <a:lstStyle/>
          <a:p>
            <a:r>
              <a:rPr lang="en-US" sz="3600" dirty="0" err="1">
                <a:latin typeface="Times New Roman" panose="02020603050405020304" pitchFamily="18" charset="0"/>
                <a:cs typeface="Times New Roman" panose="02020603050405020304" pitchFamily="18" charset="0"/>
              </a:rPr>
              <a:t>Tháng</a:t>
            </a:r>
            <a:r>
              <a:rPr lang="en-US" sz="3600" dirty="0">
                <a:latin typeface="Times New Roman" panose="02020603050405020304" pitchFamily="18" charset="0"/>
                <a:cs typeface="Times New Roman" panose="02020603050405020304" pitchFamily="18" charset="0"/>
              </a:rPr>
              <a:t> 6/1923</a:t>
            </a:r>
            <a:endParaRPr lang="en-VN" sz="3600" dirty="0">
              <a:latin typeface="Times New Roman" panose="02020603050405020304" pitchFamily="18" charset="0"/>
              <a:cs typeface="Times New Roman" panose="02020603050405020304" pitchFamily="18" charset="0"/>
            </a:endParaRPr>
          </a:p>
        </p:txBody>
      </p:sp>
      <p:sp>
        <p:nvSpPr>
          <p:cNvPr id="6" name="Rectangle 5">
            <a:extLst>
              <a:ext uri="{FF2B5EF4-FFF2-40B4-BE49-F238E27FC236}">
                <a16:creationId xmlns:a16="http://schemas.microsoft.com/office/drawing/2014/main" id="{5FB4A84A-6467-C14E-B856-03E8508F5402}"/>
              </a:ext>
            </a:extLst>
          </p:cNvPr>
          <p:cNvSpPr/>
          <p:nvPr/>
        </p:nvSpPr>
        <p:spPr>
          <a:xfrm>
            <a:off x="4572000" y="1988403"/>
            <a:ext cx="6934200" cy="1754326"/>
          </a:xfrm>
          <a:prstGeom prst="rect">
            <a:avLst/>
          </a:prstGeom>
        </p:spPr>
        <p:txBody>
          <a:bodyPr wrap="square">
            <a:spAutoFit/>
          </a:bodyPr>
          <a:lstStyle/>
          <a:p>
            <a:r>
              <a:rPr lang="vi-VN" sz="3600" dirty="0">
                <a:latin typeface="Times New Roman" panose="02020603050405020304" pitchFamily="18" charset="0"/>
                <a:cs typeface="Times New Roman" panose="02020603050405020304" pitchFamily="18" charset="0"/>
              </a:rPr>
              <a:t>Nguyễn Ái Quốc đi Liên Xô dự hội nghị Quốc tế nông dân và được bầu vào BCH.</a:t>
            </a:r>
            <a:endParaRPr lang="en-VN" sz="3600" dirty="0">
              <a:latin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id="{6DB37971-E47F-C244-90FE-82E7FABA3376}"/>
              </a:ext>
            </a:extLst>
          </p:cNvPr>
          <p:cNvSpPr/>
          <p:nvPr/>
        </p:nvSpPr>
        <p:spPr>
          <a:xfrm>
            <a:off x="1066800" y="5029200"/>
            <a:ext cx="2121093" cy="646331"/>
          </a:xfrm>
          <a:prstGeom prst="rect">
            <a:avLst/>
          </a:prstGeom>
        </p:spPr>
        <p:txBody>
          <a:bodyPr wrap="none">
            <a:spAutoFit/>
          </a:bodyPr>
          <a:lstStyle/>
          <a:p>
            <a:r>
              <a:rPr lang="en-US" sz="3600" dirty="0" err="1">
                <a:latin typeface="Times New Roman" panose="02020603050405020304" pitchFamily="18" charset="0"/>
                <a:cs typeface="Times New Roman" panose="02020603050405020304" pitchFamily="18" charset="0"/>
              </a:rPr>
              <a:t>Năm</a:t>
            </a:r>
            <a:r>
              <a:rPr lang="en-US" sz="3600" dirty="0">
                <a:latin typeface="Times New Roman" panose="02020603050405020304" pitchFamily="18" charset="0"/>
                <a:cs typeface="Times New Roman" panose="02020603050405020304" pitchFamily="18" charset="0"/>
              </a:rPr>
              <a:t> 1924</a:t>
            </a:r>
            <a:endParaRPr lang="en-VN" sz="3600" dirty="0">
              <a:latin typeface="Times New Roman" panose="020206030504050203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id="{02A1B37D-ADF1-7A4F-8889-44F4E78CB5A5}"/>
              </a:ext>
            </a:extLst>
          </p:cNvPr>
          <p:cNvSpPr/>
          <p:nvPr/>
        </p:nvSpPr>
        <p:spPr>
          <a:xfrm>
            <a:off x="4800600" y="4860667"/>
            <a:ext cx="6705600" cy="646331"/>
          </a:xfrm>
          <a:prstGeom prst="rect">
            <a:avLst/>
          </a:prstGeom>
        </p:spPr>
        <p:txBody>
          <a:bodyPr wrap="square">
            <a:spAutoFit/>
          </a:bodyPr>
          <a:lstStyle/>
          <a:p>
            <a:r>
              <a:rPr lang="en-US" sz="3600" dirty="0" err="1">
                <a:latin typeface="Times New Roman" panose="02020603050405020304" pitchFamily="18" charset="0"/>
                <a:cs typeface="Times New Roman" panose="02020603050405020304" pitchFamily="18" charset="0"/>
              </a:rPr>
              <a:t>Dự</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Đại</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hội</a:t>
            </a:r>
            <a:r>
              <a:rPr lang="en-US" sz="3600" dirty="0">
                <a:latin typeface="Times New Roman" panose="02020603050405020304" pitchFamily="18" charset="0"/>
                <a:cs typeface="Times New Roman" panose="02020603050405020304" pitchFamily="18" charset="0"/>
              </a:rPr>
              <a:t> V </a:t>
            </a:r>
            <a:r>
              <a:rPr lang="en-US" sz="3600" dirty="0" err="1">
                <a:latin typeface="Times New Roman" panose="02020603050405020304" pitchFamily="18" charset="0"/>
                <a:cs typeface="Times New Roman" panose="02020603050405020304" pitchFamily="18" charset="0"/>
              </a:rPr>
              <a:t>của</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quốc</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tế</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cộng</a:t>
            </a:r>
            <a:r>
              <a:rPr lang="en-US" sz="3600" dirty="0">
                <a:latin typeface="Times New Roman" panose="02020603050405020304" pitchFamily="18" charset="0"/>
                <a:cs typeface="Times New Roman" panose="02020603050405020304" pitchFamily="18" charset="0"/>
              </a:rPr>
              <a:t> </a:t>
            </a:r>
            <a:r>
              <a:rPr lang="en-US" sz="3600" dirty="0" err="1">
                <a:latin typeface="Times New Roman" panose="02020603050405020304" pitchFamily="18" charset="0"/>
                <a:cs typeface="Times New Roman" panose="02020603050405020304" pitchFamily="18" charset="0"/>
              </a:rPr>
              <a:t>sản</a:t>
            </a:r>
            <a:r>
              <a:rPr lang="en-US" sz="3600" dirty="0">
                <a:latin typeface="Times New Roman" panose="02020603050405020304" pitchFamily="18" charset="0"/>
                <a:cs typeface="Times New Roman" panose="02020603050405020304" pitchFamily="18" charset="0"/>
              </a:rPr>
              <a:t>.</a:t>
            </a:r>
            <a:endParaRPr lang="en-VN" sz="3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44271804"/>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outVertical)">
                                      <p:cBhvr>
                                        <p:cTn id="10" dur="500"/>
                                        <p:tgtEl>
                                          <p:spTgt spid="4"/>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Vertical)">
                                      <p:cBhvr>
                                        <p:cTn id="13" dur="500"/>
                                        <p:tgtEl>
                                          <p:spTgt spid="5"/>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barn(outVertical)">
                                      <p:cBhvr>
                                        <p:cTn id="16" dur="500"/>
                                        <p:tgtEl>
                                          <p:spTgt spid="7"/>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barn(outVertical)">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6" presetClass="entr" presetSubtype="37"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outVertical)">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ác Hồ tại đại hội Quốc tế Nông dân  Nguyễn Ái Quốc tại Matxcova_360p.mp4" descr="Bác Hồ tại đại hội Quốc tế Nông dân  Nguyễn Ái Quốc tại Matxcova_360p.mp4">
            <a:hlinkClick r:id="" action="ppaction://media"/>
            <a:extLst>
              <a:ext uri="{FF2B5EF4-FFF2-40B4-BE49-F238E27FC236}">
                <a16:creationId xmlns:a16="http://schemas.microsoft.com/office/drawing/2014/main" id="{EE56CCEA-7000-3A4F-B3A9-AAC5CB52D66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15404"/>
          </a:xfrm>
          <a:prstGeom prst="rect">
            <a:avLst/>
          </a:prstGeom>
        </p:spPr>
      </p:pic>
      <p:sp>
        <p:nvSpPr>
          <p:cNvPr id="3" name="TextBox 2">
            <a:extLst>
              <a:ext uri="{FF2B5EF4-FFF2-40B4-BE49-F238E27FC236}">
                <a16:creationId xmlns:a16="http://schemas.microsoft.com/office/drawing/2014/main" id="{DC4B09E7-DE67-3B48-ABDE-851B630227CD}"/>
              </a:ext>
            </a:extLst>
          </p:cNvPr>
          <p:cNvSpPr txBox="1"/>
          <p:nvPr/>
        </p:nvSpPr>
        <p:spPr>
          <a:xfrm>
            <a:off x="8458200" y="42596"/>
            <a:ext cx="3697224" cy="461665"/>
          </a:xfrm>
          <a:prstGeom prst="rect">
            <a:avLst/>
          </a:prstGeom>
          <a:solidFill>
            <a:schemeClr val="accent4">
              <a:lumMod val="20000"/>
              <a:lumOff val="80000"/>
            </a:schemeClr>
          </a:solidFill>
        </p:spPr>
        <p:txBody>
          <a:bodyPr wrap="square" rtlCol="0">
            <a:spAutoFit/>
          </a:bodyPr>
          <a:lstStyle/>
          <a:p>
            <a:r>
              <a:rPr lang="en-US" sz="2400" b="1" dirty="0">
                <a:latin typeface="Times New Roman" panose="02020603050405020304" pitchFamily="18" charset="0"/>
                <a:cs typeface="Times New Roman" panose="02020603050405020304" pitchFamily="18" charset="0"/>
              </a:rPr>
              <a:t>H</a:t>
            </a:r>
            <a:r>
              <a:rPr lang="en-VN" sz="2400" b="1" dirty="0">
                <a:latin typeface="Times New Roman" panose="02020603050405020304" pitchFamily="18" charset="0"/>
                <a:cs typeface="Times New Roman" panose="02020603050405020304" pitchFamily="18" charset="0"/>
              </a:rPr>
              <a:t>ội nghị Quốc tế nông dân</a:t>
            </a:r>
          </a:p>
        </p:txBody>
      </p:sp>
    </p:spTree>
    <p:extLst>
      <p:ext uri="{BB962C8B-B14F-4D97-AF65-F5344CB8AC3E}">
        <p14:creationId xmlns:p14="http://schemas.microsoft.com/office/powerpoint/2010/main" val="2699499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8019"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4_dong153-450.jpg">
            <a:extLst>
              <a:ext uri="{FF2B5EF4-FFF2-40B4-BE49-F238E27FC236}">
                <a16:creationId xmlns:a16="http://schemas.microsoft.com/office/drawing/2014/main" id="{3EF5C266-A4E9-4446-A4D5-5E5F505DDD6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172200" cy="579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4">
            <a:extLst>
              <a:ext uri="{FF2B5EF4-FFF2-40B4-BE49-F238E27FC236}">
                <a16:creationId xmlns:a16="http://schemas.microsoft.com/office/drawing/2014/main" id="{8ADB476A-48FE-6B41-9933-6B56283FEACE}"/>
              </a:ext>
            </a:extLst>
          </p:cNvPr>
          <p:cNvSpPr>
            <a:spLocks noChangeArrowheads="1"/>
          </p:cNvSpPr>
          <p:nvPr/>
        </p:nvSpPr>
        <p:spPr bwMode="auto">
          <a:xfrm>
            <a:off x="0" y="5879509"/>
            <a:ext cx="6553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r>
              <a:rPr lang="en-US" altLang="en-US" sz="2800" b="1" dirty="0" err="1">
                <a:solidFill>
                  <a:srgbClr val="FF0000"/>
                </a:solidFill>
                <a:latin typeface="Times New Roman" panose="02020603050405020304" pitchFamily="18" charset="0"/>
                <a:cs typeface="Times New Roman" panose="02020603050405020304" pitchFamily="18" charset="0"/>
              </a:rPr>
              <a:t>Nguyễn</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Ái</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Quốc</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tại</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Đại</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Hội</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Quốc</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Tế</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Cộng</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Sản</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lần</a:t>
            </a:r>
            <a:r>
              <a:rPr lang="en-US" altLang="en-US" sz="2800" b="1" dirty="0">
                <a:solidFill>
                  <a:srgbClr val="FF0000"/>
                </a:solidFill>
                <a:latin typeface="Times New Roman" panose="02020603050405020304" pitchFamily="18" charset="0"/>
                <a:cs typeface="Times New Roman" panose="02020603050405020304" pitchFamily="18" charset="0"/>
              </a:rPr>
              <a:t> V, 1924</a:t>
            </a:r>
          </a:p>
        </p:txBody>
      </p:sp>
      <p:pic>
        <p:nvPicPr>
          <p:cNvPr id="3074" name="Picture 2" descr="Thẻ đại biểu tư vấn Đại hội V Quốc tế Cộng sản của đồng chí Nguyễn Ái Quốc năm 1924. (Nguồn: Bảo tàng Hồ Chí Minh - chi nhánh Thành phố Hồ Chí Minh)">
            <a:extLst>
              <a:ext uri="{FF2B5EF4-FFF2-40B4-BE49-F238E27FC236}">
                <a16:creationId xmlns:a16="http://schemas.microsoft.com/office/drawing/2014/main" id="{AD647FB8-8CCE-4C45-AB4B-B582B4A7C0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42672"/>
            <a:ext cx="6019800" cy="57912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93DAA624-75F1-284E-9885-F455B599ADEA}"/>
              </a:ext>
            </a:extLst>
          </p:cNvPr>
          <p:cNvSpPr/>
          <p:nvPr/>
        </p:nvSpPr>
        <p:spPr>
          <a:xfrm>
            <a:off x="6324600" y="5877865"/>
            <a:ext cx="5867400" cy="830997"/>
          </a:xfrm>
          <a:prstGeom prst="rect">
            <a:avLst/>
          </a:prstGeom>
        </p:spPr>
        <p:txBody>
          <a:bodyPr wrap="square">
            <a:spAutoFit/>
          </a:bodyPr>
          <a:lstStyle/>
          <a:p>
            <a:pPr algn="ctr"/>
            <a:r>
              <a:rPr lang="vi-VN" sz="2400" dirty="0">
                <a:latin typeface="Times New Roman" panose="02020603050405020304" pitchFamily="18" charset="0"/>
                <a:cs typeface="Times New Roman" panose="02020603050405020304" pitchFamily="18" charset="0"/>
              </a:rPr>
              <a:t>Thẻ đại biểu tư vấn Đại hội V Quốc tế Cộng sản của đồng chí Nguyễn Ái Quốc năm 1924</a:t>
            </a:r>
            <a:endParaRPr lang="en-V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34824971"/>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outVertical)">
                                      <p:cBhvr>
                                        <p:cTn id="10" dur="500"/>
                                        <p:tgtEl>
                                          <p:spTgt spid="3"/>
                                        </p:tgtEl>
                                      </p:cBhvr>
                                    </p:animEffect>
                                  </p:childTnLst>
                                </p:cTn>
                              </p:par>
                              <p:par>
                                <p:cTn id="11" presetID="16" presetClass="entr" presetSubtype="37" fill="hold" nodeType="withEffect">
                                  <p:stCondLst>
                                    <p:cond delay="0"/>
                                  </p:stCondLst>
                                  <p:childTnLst>
                                    <p:set>
                                      <p:cBhvr>
                                        <p:cTn id="12" dur="1" fill="hold">
                                          <p:stCondLst>
                                            <p:cond delay="0"/>
                                          </p:stCondLst>
                                        </p:cTn>
                                        <p:tgtEl>
                                          <p:spTgt spid="3074"/>
                                        </p:tgtEl>
                                        <p:attrNameLst>
                                          <p:attrName>style.visibility</p:attrName>
                                        </p:attrNameLst>
                                      </p:cBhvr>
                                      <p:to>
                                        <p:strVal val="visible"/>
                                      </p:to>
                                    </p:set>
                                    <p:animEffect transition="in" filter="barn(outVertical)">
                                      <p:cBhvr>
                                        <p:cTn id="13" dur="500"/>
                                        <p:tgtEl>
                                          <p:spTgt spid="3074"/>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barn(outVertical)">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pic>
        <p:nvPicPr>
          <p:cNvPr id="70658" name="Picture 4" descr="IMG0040A">
            <a:extLst>
              <a:ext uri="{FF2B5EF4-FFF2-40B4-BE49-F238E27FC236}">
                <a16:creationId xmlns:a16="http://schemas.microsoft.com/office/drawing/2014/main" id="{1374D6CE-4230-9841-8B7F-77812CA801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9436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659" name="Picture 5" descr="Picture 004">
            <a:extLst>
              <a:ext uri="{FF2B5EF4-FFF2-40B4-BE49-F238E27FC236}">
                <a16:creationId xmlns:a16="http://schemas.microsoft.com/office/drawing/2014/main" id="{E245E9BE-698C-3347-88FA-B8DB6BD86D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0"/>
            <a:ext cx="62484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60" name="Text Box 7">
            <a:extLst>
              <a:ext uri="{FF2B5EF4-FFF2-40B4-BE49-F238E27FC236}">
                <a16:creationId xmlns:a16="http://schemas.microsoft.com/office/drawing/2014/main" id="{3E8A56BD-AE11-1C45-A656-1E4602F11D3F}"/>
              </a:ext>
            </a:extLst>
          </p:cNvPr>
          <p:cNvSpPr txBox="1">
            <a:spLocks noChangeArrowheads="1"/>
          </p:cNvSpPr>
          <p:nvPr/>
        </p:nvSpPr>
        <p:spPr bwMode="auto">
          <a:xfrm>
            <a:off x="266700" y="5903893"/>
            <a:ext cx="57912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a:spcBef>
                <a:spcPct val="50000"/>
              </a:spcBef>
              <a:defRPr/>
            </a:pPr>
            <a:r>
              <a:rPr lang="en-US" altLang="en-US" sz="2800" dirty="0" err="1">
                <a:solidFill>
                  <a:srgbClr val="990000"/>
                </a:solidFill>
                <a:latin typeface="Times New Roman" panose="02020603050405020304" pitchFamily="18" charset="0"/>
                <a:cs typeface="Arial" panose="020B0604020202020204" pitchFamily="34" charset="0"/>
              </a:rPr>
              <a:t>Viện</a:t>
            </a:r>
            <a:r>
              <a:rPr lang="en-US" altLang="en-US" sz="2800" dirty="0">
                <a:solidFill>
                  <a:srgbClr val="990000"/>
                </a:solidFill>
                <a:latin typeface="Times New Roman" panose="02020603050405020304" pitchFamily="18" charset="0"/>
                <a:cs typeface="Arial" panose="020B0604020202020204" pitchFamily="34" charset="0"/>
              </a:rPr>
              <a:t> </a:t>
            </a:r>
            <a:r>
              <a:rPr lang="en-US" altLang="en-US" sz="2800" dirty="0" err="1">
                <a:solidFill>
                  <a:srgbClr val="990000"/>
                </a:solidFill>
                <a:latin typeface="Times New Roman" panose="02020603050405020304" pitchFamily="18" charset="0"/>
                <a:cs typeface="Arial" panose="020B0604020202020204" pitchFamily="34" charset="0"/>
              </a:rPr>
              <a:t>văn</a:t>
            </a:r>
            <a:r>
              <a:rPr lang="en-US" altLang="en-US" sz="2800" dirty="0">
                <a:solidFill>
                  <a:srgbClr val="990000"/>
                </a:solidFill>
                <a:latin typeface="Times New Roman" panose="02020603050405020304" pitchFamily="18" charset="0"/>
                <a:cs typeface="Arial" panose="020B0604020202020204" pitchFamily="34" charset="0"/>
              </a:rPr>
              <a:t> </a:t>
            </a:r>
            <a:r>
              <a:rPr lang="en-US" altLang="en-US" sz="2800" dirty="0" err="1">
                <a:solidFill>
                  <a:srgbClr val="990000"/>
                </a:solidFill>
                <a:latin typeface="Times New Roman" panose="02020603050405020304" pitchFamily="18" charset="0"/>
                <a:cs typeface="Arial" panose="020B0604020202020204" pitchFamily="34" charset="0"/>
              </a:rPr>
              <a:t>học-nơi</a:t>
            </a:r>
            <a:r>
              <a:rPr lang="en-US" altLang="en-US" sz="2800" dirty="0">
                <a:solidFill>
                  <a:srgbClr val="990000"/>
                </a:solidFill>
                <a:latin typeface="Times New Roman" panose="02020603050405020304" pitchFamily="18" charset="0"/>
                <a:cs typeface="Arial" panose="020B0604020202020204" pitchFamily="34" charset="0"/>
              </a:rPr>
              <a:t> </a:t>
            </a:r>
            <a:r>
              <a:rPr lang="en-US" altLang="en-US" sz="2800" dirty="0" err="1">
                <a:solidFill>
                  <a:srgbClr val="990000"/>
                </a:solidFill>
                <a:latin typeface="Times New Roman" panose="02020603050405020304" pitchFamily="18" charset="0"/>
                <a:cs typeface="Arial" panose="020B0604020202020204" pitchFamily="34" charset="0"/>
              </a:rPr>
              <a:t>Bác</a:t>
            </a:r>
            <a:r>
              <a:rPr lang="en-US" altLang="en-US" sz="2800" dirty="0">
                <a:solidFill>
                  <a:srgbClr val="990000"/>
                </a:solidFill>
                <a:latin typeface="Times New Roman" panose="02020603050405020304" pitchFamily="18" charset="0"/>
                <a:cs typeface="Arial" panose="020B0604020202020204" pitchFamily="34" charset="0"/>
              </a:rPr>
              <a:t> </a:t>
            </a:r>
            <a:r>
              <a:rPr lang="en-US" altLang="en-US" sz="2800" dirty="0" err="1">
                <a:solidFill>
                  <a:srgbClr val="990000"/>
                </a:solidFill>
                <a:latin typeface="Times New Roman" panose="02020603050405020304" pitchFamily="18" charset="0"/>
                <a:cs typeface="Arial" panose="020B0604020202020204" pitchFamily="34" charset="0"/>
              </a:rPr>
              <a:t>đọc</a:t>
            </a:r>
            <a:r>
              <a:rPr lang="en-US" altLang="en-US" sz="2800" dirty="0">
                <a:solidFill>
                  <a:srgbClr val="990000"/>
                </a:solidFill>
                <a:latin typeface="Times New Roman" panose="02020603050405020304" pitchFamily="18" charset="0"/>
                <a:cs typeface="Arial" panose="020B0604020202020204" pitchFamily="34" charset="0"/>
              </a:rPr>
              <a:t> </a:t>
            </a:r>
            <a:r>
              <a:rPr lang="en-US" altLang="en-US" sz="2800" dirty="0" err="1">
                <a:solidFill>
                  <a:srgbClr val="990000"/>
                </a:solidFill>
                <a:latin typeface="Times New Roman" panose="02020603050405020304" pitchFamily="18" charset="0"/>
                <a:cs typeface="Arial" panose="020B0604020202020204" pitchFamily="34" charset="0"/>
              </a:rPr>
              <a:t>sách</a:t>
            </a:r>
            <a:r>
              <a:rPr lang="en-US" altLang="en-US" sz="2800" dirty="0">
                <a:solidFill>
                  <a:srgbClr val="990000"/>
                </a:solidFill>
                <a:latin typeface="Times New Roman" panose="02020603050405020304" pitchFamily="18" charset="0"/>
                <a:cs typeface="Arial" panose="020B0604020202020204" pitchFamily="34" charset="0"/>
              </a:rPr>
              <a:t> </a:t>
            </a:r>
            <a:r>
              <a:rPr lang="en-US" altLang="en-US" sz="2800" dirty="0" err="1">
                <a:solidFill>
                  <a:srgbClr val="990000"/>
                </a:solidFill>
                <a:latin typeface="Times New Roman" panose="02020603050405020304" pitchFamily="18" charset="0"/>
                <a:cs typeface="Arial" panose="020B0604020202020204" pitchFamily="34" charset="0"/>
              </a:rPr>
              <a:t>trong</a:t>
            </a:r>
            <a:r>
              <a:rPr lang="en-US" altLang="en-US" sz="2800" dirty="0">
                <a:solidFill>
                  <a:srgbClr val="990000"/>
                </a:solidFill>
                <a:latin typeface="Times New Roman" panose="02020603050405020304" pitchFamily="18" charset="0"/>
                <a:cs typeface="Arial" panose="020B0604020202020204" pitchFamily="34" charset="0"/>
              </a:rPr>
              <a:t> </a:t>
            </a:r>
            <a:r>
              <a:rPr lang="en-US" altLang="en-US" sz="2800" dirty="0" err="1">
                <a:solidFill>
                  <a:srgbClr val="990000"/>
                </a:solidFill>
                <a:latin typeface="Times New Roman" panose="02020603050405020304" pitchFamily="18" charset="0"/>
                <a:cs typeface="Arial" panose="020B0604020202020204" pitchFamily="34" charset="0"/>
              </a:rPr>
              <a:t>thời</a:t>
            </a:r>
            <a:r>
              <a:rPr lang="en-US" altLang="en-US" sz="2800" dirty="0">
                <a:solidFill>
                  <a:srgbClr val="990000"/>
                </a:solidFill>
                <a:latin typeface="Times New Roman" panose="02020603050405020304" pitchFamily="18" charset="0"/>
                <a:cs typeface="Arial" panose="020B0604020202020204" pitchFamily="34" charset="0"/>
              </a:rPr>
              <a:t> </a:t>
            </a:r>
            <a:r>
              <a:rPr lang="en-US" altLang="en-US" sz="2800" dirty="0" err="1">
                <a:solidFill>
                  <a:srgbClr val="990000"/>
                </a:solidFill>
                <a:latin typeface="Times New Roman" panose="02020603050405020304" pitchFamily="18" charset="0"/>
                <a:cs typeface="Arial" panose="020B0604020202020204" pitchFamily="34" charset="0"/>
              </a:rPr>
              <a:t>gian</a:t>
            </a:r>
            <a:r>
              <a:rPr lang="en-US" altLang="en-US" sz="2800" dirty="0">
                <a:solidFill>
                  <a:srgbClr val="990000"/>
                </a:solidFill>
                <a:latin typeface="Times New Roman" panose="02020603050405020304" pitchFamily="18" charset="0"/>
                <a:cs typeface="Arial" panose="020B0604020202020204" pitchFamily="34" charset="0"/>
              </a:rPr>
              <a:t> </a:t>
            </a:r>
            <a:r>
              <a:rPr lang="en-US" altLang="en-US" sz="2800" dirty="0" err="1">
                <a:solidFill>
                  <a:srgbClr val="990000"/>
                </a:solidFill>
                <a:latin typeface="Times New Roman" panose="02020603050405020304" pitchFamily="18" charset="0"/>
                <a:cs typeface="Arial" panose="020B0604020202020204" pitchFamily="34" charset="0"/>
              </a:rPr>
              <a:t>ở</a:t>
            </a:r>
            <a:r>
              <a:rPr lang="en-US" altLang="en-US" sz="2800" dirty="0">
                <a:solidFill>
                  <a:srgbClr val="990000"/>
                </a:solidFill>
                <a:latin typeface="Times New Roman" panose="02020603050405020304" pitchFamily="18" charset="0"/>
                <a:cs typeface="Arial" panose="020B0604020202020204" pitchFamily="34" charset="0"/>
              </a:rPr>
              <a:t> </a:t>
            </a:r>
            <a:r>
              <a:rPr lang="en-US" altLang="en-US" sz="2800" dirty="0" err="1">
                <a:solidFill>
                  <a:srgbClr val="990000"/>
                </a:solidFill>
                <a:latin typeface="Times New Roman" panose="02020603050405020304" pitchFamily="18" charset="0"/>
                <a:cs typeface="Arial" panose="020B0604020202020204" pitchFamily="34" charset="0"/>
              </a:rPr>
              <a:t>Liên</a:t>
            </a:r>
            <a:r>
              <a:rPr lang="en-US" altLang="en-US" sz="2800" dirty="0">
                <a:solidFill>
                  <a:srgbClr val="990000"/>
                </a:solidFill>
                <a:latin typeface="Times New Roman" panose="02020603050405020304" pitchFamily="18" charset="0"/>
                <a:cs typeface="Arial" panose="020B0604020202020204" pitchFamily="34" charset="0"/>
              </a:rPr>
              <a:t> </a:t>
            </a:r>
            <a:r>
              <a:rPr lang="en-US" altLang="en-US" sz="2800" dirty="0" err="1">
                <a:solidFill>
                  <a:srgbClr val="990000"/>
                </a:solidFill>
                <a:latin typeface="Times New Roman" panose="02020603050405020304" pitchFamily="18" charset="0"/>
                <a:cs typeface="Arial" panose="020B0604020202020204" pitchFamily="34" charset="0"/>
              </a:rPr>
              <a:t>Xô</a:t>
            </a:r>
            <a:endParaRPr lang="en-US" altLang="en-US" sz="2800" dirty="0">
              <a:solidFill>
                <a:srgbClr val="990000"/>
              </a:solidFill>
              <a:latin typeface="Times New Roman" panose="02020603050405020304" pitchFamily="18" charset="0"/>
              <a:cs typeface="Arial" panose="020B0604020202020204" pitchFamily="34" charset="0"/>
            </a:endParaRPr>
          </a:p>
        </p:txBody>
      </p:sp>
      <p:sp>
        <p:nvSpPr>
          <p:cNvPr id="70661" name="Text Box 8">
            <a:extLst>
              <a:ext uri="{FF2B5EF4-FFF2-40B4-BE49-F238E27FC236}">
                <a16:creationId xmlns:a16="http://schemas.microsoft.com/office/drawing/2014/main" id="{EEFA7339-32F0-9A45-9001-8B57D0F6F7EC}"/>
              </a:ext>
            </a:extLst>
          </p:cNvPr>
          <p:cNvSpPr txBox="1">
            <a:spLocks noChangeArrowheads="1"/>
          </p:cNvSpPr>
          <p:nvPr/>
        </p:nvSpPr>
        <p:spPr bwMode="auto">
          <a:xfrm>
            <a:off x="6172200" y="0"/>
            <a:ext cx="60198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a:spcBef>
                <a:spcPct val="50000"/>
              </a:spcBef>
              <a:defRPr/>
            </a:pPr>
            <a:r>
              <a:rPr lang="en-US" altLang="en-US" sz="2800" dirty="0" err="1">
                <a:solidFill>
                  <a:srgbClr val="990000"/>
                </a:solidFill>
                <a:latin typeface="Times New Roman" panose="02020603050405020304" pitchFamily="18" charset="0"/>
                <a:cs typeface="Arial" panose="020B0604020202020204" pitchFamily="34" charset="0"/>
              </a:rPr>
              <a:t>Nguyễn</a:t>
            </a:r>
            <a:r>
              <a:rPr lang="en-US" altLang="en-US" sz="2800" dirty="0">
                <a:solidFill>
                  <a:srgbClr val="990000"/>
                </a:solidFill>
                <a:latin typeface="Times New Roman" panose="02020603050405020304" pitchFamily="18" charset="0"/>
                <a:cs typeface="Arial" panose="020B0604020202020204" pitchFamily="34" charset="0"/>
              </a:rPr>
              <a:t> </a:t>
            </a:r>
            <a:r>
              <a:rPr lang="en-US" altLang="en-US" sz="2800" dirty="0" err="1">
                <a:solidFill>
                  <a:srgbClr val="990000"/>
                </a:solidFill>
                <a:latin typeface="Times New Roman" panose="02020603050405020304" pitchFamily="18" charset="0"/>
                <a:cs typeface="Arial" panose="020B0604020202020204" pitchFamily="34" charset="0"/>
              </a:rPr>
              <a:t>Ái</a:t>
            </a:r>
            <a:r>
              <a:rPr lang="en-US" altLang="en-US" sz="2800" dirty="0">
                <a:solidFill>
                  <a:srgbClr val="990000"/>
                </a:solidFill>
                <a:latin typeface="Times New Roman" panose="02020603050405020304" pitchFamily="18" charset="0"/>
                <a:cs typeface="Arial" panose="020B0604020202020204" pitchFamily="34" charset="0"/>
              </a:rPr>
              <a:t> </a:t>
            </a:r>
            <a:r>
              <a:rPr lang="en-US" altLang="en-US" sz="2800" dirty="0" err="1">
                <a:solidFill>
                  <a:srgbClr val="990000"/>
                </a:solidFill>
                <a:latin typeface="Times New Roman" panose="02020603050405020304" pitchFamily="18" charset="0"/>
                <a:cs typeface="Arial" panose="020B0604020202020204" pitchFamily="34" charset="0"/>
              </a:rPr>
              <a:t>Quốc</a:t>
            </a:r>
            <a:r>
              <a:rPr lang="en-US" altLang="en-US" sz="2800" dirty="0">
                <a:solidFill>
                  <a:srgbClr val="990000"/>
                </a:solidFill>
                <a:latin typeface="Times New Roman" panose="02020603050405020304" pitchFamily="18" charset="0"/>
                <a:cs typeface="Arial" panose="020B0604020202020204" pitchFamily="34" charset="0"/>
              </a:rPr>
              <a:t> </a:t>
            </a:r>
            <a:r>
              <a:rPr lang="en-US" altLang="en-US" sz="2800" dirty="0" err="1">
                <a:solidFill>
                  <a:srgbClr val="990000"/>
                </a:solidFill>
                <a:latin typeface="Times New Roman" panose="02020603050405020304" pitchFamily="18" charset="0"/>
                <a:cs typeface="Arial" panose="020B0604020202020204" pitchFamily="34" charset="0"/>
              </a:rPr>
              <a:t>phát</a:t>
            </a:r>
            <a:r>
              <a:rPr lang="en-US" altLang="en-US" sz="2800" dirty="0">
                <a:solidFill>
                  <a:srgbClr val="990000"/>
                </a:solidFill>
                <a:latin typeface="Times New Roman" panose="02020603050405020304" pitchFamily="18" charset="0"/>
                <a:cs typeface="Arial" panose="020B0604020202020204" pitchFamily="34" charset="0"/>
              </a:rPr>
              <a:t> </a:t>
            </a:r>
            <a:r>
              <a:rPr lang="en-US" altLang="en-US" sz="2800" dirty="0" err="1">
                <a:solidFill>
                  <a:srgbClr val="990000"/>
                </a:solidFill>
                <a:latin typeface="Times New Roman" panose="02020603050405020304" pitchFamily="18" charset="0"/>
                <a:cs typeface="Arial" panose="020B0604020202020204" pitchFamily="34" charset="0"/>
              </a:rPr>
              <a:t>biểu</a:t>
            </a:r>
            <a:r>
              <a:rPr lang="en-US" altLang="en-US" sz="2800" dirty="0">
                <a:solidFill>
                  <a:srgbClr val="990000"/>
                </a:solidFill>
                <a:latin typeface="Times New Roman" panose="02020603050405020304" pitchFamily="18" charset="0"/>
                <a:cs typeface="Arial" panose="020B0604020202020204" pitchFamily="34" charset="0"/>
              </a:rPr>
              <a:t> </a:t>
            </a:r>
            <a:r>
              <a:rPr lang="en-US" altLang="en-US" sz="2800" dirty="0" err="1">
                <a:solidFill>
                  <a:srgbClr val="990000"/>
                </a:solidFill>
                <a:latin typeface="Times New Roman" panose="02020603050405020304" pitchFamily="18" charset="0"/>
                <a:cs typeface="Arial" panose="020B0604020202020204" pitchFamily="34" charset="0"/>
              </a:rPr>
              <a:t>tại</a:t>
            </a:r>
            <a:r>
              <a:rPr lang="en-US" altLang="en-US" sz="2800" dirty="0">
                <a:solidFill>
                  <a:srgbClr val="990000"/>
                </a:solidFill>
                <a:latin typeface="Times New Roman" panose="02020603050405020304" pitchFamily="18" charset="0"/>
                <a:cs typeface="Arial" panose="020B0604020202020204" pitchFamily="34" charset="0"/>
              </a:rPr>
              <a:t> </a:t>
            </a:r>
            <a:r>
              <a:rPr lang="en-US" altLang="en-US" sz="2800" dirty="0" err="1">
                <a:solidFill>
                  <a:srgbClr val="990000"/>
                </a:solidFill>
                <a:latin typeface="Times New Roman" panose="02020603050405020304" pitchFamily="18" charset="0"/>
                <a:cs typeface="Arial" panose="020B0604020202020204" pitchFamily="34" charset="0"/>
              </a:rPr>
              <a:t>Đại</a:t>
            </a:r>
            <a:r>
              <a:rPr lang="en-US" altLang="en-US" sz="2800" dirty="0">
                <a:solidFill>
                  <a:srgbClr val="990000"/>
                </a:solidFill>
                <a:latin typeface="Times New Roman" panose="02020603050405020304" pitchFamily="18" charset="0"/>
                <a:cs typeface="Arial" panose="020B0604020202020204" pitchFamily="34" charset="0"/>
              </a:rPr>
              <a:t> </a:t>
            </a:r>
            <a:r>
              <a:rPr lang="en-US" altLang="en-US" sz="2800" dirty="0" err="1">
                <a:solidFill>
                  <a:srgbClr val="990000"/>
                </a:solidFill>
                <a:latin typeface="Times New Roman" panose="02020603050405020304" pitchFamily="18" charset="0"/>
                <a:cs typeface="Arial" panose="020B0604020202020204" pitchFamily="34" charset="0"/>
              </a:rPr>
              <a:t>Hội</a:t>
            </a:r>
            <a:r>
              <a:rPr lang="en-US" altLang="en-US" sz="2800" dirty="0">
                <a:solidFill>
                  <a:srgbClr val="990000"/>
                </a:solidFill>
                <a:latin typeface="Times New Roman" panose="02020603050405020304" pitchFamily="18" charset="0"/>
                <a:cs typeface="Arial" panose="020B0604020202020204" pitchFamily="34" charset="0"/>
              </a:rPr>
              <a:t> </a:t>
            </a:r>
            <a:r>
              <a:rPr lang="en-US" altLang="en-US" sz="2800" dirty="0" err="1">
                <a:solidFill>
                  <a:srgbClr val="990000"/>
                </a:solidFill>
                <a:latin typeface="Times New Roman" panose="02020603050405020304" pitchFamily="18" charset="0"/>
                <a:cs typeface="Arial" panose="020B0604020202020204" pitchFamily="34" charset="0"/>
              </a:rPr>
              <a:t>Quốc</a:t>
            </a:r>
            <a:r>
              <a:rPr lang="en-US" altLang="en-US" sz="2800" dirty="0">
                <a:solidFill>
                  <a:srgbClr val="990000"/>
                </a:solidFill>
                <a:latin typeface="Times New Roman" panose="02020603050405020304" pitchFamily="18" charset="0"/>
                <a:cs typeface="Arial" panose="020B0604020202020204" pitchFamily="34" charset="0"/>
              </a:rPr>
              <a:t> </a:t>
            </a:r>
            <a:r>
              <a:rPr lang="en-US" altLang="en-US" sz="2800" dirty="0" err="1">
                <a:solidFill>
                  <a:srgbClr val="990000"/>
                </a:solidFill>
                <a:latin typeface="Times New Roman" panose="02020603050405020304" pitchFamily="18" charset="0"/>
                <a:cs typeface="Arial" panose="020B0604020202020204" pitchFamily="34" charset="0"/>
              </a:rPr>
              <a:t>tế</a:t>
            </a:r>
            <a:r>
              <a:rPr lang="en-US" altLang="en-US" sz="2800" dirty="0">
                <a:solidFill>
                  <a:srgbClr val="990000"/>
                </a:solidFill>
                <a:latin typeface="Times New Roman" panose="02020603050405020304" pitchFamily="18" charset="0"/>
                <a:cs typeface="Arial" panose="020B0604020202020204" pitchFamily="34" charset="0"/>
              </a:rPr>
              <a:t> </a:t>
            </a:r>
            <a:r>
              <a:rPr lang="en-US" altLang="en-US" sz="2800" dirty="0" err="1">
                <a:solidFill>
                  <a:srgbClr val="990000"/>
                </a:solidFill>
                <a:latin typeface="Times New Roman" panose="02020603050405020304" pitchFamily="18" charset="0"/>
                <a:cs typeface="Arial" panose="020B0604020202020204" pitchFamily="34" charset="0"/>
              </a:rPr>
              <a:t>cộng</a:t>
            </a:r>
            <a:r>
              <a:rPr lang="en-US" altLang="en-US" sz="2800" dirty="0">
                <a:solidFill>
                  <a:srgbClr val="990000"/>
                </a:solidFill>
                <a:latin typeface="Times New Roman" panose="02020603050405020304" pitchFamily="18" charset="0"/>
                <a:cs typeface="Arial" panose="020B0604020202020204" pitchFamily="34" charset="0"/>
              </a:rPr>
              <a:t> </a:t>
            </a:r>
            <a:r>
              <a:rPr lang="en-US" altLang="en-US" sz="2800" dirty="0" err="1">
                <a:solidFill>
                  <a:srgbClr val="990000"/>
                </a:solidFill>
                <a:latin typeface="Times New Roman" panose="02020603050405020304" pitchFamily="18" charset="0"/>
                <a:cs typeface="Arial" panose="020B0604020202020204" pitchFamily="34" charset="0"/>
              </a:rPr>
              <a:t>sản</a:t>
            </a:r>
            <a:r>
              <a:rPr lang="en-US" altLang="en-US" sz="2800" dirty="0">
                <a:solidFill>
                  <a:srgbClr val="990000"/>
                </a:solidFill>
                <a:latin typeface="Times New Roman" panose="02020603050405020304" pitchFamily="18" charset="0"/>
                <a:cs typeface="Arial" panose="020B0604020202020204" pitchFamily="34" charset="0"/>
              </a:rPr>
              <a:t> </a:t>
            </a:r>
            <a:r>
              <a:rPr lang="en-US" altLang="en-US" sz="2800" dirty="0" err="1">
                <a:solidFill>
                  <a:srgbClr val="990000"/>
                </a:solidFill>
                <a:latin typeface="Times New Roman" panose="02020603050405020304" pitchFamily="18" charset="0"/>
                <a:cs typeface="Arial" panose="020B0604020202020204" pitchFamily="34" charset="0"/>
              </a:rPr>
              <a:t>lần</a:t>
            </a:r>
            <a:r>
              <a:rPr lang="en-US" altLang="en-US" sz="2800" dirty="0">
                <a:solidFill>
                  <a:srgbClr val="990000"/>
                </a:solidFill>
                <a:latin typeface="Times New Roman" panose="02020603050405020304" pitchFamily="18" charset="0"/>
                <a:cs typeface="Arial" panose="020B0604020202020204" pitchFamily="34" charset="0"/>
              </a:rPr>
              <a:t> </a:t>
            </a:r>
            <a:r>
              <a:rPr lang="en-US" altLang="en-US" sz="2800" dirty="0" err="1">
                <a:solidFill>
                  <a:srgbClr val="990000"/>
                </a:solidFill>
                <a:latin typeface="Times New Roman" panose="02020603050405020304" pitchFamily="18" charset="0"/>
                <a:cs typeface="Arial" panose="020B0604020202020204" pitchFamily="34" charset="0"/>
              </a:rPr>
              <a:t>thứ</a:t>
            </a:r>
            <a:r>
              <a:rPr lang="en-US" altLang="en-US" sz="2800" dirty="0">
                <a:solidFill>
                  <a:srgbClr val="990000"/>
                </a:solidFill>
                <a:latin typeface="Times New Roman" panose="02020603050405020304" pitchFamily="18" charset="0"/>
                <a:cs typeface="Arial" panose="020B0604020202020204" pitchFamily="34" charset="0"/>
              </a:rPr>
              <a:t> V</a:t>
            </a:r>
          </a:p>
        </p:txBody>
      </p:sp>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70658"/>
                                        </p:tgtEl>
                                        <p:attrNameLst>
                                          <p:attrName>style.visibility</p:attrName>
                                        </p:attrNameLst>
                                      </p:cBhvr>
                                      <p:to>
                                        <p:strVal val="visible"/>
                                      </p:to>
                                    </p:set>
                                    <p:animEffect transition="in" filter="barn(outVertical)">
                                      <p:cBhvr>
                                        <p:cTn id="7" dur="500"/>
                                        <p:tgtEl>
                                          <p:spTgt spid="70658"/>
                                        </p:tgtEl>
                                      </p:cBhvr>
                                    </p:animEffect>
                                  </p:childTnLst>
                                </p:cTn>
                              </p:par>
                              <p:par>
                                <p:cTn id="8" presetID="16" presetClass="entr" presetSubtype="37" fill="hold" nodeType="withEffect">
                                  <p:stCondLst>
                                    <p:cond delay="0"/>
                                  </p:stCondLst>
                                  <p:childTnLst>
                                    <p:set>
                                      <p:cBhvr>
                                        <p:cTn id="9" dur="1" fill="hold">
                                          <p:stCondLst>
                                            <p:cond delay="0"/>
                                          </p:stCondLst>
                                        </p:cTn>
                                        <p:tgtEl>
                                          <p:spTgt spid="70659"/>
                                        </p:tgtEl>
                                        <p:attrNameLst>
                                          <p:attrName>style.visibility</p:attrName>
                                        </p:attrNameLst>
                                      </p:cBhvr>
                                      <p:to>
                                        <p:strVal val="visible"/>
                                      </p:to>
                                    </p:set>
                                    <p:animEffect transition="in" filter="barn(outVertical)">
                                      <p:cBhvr>
                                        <p:cTn id="10" dur="500"/>
                                        <p:tgtEl>
                                          <p:spTgt spid="70659"/>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70660"/>
                                        </p:tgtEl>
                                        <p:attrNameLst>
                                          <p:attrName>style.visibility</p:attrName>
                                        </p:attrNameLst>
                                      </p:cBhvr>
                                      <p:to>
                                        <p:strVal val="visible"/>
                                      </p:to>
                                    </p:set>
                                    <p:animEffect transition="in" filter="barn(outVertical)">
                                      <p:cBhvr>
                                        <p:cTn id="13" dur="500"/>
                                        <p:tgtEl>
                                          <p:spTgt spid="70660"/>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70661"/>
                                        </p:tgtEl>
                                        <p:attrNameLst>
                                          <p:attrName>style.visibility</p:attrName>
                                        </p:attrNameLst>
                                      </p:cBhvr>
                                      <p:to>
                                        <p:strVal val="visible"/>
                                      </p:to>
                                    </p:set>
                                    <p:animEffect transition="in" filter="barn(outVertical)">
                                      <p:cBhvr>
                                        <p:cTn id="16" dur="500"/>
                                        <p:tgtEl>
                                          <p:spTgt spid="706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0" grpId="0"/>
      <p:bldP spid="70661"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3">
            <a:lum/>
          </a:blip>
          <a:srcRect/>
          <a:stretch>
            <a:fillRect l="-3000"/>
          </a:stretch>
        </a:blipFill>
        <a:effectLst/>
      </p:bgPr>
    </p:bg>
    <p:spTree>
      <p:nvGrpSpPr>
        <p:cNvPr id="1" name=""/>
        <p:cNvGrpSpPr/>
        <p:nvPr/>
      </p:nvGrpSpPr>
      <p:grpSpPr>
        <a:xfrm>
          <a:off x="0" y="0"/>
          <a:ext cx="0" cy="0"/>
          <a:chOff x="0" y="0"/>
          <a:chExt cx="0" cy="0"/>
        </a:xfrm>
      </p:grpSpPr>
      <p:sp>
        <p:nvSpPr>
          <p:cNvPr id="70" name="Google Shape;70;p14">
            <a:extLst>
              <a:ext uri="{FF2B5EF4-FFF2-40B4-BE49-F238E27FC236}">
                <a16:creationId xmlns:a16="http://schemas.microsoft.com/office/drawing/2014/main" id="{B7020A9F-CEE3-814B-9E09-8F91ED5A370A}"/>
              </a:ext>
            </a:extLst>
          </p:cNvPr>
          <p:cNvSpPr/>
          <p:nvPr/>
        </p:nvSpPr>
        <p:spPr>
          <a:xfrm>
            <a:off x="6879336" y="2133600"/>
            <a:ext cx="3809970" cy="3430182"/>
          </a:xfrm>
          <a:prstGeom prst="rect">
            <a:avLst/>
          </a:prstGeom>
          <a:solidFill>
            <a:srgbClr val="000000">
              <a:alpha val="9620"/>
            </a:srgbClr>
          </a:solidFill>
          <a:ln>
            <a:noFill/>
          </a:ln>
        </p:spPr>
        <p:txBody>
          <a:bodyPr spcFirstLastPara="1" lIns="91425" tIns="91425" rIns="91425" bIns="91425" anchor="ctr"/>
          <a:lstStyle/>
          <a:p>
            <a:pPr defTabSz="914378" eaLnBrk="1" fontAlgn="auto" hangingPunct="1">
              <a:spcBef>
                <a:spcPts val="0"/>
              </a:spcBef>
              <a:spcAft>
                <a:spcPts val="0"/>
              </a:spcAft>
              <a:buClr>
                <a:srgbClr val="000000"/>
              </a:buClr>
              <a:defRPr/>
            </a:pPr>
            <a:endParaRPr sz="1400" kern="0">
              <a:solidFill>
                <a:srgbClr val="000000"/>
              </a:solidFill>
              <a:latin typeface="Arial"/>
              <a:cs typeface="Arial"/>
              <a:sym typeface="Arial"/>
            </a:endParaRPr>
          </a:p>
        </p:txBody>
      </p:sp>
      <p:sp>
        <p:nvSpPr>
          <p:cNvPr id="111619" name="Google Shape;73;p14">
            <a:extLst>
              <a:ext uri="{FF2B5EF4-FFF2-40B4-BE49-F238E27FC236}">
                <a16:creationId xmlns:a16="http://schemas.microsoft.com/office/drawing/2014/main" id="{2CB783EB-F7E6-4848-A05D-B7DF9396AFA8}"/>
              </a:ext>
            </a:extLst>
          </p:cNvPr>
          <p:cNvSpPr txBox="1">
            <a:spLocks noGrp="1" noChangeArrowheads="1"/>
          </p:cNvSpPr>
          <p:nvPr>
            <p:ph type="subTitle" idx="4294967295"/>
          </p:nvPr>
        </p:nvSpPr>
        <p:spPr>
          <a:xfrm>
            <a:off x="1676400" y="2133600"/>
            <a:ext cx="4800570" cy="2957513"/>
          </a:xfrm>
        </p:spPr>
        <p:txBody>
          <a:bodyPr/>
          <a:lstStyle/>
          <a:p>
            <a:pPr marL="457200" indent="-419100" algn="ctr" eaLnBrk="1" hangingPunct="1">
              <a:spcBef>
                <a:spcPct val="50000"/>
              </a:spcBef>
              <a:buClr>
                <a:srgbClr val="25212A"/>
              </a:buClr>
              <a:buSzPts val="3000"/>
              <a:buFont typeface="Tinos"/>
              <a:buChar char="◈"/>
            </a:pPr>
            <a:r>
              <a:rPr lang="vi-VN" altLang="en-US" sz="4000" dirty="0">
                <a:solidFill>
                  <a:srgbClr val="0070C0"/>
                </a:solidFill>
                <a:latin typeface="Times New Roman" panose="02020603050405020304" pitchFamily="18" charset="0"/>
                <a:ea typeface="Tinos"/>
                <a:cs typeface="Times New Roman" panose="02020603050405020304" pitchFamily="18" charset="0"/>
                <a:sym typeface="Tinos"/>
              </a:rPr>
              <a:t>Em hãy trình bày hoạt động Nguyễn Ái Quốc ở Trung Quốc (1924 - 1925) </a:t>
            </a:r>
          </a:p>
          <a:p>
            <a:pPr marL="457200" indent="-419100" algn="ctr" eaLnBrk="1" hangingPunct="1">
              <a:spcBef>
                <a:spcPct val="50000"/>
              </a:spcBef>
              <a:buClr>
                <a:srgbClr val="25212A"/>
              </a:buClr>
              <a:buSzPts val="3000"/>
              <a:buFont typeface="Tinos"/>
              <a:buChar char="◈"/>
            </a:pPr>
            <a:endParaRPr lang="en-US" altLang="en-US" sz="4000" dirty="0">
              <a:solidFill>
                <a:srgbClr val="0070C0"/>
              </a:solidFill>
              <a:latin typeface="Times New Roman" panose="02020603050405020304" pitchFamily="18" charset="0"/>
              <a:ea typeface="Tinos"/>
              <a:cs typeface="Times New Roman" panose="02020603050405020304" pitchFamily="18" charset="0"/>
              <a:sym typeface="Tinos"/>
            </a:endParaRPr>
          </a:p>
        </p:txBody>
      </p:sp>
      <p:pic>
        <p:nvPicPr>
          <p:cNvPr id="7" name="Picture 2" descr="GIFs For Powerpoint Presentation - 100 Pieces of GIF Animation">
            <a:extLst>
              <a:ext uri="{FF2B5EF4-FFF2-40B4-BE49-F238E27FC236}">
                <a16:creationId xmlns:a16="http://schemas.microsoft.com/office/drawing/2014/main" id="{DEE86C9A-33C9-4B42-9FB7-E86C8AE2096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12408" r="8858" b="9927"/>
          <a:stretch>
            <a:fillRect/>
          </a:stretch>
        </p:blipFill>
        <p:spPr bwMode="auto">
          <a:xfrm>
            <a:off x="7162800" y="2079771"/>
            <a:ext cx="3352800" cy="348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6B589FD1-6CFE-2745-B989-B8B37E39C424}"/>
              </a:ext>
            </a:extLst>
          </p:cNvPr>
          <p:cNvSpPr/>
          <p:nvPr/>
        </p:nvSpPr>
        <p:spPr>
          <a:xfrm>
            <a:off x="2209800" y="694052"/>
            <a:ext cx="8664011" cy="1200329"/>
          </a:xfrm>
          <a:prstGeom prst="rect">
            <a:avLst/>
          </a:prstGeom>
        </p:spPr>
        <p:txBody>
          <a:bodyPr wrap="square">
            <a:spAutoFit/>
          </a:bodyPr>
          <a:lstStyle/>
          <a:p>
            <a:pPr algn="ctr">
              <a:defRPr/>
            </a:pPr>
            <a:r>
              <a:rPr lang="vi-VN" sz="3600" b="1" kern="0" dirty="0">
                <a:solidFill>
                  <a:srgbClr val="000000"/>
                </a:solidFill>
                <a:latin typeface="Times New Roman" panose="02020603050405020304" pitchFamily="18" charset="0"/>
                <a:cs typeface="Times New Roman" panose="02020603050405020304" pitchFamily="18" charset="0"/>
                <a:sym typeface="Arial" panose="020B0604020202020204" pitchFamily="34" charset="0"/>
              </a:rPr>
              <a:t>II. NGUYỄN ÁI QUỐC Ở TRUNG QUỐC</a:t>
            </a:r>
          </a:p>
          <a:p>
            <a:pPr algn="ctr">
              <a:defRPr/>
            </a:pPr>
            <a:r>
              <a:rPr lang="vi-VN" sz="3600" b="1" kern="0" dirty="0">
                <a:solidFill>
                  <a:srgbClr val="000000"/>
                </a:solidFill>
                <a:latin typeface="Times New Roman" panose="02020603050405020304" pitchFamily="18" charset="0"/>
                <a:cs typeface="Times New Roman" panose="02020603050405020304" pitchFamily="18" charset="0"/>
                <a:sym typeface="Arial" panose="020B0604020202020204" pitchFamily="34" charset="0"/>
              </a:rPr>
              <a:t>(1924 - 1925) </a:t>
            </a:r>
            <a:endParaRPr lang="en-VN" sz="2800" b="1" dirty="0">
              <a:solidFill>
                <a:srgbClr val="000000"/>
              </a:solidFill>
            </a:endParaRPr>
          </a:p>
        </p:txBody>
      </p:sp>
    </p:spTree>
    <p:extLst>
      <p:ext uri="{BB962C8B-B14F-4D97-AF65-F5344CB8AC3E}">
        <p14:creationId xmlns:p14="http://schemas.microsoft.com/office/powerpoint/2010/main" val="2149993187"/>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barn(outVertical)">
                                      <p:cBhvr>
                                        <p:cTn id="7" dur="500"/>
                                        <p:tgtEl>
                                          <p:spTgt spid="70"/>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111619">
                                            <p:txEl>
                                              <p:pRg st="0" end="0"/>
                                            </p:txEl>
                                          </p:spTgt>
                                        </p:tgtEl>
                                        <p:attrNameLst>
                                          <p:attrName>style.visibility</p:attrName>
                                        </p:attrNameLst>
                                      </p:cBhvr>
                                      <p:to>
                                        <p:strVal val="visible"/>
                                      </p:to>
                                    </p:set>
                                    <p:animEffect transition="in" filter="barn(outVertical)">
                                      <p:cBhvr>
                                        <p:cTn id="10" dur="500"/>
                                        <p:tgtEl>
                                          <p:spTgt spid="111619">
                                            <p:txEl>
                                              <p:pRg st="0" end="0"/>
                                            </p:txEl>
                                          </p:spTgt>
                                        </p:tgtEl>
                                      </p:cBhvr>
                                    </p:animEffect>
                                  </p:childTnLst>
                                </p:cTn>
                              </p:par>
                              <p:par>
                                <p:cTn id="11" presetID="16" presetClass="entr" presetSubtype="37"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outVertical)">
                                      <p:cBhvr>
                                        <p:cTn id="13" dur="500"/>
                                        <p:tgtEl>
                                          <p:spTgt spid="7"/>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barn(outVertical)">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111619" grpId="0" build="p"/>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a:extLst>
              <a:ext uri="{FF2B5EF4-FFF2-40B4-BE49-F238E27FC236}">
                <a16:creationId xmlns:a16="http://schemas.microsoft.com/office/drawing/2014/main" id="{22D2E71C-877E-F448-B0BC-81B7C95393F9}"/>
              </a:ext>
            </a:extLst>
          </p:cNvPr>
          <p:cNvSpPr/>
          <p:nvPr/>
        </p:nvSpPr>
        <p:spPr>
          <a:xfrm>
            <a:off x="457201" y="120248"/>
            <a:ext cx="11561136" cy="447675"/>
          </a:xfrm>
          <a:prstGeom prst="roundRect">
            <a:avLst/>
          </a:prstGeom>
          <a:solidFill>
            <a:schemeClr val="accent4">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8" eaLnBrk="1" fontAlgn="auto" hangingPunct="1">
              <a:spcBef>
                <a:spcPts val="0"/>
              </a:spcBef>
              <a:spcAft>
                <a:spcPts val="0"/>
              </a:spcAft>
              <a:buClr>
                <a:srgbClr val="000000"/>
              </a:buClr>
              <a:defRPr/>
            </a:pPr>
            <a:r>
              <a:rPr lang="en-US" sz="3200" b="1" kern="0" dirty="0">
                <a:solidFill>
                  <a:prstClr val="black"/>
                </a:solidFill>
                <a:latin typeface="Times New Roman" panose="02020603050405020304" pitchFamily="18" charset="0"/>
                <a:cs typeface="Times New Roman" panose="02020603050405020304" pitchFamily="18" charset="0"/>
                <a:sym typeface="Arial"/>
              </a:rPr>
              <a:t>N</a:t>
            </a:r>
            <a:r>
              <a:rPr lang="en-VN" sz="3200" b="1" kern="0" dirty="0">
                <a:solidFill>
                  <a:prstClr val="black"/>
                </a:solidFill>
                <a:latin typeface="Times New Roman" panose="02020603050405020304" pitchFamily="18" charset="0"/>
                <a:cs typeface="Times New Roman" panose="02020603050405020304" pitchFamily="18" charset="0"/>
                <a:sym typeface="Arial"/>
              </a:rPr>
              <a:t>hững hình ảnh dưới đây đang nói về sự kiện lịch sử nào</a:t>
            </a:r>
          </a:p>
        </p:txBody>
      </p:sp>
      <p:pic>
        <p:nvPicPr>
          <p:cNvPr id="169986" name="Picture 2" descr="Ngày 5-6-1911, từ Bến Nhà Rồng (ảnh), Nguyễn Tất Thành đã rời Tổ quốc, bắt đầu cuộc hành trình tìm con đường giải phóng dân tộc, giải phóng đất nước. (Nguồn: Tư liệu-TTXVN phát)">
            <a:extLst>
              <a:ext uri="{FF2B5EF4-FFF2-40B4-BE49-F238E27FC236}">
                <a16:creationId xmlns:a16="http://schemas.microsoft.com/office/drawing/2014/main" id="{B04376E3-E032-6846-9861-6071F6A3A6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620602"/>
            <a:ext cx="8426601" cy="2828925"/>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386E8CA1-0159-AC47-924A-C285E8B1F4E3}"/>
              </a:ext>
            </a:extLst>
          </p:cNvPr>
          <p:cNvGrpSpPr/>
          <p:nvPr/>
        </p:nvGrpSpPr>
        <p:grpSpPr>
          <a:xfrm>
            <a:off x="457200" y="3435843"/>
            <a:ext cx="8426601" cy="3301909"/>
            <a:chOff x="1827125" y="3879321"/>
            <a:chExt cx="4571428" cy="2742326"/>
          </a:xfrm>
        </p:grpSpPr>
        <p:pic>
          <p:nvPicPr>
            <p:cNvPr id="169988" name="Picture 4" descr="Ngày 5-6-1911, tại cảng Sài Gòn, người thanh niên yêu nước Nguyễn Tất Thành (Chủ tịch Hồ Chí Minh) quyết tâm ra đi trên con tàu Đô đốc Latouche-Tréville để thực hiện hoài bão giải phóng nước nhà khỏi ách nô lệ của thực dân, đế quốc. (Ảnh: Tư liệu-TTXVN phát)">
              <a:extLst>
                <a:ext uri="{FF2B5EF4-FFF2-40B4-BE49-F238E27FC236}">
                  <a16:creationId xmlns:a16="http://schemas.microsoft.com/office/drawing/2014/main" id="{47ABB421-0DF5-6441-9610-9894A1DFBDE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7125" y="3891636"/>
              <a:ext cx="4571428" cy="273001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7A9ECA4E-20D0-2843-87A7-D36DBEE2ED49}"/>
                </a:ext>
              </a:extLst>
            </p:cNvPr>
            <p:cNvSpPr/>
            <p:nvPr/>
          </p:nvSpPr>
          <p:spPr>
            <a:xfrm>
              <a:off x="3527609" y="3879321"/>
              <a:ext cx="1569297" cy="360088"/>
            </a:xfrm>
            <a:prstGeom prst="rect">
              <a:avLst/>
            </a:prstGeom>
          </p:spPr>
          <p:txBody>
            <a:bodyPr wrap="none">
              <a:spAutoFit/>
            </a:bodyPr>
            <a:lstStyle/>
            <a:p>
              <a:r>
                <a:rPr lang="en-US" sz="2000" dirty="0">
                  <a:solidFill>
                    <a:srgbClr val="C00000"/>
                  </a:solidFill>
                  <a:latin typeface="Times New Roman" panose="02020603050405020304" pitchFamily="18" charset="0"/>
                  <a:cs typeface="Times New Roman" panose="02020603050405020304" pitchFamily="18" charset="0"/>
                </a:rPr>
                <a:t>Con </a:t>
              </a:r>
              <a:r>
                <a:rPr lang="en-US" sz="2000" dirty="0" err="1">
                  <a:solidFill>
                    <a:srgbClr val="C00000"/>
                  </a:solidFill>
                  <a:latin typeface="Times New Roman" panose="02020603050405020304" pitchFamily="18" charset="0"/>
                  <a:cs typeface="Times New Roman" panose="02020603050405020304" pitchFamily="18" charset="0"/>
                </a:rPr>
                <a:t>tàu</a:t>
              </a:r>
              <a:r>
                <a:rPr lang="en-US" sz="2000" dirty="0">
                  <a:solidFill>
                    <a:srgbClr val="C00000"/>
                  </a:solidFill>
                  <a:latin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cs typeface="Times New Roman" panose="02020603050405020304" pitchFamily="18" charset="0"/>
                </a:rPr>
                <a:t>Latouche-Tréville</a:t>
              </a:r>
              <a:endParaRPr lang="en-VN" sz="2000" dirty="0">
                <a:solidFill>
                  <a:srgbClr val="C00000"/>
                </a:solidFill>
                <a:latin typeface="Times New Roman" panose="02020603050405020304" pitchFamily="18" charset="0"/>
                <a:cs typeface="Times New Roman" panose="02020603050405020304" pitchFamily="18" charset="0"/>
              </a:endParaRPr>
            </a:p>
          </p:txBody>
        </p:sp>
      </p:grpSp>
      <p:sp>
        <p:nvSpPr>
          <p:cNvPr id="11" name="Rectangle 10">
            <a:extLst>
              <a:ext uri="{FF2B5EF4-FFF2-40B4-BE49-F238E27FC236}">
                <a16:creationId xmlns:a16="http://schemas.microsoft.com/office/drawing/2014/main" id="{4A0DA406-0F79-DD4D-B031-06501271C657}"/>
              </a:ext>
            </a:extLst>
          </p:cNvPr>
          <p:cNvSpPr/>
          <p:nvPr/>
        </p:nvSpPr>
        <p:spPr>
          <a:xfrm>
            <a:off x="3908701" y="590548"/>
            <a:ext cx="2201244" cy="400110"/>
          </a:xfrm>
          <a:prstGeom prst="rect">
            <a:avLst/>
          </a:prstGeom>
        </p:spPr>
        <p:txBody>
          <a:bodyPr wrap="none">
            <a:spAutoFit/>
          </a:bodyPr>
          <a:lstStyle/>
          <a:p>
            <a:r>
              <a:rPr lang="en-US" sz="2000" dirty="0" err="1">
                <a:solidFill>
                  <a:srgbClr val="C00000"/>
                </a:solidFill>
                <a:latin typeface="Times New Roman" panose="02020603050405020304" pitchFamily="18" charset="0"/>
                <a:cs typeface="Times New Roman" panose="02020603050405020304" pitchFamily="18" charset="0"/>
              </a:rPr>
              <a:t>Bến</a:t>
            </a:r>
            <a:r>
              <a:rPr lang="en-US" sz="2000" dirty="0">
                <a:solidFill>
                  <a:srgbClr val="C00000"/>
                </a:solidFill>
                <a:latin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cs typeface="Times New Roman" panose="02020603050405020304" pitchFamily="18" charset="0"/>
              </a:rPr>
              <a:t>cảng</a:t>
            </a:r>
            <a:r>
              <a:rPr lang="en-US" sz="2000" dirty="0">
                <a:solidFill>
                  <a:srgbClr val="C00000"/>
                </a:solidFill>
                <a:latin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cs typeface="Times New Roman" panose="02020603050405020304" pitchFamily="18" charset="0"/>
              </a:rPr>
              <a:t>nhà</a:t>
            </a:r>
            <a:r>
              <a:rPr lang="en-US" sz="2000" dirty="0">
                <a:solidFill>
                  <a:srgbClr val="C00000"/>
                </a:solidFill>
                <a:latin typeface="Times New Roman" panose="02020603050405020304" pitchFamily="18" charset="0"/>
                <a:cs typeface="Times New Roman" panose="02020603050405020304" pitchFamily="18" charset="0"/>
              </a:rPr>
              <a:t> </a:t>
            </a:r>
            <a:r>
              <a:rPr lang="en-US" sz="2000" dirty="0" err="1">
                <a:solidFill>
                  <a:srgbClr val="C00000"/>
                </a:solidFill>
                <a:latin typeface="Times New Roman" panose="02020603050405020304" pitchFamily="18" charset="0"/>
                <a:cs typeface="Times New Roman" panose="02020603050405020304" pitchFamily="18" charset="0"/>
              </a:rPr>
              <a:t>Rồng</a:t>
            </a:r>
            <a:endParaRPr lang="en-VN" sz="2000" dirty="0">
              <a:solidFill>
                <a:srgbClr val="C00000"/>
              </a:solidFill>
              <a:latin typeface="Times New Roman" panose="02020603050405020304" pitchFamily="18" charset="0"/>
              <a:cs typeface="Times New Roman" panose="02020603050405020304" pitchFamily="18" charset="0"/>
            </a:endParaRPr>
          </a:p>
        </p:txBody>
      </p:sp>
      <p:pic>
        <p:nvPicPr>
          <p:cNvPr id="169990" name="Picture 6" descr="Sự lựa chọn lịch sử">
            <a:extLst>
              <a:ext uri="{FF2B5EF4-FFF2-40B4-BE49-F238E27FC236}">
                <a16:creationId xmlns:a16="http://schemas.microsoft.com/office/drawing/2014/main" id="{080B0B61-F777-F847-BC03-2884E9437C3C}"/>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5253" r="13864"/>
          <a:stretch/>
        </p:blipFill>
        <p:spPr bwMode="auto">
          <a:xfrm>
            <a:off x="8883801" y="620602"/>
            <a:ext cx="3134535" cy="61171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0222735"/>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69986"/>
                                        </p:tgtEl>
                                        <p:attrNameLst>
                                          <p:attrName>style.visibility</p:attrName>
                                        </p:attrNameLst>
                                      </p:cBhvr>
                                      <p:to>
                                        <p:strVal val="visible"/>
                                      </p:to>
                                    </p:set>
                                    <p:animEffect transition="in" filter="fade">
                                      <p:cBhvr>
                                        <p:cTn id="12" dur="1000"/>
                                        <p:tgtEl>
                                          <p:spTgt spid="169986"/>
                                        </p:tgtEl>
                                      </p:cBhvr>
                                    </p:animEffect>
                                    <p:anim calcmode="lin" valueType="num">
                                      <p:cBhvr>
                                        <p:cTn id="13" dur="1000" fill="hold"/>
                                        <p:tgtEl>
                                          <p:spTgt spid="169986"/>
                                        </p:tgtEl>
                                        <p:attrNameLst>
                                          <p:attrName>ppt_x</p:attrName>
                                        </p:attrNameLst>
                                      </p:cBhvr>
                                      <p:tavLst>
                                        <p:tav tm="0">
                                          <p:val>
                                            <p:strVal val="#ppt_x"/>
                                          </p:val>
                                        </p:tav>
                                        <p:tav tm="100000">
                                          <p:val>
                                            <p:strVal val="#ppt_x"/>
                                          </p:val>
                                        </p:tav>
                                      </p:tavLst>
                                    </p:anim>
                                    <p:anim calcmode="lin" valueType="num">
                                      <p:cBhvr>
                                        <p:cTn id="14" dur="1000" fill="hold"/>
                                        <p:tgtEl>
                                          <p:spTgt spid="16998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69990"/>
                                        </p:tgtEl>
                                        <p:attrNameLst>
                                          <p:attrName>style.visibility</p:attrName>
                                        </p:attrNameLst>
                                      </p:cBhvr>
                                      <p:to>
                                        <p:strVal val="visible"/>
                                      </p:to>
                                    </p:set>
                                    <p:animEffect transition="in" filter="fade">
                                      <p:cBhvr>
                                        <p:cTn id="27" dur="1000"/>
                                        <p:tgtEl>
                                          <p:spTgt spid="169990"/>
                                        </p:tgtEl>
                                      </p:cBhvr>
                                    </p:animEffect>
                                    <p:anim calcmode="lin" valueType="num">
                                      <p:cBhvr>
                                        <p:cTn id="28" dur="1000" fill="hold"/>
                                        <p:tgtEl>
                                          <p:spTgt spid="169990"/>
                                        </p:tgtEl>
                                        <p:attrNameLst>
                                          <p:attrName>ppt_x</p:attrName>
                                        </p:attrNameLst>
                                      </p:cBhvr>
                                      <p:tavLst>
                                        <p:tav tm="0">
                                          <p:val>
                                            <p:strVal val="#ppt_x"/>
                                          </p:val>
                                        </p:tav>
                                        <p:tav tm="100000">
                                          <p:val>
                                            <p:strVal val="#ppt_x"/>
                                          </p:val>
                                        </p:tav>
                                      </p:tavLst>
                                    </p:anim>
                                    <p:anim calcmode="lin" valueType="num">
                                      <p:cBhvr>
                                        <p:cTn id="29" dur="1000" fill="hold"/>
                                        <p:tgtEl>
                                          <p:spTgt spid="1699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able 15">
            <a:extLst>
              <a:ext uri="{FF2B5EF4-FFF2-40B4-BE49-F238E27FC236}">
                <a16:creationId xmlns:a16="http://schemas.microsoft.com/office/drawing/2014/main" id="{62E8BFD1-8D03-F64E-A51E-AEF3EE2FB233}"/>
              </a:ext>
            </a:extLst>
          </p:cNvPr>
          <p:cNvGraphicFramePr>
            <a:graphicFrameLocks noGrp="1"/>
          </p:cNvGraphicFramePr>
          <p:nvPr>
            <p:extLst>
              <p:ext uri="{D42A27DB-BD31-4B8C-83A1-F6EECF244321}">
                <p14:modId xmlns:p14="http://schemas.microsoft.com/office/powerpoint/2010/main" val="969249612"/>
              </p:ext>
            </p:extLst>
          </p:nvPr>
        </p:nvGraphicFramePr>
        <p:xfrm>
          <a:off x="0" y="-95150"/>
          <a:ext cx="12191999" cy="6878867"/>
        </p:xfrm>
        <a:graphic>
          <a:graphicData uri="http://schemas.openxmlformats.org/drawingml/2006/table">
            <a:tbl>
              <a:tblPr firstRow="1" bandRow="1">
                <a:tableStyleId>{B301B821-A1FF-4177-AEE7-76D212191A09}</a:tableStyleId>
              </a:tblPr>
              <a:tblGrid>
                <a:gridCol w="2891268">
                  <a:extLst>
                    <a:ext uri="{9D8B030D-6E8A-4147-A177-3AD203B41FA5}">
                      <a16:colId xmlns:a16="http://schemas.microsoft.com/office/drawing/2014/main" val="20000"/>
                    </a:ext>
                  </a:extLst>
                </a:gridCol>
                <a:gridCol w="9300731">
                  <a:extLst>
                    <a:ext uri="{9D8B030D-6E8A-4147-A177-3AD203B41FA5}">
                      <a16:colId xmlns:a16="http://schemas.microsoft.com/office/drawing/2014/main" val="20001"/>
                    </a:ext>
                  </a:extLst>
                </a:gridCol>
              </a:tblGrid>
              <a:tr h="659692">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r>
                        <a:rPr lang="en-US" sz="2800" b="1" dirty="0">
                          <a:solidFill>
                            <a:schemeClr val="tx1"/>
                          </a:solidFill>
                          <a:latin typeface="Times New Roman" panose="02020603050405020304" pitchFamily="18" charset="0"/>
                          <a:cs typeface="Times New Roman" panose="02020603050405020304" pitchFamily="18" charset="0"/>
                        </a:rPr>
                        <a:t>THỜI</a:t>
                      </a:r>
                      <a:r>
                        <a:rPr lang="en-US" sz="2800" b="1" baseline="0" dirty="0">
                          <a:solidFill>
                            <a:schemeClr val="tx1"/>
                          </a:solidFill>
                          <a:latin typeface="Times New Roman" panose="02020603050405020304" pitchFamily="18" charset="0"/>
                          <a:cs typeface="Times New Roman" panose="02020603050405020304" pitchFamily="18" charset="0"/>
                        </a:rPr>
                        <a:t> GIAN</a:t>
                      </a:r>
                      <a:endParaRPr lang="en-US" sz="2800" b="1" dirty="0">
                        <a:solidFill>
                          <a:schemeClr val="tx1"/>
                        </a:solidFill>
                        <a:latin typeface="Times New Roman" pitchFamily="18" charset="0"/>
                        <a:cs typeface="Times New Roman" pitchFamily="18" charset="0"/>
                      </a:endParaRPr>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2"/>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r>
                        <a:rPr lang="en-US" sz="2800" b="1" dirty="0">
                          <a:solidFill>
                            <a:schemeClr val="tx1"/>
                          </a:solidFill>
                          <a:latin typeface="Times New Roman" panose="02020603050405020304" pitchFamily="18" charset="0"/>
                          <a:cs typeface="Times New Roman" panose="02020603050405020304" pitchFamily="18" charset="0"/>
                        </a:rPr>
                        <a:t>SỰ</a:t>
                      </a:r>
                      <a:r>
                        <a:rPr lang="en-US" sz="2800" b="1" baseline="0" dirty="0">
                          <a:solidFill>
                            <a:schemeClr val="tx1"/>
                          </a:solidFill>
                          <a:latin typeface="Times New Roman" panose="02020603050405020304" pitchFamily="18" charset="0"/>
                          <a:cs typeface="Times New Roman" panose="02020603050405020304" pitchFamily="18" charset="0"/>
                        </a:rPr>
                        <a:t> KIỆN</a:t>
                      </a:r>
                      <a:endParaRPr lang="en-US" sz="2800" b="1" dirty="0">
                        <a:solidFill>
                          <a:schemeClr val="tx1"/>
                        </a:solidFill>
                        <a:latin typeface="Times New Roman" pitchFamily="18" charset="0"/>
                        <a:cs typeface="Times New Roman" pitchFamily="18" charset="0"/>
                      </a:endParaRPr>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1156118">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346094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endParaRPr lang="en-US" sz="1800" i="1"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602117">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7" name="Rectangle 3">
            <a:hlinkClick r:id="rId2" action="ppaction://hlinksldjump"/>
            <a:extLst>
              <a:ext uri="{FF2B5EF4-FFF2-40B4-BE49-F238E27FC236}">
                <a16:creationId xmlns:a16="http://schemas.microsoft.com/office/drawing/2014/main" id="{4EA1B167-6CDD-C943-9848-DC75DA6FC5DA}"/>
              </a:ext>
            </a:extLst>
          </p:cNvPr>
          <p:cNvSpPr>
            <a:spLocks noChangeArrowheads="1"/>
          </p:cNvSpPr>
          <p:nvPr/>
        </p:nvSpPr>
        <p:spPr bwMode="auto">
          <a:xfrm>
            <a:off x="398070" y="838200"/>
            <a:ext cx="16303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lvl="0" algn="ctr" eaLnBrk="1" hangingPunct="1">
              <a:spcBef>
                <a:spcPct val="20000"/>
              </a:spcBef>
            </a:pPr>
            <a:r>
              <a:rPr lang="en-US" altLang="en-US" sz="2800" b="1" dirty="0">
                <a:solidFill>
                  <a:srgbClr val="FF0000"/>
                </a:solidFill>
                <a:latin typeface="Times New Roman" panose="02020603050405020304" pitchFamily="18" charset="0"/>
                <a:cs typeface="Times New Roman" panose="02020603050405020304" pitchFamily="18" charset="0"/>
              </a:rPr>
              <a:t>11/1924</a:t>
            </a:r>
          </a:p>
        </p:txBody>
      </p:sp>
      <p:sp>
        <p:nvSpPr>
          <p:cNvPr id="18" name="Text Box 28">
            <a:hlinkClick r:id="rId2" action="ppaction://hlinksldjump"/>
            <a:extLst>
              <a:ext uri="{FF2B5EF4-FFF2-40B4-BE49-F238E27FC236}">
                <a16:creationId xmlns:a16="http://schemas.microsoft.com/office/drawing/2014/main" id="{09D666D6-A260-5240-826B-45E44C1168E6}"/>
              </a:ext>
            </a:extLst>
          </p:cNvPr>
          <p:cNvSpPr txBox="1">
            <a:spLocks noChangeArrowheads="1"/>
          </p:cNvSpPr>
          <p:nvPr/>
        </p:nvSpPr>
        <p:spPr bwMode="auto">
          <a:xfrm>
            <a:off x="3065463" y="631944"/>
            <a:ext cx="906780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lvl="0" eaLnBrk="1" hangingPunct="1">
              <a:spcBef>
                <a:spcPct val="50000"/>
              </a:spcBef>
            </a:pPr>
            <a:r>
              <a:rPr lang="vi-VN" altLang="en-US" sz="2800" dirty="0">
                <a:solidFill>
                  <a:srgbClr val="000000"/>
                </a:solidFill>
                <a:latin typeface="Times New Roman" panose="02020603050405020304" pitchFamily="18" charset="0"/>
                <a:cs typeface="Times New Roman" panose="02020603050405020304" pitchFamily="18" charset="0"/>
              </a:rPr>
              <a:t>Người về Quảng Châu trực tiếp tuyên truyền, giáo dục lí luận, xây dựng tổ chức cách mạng giải phóng dân tộc Việt Nam.</a:t>
            </a:r>
          </a:p>
        </p:txBody>
      </p:sp>
      <p:sp>
        <p:nvSpPr>
          <p:cNvPr id="19" name="Rectangle 6">
            <a:hlinkClick r:id="rId3" action="ppaction://hlinksldjump"/>
            <a:extLst>
              <a:ext uri="{FF2B5EF4-FFF2-40B4-BE49-F238E27FC236}">
                <a16:creationId xmlns:a16="http://schemas.microsoft.com/office/drawing/2014/main" id="{84ABAE03-DE1F-AA4E-98DE-9A4B1D7AED15}"/>
              </a:ext>
            </a:extLst>
          </p:cNvPr>
          <p:cNvSpPr>
            <a:spLocks noChangeArrowheads="1"/>
          </p:cNvSpPr>
          <p:nvPr/>
        </p:nvSpPr>
        <p:spPr bwMode="auto">
          <a:xfrm>
            <a:off x="382599" y="2569692"/>
            <a:ext cx="17232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spcBef>
                <a:spcPct val="20000"/>
              </a:spcBef>
              <a:defRPr/>
            </a:pPr>
            <a:r>
              <a:rPr lang="en-US" altLang="en-US" sz="2800" b="1" dirty="0">
                <a:solidFill>
                  <a:srgbClr val="FF0000"/>
                </a:solidFill>
                <a:latin typeface="Times New Roman" panose="02020603050405020304" pitchFamily="18" charset="0"/>
                <a:cs typeface="Times New Roman" panose="02020603050405020304" pitchFamily="18" charset="0"/>
              </a:rPr>
              <a:t>6/1925</a:t>
            </a:r>
          </a:p>
        </p:txBody>
      </p:sp>
      <p:sp>
        <p:nvSpPr>
          <p:cNvPr id="20" name="Rectangle 30">
            <a:extLst>
              <a:ext uri="{FF2B5EF4-FFF2-40B4-BE49-F238E27FC236}">
                <a16:creationId xmlns:a16="http://schemas.microsoft.com/office/drawing/2014/main" id="{729917A8-FA42-504E-AFF3-FB8F9CADEC51}"/>
              </a:ext>
            </a:extLst>
          </p:cNvPr>
          <p:cNvSpPr>
            <a:spLocks noChangeArrowheads="1"/>
          </p:cNvSpPr>
          <p:nvPr/>
        </p:nvSpPr>
        <p:spPr bwMode="auto">
          <a:xfrm>
            <a:off x="3060306" y="1773290"/>
            <a:ext cx="8146251" cy="870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eaLnBrk="1" fontAlgn="auto" hangingPunct="1">
              <a:spcBef>
                <a:spcPts val="0"/>
              </a:spcBef>
              <a:spcAft>
                <a:spcPts val="0"/>
              </a:spcAft>
              <a:defRPr/>
            </a:pPr>
            <a:r>
              <a:rPr lang="en-US" altLang="en-US" sz="2800" kern="0" dirty="0">
                <a:solidFill>
                  <a:srgbClr val="000000"/>
                </a:solidFill>
                <a:latin typeface="Times New Roman" panose="02020603050405020304" pitchFamily="18" charset="0"/>
                <a:cs typeface="Times New Roman" panose="02020603050405020304" pitchFamily="18" charset="0"/>
              </a:rPr>
              <a:t>- </a:t>
            </a:r>
            <a:r>
              <a:rPr lang="en-US" altLang="en-US" sz="2800" kern="0" dirty="0" err="1">
                <a:solidFill>
                  <a:srgbClr val="000000"/>
                </a:solidFill>
                <a:latin typeface="Times New Roman" panose="02020603050405020304" pitchFamily="18" charset="0"/>
                <a:cs typeface="Times New Roman" panose="02020603050405020304" pitchFamily="18" charset="0"/>
              </a:rPr>
              <a:t>Thành</a:t>
            </a:r>
            <a:r>
              <a:rPr lang="en-US" altLang="en-US" sz="2800" kern="0" dirty="0">
                <a:solidFill>
                  <a:srgbClr val="000000"/>
                </a:solidFill>
                <a:latin typeface="Times New Roman" panose="02020603050405020304" pitchFamily="18" charset="0"/>
                <a:cs typeface="Times New Roman" panose="02020603050405020304" pitchFamily="18" charset="0"/>
              </a:rPr>
              <a:t> </a:t>
            </a:r>
            <a:r>
              <a:rPr lang="en-US" altLang="en-US" sz="2800" kern="0" dirty="0" err="1">
                <a:solidFill>
                  <a:srgbClr val="000000"/>
                </a:solidFill>
                <a:latin typeface="Times New Roman" panose="02020603050405020304" pitchFamily="18" charset="0"/>
                <a:cs typeface="Times New Roman" panose="02020603050405020304" pitchFamily="18" charset="0"/>
              </a:rPr>
              <a:t>lập</a:t>
            </a:r>
            <a:r>
              <a:rPr lang="en-US" altLang="en-US" sz="2800" kern="0" dirty="0">
                <a:solidFill>
                  <a:srgbClr val="000000"/>
                </a:solidFill>
                <a:latin typeface="Times New Roman" panose="02020603050405020304" pitchFamily="18" charset="0"/>
                <a:cs typeface="Times New Roman" panose="02020603050405020304" pitchFamily="18" charset="0"/>
              </a:rPr>
              <a:t> </a:t>
            </a:r>
            <a:r>
              <a:rPr lang="en-US" altLang="en-US" sz="2800" kern="0" dirty="0" err="1">
                <a:solidFill>
                  <a:srgbClr val="000000"/>
                </a:solidFill>
                <a:latin typeface="Times New Roman" panose="02020603050405020304" pitchFamily="18" charset="0"/>
                <a:cs typeface="Times New Roman" panose="02020603050405020304" pitchFamily="18" charset="0"/>
              </a:rPr>
              <a:t>hội</a:t>
            </a:r>
            <a:r>
              <a:rPr lang="en-US" altLang="en-US" sz="2800" kern="0" dirty="0">
                <a:solidFill>
                  <a:srgbClr val="000000"/>
                </a:solidFill>
                <a:latin typeface="Times New Roman" panose="02020603050405020304" pitchFamily="18" charset="0"/>
                <a:cs typeface="Times New Roman" panose="02020603050405020304" pitchFamily="18" charset="0"/>
              </a:rPr>
              <a:t> </a:t>
            </a:r>
            <a:r>
              <a:rPr lang="en-US" altLang="en-US" sz="2800" kern="0" dirty="0" err="1">
                <a:solidFill>
                  <a:srgbClr val="000000"/>
                </a:solidFill>
                <a:latin typeface="Times New Roman" panose="02020603050405020304" pitchFamily="18" charset="0"/>
                <a:cs typeface="Times New Roman" panose="02020603050405020304" pitchFamily="18" charset="0"/>
              </a:rPr>
              <a:t>Việt</a:t>
            </a:r>
            <a:r>
              <a:rPr lang="en-US" altLang="en-US" sz="2800" kern="0" dirty="0">
                <a:solidFill>
                  <a:srgbClr val="000000"/>
                </a:solidFill>
                <a:latin typeface="Times New Roman" panose="02020603050405020304" pitchFamily="18" charset="0"/>
                <a:cs typeface="Times New Roman" panose="02020603050405020304" pitchFamily="18" charset="0"/>
              </a:rPr>
              <a:t> Nam C</a:t>
            </a:r>
            <a:r>
              <a:rPr lang="en-US" altLang="en-US" sz="2800" kern="0" dirty="0" err="1">
                <a:solidFill>
                  <a:srgbClr val="000000"/>
                </a:solidFill>
                <a:latin typeface="Times New Roman" panose="02020603050405020304" pitchFamily="18" charset="0"/>
                <a:cs typeface="Times New Roman" panose="02020603050405020304" pitchFamily="18" charset="0"/>
              </a:rPr>
              <a:t>ách</a:t>
            </a:r>
            <a:r>
              <a:rPr lang="en-US" altLang="en-US" sz="2800" kern="0" dirty="0">
                <a:solidFill>
                  <a:srgbClr val="000000"/>
                </a:solidFill>
                <a:latin typeface="Times New Roman" panose="02020603050405020304" pitchFamily="18" charset="0"/>
                <a:cs typeface="Times New Roman" panose="02020603050405020304" pitchFamily="18" charset="0"/>
              </a:rPr>
              <a:t> </a:t>
            </a:r>
            <a:r>
              <a:rPr lang="en-US" altLang="en-US" sz="2800" kern="0" dirty="0" err="1">
                <a:solidFill>
                  <a:srgbClr val="000000"/>
                </a:solidFill>
                <a:latin typeface="Times New Roman" panose="02020603050405020304" pitchFamily="18" charset="0"/>
                <a:cs typeface="Times New Roman" panose="02020603050405020304" pitchFamily="18" charset="0"/>
              </a:rPr>
              <a:t>mạng</a:t>
            </a:r>
            <a:r>
              <a:rPr lang="en-US" altLang="en-US" sz="2800" kern="0" dirty="0">
                <a:solidFill>
                  <a:srgbClr val="000000"/>
                </a:solidFill>
                <a:latin typeface="Times New Roman" panose="02020603050405020304" pitchFamily="18" charset="0"/>
                <a:cs typeface="Times New Roman" panose="02020603050405020304" pitchFamily="18" charset="0"/>
              </a:rPr>
              <a:t> Thanh </a:t>
            </a:r>
            <a:r>
              <a:rPr lang="en-US" altLang="en-US" sz="2800" kern="0" dirty="0" err="1">
                <a:solidFill>
                  <a:srgbClr val="000000"/>
                </a:solidFill>
                <a:latin typeface="Times New Roman" panose="02020603050405020304" pitchFamily="18" charset="0"/>
                <a:cs typeface="Times New Roman" panose="02020603050405020304" pitchFamily="18" charset="0"/>
              </a:rPr>
              <a:t>niên</a:t>
            </a:r>
            <a:r>
              <a:rPr lang="en-US" altLang="en-US" sz="2800" kern="0" dirty="0">
                <a:solidFill>
                  <a:srgbClr val="000000"/>
                </a:solidFill>
                <a:latin typeface="Times New Roman" panose="02020603050405020304" pitchFamily="18" charset="0"/>
                <a:cs typeface="Times New Roman" panose="02020603050405020304" pitchFamily="18" charset="0"/>
              </a:rPr>
              <a:t>. </a:t>
            </a:r>
          </a:p>
        </p:txBody>
      </p:sp>
      <p:sp>
        <p:nvSpPr>
          <p:cNvPr id="26" name="Rectangle 17">
            <a:hlinkClick r:id="" action="ppaction://noaction"/>
            <a:extLst>
              <a:ext uri="{FF2B5EF4-FFF2-40B4-BE49-F238E27FC236}">
                <a16:creationId xmlns:a16="http://schemas.microsoft.com/office/drawing/2014/main" id="{02D51156-31D6-734B-AD14-41E5414B8C55}"/>
              </a:ext>
            </a:extLst>
          </p:cNvPr>
          <p:cNvSpPr>
            <a:spLocks noChangeArrowheads="1"/>
          </p:cNvSpPr>
          <p:nvPr/>
        </p:nvSpPr>
        <p:spPr bwMode="auto">
          <a:xfrm>
            <a:off x="761845" y="5625709"/>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spcBef>
                <a:spcPct val="20000"/>
              </a:spcBef>
              <a:defRPr/>
            </a:pPr>
            <a:r>
              <a:rPr lang="en-US" altLang="en-US" sz="2800" b="1" dirty="0">
                <a:solidFill>
                  <a:srgbClr val="FF0000"/>
                </a:solidFill>
                <a:latin typeface="Times New Roman" panose="02020603050405020304" pitchFamily="18" charset="0"/>
                <a:cs typeface="Times New Roman" panose="02020603050405020304" pitchFamily="18" charset="0"/>
              </a:rPr>
              <a:t>1928</a:t>
            </a:r>
          </a:p>
        </p:txBody>
      </p:sp>
      <p:sp>
        <p:nvSpPr>
          <p:cNvPr id="30" name="Rectangle 30">
            <a:extLst>
              <a:ext uri="{FF2B5EF4-FFF2-40B4-BE49-F238E27FC236}">
                <a16:creationId xmlns:a16="http://schemas.microsoft.com/office/drawing/2014/main" id="{68EB12E1-76A1-3143-95BC-A201D58A701E}"/>
              </a:ext>
            </a:extLst>
          </p:cNvPr>
          <p:cNvSpPr>
            <a:spLocks noChangeArrowheads="1"/>
          </p:cNvSpPr>
          <p:nvPr/>
        </p:nvSpPr>
        <p:spPr bwMode="auto">
          <a:xfrm>
            <a:off x="3060306" y="2831302"/>
            <a:ext cx="9067800" cy="870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marL="342900" indent="-342900" eaLnBrk="1" fontAlgn="auto" hangingPunct="1">
              <a:spcBef>
                <a:spcPts val="0"/>
              </a:spcBef>
              <a:spcAft>
                <a:spcPts val="0"/>
              </a:spcAft>
              <a:buFontTx/>
              <a:buChar char="-"/>
              <a:defRPr/>
            </a:pPr>
            <a:r>
              <a:rPr lang="en-US" altLang="en-US" sz="2800" kern="0" dirty="0" err="1">
                <a:solidFill>
                  <a:srgbClr val="000000"/>
                </a:solidFill>
                <a:latin typeface="Times New Roman" panose="02020603050405020304" pitchFamily="18" charset="0"/>
                <a:cs typeface="Times New Roman" panose="02020603050405020304" pitchFamily="18" charset="0"/>
              </a:rPr>
              <a:t>Xuất</a:t>
            </a:r>
            <a:r>
              <a:rPr lang="en-US" altLang="en-US" sz="2800" kern="0" dirty="0">
                <a:solidFill>
                  <a:srgbClr val="000000"/>
                </a:solidFill>
                <a:latin typeface="Times New Roman" panose="02020603050405020304" pitchFamily="18" charset="0"/>
                <a:cs typeface="Times New Roman" panose="02020603050405020304" pitchFamily="18" charset="0"/>
              </a:rPr>
              <a:t> </a:t>
            </a:r>
            <a:r>
              <a:rPr lang="en-US" altLang="en-US" sz="2800" kern="0" dirty="0" err="1">
                <a:solidFill>
                  <a:srgbClr val="000000"/>
                </a:solidFill>
                <a:latin typeface="Times New Roman" panose="02020603050405020304" pitchFamily="18" charset="0"/>
                <a:cs typeface="Times New Roman" panose="02020603050405020304" pitchFamily="18" charset="0"/>
              </a:rPr>
              <a:t>bản</a:t>
            </a:r>
            <a:r>
              <a:rPr lang="en-US" altLang="en-US" sz="2800" kern="0" dirty="0">
                <a:solidFill>
                  <a:srgbClr val="000000"/>
                </a:solidFill>
                <a:latin typeface="Times New Roman" panose="02020603050405020304" pitchFamily="18" charset="0"/>
                <a:cs typeface="Times New Roman" panose="02020603050405020304" pitchFamily="18" charset="0"/>
              </a:rPr>
              <a:t> </a:t>
            </a:r>
            <a:r>
              <a:rPr lang="en-US" altLang="en-US" sz="2800" kern="0" dirty="0" err="1">
                <a:solidFill>
                  <a:srgbClr val="000000"/>
                </a:solidFill>
                <a:latin typeface="Times New Roman" panose="02020603050405020304" pitchFamily="18" charset="0"/>
                <a:cs typeface="Times New Roman" panose="02020603050405020304" pitchFamily="18" charset="0"/>
              </a:rPr>
              <a:t>tờ</a:t>
            </a:r>
            <a:r>
              <a:rPr lang="en-US" altLang="en-US" sz="2800" kern="0" dirty="0">
                <a:solidFill>
                  <a:srgbClr val="000000"/>
                </a:solidFill>
                <a:latin typeface="Times New Roman" panose="02020603050405020304" pitchFamily="18" charset="0"/>
                <a:cs typeface="Times New Roman" panose="02020603050405020304" pitchFamily="18" charset="0"/>
              </a:rPr>
              <a:t> </a:t>
            </a:r>
            <a:r>
              <a:rPr lang="en-US" altLang="en-US" sz="2800" kern="0" dirty="0" err="1">
                <a:solidFill>
                  <a:srgbClr val="000000"/>
                </a:solidFill>
                <a:latin typeface="Times New Roman" panose="02020603050405020304" pitchFamily="18" charset="0"/>
                <a:cs typeface="Times New Roman" panose="02020603050405020304" pitchFamily="18" charset="0"/>
              </a:rPr>
              <a:t>báo</a:t>
            </a:r>
            <a:r>
              <a:rPr lang="en-US" altLang="en-US" sz="2800" kern="0" dirty="0">
                <a:solidFill>
                  <a:srgbClr val="000000"/>
                </a:solidFill>
                <a:latin typeface="Times New Roman" panose="02020603050405020304" pitchFamily="18" charset="0"/>
                <a:cs typeface="Times New Roman" panose="02020603050405020304" pitchFamily="18" charset="0"/>
              </a:rPr>
              <a:t> Thanh </a:t>
            </a:r>
            <a:r>
              <a:rPr lang="en-US" altLang="en-US" sz="2800" kern="0" dirty="0" err="1">
                <a:solidFill>
                  <a:srgbClr val="000000"/>
                </a:solidFill>
                <a:latin typeface="Times New Roman" panose="02020603050405020304" pitchFamily="18" charset="0"/>
                <a:cs typeface="Times New Roman" panose="02020603050405020304" pitchFamily="18" charset="0"/>
              </a:rPr>
              <a:t>niên</a:t>
            </a:r>
            <a:r>
              <a:rPr lang="en-US" altLang="en-US" sz="2800" kern="0" dirty="0">
                <a:solidFill>
                  <a:srgbClr val="000000"/>
                </a:solidFill>
                <a:latin typeface="Times New Roman" panose="02020603050405020304" pitchFamily="18" charset="0"/>
                <a:cs typeface="Times New Roman" panose="02020603050405020304" pitchFamily="18" charset="0"/>
              </a:rPr>
              <a:t> (1925). </a:t>
            </a:r>
            <a:r>
              <a:rPr lang="en-US" altLang="en-US" sz="2800" kern="0" dirty="0" err="1">
                <a:solidFill>
                  <a:srgbClr val="000000"/>
                </a:solidFill>
                <a:latin typeface="Times New Roman" panose="02020603050405020304" pitchFamily="18" charset="0"/>
                <a:cs typeface="Times New Roman" panose="02020603050405020304" pitchFamily="18" charset="0"/>
              </a:rPr>
              <a:t>Sách</a:t>
            </a:r>
            <a:r>
              <a:rPr lang="en-US" altLang="en-US" sz="2800" kern="0" dirty="0">
                <a:solidFill>
                  <a:srgbClr val="000000"/>
                </a:solidFill>
                <a:latin typeface="Times New Roman" panose="02020603050405020304" pitchFamily="18" charset="0"/>
                <a:cs typeface="Times New Roman" panose="02020603050405020304" pitchFamily="18" charset="0"/>
              </a:rPr>
              <a:t> </a:t>
            </a:r>
            <a:r>
              <a:rPr lang="en-US" altLang="en-US" sz="2800" kern="0" dirty="0" err="1">
                <a:solidFill>
                  <a:srgbClr val="000000"/>
                </a:solidFill>
                <a:latin typeface="Times New Roman" panose="02020603050405020304" pitchFamily="18" charset="0"/>
                <a:cs typeface="Times New Roman" panose="02020603050405020304" pitchFamily="18" charset="0"/>
              </a:rPr>
              <a:t>Đường</a:t>
            </a:r>
            <a:r>
              <a:rPr lang="en-US" altLang="en-US" sz="2800" kern="0" dirty="0">
                <a:solidFill>
                  <a:srgbClr val="000000"/>
                </a:solidFill>
                <a:latin typeface="Times New Roman" panose="02020603050405020304" pitchFamily="18" charset="0"/>
                <a:cs typeface="Times New Roman" panose="02020603050405020304" pitchFamily="18" charset="0"/>
              </a:rPr>
              <a:t> </a:t>
            </a:r>
            <a:r>
              <a:rPr lang="en-US" altLang="en-US" sz="2800" kern="0" dirty="0" err="1">
                <a:solidFill>
                  <a:srgbClr val="000000"/>
                </a:solidFill>
                <a:latin typeface="Times New Roman" panose="02020603050405020304" pitchFamily="18" charset="0"/>
                <a:cs typeface="Times New Roman" panose="02020603050405020304" pitchFamily="18" charset="0"/>
              </a:rPr>
              <a:t>Kách</a:t>
            </a:r>
            <a:r>
              <a:rPr lang="en-US" altLang="en-US" sz="2800" kern="0" dirty="0">
                <a:solidFill>
                  <a:srgbClr val="000000"/>
                </a:solidFill>
                <a:latin typeface="Times New Roman" panose="02020603050405020304" pitchFamily="18" charset="0"/>
                <a:cs typeface="Times New Roman" panose="02020603050405020304" pitchFamily="18" charset="0"/>
              </a:rPr>
              <a:t> </a:t>
            </a:r>
            <a:r>
              <a:rPr lang="en-US" altLang="en-US" sz="2800" kern="0" dirty="0" err="1">
                <a:solidFill>
                  <a:srgbClr val="000000"/>
                </a:solidFill>
                <a:latin typeface="Times New Roman" panose="02020603050405020304" pitchFamily="18" charset="0"/>
                <a:cs typeface="Times New Roman" panose="02020603050405020304" pitchFamily="18" charset="0"/>
              </a:rPr>
              <a:t>mệnh</a:t>
            </a:r>
            <a:r>
              <a:rPr lang="en-US" altLang="en-US" sz="2800" kern="0" dirty="0">
                <a:solidFill>
                  <a:srgbClr val="000000"/>
                </a:solidFill>
                <a:latin typeface="Times New Roman" panose="02020603050405020304" pitchFamily="18" charset="0"/>
                <a:cs typeface="Times New Roman" panose="02020603050405020304" pitchFamily="18" charset="0"/>
              </a:rPr>
              <a:t> (1927) </a:t>
            </a:r>
          </a:p>
        </p:txBody>
      </p:sp>
      <p:sp>
        <p:nvSpPr>
          <p:cNvPr id="31" name="Rectangle 30">
            <a:extLst>
              <a:ext uri="{FF2B5EF4-FFF2-40B4-BE49-F238E27FC236}">
                <a16:creationId xmlns:a16="http://schemas.microsoft.com/office/drawing/2014/main" id="{23D45EDD-BEE8-BA4F-929C-886D3C22868B}"/>
              </a:ext>
            </a:extLst>
          </p:cNvPr>
          <p:cNvSpPr>
            <a:spLocks noChangeArrowheads="1"/>
          </p:cNvSpPr>
          <p:nvPr/>
        </p:nvSpPr>
        <p:spPr bwMode="auto">
          <a:xfrm>
            <a:off x="3040178" y="4040610"/>
            <a:ext cx="9067800" cy="870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marL="342900" indent="-342900" eaLnBrk="1" fontAlgn="auto" hangingPunct="1">
              <a:spcBef>
                <a:spcPts val="0"/>
              </a:spcBef>
              <a:spcAft>
                <a:spcPts val="0"/>
              </a:spcAft>
              <a:buFontTx/>
              <a:buChar char="-"/>
              <a:defRPr/>
            </a:pPr>
            <a:r>
              <a:rPr lang="en-US" altLang="en-US" sz="2800" kern="0" dirty="0" err="1">
                <a:solidFill>
                  <a:srgbClr val="000000"/>
                </a:solidFill>
                <a:latin typeface="Times New Roman" panose="02020603050405020304" pitchFamily="18" charset="0"/>
                <a:cs typeface="Times New Roman" panose="02020603050405020304" pitchFamily="18" charset="0"/>
              </a:rPr>
              <a:t>Cử</a:t>
            </a:r>
            <a:r>
              <a:rPr lang="en-US" altLang="en-US" sz="2800" kern="0" dirty="0">
                <a:solidFill>
                  <a:srgbClr val="000000"/>
                </a:solidFill>
                <a:latin typeface="Times New Roman" panose="02020603050405020304" pitchFamily="18" charset="0"/>
                <a:cs typeface="Times New Roman" panose="02020603050405020304" pitchFamily="18" charset="0"/>
              </a:rPr>
              <a:t> </a:t>
            </a:r>
            <a:r>
              <a:rPr lang="en-US" altLang="en-US" sz="2800" kern="0" dirty="0" err="1">
                <a:solidFill>
                  <a:srgbClr val="000000"/>
                </a:solidFill>
                <a:latin typeface="Times New Roman" panose="02020603050405020304" pitchFamily="18" charset="0"/>
                <a:cs typeface="Times New Roman" panose="02020603050405020304" pitchFamily="18" charset="0"/>
              </a:rPr>
              <a:t>một</a:t>
            </a:r>
            <a:r>
              <a:rPr lang="en-US" altLang="en-US" sz="2800" kern="0" dirty="0">
                <a:solidFill>
                  <a:srgbClr val="000000"/>
                </a:solidFill>
                <a:latin typeface="Times New Roman" panose="02020603050405020304" pitchFamily="18" charset="0"/>
                <a:cs typeface="Times New Roman" panose="02020603050405020304" pitchFamily="18" charset="0"/>
              </a:rPr>
              <a:t> </a:t>
            </a:r>
            <a:r>
              <a:rPr lang="en-US" altLang="en-US" sz="2800" kern="0" dirty="0" err="1">
                <a:solidFill>
                  <a:srgbClr val="000000"/>
                </a:solidFill>
                <a:latin typeface="Times New Roman" panose="02020603050405020304" pitchFamily="18" charset="0"/>
                <a:cs typeface="Times New Roman" panose="02020603050405020304" pitchFamily="18" charset="0"/>
              </a:rPr>
              <a:t>số</a:t>
            </a:r>
            <a:r>
              <a:rPr lang="en-US" altLang="en-US" sz="2800" kern="0" dirty="0">
                <a:solidFill>
                  <a:srgbClr val="000000"/>
                </a:solidFill>
                <a:latin typeface="Times New Roman" panose="02020603050405020304" pitchFamily="18" charset="0"/>
                <a:cs typeface="Times New Roman" panose="02020603050405020304" pitchFamily="18" charset="0"/>
              </a:rPr>
              <a:t> </a:t>
            </a:r>
            <a:r>
              <a:rPr lang="en-US" altLang="en-US" sz="2800" kern="0" dirty="0" err="1">
                <a:solidFill>
                  <a:srgbClr val="000000"/>
                </a:solidFill>
                <a:latin typeface="Times New Roman" panose="02020603050405020304" pitchFamily="18" charset="0"/>
                <a:cs typeface="Times New Roman" panose="02020603050405020304" pitchFamily="18" charset="0"/>
              </a:rPr>
              <a:t>người</a:t>
            </a:r>
            <a:r>
              <a:rPr lang="en-US" altLang="en-US" sz="2800" kern="0" dirty="0">
                <a:solidFill>
                  <a:srgbClr val="000000"/>
                </a:solidFill>
                <a:latin typeface="Times New Roman" panose="02020603050405020304" pitchFamily="18" charset="0"/>
                <a:cs typeface="Times New Roman" panose="02020603050405020304" pitchFamily="18" charset="0"/>
              </a:rPr>
              <a:t> </a:t>
            </a:r>
            <a:r>
              <a:rPr lang="en-US" altLang="en-US" sz="2800" kern="0" dirty="0" err="1">
                <a:solidFill>
                  <a:srgbClr val="000000"/>
                </a:solidFill>
                <a:latin typeface="Times New Roman" panose="02020603050405020304" pitchFamily="18" charset="0"/>
                <a:cs typeface="Times New Roman" panose="02020603050405020304" pitchFamily="18" charset="0"/>
              </a:rPr>
              <a:t>đi</a:t>
            </a:r>
            <a:r>
              <a:rPr lang="en-US" altLang="en-US" sz="2800" kern="0" dirty="0">
                <a:solidFill>
                  <a:srgbClr val="000000"/>
                </a:solidFill>
                <a:latin typeface="Times New Roman" panose="02020603050405020304" pitchFamily="18" charset="0"/>
                <a:cs typeface="Times New Roman" panose="02020603050405020304" pitchFamily="18" charset="0"/>
              </a:rPr>
              <a:t> </a:t>
            </a:r>
            <a:r>
              <a:rPr lang="en-US" altLang="en-US" sz="2800" kern="0" dirty="0" err="1">
                <a:solidFill>
                  <a:srgbClr val="000000"/>
                </a:solidFill>
                <a:latin typeface="Times New Roman" panose="02020603050405020304" pitchFamily="18" charset="0"/>
                <a:cs typeface="Times New Roman" panose="02020603050405020304" pitchFamily="18" charset="0"/>
              </a:rPr>
              <a:t>học</a:t>
            </a:r>
            <a:r>
              <a:rPr lang="en-US" altLang="en-US" sz="2800" kern="0" dirty="0">
                <a:solidFill>
                  <a:srgbClr val="000000"/>
                </a:solidFill>
                <a:latin typeface="Times New Roman" panose="02020603050405020304" pitchFamily="18" charset="0"/>
                <a:cs typeface="Times New Roman" panose="02020603050405020304" pitchFamily="18" charset="0"/>
              </a:rPr>
              <a:t> </a:t>
            </a:r>
            <a:r>
              <a:rPr lang="en-US" altLang="en-US" sz="2800" kern="0" dirty="0" err="1">
                <a:solidFill>
                  <a:srgbClr val="000000"/>
                </a:solidFill>
                <a:latin typeface="Times New Roman" panose="02020603050405020304" pitchFamily="18" charset="0"/>
                <a:cs typeface="Times New Roman" panose="02020603050405020304" pitchFamily="18" charset="0"/>
              </a:rPr>
              <a:t>taị</a:t>
            </a:r>
            <a:r>
              <a:rPr lang="en-US" altLang="en-US" sz="2800" kern="0" dirty="0">
                <a:solidFill>
                  <a:srgbClr val="000000"/>
                </a:solidFill>
                <a:latin typeface="Times New Roman" panose="02020603050405020304" pitchFamily="18" charset="0"/>
                <a:cs typeface="Times New Roman" panose="02020603050405020304" pitchFamily="18" charset="0"/>
              </a:rPr>
              <a:t> </a:t>
            </a:r>
            <a:r>
              <a:rPr lang="en-US" altLang="en-US" sz="2800" kern="0" dirty="0" err="1">
                <a:solidFill>
                  <a:srgbClr val="000000"/>
                </a:solidFill>
                <a:latin typeface="Times New Roman" panose="02020603050405020304" pitchFamily="18" charset="0"/>
                <a:cs typeface="Times New Roman" panose="02020603050405020304" pitchFamily="18" charset="0"/>
              </a:rPr>
              <a:t>đại</a:t>
            </a:r>
            <a:r>
              <a:rPr lang="en-US" altLang="en-US" sz="2800" kern="0" dirty="0">
                <a:solidFill>
                  <a:srgbClr val="000000"/>
                </a:solidFill>
                <a:latin typeface="Times New Roman" panose="02020603050405020304" pitchFamily="18" charset="0"/>
                <a:cs typeface="Times New Roman" panose="02020603050405020304" pitchFamily="18" charset="0"/>
              </a:rPr>
              <a:t> </a:t>
            </a:r>
            <a:r>
              <a:rPr lang="en-US" altLang="en-US" sz="2800" kern="0" dirty="0" err="1">
                <a:solidFill>
                  <a:srgbClr val="000000"/>
                </a:solidFill>
                <a:latin typeface="Times New Roman" panose="02020603050405020304" pitchFamily="18" charset="0"/>
                <a:cs typeface="Times New Roman" panose="02020603050405020304" pitchFamily="18" charset="0"/>
              </a:rPr>
              <a:t>học</a:t>
            </a:r>
            <a:r>
              <a:rPr lang="en-US" altLang="en-US" sz="2800" kern="0" dirty="0">
                <a:solidFill>
                  <a:srgbClr val="000000"/>
                </a:solidFill>
                <a:latin typeface="Times New Roman" panose="02020603050405020304" pitchFamily="18" charset="0"/>
                <a:cs typeface="Times New Roman" panose="02020603050405020304" pitchFamily="18" charset="0"/>
              </a:rPr>
              <a:t> </a:t>
            </a:r>
            <a:r>
              <a:rPr lang="en-US" altLang="en-US" sz="2800" kern="0" dirty="0" err="1">
                <a:solidFill>
                  <a:srgbClr val="000000"/>
                </a:solidFill>
                <a:latin typeface="Times New Roman" panose="02020603050405020304" pitchFamily="18" charset="0"/>
                <a:cs typeface="Times New Roman" panose="02020603050405020304" pitchFamily="18" charset="0"/>
              </a:rPr>
              <a:t>Phương</a:t>
            </a:r>
            <a:r>
              <a:rPr lang="en-US" altLang="en-US" sz="2800" kern="0" dirty="0">
                <a:solidFill>
                  <a:srgbClr val="000000"/>
                </a:solidFill>
                <a:latin typeface="Times New Roman" panose="02020603050405020304" pitchFamily="18" charset="0"/>
                <a:cs typeface="Times New Roman" panose="02020603050405020304" pitchFamily="18" charset="0"/>
              </a:rPr>
              <a:t> </a:t>
            </a:r>
            <a:r>
              <a:rPr lang="en-US" altLang="en-US" sz="2800" kern="0" dirty="0" err="1">
                <a:solidFill>
                  <a:srgbClr val="000000"/>
                </a:solidFill>
                <a:latin typeface="Times New Roman" panose="02020603050405020304" pitchFamily="18" charset="0"/>
                <a:cs typeface="Times New Roman" panose="02020603050405020304" pitchFamily="18" charset="0"/>
              </a:rPr>
              <a:t>Đông</a:t>
            </a:r>
            <a:r>
              <a:rPr lang="en-US" altLang="en-US" sz="2800" kern="0" dirty="0">
                <a:solidFill>
                  <a:srgbClr val="000000"/>
                </a:solidFill>
                <a:latin typeface="Times New Roman" panose="02020603050405020304" pitchFamily="18" charset="0"/>
                <a:cs typeface="Times New Roman" panose="02020603050405020304" pitchFamily="18" charset="0"/>
              </a:rPr>
              <a:t>, </a:t>
            </a:r>
            <a:r>
              <a:rPr lang="en-US" altLang="en-US" sz="2800" kern="0" dirty="0" err="1">
                <a:solidFill>
                  <a:srgbClr val="000000"/>
                </a:solidFill>
                <a:latin typeface="Times New Roman" panose="02020603050405020304" pitchFamily="18" charset="0"/>
                <a:cs typeface="Times New Roman" panose="02020603050405020304" pitchFamily="18" charset="0"/>
              </a:rPr>
              <a:t>Quân</a:t>
            </a:r>
            <a:r>
              <a:rPr lang="en-US" altLang="en-US" sz="2800" kern="0" dirty="0">
                <a:solidFill>
                  <a:srgbClr val="000000"/>
                </a:solidFill>
                <a:latin typeface="Times New Roman" panose="02020603050405020304" pitchFamily="18" charset="0"/>
                <a:cs typeface="Times New Roman" panose="02020603050405020304" pitchFamily="18" charset="0"/>
              </a:rPr>
              <a:t> </a:t>
            </a:r>
            <a:r>
              <a:rPr lang="en-US" altLang="en-US" sz="2800" kern="0" dirty="0" err="1">
                <a:solidFill>
                  <a:srgbClr val="000000"/>
                </a:solidFill>
                <a:latin typeface="Times New Roman" panose="02020603050405020304" pitchFamily="18" charset="0"/>
                <a:cs typeface="Times New Roman" panose="02020603050405020304" pitchFamily="18" charset="0"/>
              </a:rPr>
              <a:t>sự</a:t>
            </a:r>
            <a:r>
              <a:rPr lang="en-US" altLang="en-US" sz="2800" kern="0" dirty="0">
                <a:solidFill>
                  <a:srgbClr val="000000"/>
                </a:solidFill>
                <a:latin typeface="Times New Roman" panose="02020603050405020304" pitchFamily="18" charset="0"/>
                <a:cs typeface="Times New Roman" panose="02020603050405020304" pitchFamily="18" charset="0"/>
              </a:rPr>
              <a:t> </a:t>
            </a:r>
            <a:r>
              <a:rPr lang="en-US" altLang="en-US" sz="2800" kern="0" dirty="0" err="1">
                <a:solidFill>
                  <a:srgbClr val="000000"/>
                </a:solidFill>
                <a:latin typeface="Times New Roman" panose="02020603050405020304" pitchFamily="18" charset="0"/>
                <a:cs typeface="Times New Roman" panose="02020603050405020304" pitchFamily="18" charset="0"/>
              </a:rPr>
              <a:t>ở</a:t>
            </a:r>
            <a:r>
              <a:rPr lang="en-US" altLang="en-US" sz="2800" kern="0" dirty="0">
                <a:solidFill>
                  <a:srgbClr val="000000"/>
                </a:solidFill>
                <a:latin typeface="Times New Roman" panose="02020603050405020304" pitchFamily="18" charset="0"/>
                <a:cs typeface="Times New Roman" panose="02020603050405020304" pitchFamily="18" charset="0"/>
              </a:rPr>
              <a:t> </a:t>
            </a:r>
            <a:r>
              <a:rPr lang="en-US" altLang="en-US" sz="2800" kern="0" dirty="0" err="1">
                <a:solidFill>
                  <a:srgbClr val="000000"/>
                </a:solidFill>
                <a:latin typeface="Times New Roman" panose="02020603050405020304" pitchFamily="18" charset="0"/>
                <a:cs typeface="Times New Roman" panose="02020603050405020304" pitchFamily="18" charset="0"/>
              </a:rPr>
              <a:t>Liên</a:t>
            </a:r>
            <a:r>
              <a:rPr lang="en-US" altLang="en-US" sz="2800" kern="0" dirty="0">
                <a:solidFill>
                  <a:srgbClr val="000000"/>
                </a:solidFill>
                <a:latin typeface="Times New Roman" panose="02020603050405020304" pitchFamily="18" charset="0"/>
                <a:cs typeface="Times New Roman" panose="02020603050405020304" pitchFamily="18" charset="0"/>
              </a:rPr>
              <a:t> </a:t>
            </a:r>
            <a:r>
              <a:rPr lang="en-US" altLang="en-US" sz="2800" kern="0" dirty="0" err="1">
                <a:solidFill>
                  <a:srgbClr val="000000"/>
                </a:solidFill>
                <a:latin typeface="Times New Roman" panose="02020603050405020304" pitchFamily="18" charset="0"/>
                <a:cs typeface="Times New Roman" panose="02020603050405020304" pitchFamily="18" charset="0"/>
              </a:rPr>
              <a:t>Xô</a:t>
            </a:r>
            <a:r>
              <a:rPr lang="en-US" altLang="en-US" sz="2800" kern="0" dirty="0">
                <a:solidFill>
                  <a:srgbClr val="000000"/>
                </a:solidFill>
                <a:latin typeface="Times New Roman" panose="02020603050405020304" pitchFamily="18" charset="0"/>
                <a:cs typeface="Times New Roman" panose="02020603050405020304" pitchFamily="18" charset="0"/>
              </a:rPr>
              <a:t>…</a:t>
            </a:r>
          </a:p>
        </p:txBody>
      </p:sp>
      <p:sp>
        <p:nvSpPr>
          <p:cNvPr id="3" name="Rectangle 2">
            <a:extLst>
              <a:ext uri="{FF2B5EF4-FFF2-40B4-BE49-F238E27FC236}">
                <a16:creationId xmlns:a16="http://schemas.microsoft.com/office/drawing/2014/main" id="{54A99D6A-65C5-2149-8FC3-1B920B22D7CB}"/>
              </a:ext>
            </a:extLst>
          </p:cNvPr>
          <p:cNvSpPr/>
          <p:nvPr/>
        </p:nvSpPr>
        <p:spPr>
          <a:xfrm>
            <a:off x="3060306" y="5507242"/>
            <a:ext cx="9067800" cy="954107"/>
          </a:xfrm>
          <a:prstGeom prst="rect">
            <a:avLst/>
          </a:prstGeom>
        </p:spPr>
        <p:txBody>
          <a:bodyPr wrap="square">
            <a:spAutoFit/>
          </a:bodyPr>
          <a:lstStyle/>
          <a:p>
            <a:r>
              <a:rPr lang="vi-VN" sz="2800" dirty="0">
                <a:latin typeface="Times New Roman" panose="02020603050405020304" pitchFamily="18" charset="0"/>
                <a:cs typeface="Times New Roman" panose="02020603050405020304" pitchFamily="18" charset="0"/>
              </a:rPr>
              <a:t>- Hội Việt Nam cách mạng Thanh niên có chủ trương “ Vô sản hoá”.</a:t>
            </a:r>
            <a:endParaRPr lang="en-VN"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40917327"/>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arn(inVertical)">
                                      <p:cBhvr>
                                        <p:cTn id="10" dur="500"/>
                                        <p:tgtEl>
                                          <p:spTgt spid="19"/>
                                        </p:tgtEl>
                                      </p:cBhvr>
                                    </p:animEffect>
                                  </p:childTnLst>
                                </p:cTn>
                              </p:par>
                              <p:par>
                                <p:cTn id="11" presetID="16" presetClass="entr" presetSubtype="21"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barn(inVertical)">
                                      <p:cBhvr>
                                        <p:cTn id="13" dur="500"/>
                                        <p:tgtEl>
                                          <p:spTgt spid="26"/>
                                        </p:tgtEl>
                                      </p:cBhvr>
                                    </p:animEffect>
                                  </p:childTnLst>
                                </p:cTn>
                              </p:par>
                              <p:par>
                                <p:cTn id="14" presetID="16" presetClass="entr" presetSubtype="21" fill="hold" nodeType="with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barn(inVertical)">
                                      <p:cBhvr>
                                        <p:cTn id="16" dur="500"/>
                                        <p:tgtEl>
                                          <p:spTgt spid="1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50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left)">
                                      <p:cBhvr>
                                        <p:cTn id="26" dur="500"/>
                                        <p:tgtEl>
                                          <p:spTgt spid="20"/>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left)">
                                      <p:cBhvr>
                                        <p:cTn id="31" dur="500"/>
                                        <p:tgtEl>
                                          <p:spTgt spid="30"/>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wipe(left)">
                                      <p:cBhvr>
                                        <p:cTn id="36" dur="500"/>
                                        <p:tgtEl>
                                          <p:spTgt spid="31"/>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left)">
                                      <p:cBhvr>
                                        <p:cTn id="4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6" grpId="0"/>
      <p:bldP spid="30" grpId="0"/>
      <p:bldP spid="31" grpId="0"/>
      <p:bldP spid="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Bước ngoặt lịch sử khi Nguyễn Ái Quốc đến Quảng Châu">
            <a:extLst>
              <a:ext uri="{FF2B5EF4-FFF2-40B4-BE49-F238E27FC236}">
                <a16:creationId xmlns:a16="http://schemas.microsoft.com/office/drawing/2014/main" id="{AEC38CAF-B2C2-9541-9B3D-A4ADE71319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144"/>
            <a:ext cx="6477000" cy="5934456"/>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662DBC4-36FA-724A-865E-6BA8CB4A451B}"/>
              </a:ext>
            </a:extLst>
          </p:cNvPr>
          <p:cNvSpPr/>
          <p:nvPr/>
        </p:nvSpPr>
        <p:spPr>
          <a:xfrm>
            <a:off x="0" y="5976556"/>
            <a:ext cx="6781800" cy="830997"/>
          </a:xfrm>
          <a:prstGeom prst="rect">
            <a:avLst/>
          </a:prstGeom>
        </p:spPr>
        <p:txBody>
          <a:bodyPr wrap="square">
            <a:spAutoFit/>
          </a:bodyPr>
          <a:lstStyle/>
          <a:p>
            <a:pPr algn="ctr"/>
            <a:r>
              <a:rPr lang="en-US" sz="2400" dirty="0" err="1">
                <a:latin typeface="Times New Roman" panose="02020603050405020304" pitchFamily="18" charset="0"/>
                <a:cs typeface="Times New Roman" panose="02020603050405020304" pitchFamily="18" charset="0"/>
              </a:rPr>
              <a:t>Nguyễn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Quốc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giảng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bài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lớp</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huấn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luyện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cán</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bộ</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cách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mạng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Việt</a:t>
            </a:r>
            <a:r>
              <a:rPr lang="en-US" sz="2400" dirty="0">
                <a:latin typeface="Times New Roman" panose="02020603050405020304" pitchFamily="18" charset="0"/>
                <a:cs typeface="Times New Roman" panose="02020603050405020304" pitchFamily="18" charset="0"/>
              </a:rPr>
              <a:t> Nam </a:t>
            </a:r>
            <a:r>
              <a:rPr lang="en-US" sz="2400" dirty="0" err="1">
                <a:latin typeface="Times New Roman" panose="02020603050405020304" pitchFamily="18" charset="0"/>
                <a:cs typeface="Times New Roman" panose="02020603050405020304" pitchFamily="18" charset="0"/>
              </a:rPr>
              <a:t>tại</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Quảng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Châu</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Trung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Quốc</a:t>
            </a:r>
            <a:r>
              <a:rPr lang="en-US" sz="2400" dirty="0">
                <a:latin typeface="Times New Roman" panose="02020603050405020304" pitchFamily="18" charset="0"/>
                <a:cs typeface="Times New Roman" panose="02020603050405020304" pitchFamily="18" charset="0"/>
              </a:rPr>
              <a:t>.</a:t>
            </a:r>
          </a:p>
        </p:txBody>
      </p:sp>
      <p:pic>
        <p:nvPicPr>
          <p:cNvPr id="22534" name="Picture 6" descr="Báo Thanh niên – cơ quan ngôn luận của Việt Nam Thanh niên Cách mạng đồng chí Hội, số ra đầu tiên ngày 21/6/1925. Nguồn: Bảo tàng Hồ Chí Minh, chi nhánh TPHCM">
            <a:extLst>
              <a:ext uri="{FF2B5EF4-FFF2-40B4-BE49-F238E27FC236}">
                <a16:creationId xmlns:a16="http://schemas.microsoft.com/office/drawing/2014/main" id="{0A21E126-5B4E-6446-A424-DCD4437E34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7000" y="0"/>
            <a:ext cx="5715000" cy="5815584"/>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CE007E81-532A-B740-82FD-B417CB52C710}"/>
              </a:ext>
            </a:extLst>
          </p:cNvPr>
          <p:cNvSpPr/>
          <p:nvPr/>
        </p:nvSpPr>
        <p:spPr>
          <a:xfrm>
            <a:off x="6557962" y="5733871"/>
            <a:ext cx="5638800" cy="1200329"/>
          </a:xfrm>
          <a:prstGeom prst="rect">
            <a:avLst/>
          </a:prstGeom>
        </p:spPr>
        <p:txBody>
          <a:bodyPr wrap="square">
            <a:spAutoFit/>
          </a:bodyPr>
          <a:lstStyle/>
          <a:p>
            <a:pPr algn="ctr"/>
            <a:r>
              <a:rPr lang="vi-VN" sz="2400" dirty="0">
                <a:latin typeface="Times New Roman" panose="02020603050405020304" pitchFamily="18" charset="0"/>
                <a:cs typeface="Times New Roman" panose="02020603050405020304" pitchFamily="18" charset="0"/>
              </a:rPr>
              <a:t>Báo Thanh niên – cơ quan ngôn luận của Việt Nam Thanh niên Cách mạng đồng chí Hội, số ra đầu tiên ngày 21/6/1925</a:t>
            </a:r>
            <a:endParaRPr lang="en-VN"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61180839"/>
      </p:ext>
    </p:extLst>
  </p:cSld>
  <p:clrMapOvr>
    <a:masterClrMapping/>
  </p:clrMapOvr>
  <p:transition spd="med">
    <p:pull di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14:presetBounceEnd="50000">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14:bounceEnd="50000">
                                          <p:cBhvr additive="base">
                                            <p:cTn id="7" dur="500" fill="hold"/>
                                            <p:tgtEl>
                                              <p:spTgt spid="22530"/>
                                            </p:tgtEl>
                                            <p:attrNameLst>
                                              <p:attrName>ppt_x</p:attrName>
                                            </p:attrNameLst>
                                          </p:cBhvr>
                                          <p:tavLst>
                                            <p:tav tm="0">
                                              <p:val>
                                                <p:strVal val="0-#ppt_w/2"/>
                                              </p:val>
                                            </p:tav>
                                            <p:tav tm="100000">
                                              <p:val>
                                                <p:strVal val="#ppt_x"/>
                                              </p:val>
                                            </p:tav>
                                          </p:tavLst>
                                        </p:anim>
                                        <p:anim calcmode="lin" valueType="num" p14:bounceEnd="50000">
                                          <p:cBhvr additive="base">
                                            <p:cTn id="8" dur="500" fill="hold"/>
                                            <p:tgtEl>
                                              <p:spTgt spid="22530"/>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14:presetBounceEnd="5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0000">
                                          <p:cBhvr additive="base">
                                            <p:cTn id="11"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14:presetBounceEnd="50000">
                                      <p:stCondLst>
                                        <p:cond delay="0"/>
                                      </p:stCondLst>
                                      <p:childTnLst>
                                        <p:set>
                                          <p:cBhvr>
                                            <p:cTn id="14" dur="1" fill="hold">
                                              <p:stCondLst>
                                                <p:cond delay="0"/>
                                              </p:stCondLst>
                                            </p:cTn>
                                            <p:tgtEl>
                                              <p:spTgt spid="22534"/>
                                            </p:tgtEl>
                                            <p:attrNameLst>
                                              <p:attrName>style.visibility</p:attrName>
                                            </p:attrNameLst>
                                          </p:cBhvr>
                                          <p:to>
                                            <p:strVal val="visible"/>
                                          </p:to>
                                        </p:set>
                                        <p:anim calcmode="lin" valueType="num" p14:bounceEnd="50000">
                                          <p:cBhvr additive="base">
                                            <p:cTn id="15" dur="500" fill="hold"/>
                                            <p:tgtEl>
                                              <p:spTgt spid="22534"/>
                                            </p:tgtEl>
                                            <p:attrNameLst>
                                              <p:attrName>ppt_x</p:attrName>
                                            </p:attrNameLst>
                                          </p:cBhvr>
                                          <p:tavLst>
                                            <p:tav tm="0">
                                              <p:val>
                                                <p:strVal val="0-#ppt_w/2"/>
                                              </p:val>
                                            </p:tav>
                                            <p:tav tm="100000">
                                              <p:val>
                                                <p:strVal val="#ppt_x"/>
                                              </p:val>
                                            </p:tav>
                                          </p:tavLst>
                                        </p:anim>
                                        <p:anim calcmode="lin" valueType="num" p14:bounceEnd="50000">
                                          <p:cBhvr additive="base">
                                            <p:cTn id="16" dur="500" fill="hold"/>
                                            <p:tgtEl>
                                              <p:spTgt spid="22534"/>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14:presetBounceEnd="50000">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14:bounceEnd="50000">
                                          <p:cBhvr additive="base">
                                            <p:cTn id="19" dur="500" fill="hold"/>
                                            <p:tgtEl>
                                              <p:spTgt spid="3"/>
                                            </p:tgtEl>
                                            <p:attrNameLst>
                                              <p:attrName>ppt_x</p:attrName>
                                            </p:attrNameLst>
                                          </p:cBhvr>
                                          <p:tavLst>
                                            <p:tav tm="0">
                                              <p:val>
                                                <p:strVal val="0-#ppt_w/2"/>
                                              </p:val>
                                            </p:tav>
                                            <p:tav tm="100000">
                                              <p:val>
                                                <p:strVal val="#ppt_x"/>
                                              </p:val>
                                            </p:tav>
                                          </p:tavLst>
                                        </p:anim>
                                        <p:anim calcmode="lin" valueType="num" p14:bounceEnd="50000">
                                          <p:cBhvr additive="base">
                                            <p:cTn id="20"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22530"/>
                                            </p:tgtEl>
                                            <p:attrNameLst>
                                              <p:attrName>style.visibility</p:attrName>
                                            </p:attrNameLst>
                                          </p:cBhvr>
                                          <p:to>
                                            <p:strVal val="visible"/>
                                          </p:to>
                                        </p:set>
                                        <p:anim calcmode="lin" valueType="num">
                                          <p:cBhvr additive="base">
                                            <p:cTn id="7" dur="500" fill="hold"/>
                                            <p:tgtEl>
                                              <p:spTgt spid="22530"/>
                                            </p:tgtEl>
                                            <p:attrNameLst>
                                              <p:attrName>ppt_x</p:attrName>
                                            </p:attrNameLst>
                                          </p:cBhvr>
                                          <p:tavLst>
                                            <p:tav tm="0">
                                              <p:val>
                                                <p:strVal val="0-#ppt_w/2"/>
                                              </p:val>
                                            </p:tav>
                                            <p:tav tm="100000">
                                              <p:val>
                                                <p:strVal val="#ppt_x"/>
                                              </p:val>
                                            </p:tav>
                                          </p:tavLst>
                                        </p:anim>
                                        <p:anim calcmode="lin" valueType="num">
                                          <p:cBhvr additive="base">
                                            <p:cTn id="8" dur="500" fill="hold"/>
                                            <p:tgtEl>
                                              <p:spTgt spid="22530"/>
                                            </p:tgtEl>
                                            <p:attrNameLst>
                                              <p:attrName>ppt_y</p:attrName>
                                            </p:attrNameLst>
                                          </p:cBhvr>
                                          <p:tavLst>
                                            <p:tav tm="0">
                                              <p:val>
                                                <p:strVal val="0-#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0-#ppt_h/2"/>
                                              </p:val>
                                            </p:tav>
                                            <p:tav tm="100000">
                                              <p:val>
                                                <p:strVal val="#ppt_y"/>
                                              </p:val>
                                            </p:tav>
                                          </p:tavLst>
                                        </p:anim>
                                      </p:childTnLst>
                                    </p:cTn>
                                  </p:par>
                                  <p:par>
                                    <p:cTn id="13" presetID="2" presetClass="entr" presetSubtype="9" fill="hold" nodeType="withEffect">
                                      <p:stCondLst>
                                        <p:cond delay="0"/>
                                      </p:stCondLst>
                                      <p:childTnLst>
                                        <p:set>
                                          <p:cBhvr>
                                            <p:cTn id="14" dur="1" fill="hold">
                                              <p:stCondLst>
                                                <p:cond delay="0"/>
                                              </p:stCondLst>
                                            </p:cTn>
                                            <p:tgtEl>
                                              <p:spTgt spid="22534"/>
                                            </p:tgtEl>
                                            <p:attrNameLst>
                                              <p:attrName>style.visibility</p:attrName>
                                            </p:attrNameLst>
                                          </p:cBhvr>
                                          <p:to>
                                            <p:strVal val="visible"/>
                                          </p:to>
                                        </p:set>
                                        <p:anim calcmode="lin" valueType="num">
                                          <p:cBhvr additive="base">
                                            <p:cTn id="15" dur="500" fill="hold"/>
                                            <p:tgtEl>
                                              <p:spTgt spid="22534"/>
                                            </p:tgtEl>
                                            <p:attrNameLst>
                                              <p:attrName>ppt_x</p:attrName>
                                            </p:attrNameLst>
                                          </p:cBhvr>
                                          <p:tavLst>
                                            <p:tav tm="0">
                                              <p:val>
                                                <p:strVal val="0-#ppt_w/2"/>
                                              </p:val>
                                            </p:tav>
                                            <p:tav tm="100000">
                                              <p:val>
                                                <p:strVal val="#ppt_x"/>
                                              </p:val>
                                            </p:tav>
                                          </p:tavLst>
                                        </p:anim>
                                        <p:anim calcmode="lin" valueType="num">
                                          <p:cBhvr additive="base">
                                            <p:cTn id="16" dur="500" fill="hold"/>
                                            <p:tgtEl>
                                              <p:spTgt spid="22534"/>
                                            </p:tgtEl>
                                            <p:attrNameLst>
                                              <p:attrName>ppt_y</p:attrName>
                                            </p:attrNameLst>
                                          </p:cBhvr>
                                          <p:tavLst>
                                            <p:tav tm="0">
                                              <p:val>
                                                <p:strVal val="0-#ppt_h/2"/>
                                              </p:val>
                                            </p:tav>
                                            <p:tav tm="100000">
                                              <p:val>
                                                <p:strVal val="#ppt_y"/>
                                              </p:val>
                                            </p:tav>
                                          </p:tavLst>
                                        </p:anim>
                                      </p:childTnLst>
                                    </p:cTn>
                                  </p:par>
                                  <p:par>
                                    <p:cTn id="17" presetID="2" presetClass="entr" presetSubtype="9"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0-#ppt_w/2"/>
                                              </p:val>
                                            </p:tav>
                                            <p:tav tm="100000">
                                              <p:val>
                                                <p:strVal val="#ppt_x"/>
                                              </p:val>
                                            </p:tav>
                                          </p:tavLst>
                                        </p:anim>
                                        <p:anim calcmode="lin" valueType="num">
                                          <p:cBhvr additive="base">
                                            <p:cTn id="20"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Tác phẩm Đường Kách mệnh của Chủ tịch Hồ Chí Minh">
            <a:extLst>
              <a:ext uri="{FF2B5EF4-FFF2-40B4-BE49-F238E27FC236}">
                <a16:creationId xmlns:a16="http://schemas.microsoft.com/office/drawing/2014/main" id="{DA92B748-9256-B848-839C-4FDACB33F9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96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322C4511-8E29-5940-865C-5EAEF73C7871}"/>
              </a:ext>
            </a:extLst>
          </p:cNvPr>
          <p:cNvSpPr/>
          <p:nvPr/>
        </p:nvSpPr>
        <p:spPr>
          <a:xfrm>
            <a:off x="6096000" y="23812"/>
            <a:ext cx="6324600" cy="6657913"/>
          </a:xfrm>
          <a:prstGeom prst="rect">
            <a:avLst/>
          </a:prstGeom>
        </p:spPr>
        <p:txBody>
          <a:bodyPr wrap="square">
            <a:spAutoFit/>
          </a:bodyPr>
          <a:lstStyle/>
          <a:p>
            <a:pPr indent="457200" algn="ctr">
              <a:spcBef>
                <a:spcPts val="600"/>
              </a:spcBef>
              <a:spcAft>
                <a:spcPts val="1200"/>
              </a:spcAft>
            </a:pPr>
            <a:r>
              <a:rPr lang="vi-VN" sz="2400" b="1" dirty="0">
                <a:solidFill>
                  <a:srgbClr val="333333"/>
                </a:solidFill>
                <a:latin typeface="Times New Roman" panose="02020603050405020304" pitchFamily="18" charset="0"/>
                <a:cs typeface="Times New Roman" panose="02020603050405020304" pitchFamily="18" charset="0"/>
              </a:rPr>
              <a:t>Tư cách một người </a:t>
            </a:r>
            <a:r>
              <a:rPr lang="vi-VN" sz="2400" b="1" i="1" dirty="0">
                <a:solidFill>
                  <a:srgbClr val="333333"/>
                </a:solidFill>
                <a:latin typeface="Times New Roman" panose="02020603050405020304" pitchFamily="18" charset="0"/>
                <a:cs typeface="Times New Roman" panose="02020603050405020304" pitchFamily="18" charset="0"/>
              </a:rPr>
              <a:t>kách mệnh</a:t>
            </a:r>
            <a:endParaRPr lang="vi-VN" sz="2400" dirty="0">
              <a:solidFill>
                <a:srgbClr val="333333"/>
              </a:solidFill>
              <a:latin typeface="Times New Roman" panose="02020603050405020304" pitchFamily="18" charset="0"/>
              <a:cs typeface="Times New Roman" panose="02020603050405020304" pitchFamily="18" charset="0"/>
            </a:endParaRPr>
          </a:p>
          <a:p>
            <a:pPr indent="532765" algn="just">
              <a:spcBef>
                <a:spcPts val="600"/>
              </a:spcBef>
              <a:spcAft>
                <a:spcPts val="600"/>
              </a:spcAft>
            </a:pPr>
            <a:r>
              <a:rPr lang="vi-VN" sz="2400" b="1" dirty="0">
                <a:solidFill>
                  <a:srgbClr val="333333"/>
                </a:solidFill>
                <a:latin typeface="Times New Roman" panose="02020603050405020304" pitchFamily="18" charset="0"/>
                <a:cs typeface="Times New Roman" panose="02020603050405020304" pitchFamily="18" charset="0"/>
              </a:rPr>
              <a:t>Tự mình phải:</a:t>
            </a:r>
            <a:endParaRPr lang="vi-VN" sz="2400" dirty="0">
              <a:solidFill>
                <a:srgbClr val="333333"/>
              </a:solidFill>
              <a:latin typeface="Times New Roman" panose="02020603050405020304" pitchFamily="18" charset="0"/>
              <a:cs typeface="Times New Roman" panose="02020603050405020304" pitchFamily="18" charset="0"/>
            </a:endParaRPr>
          </a:p>
          <a:p>
            <a:pPr indent="1066800" algn="just">
              <a:lnSpc>
                <a:spcPts val="1650"/>
              </a:lnSpc>
              <a:spcBef>
                <a:spcPts val="600"/>
              </a:spcBef>
              <a:spcAft>
                <a:spcPts val="600"/>
              </a:spcAft>
            </a:pPr>
            <a:r>
              <a:rPr lang="vi-VN" sz="2400" dirty="0">
                <a:solidFill>
                  <a:srgbClr val="333333"/>
                </a:solidFill>
                <a:latin typeface="Times New Roman" panose="02020603050405020304" pitchFamily="18" charset="0"/>
                <a:cs typeface="Times New Roman" panose="02020603050405020304" pitchFamily="18" charset="0"/>
              </a:rPr>
              <a:t>Cần kiệm.</a:t>
            </a:r>
          </a:p>
          <a:p>
            <a:pPr indent="1066800" algn="just">
              <a:lnSpc>
                <a:spcPts val="1650"/>
              </a:lnSpc>
              <a:spcBef>
                <a:spcPts val="600"/>
              </a:spcBef>
              <a:spcAft>
                <a:spcPts val="600"/>
              </a:spcAft>
            </a:pPr>
            <a:r>
              <a:rPr lang="vi-VN" sz="2400" dirty="0">
                <a:solidFill>
                  <a:srgbClr val="333333"/>
                </a:solidFill>
                <a:latin typeface="Times New Roman" panose="02020603050405020304" pitchFamily="18" charset="0"/>
                <a:cs typeface="Times New Roman" panose="02020603050405020304" pitchFamily="18" charset="0"/>
              </a:rPr>
              <a:t>Hoà mà không tư.</a:t>
            </a:r>
          </a:p>
          <a:p>
            <a:pPr indent="1066800" algn="just">
              <a:lnSpc>
                <a:spcPts val="1650"/>
              </a:lnSpc>
              <a:spcBef>
                <a:spcPts val="600"/>
              </a:spcBef>
              <a:spcAft>
                <a:spcPts val="600"/>
              </a:spcAft>
            </a:pPr>
            <a:r>
              <a:rPr lang="vi-VN" sz="2400" dirty="0">
                <a:solidFill>
                  <a:srgbClr val="333333"/>
                </a:solidFill>
                <a:latin typeface="Times New Roman" panose="02020603050405020304" pitchFamily="18" charset="0"/>
                <a:cs typeface="Times New Roman" panose="02020603050405020304" pitchFamily="18" charset="0"/>
              </a:rPr>
              <a:t>Cả quyết sửa lỗi mình.</a:t>
            </a:r>
          </a:p>
          <a:p>
            <a:pPr indent="1066800" algn="just">
              <a:lnSpc>
                <a:spcPts val="1650"/>
              </a:lnSpc>
              <a:spcBef>
                <a:spcPts val="600"/>
              </a:spcBef>
              <a:spcAft>
                <a:spcPts val="600"/>
              </a:spcAft>
            </a:pPr>
            <a:r>
              <a:rPr lang="vi-VN" sz="2400" dirty="0">
                <a:solidFill>
                  <a:srgbClr val="333333"/>
                </a:solidFill>
                <a:latin typeface="Times New Roman" panose="02020603050405020304" pitchFamily="18" charset="0"/>
                <a:cs typeface="Times New Roman" panose="02020603050405020304" pitchFamily="18" charset="0"/>
              </a:rPr>
              <a:t>Cẩn thận mà không nhút nhát.</a:t>
            </a:r>
          </a:p>
          <a:p>
            <a:pPr indent="1066800" algn="just">
              <a:lnSpc>
                <a:spcPts val="1650"/>
              </a:lnSpc>
              <a:spcBef>
                <a:spcPts val="600"/>
              </a:spcBef>
              <a:spcAft>
                <a:spcPts val="600"/>
              </a:spcAft>
            </a:pPr>
            <a:r>
              <a:rPr lang="vi-VN" sz="2400" dirty="0">
                <a:solidFill>
                  <a:srgbClr val="333333"/>
                </a:solidFill>
                <a:latin typeface="Times New Roman" panose="02020603050405020304" pitchFamily="18" charset="0"/>
                <a:cs typeface="Times New Roman" panose="02020603050405020304" pitchFamily="18" charset="0"/>
              </a:rPr>
              <a:t>Hay hỏi.</a:t>
            </a:r>
          </a:p>
          <a:p>
            <a:pPr indent="1066800" algn="just">
              <a:lnSpc>
                <a:spcPts val="1650"/>
              </a:lnSpc>
              <a:spcBef>
                <a:spcPts val="600"/>
              </a:spcBef>
              <a:spcAft>
                <a:spcPts val="600"/>
              </a:spcAft>
            </a:pPr>
            <a:r>
              <a:rPr lang="vi-VN" sz="2400" dirty="0">
                <a:solidFill>
                  <a:srgbClr val="333333"/>
                </a:solidFill>
                <a:latin typeface="Times New Roman" panose="02020603050405020304" pitchFamily="18" charset="0"/>
                <a:cs typeface="Times New Roman" panose="02020603050405020304" pitchFamily="18" charset="0"/>
              </a:rPr>
              <a:t>Nhẫn nại (chịu khó).</a:t>
            </a:r>
          </a:p>
          <a:p>
            <a:pPr indent="1066800" algn="just">
              <a:lnSpc>
                <a:spcPts val="1650"/>
              </a:lnSpc>
              <a:spcBef>
                <a:spcPts val="600"/>
              </a:spcBef>
              <a:spcAft>
                <a:spcPts val="600"/>
              </a:spcAft>
            </a:pPr>
            <a:r>
              <a:rPr lang="vi-VN" sz="2400" dirty="0">
                <a:solidFill>
                  <a:srgbClr val="333333"/>
                </a:solidFill>
                <a:latin typeface="Times New Roman" panose="02020603050405020304" pitchFamily="18" charset="0"/>
                <a:cs typeface="Times New Roman" panose="02020603050405020304" pitchFamily="18" charset="0"/>
              </a:rPr>
              <a:t>Hay nghiên cứu, xem xét.</a:t>
            </a:r>
          </a:p>
          <a:p>
            <a:pPr indent="1066800" algn="just">
              <a:lnSpc>
                <a:spcPts val="1650"/>
              </a:lnSpc>
              <a:spcBef>
                <a:spcPts val="600"/>
              </a:spcBef>
              <a:spcAft>
                <a:spcPts val="600"/>
              </a:spcAft>
            </a:pPr>
            <a:r>
              <a:rPr lang="vi-VN" sz="2400" dirty="0">
                <a:solidFill>
                  <a:srgbClr val="333333"/>
                </a:solidFill>
                <a:latin typeface="Times New Roman" panose="02020603050405020304" pitchFamily="18" charset="0"/>
                <a:cs typeface="Times New Roman" panose="02020603050405020304" pitchFamily="18" charset="0"/>
              </a:rPr>
              <a:t>Vị công vong tư.</a:t>
            </a:r>
          </a:p>
          <a:p>
            <a:pPr indent="1066800" algn="just">
              <a:lnSpc>
                <a:spcPts val="1650"/>
              </a:lnSpc>
              <a:spcBef>
                <a:spcPts val="600"/>
              </a:spcBef>
              <a:spcAft>
                <a:spcPts val="600"/>
              </a:spcAft>
            </a:pPr>
            <a:r>
              <a:rPr lang="vi-VN" sz="2400" dirty="0">
                <a:solidFill>
                  <a:srgbClr val="333333"/>
                </a:solidFill>
                <a:latin typeface="Times New Roman" panose="02020603050405020304" pitchFamily="18" charset="0"/>
                <a:cs typeface="Times New Roman" panose="02020603050405020304" pitchFamily="18" charset="0"/>
              </a:rPr>
              <a:t>Không hiếu danh, không kiêu ngạo.</a:t>
            </a:r>
          </a:p>
          <a:p>
            <a:pPr indent="1066800" algn="just">
              <a:lnSpc>
                <a:spcPts val="1650"/>
              </a:lnSpc>
              <a:spcBef>
                <a:spcPts val="600"/>
              </a:spcBef>
              <a:spcAft>
                <a:spcPts val="600"/>
              </a:spcAft>
            </a:pPr>
            <a:r>
              <a:rPr lang="vi-VN" sz="2400" dirty="0">
                <a:solidFill>
                  <a:srgbClr val="333333"/>
                </a:solidFill>
                <a:latin typeface="Times New Roman" panose="02020603050405020304" pitchFamily="18" charset="0"/>
                <a:cs typeface="Times New Roman" panose="02020603050405020304" pitchFamily="18" charset="0"/>
              </a:rPr>
              <a:t>Nói thì phải làm.</a:t>
            </a:r>
          </a:p>
          <a:p>
            <a:pPr indent="1066800" algn="just">
              <a:lnSpc>
                <a:spcPts val="1650"/>
              </a:lnSpc>
              <a:spcBef>
                <a:spcPts val="600"/>
              </a:spcBef>
              <a:spcAft>
                <a:spcPts val="600"/>
              </a:spcAft>
            </a:pPr>
            <a:r>
              <a:rPr lang="vi-VN" sz="2400" dirty="0">
                <a:solidFill>
                  <a:srgbClr val="333333"/>
                </a:solidFill>
                <a:latin typeface="Times New Roman" panose="02020603050405020304" pitchFamily="18" charset="0"/>
                <a:cs typeface="Times New Roman" panose="02020603050405020304" pitchFamily="18" charset="0"/>
              </a:rPr>
              <a:t>Giữ chủ nghĩa cho vững.</a:t>
            </a:r>
          </a:p>
          <a:p>
            <a:pPr indent="1066800" algn="just">
              <a:lnSpc>
                <a:spcPts val="1650"/>
              </a:lnSpc>
              <a:spcBef>
                <a:spcPts val="600"/>
              </a:spcBef>
              <a:spcAft>
                <a:spcPts val="600"/>
              </a:spcAft>
            </a:pPr>
            <a:r>
              <a:rPr lang="vi-VN" sz="2400" dirty="0">
                <a:solidFill>
                  <a:srgbClr val="333333"/>
                </a:solidFill>
                <a:latin typeface="Times New Roman" panose="02020603050405020304" pitchFamily="18" charset="0"/>
                <a:cs typeface="Times New Roman" panose="02020603050405020304" pitchFamily="18" charset="0"/>
              </a:rPr>
              <a:t>Hy sinh.</a:t>
            </a:r>
          </a:p>
          <a:p>
            <a:pPr indent="1066800" algn="just">
              <a:lnSpc>
                <a:spcPts val="1650"/>
              </a:lnSpc>
              <a:spcBef>
                <a:spcPts val="600"/>
              </a:spcBef>
              <a:spcAft>
                <a:spcPts val="600"/>
              </a:spcAft>
            </a:pPr>
            <a:r>
              <a:rPr lang="vi-VN" sz="2400" dirty="0">
                <a:solidFill>
                  <a:srgbClr val="333333"/>
                </a:solidFill>
                <a:latin typeface="Times New Roman" panose="02020603050405020304" pitchFamily="18" charset="0"/>
                <a:cs typeface="Times New Roman" panose="02020603050405020304" pitchFamily="18" charset="0"/>
              </a:rPr>
              <a:t>Ít lòng tham muốn về vật chất.</a:t>
            </a:r>
          </a:p>
          <a:p>
            <a:pPr indent="1066800" algn="just">
              <a:lnSpc>
                <a:spcPts val="1650"/>
              </a:lnSpc>
              <a:spcBef>
                <a:spcPts val="600"/>
              </a:spcBef>
              <a:spcAft>
                <a:spcPts val="600"/>
              </a:spcAft>
            </a:pPr>
            <a:r>
              <a:rPr lang="vi-VN" sz="2400" dirty="0">
                <a:solidFill>
                  <a:srgbClr val="333333"/>
                </a:solidFill>
                <a:latin typeface="Times New Roman" panose="02020603050405020304" pitchFamily="18" charset="0"/>
                <a:cs typeface="Times New Roman" panose="02020603050405020304" pitchFamily="18" charset="0"/>
              </a:rPr>
              <a:t>Bí mật.</a:t>
            </a:r>
          </a:p>
          <a:p>
            <a:pPr indent="1066800" algn="just">
              <a:lnSpc>
                <a:spcPts val="1650"/>
              </a:lnSpc>
              <a:spcBef>
                <a:spcPts val="600"/>
              </a:spcBef>
              <a:spcAft>
                <a:spcPts val="600"/>
              </a:spcAft>
            </a:pPr>
            <a:r>
              <a:rPr lang="vi-VN" sz="2000" b="0" i="1" dirty="0">
                <a:solidFill>
                  <a:srgbClr val="333333"/>
                </a:solidFill>
                <a:effectLst/>
                <a:latin typeface="Times New Roman" panose="02020603050405020304" pitchFamily="18" charset="0"/>
                <a:cs typeface="Times New Roman" panose="02020603050405020304" pitchFamily="18" charset="0"/>
              </a:rPr>
              <a:t>(trích sách Đường Kách mệnh)</a:t>
            </a:r>
          </a:p>
        </p:txBody>
      </p:sp>
    </p:spTree>
    <p:extLst>
      <p:ext uri="{BB962C8B-B14F-4D97-AF65-F5344CB8AC3E}">
        <p14:creationId xmlns:p14="http://schemas.microsoft.com/office/powerpoint/2010/main" val="4207340283"/>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barn(inVertical)">
                                      <p:cBhvr>
                                        <p:cTn id="7" dur="500"/>
                                        <p:tgtEl>
                                          <p:spTgt spid="2355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hong trao vs hoá.mp4" descr="phong trao vs hoá.mp4">
            <a:hlinkClick r:id="" action="ppaction://media"/>
            <a:extLst>
              <a:ext uri="{FF2B5EF4-FFF2-40B4-BE49-F238E27FC236}">
                <a16:creationId xmlns:a16="http://schemas.microsoft.com/office/drawing/2014/main" id="{CB60F12B-032F-B148-B671-20DB1B8F3B58}"/>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
        <p:nvSpPr>
          <p:cNvPr id="3" name="TextBox 2">
            <a:extLst>
              <a:ext uri="{FF2B5EF4-FFF2-40B4-BE49-F238E27FC236}">
                <a16:creationId xmlns:a16="http://schemas.microsoft.com/office/drawing/2014/main" id="{22B965FE-7DC0-854C-912A-1D253F13591C}"/>
              </a:ext>
            </a:extLst>
          </p:cNvPr>
          <p:cNvSpPr txBox="1"/>
          <p:nvPr/>
        </p:nvSpPr>
        <p:spPr>
          <a:xfrm>
            <a:off x="8686800" y="0"/>
            <a:ext cx="3429000" cy="461665"/>
          </a:xfrm>
          <a:prstGeom prst="rect">
            <a:avLst/>
          </a:prstGeom>
          <a:noFill/>
        </p:spPr>
        <p:txBody>
          <a:bodyPr wrap="square" rtlCol="0">
            <a:spAutoFit/>
          </a:bodyPr>
          <a:lstStyle/>
          <a:p>
            <a:r>
              <a:rPr lang="en-VN" sz="2400" dirty="0">
                <a:solidFill>
                  <a:srgbClr val="FFFF00"/>
                </a:solidFill>
              </a:rPr>
              <a:t>Phong trào Vô sản hoá </a:t>
            </a:r>
          </a:p>
        </p:txBody>
      </p:sp>
    </p:spTree>
    <p:extLst>
      <p:ext uri="{BB962C8B-B14F-4D97-AF65-F5344CB8AC3E}">
        <p14:creationId xmlns:p14="http://schemas.microsoft.com/office/powerpoint/2010/main" val="1981180045"/>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4224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 name="TextBox 52"/>
          <p:cNvSpPr txBox="1"/>
          <p:nvPr/>
        </p:nvSpPr>
        <p:spPr>
          <a:xfrm>
            <a:off x="23552" y="0"/>
            <a:ext cx="12264568" cy="1076967"/>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08" tIns="45708" rIns="45708" bIns="45708" numCol="1" anchor="t">
            <a:spAutoFit/>
          </a:bodyPr>
          <a:lstStyle>
            <a:lvl1pPr>
              <a:defRPr sz="1300">
                <a:solidFill>
                  <a:srgbClr val="000000"/>
                </a:solidFill>
              </a:defRPr>
            </a:lvl1pPr>
          </a:lstStyle>
          <a:p>
            <a:pPr marL="0" marR="0" lvl="0" indent="0" algn="ctr" defTabSz="214718" rtl="0" eaLnBrk="1" fontAlgn="auto" latinLnBrk="0" hangingPunct="1">
              <a:lnSpc>
                <a:spcPct val="100000"/>
              </a:lnSpc>
              <a:spcBef>
                <a:spcPts val="0"/>
              </a:spcBef>
              <a:spcAft>
                <a:spcPts val="0"/>
              </a:spcAft>
              <a:buClrTx/>
              <a:buSzTx/>
              <a:buFontTx/>
              <a:buNone/>
              <a:tabLst/>
              <a:defRPr/>
            </a:pPr>
            <a:r>
              <a:rPr kumimoji="0" lang="en-US" sz="3199" b="1" i="0" u="none" strike="noStrike" kern="1200" cap="none" spc="0" normalizeH="0" baseline="0" noProof="0" dirty="0">
                <a:ln w="0"/>
                <a:solidFill>
                  <a:srgbClr val="0070C0"/>
                </a:solidFill>
                <a:effectLst/>
                <a:uLnTx/>
                <a:uFillTx/>
                <a:latin typeface="Times New Roman" pitchFamily="18" charset="0"/>
                <a:ea typeface="+mn-ea"/>
                <a:cs typeface="Times New Roman" pitchFamily="18" charset="0"/>
              </a:rPr>
              <a:t>QUÁ TRÌNH HOẠT ĐỘNG CỦA NGUYỄN ÁI QUỐC</a:t>
            </a:r>
          </a:p>
          <a:p>
            <a:pPr marL="0" marR="0" lvl="0" indent="0" algn="ctr" defTabSz="214718" rtl="0" eaLnBrk="1" fontAlgn="auto" latinLnBrk="0" hangingPunct="1">
              <a:lnSpc>
                <a:spcPct val="100000"/>
              </a:lnSpc>
              <a:spcBef>
                <a:spcPts val="0"/>
              </a:spcBef>
              <a:spcAft>
                <a:spcPts val="0"/>
              </a:spcAft>
              <a:buClrTx/>
              <a:buSzTx/>
              <a:buFontTx/>
              <a:buNone/>
              <a:tabLst/>
              <a:defRPr/>
            </a:pPr>
            <a:r>
              <a:rPr kumimoji="0" lang="en-US" sz="3199" b="1" i="0" u="none" strike="noStrike" kern="1200" cap="none" spc="0" normalizeH="0" baseline="0" noProof="0" dirty="0">
                <a:ln w="0"/>
                <a:solidFill>
                  <a:srgbClr val="0070C0"/>
                </a:solidFill>
                <a:effectLst/>
                <a:uLnTx/>
                <a:uFillTx/>
                <a:latin typeface="Times New Roman" pitchFamily="18" charset="0"/>
                <a:ea typeface="+mn-ea"/>
                <a:cs typeface="Times New Roman" pitchFamily="18" charset="0"/>
              </a:rPr>
              <a:t>1919 - 1925</a:t>
            </a:r>
            <a:endParaRPr kumimoji="0" lang="vi-VN" sz="3199" b="1" i="0" u="none" strike="noStrike" kern="1200" cap="none" spc="0" normalizeH="0" baseline="0" noProof="0" dirty="0">
              <a:ln w="0"/>
              <a:solidFill>
                <a:srgbClr val="0070C0"/>
              </a:solidFill>
              <a:effectLst/>
              <a:uLnTx/>
              <a:uFillTx/>
              <a:latin typeface="Times New Roman" pitchFamily="18" charset="0"/>
              <a:ea typeface="+mn-ea"/>
              <a:cs typeface="Times New Roman" pitchFamily="18" charset="0"/>
            </a:endParaRPr>
          </a:p>
        </p:txBody>
      </p:sp>
      <p:grpSp>
        <p:nvGrpSpPr>
          <p:cNvPr id="135" name="Group 134"/>
          <p:cNvGrpSpPr/>
          <p:nvPr/>
        </p:nvGrpSpPr>
        <p:grpSpPr>
          <a:xfrm>
            <a:off x="984615" y="1047005"/>
            <a:ext cx="5039393" cy="5979938"/>
            <a:chOff x="982638" y="1048872"/>
            <a:chExt cx="5040560" cy="5981322"/>
          </a:xfrm>
        </p:grpSpPr>
        <p:sp>
          <p:nvSpPr>
            <p:cNvPr id="136" name="Freeform 7">
              <a:extLst>
                <a:ext uri="{FF2B5EF4-FFF2-40B4-BE49-F238E27FC236}">
                  <a16:creationId xmlns:a16="http://schemas.microsoft.com/office/drawing/2014/main" id="{A44C7CEF-B13D-E645-9CFF-5493CB8DE404}"/>
                </a:ext>
              </a:extLst>
            </p:cNvPr>
            <p:cNvSpPr/>
            <p:nvPr/>
          </p:nvSpPr>
          <p:spPr>
            <a:xfrm flipH="1">
              <a:off x="2696294" y="4494657"/>
              <a:ext cx="2753798" cy="980289"/>
            </a:xfrm>
            <a:prstGeom prst="rect">
              <a:avLst/>
            </a:prstGeom>
            <a:gradFill flip="none" rotWithShape="1">
              <a:gsLst>
                <a:gs pos="0">
                  <a:srgbClr val="FFFFFF"/>
                </a:gs>
                <a:gs pos="50000">
                  <a:srgbClr val="FFFFFF"/>
                </a:gs>
                <a:gs pos="100000">
                  <a:srgbClr val="FFFF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endParaRPr kumimoji="0" lang="en-US" sz="1580" b="0" i="0" u="none" strike="noStrike" kern="1200" cap="none" spc="0" normalizeH="0" baseline="0" noProof="0">
                <a:ln>
                  <a:noFill/>
                </a:ln>
                <a:solidFill>
                  <a:srgbClr val="FF0000"/>
                </a:solidFill>
                <a:effectLst/>
                <a:uLnTx/>
                <a:uFillTx/>
                <a:latin typeface="Times New Roman" pitchFamily="18" charset="0"/>
                <a:ea typeface="+mn-ea"/>
                <a:cs typeface="Times New Roman" pitchFamily="18" charset="0"/>
              </a:endParaRPr>
            </a:p>
          </p:txBody>
        </p:sp>
        <p:sp>
          <p:nvSpPr>
            <p:cNvPr id="137" name="Freeform 7">
              <a:extLst>
                <a:ext uri="{FF2B5EF4-FFF2-40B4-BE49-F238E27FC236}">
                  <a16:creationId xmlns:a16="http://schemas.microsoft.com/office/drawing/2014/main" id="{B748E49C-B896-D64C-ACA2-0D2E5B3AE1F7}"/>
                </a:ext>
              </a:extLst>
            </p:cNvPr>
            <p:cNvSpPr/>
            <p:nvPr/>
          </p:nvSpPr>
          <p:spPr>
            <a:xfrm flipH="1">
              <a:off x="2351017" y="5625536"/>
              <a:ext cx="2753798" cy="980543"/>
            </a:xfrm>
            <a:prstGeom prst="rect">
              <a:avLst/>
            </a:prstGeom>
            <a:gradFill flip="none" rotWithShape="1">
              <a:gsLst>
                <a:gs pos="0">
                  <a:srgbClr val="FFFFFF"/>
                </a:gs>
                <a:gs pos="50000">
                  <a:srgbClr val="FFFFFF"/>
                </a:gs>
                <a:gs pos="100000">
                  <a:srgbClr val="FFFF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endParaRPr kumimoji="0" lang="en-US" sz="1580" b="0" i="0" u="none" strike="noStrike" kern="1200" cap="none" spc="0" normalizeH="0" baseline="0" noProof="0">
                <a:ln>
                  <a:noFill/>
                </a:ln>
                <a:solidFill>
                  <a:srgbClr val="FF0000"/>
                </a:solidFill>
                <a:effectLst/>
                <a:uLnTx/>
                <a:uFillTx/>
                <a:latin typeface="Times New Roman" pitchFamily="18" charset="0"/>
                <a:ea typeface="+mn-ea"/>
                <a:cs typeface="Times New Roman" pitchFamily="18" charset="0"/>
              </a:endParaRPr>
            </a:p>
          </p:txBody>
        </p:sp>
        <p:sp>
          <p:nvSpPr>
            <p:cNvPr id="138" name="Flowchart: Data 8">
              <a:extLst>
                <a:ext uri="{FF2B5EF4-FFF2-40B4-BE49-F238E27FC236}">
                  <a16:creationId xmlns:a16="http://schemas.microsoft.com/office/drawing/2014/main" id="{3488E5A2-CB88-664B-A203-40290B25A3F1}"/>
                </a:ext>
              </a:extLst>
            </p:cNvPr>
            <p:cNvSpPr/>
            <p:nvPr/>
          </p:nvSpPr>
          <p:spPr>
            <a:xfrm>
              <a:off x="1042290" y="1854359"/>
              <a:ext cx="3289051" cy="595923"/>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490"/>
                <a:gd name="connsiteY0" fmla="*/ 12879 h 12879"/>
                <a:gd name="connsiteX1" fmla="*/ 2490 w 10490"/>
                <a:gd name="connsiteY1" fmla="*/ 0 h 12879"/>
                <a:gd name="connsiteX2" fmla="*/ 10490 w 10490"/>
                <a:gd name="connsiteY2" fmla="*/ 0 h 12879"/>
                <a:gd name="connsiteX3" fmla="*/ 8490 w 10490"/>
                <a:gd name="connsiteY3" fmla="*/ 10000 h 12879"/>
                <a:gd name="connsiteX4" fmla="*/ 0 w 10490"/>
                <a:gd name="connsiteY4" fmla="*/ 12879 h 12879"/>
                <a:gd name="connsiteX0" fmla="*/ 0 w 10490"/>
                <a:gd name="connsiteY0" fmla="*/ 12879 h 12879"/>
                <a:gd name="connsiteX1" fmla="*/ 2490 w 10490"/>
                <a:gd name="connsiteY1" fmla="*/ 0 h 12879"/>
                <a:gd name="connsiteX2" fmla="*/ 10490 w 10490"/>
                <a:gd name="connsiteY2" fmla="*/ 0 h 12879"/>
                <a:gd name="connsiteX3" fmla="*/ 10267 w 10490"/>
                <a:gd name="connsiteY3" fmla="*/ 6079 h 12879"/>
                <a:gd name="connsiteX4" fmla="*/ 0 w 10490"/>
                <a:gd name="connsiteY4" fmla="*/ 12879 h 12879"/>
                <a:gd name="connsiteX0" fmla="*/ 0 w 10831"/>
                <a:gd name="connsiteY0" fmla="*/ 12879 h 12879"/>
                <a:gd name="connsiteX1" fmla="*/ 2490 w 10831"/>
                <a:gd name="connsiteY1" fmla="*/ 0 h 12879"/>
                <a:gd name="connsiteX2" fmla="*/ 10490 w 10831"/>
                <a:gd name="connsiteY2" fmla="*/ 0 h 12879"/>
                <a:gd name="connsiteX3" fmla="*/ 10824 w 10831"/>
                <a:gd name="connsiteY3" fmla="*/ 6776 h 12879"/>
                <a:gd name="connsiteX4" fmla="*/ 0 w 10831"/>
                <a:gd name="connsiteY4" fmla="*/ 12879 h 12879"/>
                <a:gd name="connsiteX0" fmla="*/ 0 w 11388"/>
                <a:gd name="connsiteY0" fmla="*/ 13140 h 13140"/>
                <a:gd name="connsiteX1" fmla="*/ 3047 w 11388"/>
                <a:gd name="connsiteY1" fmla="*/ 0 h 13140"/>
                <a:gd name="connsiteX2" fmla="*/ 11047 w 11388"/>
                <a:gd name="connsiteY2" fmla="*/ 0 h 13140"/>
                <a:gd name="connsiteX3" fmla="*/ 11381 w 11388"/>
                <a:gd name="connsiteY3" fmla="*/ 6776 h 13140"/>
                <a:gd name="connsiteX4" fmla="*/ 0 w 11388"/>
                <a:gd name="connsiteY4" fmla="*/ 13140 h 13140"/>
                <a:gd name="connsiteX0" fmla="*/ 0 w 11047"/>
                <a:gd name="connsiteY0" fmla="*/ 13140 h 13140"/>
                <a:gd name="connsiteX1" fmla="*/ 3047 w 11047"/>
                <a:gd name="connsiteY1" fmla="*/ 0 h 13140"/>
                <a:gd name="connsiteX2" fmla="*/ 11047 w 11047"/>
                <a:gd name="connsiteY2" fmla="*/ 0 h 13140"/>
                <a:gd name="connsiteX3" fmla="*/ 10400 w 11047"/>
                <a:gd name="connsiteY3" fmla="*/ 6340 h 13140"/>
                <a:gd name="connsiteX4" fmla="*/ 0 w 11047"/>
                <a:gd name="connsiteY4" fmla="*/ 13140 h 13140"/>
                <a:gd name="connsiteX0" fmla="*/ 0 w 11047"/>
                <a:gd name="connsiteY0" fmla="*/ 13750 h 13750"/>
                <a:gd name="connsiteX1" fmla="*/ 2808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4534 h 14534"/>
                <a:gd name="connsiteX1" fmla="*/ 2357 w 11047"/>
                <a:gd name="connsiteY1" fmla="*/ 0 h 14534"/>
                <a:gd name="connsiteX2" fmla="*/ 11047 w 11047"/>
                <a:gd name="connsiteY2" fmla="*/ 1394 h 14534"/>
                <a:gd name="connsiteX3" fmla="*/ 10400 w 11047"/>
                <a:gd name="connsiteY3" fmla="*/ 7734 h 14534"/>
                <a:gd name="connsiteX4" fmla="*/ 0 w 11047"/>
                <a:gd name="connsiteY4" fmla="*/ 14534 h 14534"/>
                <a:gd name="connsiteX0" fmla="*/ 0 w 11047"/>
                <a:gd name="connsiteY0" fmla="*/ 13750 h 13750"/>
                <a:gd name="connsiteX1" fmla="*/ 2384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3750 h 13750"/>
                <a:gd name="connsiteX1" fmla="*/ 2384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3401 h 13401"/>
                <a:gd name="connsiteX1" fmla="*/ 2437 w 11047"/>
                <a:gd name="connsiteY1" fmla="*/ 0 h 13401"/>
                <a:gd name="connsiteX2" fmla="*/ 11047 w 11047"/>
                <a:gd name="connsiteY2" fmla="*/ 261 h 13401"/>
                <a:gd name="connsiteX3" fmla="*/ 10400 w 11047"/>
                <a:gd name="connsiteY3" fmla="*/ 6601 h 13401"/>
                <a:gd name="connsiteX4" fmla="*/ 0 w 11047"/>
                <a:gd name="connsiteY4" fmla="*/ 13401 h 13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47" h="13401">
                  <a:moveTo>
                    <a:pt x="0" y="13401"/>
                  </a:moveTo>
                  <a:lnTo>
                    <a:pt x="2437" y="0"/>
                  </a:lnTo>
                  <a:cubicBezTo>
                    <a:pt x="5298" y="900"/>
                    <a:pt x="8159" y="58"/>
                    <a:pt x="11047" y="261"/>
                  </a:cubicBezTo>
                  <a:cubicBezTo>
                    <a:pt x="10973" y="2287"/>
                    <a:pt x="10474" y="4575"/>
                    <a:pt x="10400" y="6601"/>
                  </a:cubicBezTo>
                  <a:lnTo>
                    <a:pt x="0" y="13401"/>
                  </a:lnTo>
                  <a:close/>
                </a:path>
              </a:pathLst>
            </a:custGeom>
            <a:gradFill flip="none" rotWithShape="1">
              <a:gsLst>
                <a:gs pos="0">
                  <a:schemeClr val="tx1">
                    <a:lumMod val="95000"/>
                    <a:lumOff val="5000"/>
                  </a:schemeClr>
                </a:gs>
                <a:gs pos="48000">
                  <a:schemeClr val="tx1">
                    <a:lumMod val="50000"/>
                    <a:lumOff val="50000"/>
                  </a:schemeClr>
                </a:gs>
                <a:gs pos="100000">
                  <a:schemeClr val="accent3">
                    <a:lumMod val="60000"/>
                    <a:lumOff val="40000"/>
                    <a:alpha val="47000"/>
                  </a:schemeClr>
                </a:gs>
              </a:gsLst>
              <a:path path="circle">
                <a:fillToRect l="100000" b="100000"/>
              </a:path>
              <a:tileRect t="-100000" r="-100000"/>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endParaRPr kumimoji="0" lang="en-US" sz="1580" b="0" i="0" u="none" strike="noStrike" kern="1200" cap="none" spc="0" normalizeH="0" baseline="0" noProof="0">
                <a:ln>
                  <a:noFill/>
                </a:ln>
                <a:solidFill>
                  <a:srgbClr val="FF0000"/>
                </a:solidFill>
                <a:effectLst/>
                <a:uLnTx/>
                <a:uFillTx/>
                <a:latin typeface="Times New Roman" pitchFamily="18" charset="0"/>
                <a:ea typeface="+mn-ea"/>
                <a:cs typeface="Times New Roman" pitchFamily="18" charset="0"/>
              </a:endParaRPr>
            </a:p>
          </p:txBody>
        </p:sp>
        <p:sp>
          <p:nvSpPr>
            <p:cNvPr id="139" name="Freeform 7">
              <a:extLst>
                <a:ext uri="{FF2B5EF4-FFF2-40B4-BE49-F238E27FC236}">
                  <a16:creationId xmlns:a16="http://schemas.microsoft.com/office/drawing/2014/main" id="{77FDC1C6-0EEC-5F47-868A-91A828AA2B4D}"/>
                </a:ext>
              </a:extLst>
            </p:cNvPr>
            <p:cNvSpPr/>
            <p:nvPr/>
          </p:nvSpPr>
          <p:spPr>
            <a:xfrm flipH="1">
              <a:off x="1207141" y="1070778"/>
              <a:ext cx="4124337" cy="1000125"/>
            </a:xfrm>
            <a:prstGeom prst="rect">
              <a:avLst/>
            </a:prstGeom>
            <a:gradFill flip="none" rotWithShape="1">
              <a:gsLst>
                <a:gs pos="0">
                  <a:srgbClr val="FFFFFF"/>
                </a:gs>
                <a:gs pos="50000">
                  <a:srgbClr val="FFFFFF"/>
                </a:gs>
                <a:gs pos="100000">
                  <a:srgbClr val="FFFF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endParaRPr kumimoji="0" lang="en-US" sz="1580" b="0" i="0" u="none" strike="noStrike" kern="1200" cap="none" spc="0" normalizeH="0" baseline="0" noProof="0">
                <a:ln>
                  <a:noFill/>
                </a:ln>
                <a:solidFill>
                  <a:srgbClr val="FF0000"/>
                </a:solidFill>
                <a:effectLst/>
                <a:uLnTx/>
                <a:uFillTx/>
                <a:latin typeface="Times New Roman" pitchFamily="18" charset="0"/>
                <a:ea typeface="+mn-ea"/>
                <a:cs typeface="Times New Roman" pitchFamily="18" charset="0"/>
              </a:endParaRPr>
            </a:p>
          </p:txBody>
        </p:sp>
        <p:sp>
          <p:nvSpPr>
            <p:cNvPr id="140" name="TextBox 139">
              <a:extLst>
                <a:ext uri="{FF2B5EF4-FFF2-40B4-BE49-F238E27FC236}">
                  <a16:creationId xmlns:a16="http://schemas.microsoft.com/office/drawing/2014/main" id="{C1A5A9B9-4A89-2F43-99CE-7827D8DED6F5}"/>
                </a:ext>
              </a:extLst>
            </p:cNvPr>
            <p:cNvSpPr txBox="1"/>
            <p:nvPr/>
          </p:nvSpPr>
          <p:spPr>
            <a:xfrm>
              <a:off x="1816741" y="1374018"/>
              <a:ext cx="3514740" cy="646331"/>
            </a:xfrm>
            <a:prstGeom prst="rect">
              <a:avLst/>
            </a:prstGeom>
            <a:noFill/>
          </p:spPr>
          <p:txBody>
            <a:bodyPr wrap="square" rtlCol="0">
              <a:spAutoFit/>
            </a:bodyPr>
            <a:lstStyle>
              <a:defPPr>
                <a:defRPr lang="en-US"/>
              </a:defPPr>
              <a:lvl1pPr marR="0" lvl="0" indent="0" fontAlgn="auto">
                <a:lnSpc>
                  <a:spcPct val="100000"/>
                </a:lnSpc>
                <a:spcBef>
                  <a:spcPts val="0"/>
                </a:spcBef>
                <a:spcAft>
                  <a:spcPts val="0"/>
                </a:spcAft>
                <a:buClrTx/>
                <a:buSzTx/>
                <a:buFontTx/>
                <a:buNone/>
                <a:tabLst/>
                <a:defRPr kumimoji="0" b="0" i="0" u="none" strike="noStrike" cap="none" spc="0" normalizeH="0" baseline="0">
                  <a:ln>
                    <a:noFill/>
                  </a:ln>
                  <a:solidFill>
                    <a:schemeClr val="bg1">
                      <a:lumMod val="95000"/>
                    </a:schemeClr>
                  </a:solidFill>
                  <a:effectLst/>
                  <a:uLnTx/>
                  <a:uFillTx/>
                  <a:latin typeface="Calibri" panose="020F0502020204030204"/>
                </a:defRPr>
              </a:lvl1pPr>
            </a:lstStyle>
            <a:p>
              <a:pPr marL="0" marR="0" lvl="0" indent="0" algn="ctr" defTabSz="357102"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 Gia nhập và hoạt động trong</a:t>
              </a:r>
            </a:p>
            <a:p>
              <a:pPr marL="0" marR="0" lvl="0" indent="0" algn="ctr" defTabSz="357102"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Đảng Xã hội Pháp.</a:t>
              </a:r>
            </a:p>
          </p:txBody>
        </p:sp>
        <p:sp>
          <p:nvSpPr>
            <p:cNvPr id="141" name="Freeform 7">
              <a:extLst>
                <a:ext uri="{FF2B5EF4-FFF2-40B4-BE49-F238E27FC236}">
                  <a16:creationId xmlns:a16="http://schemas.microsoft.com/office/drawing/2014/main" id="{61D7F8A7-A568-0047-9C05-D116A1F72946}"/>
                </a:ext>
              </a:extLst>
            </p:cNvPr>
            <p:cNvSpPr/>
            <p:nvPr/>
          </p:nvSpPr>
          <p:spPr>
            <a:xfrm flipH="1">
              <a:off x="1841445" y="1048872"/>
              <a:ext cx="3480496" cy="325555"/>
            </a:xfrm>
            <a:prstGeom prst="rect">
              <a:avLst/>
            </a:prstGeom>
            <a:gradFill flip="none" rotWithShape="1">
              <a:gsLst>
                <a:gs pos="0">
                  <a:srgbClr val="EC0300">
                    <a:shade val="30000"/>
                    <a:satMod val="115000"/>
                  </a:srgbClr>
                </a:gs>
                <a:gs pos="50000">
                  <a:srgbClr val="EC0300">
                    <a:shade val="67500"/>
                    <a:satMod val="115000"/>
                  </a:srgbClr>
                </a:gs>
                <a:gs pos="100000">
                  <a:srgbClr val="EC0300">
                    <a:shade val="100000"/>
                    <a:satMod val="115000"/>
                  </a:srgb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white"/>
                  </a:solidFill>
                  <a:effectLst/>
                  <a:uLnTx/>
                  <a:uFillTx/>
                  <a:latin typeface="Times New Roman" pitchFamily="18" charset="0"/>
                  <a:ea typeface="+mn-ea"/>
                  <a:cs typeface="Times New Roman" pitchFamily="18" charset="0"/>
                </a:rPr>
                <a:t>1919</a:t>
              </a:r>
            </a:p>
          </p:txBody>
        </p:sp>
        <p:sp>
          <p:nvSpPr>
            <p:cNvPr id="142" name="Flowchart: Data 8">
              <a:extLst>
                <a:ext uri="{FF2B5EF4-FFF2-40B4-BE49-F238E27FC236}">
                  <a16:creationId xmlns:a16="http://schemas.microsoft.com/office/drawing/2014/main" id="{BE744A67-4DEC-5D4F-AD65-448272C0BB25}"/>
                </a:ext>
              </a:extLst>
            </p:cNvPr>
            <p:cNvSpPr/>
            <p:nvPr/>
          </p:nvSpPr>
          <p:spPr>
            <a:xfrm>
              <a:off x="1042290" y="3011215"/>
              <a:ext cx="3289051" cy="595923"/>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490"/>
                <a:gd name="connsiteY0" fmla="*/ 12879 h 12879"/>
                <a:gd name="connsiteX1" fmla="*/ 2490 w 10490"/>
                <a:gd name="connsiteY1" fmla="*/ 0 h 12879"/>
                <a:gd name="connsiteX2" fmla="*/ 10490 w 10490"/>
                <a:gd name="connsiteY2" fmla="*/ 0 h 12879"/>
                <a:gd name="connsiteX3" fmla="*/ 8490 w 10490"/>
                <a:gd name="connsiteY3" fmla="*/ 10000 h 12879"/>
                <a:gd name="connsiteX4" fmla="*/ 0 w 10490"/>
                <a:gd name="connsiteY4" fmla="*/ 12879 h 12879"/>
                <a:gd name="connsiteX0" fmla="*/ 0 w 10490"/>
                <a:gd name="connsiteY0" fmla="*/ 12879 h 12879"/>
                <a:gd name="connsiteX1" fmla="*/ 2490 w 10490"/>
                <a:gd name="connsiteY1" fmla="*/ 0 h 12879"/>
                <a:gd name="connsiteX2" fmla="*/ 10490 w 10490"/>
                <a:gd name="connsiteY2" fmla="*/ 0 h 12879"/>
                <a:gd name="connsiteX3" fmla="*/ 10267 w 10490"/>
                <a:gd name="connsiteY3" fmla="*/ 6079 h 12879"/>
                <a:gd name="connsiteX4" fmla="*/ 0 w 10490"/>
                <a:gd name="connsiteY4" fmla="*/ 12879 h 12879"/>
                <a:gd name="connsiteX0" fmla="*/ 0 w 10831"/>
                <a:gd name="connsiteY0" fmla="*/ 12879 h 12879"/>
                <a:gd name="connsiteX1" fmla="*/ 2490 w 10831"/>
                <a:gd name="connsiteY1" fmla="*/ 0 h 12879"/>
                <a:gd name="connsiteX2" fmla="*/ 10490 w 10831"/>
                <a:gd name="connsiteY2" fmla="*/ 0 h 12879"/>
                <a:gd name="connsiteX3" fmla="*/ 10824 w 10831"/>
                <a:gd name="connsiteY3" fmla="*/ 6776 h 12879"/>
                <a:gd name="connsiteX4" fmla="*/ 0 w 10831"/>
                <a:gd name="connsiteY4" fmla="*/ 12879 h 12879"/>
                <a:gd name="connsiteX0" fmla="*/ 0 w 11388"/>
                <a:gd name="connsiteY0" fmla="*/ 13140 h 13140"/>
                <a:gd name="connsiteX1" fmla="*/ 3047 w 11388"/>
                <a:gd name="connsiteY1" fmla="*/ 0 h 13140"/>
                <a:gd name="connsiteX2" fmla="*/ 11047 w 11388"/>
                <a:gd name="connsiteY2" fmla="*/ 0 h 13140"/>
                <a:gd name="connsiteX3" fmla="*/ 11381 w 11388"/>
                <a:gd name="connsiteY3" fmla="*/ 6776 h 13140"/>
                <a:gd name="connsiteX4" fmla="*/ 0 w 11388"/>
                <a:gd name="connsiteY4" fmla="*/ 13140 h 13140"/>
                <a:gd name="connsiteX0" fmla="*/ 0 w 11047"/>
                <a:gd name="connsiteY0" fmla="*/ 13140 h 13140"/>
                <a:gd name="connsiteX1" fmla="*/ 3047 w 11047"/>
                <a:gd name="connsiteY1" fmla="*/ 0 h 13140"/>
                <a:gd name="connsiteX2" fmla="*/ 11047 w 11047"/>
                <a:gd name="connsiteY2" fmla="*/ 0 h 13140"/>
                <a:gd name="connsiteX3" fmla="*/ 10400 w 11047"/>
                <a:gd name="connsiteY3" fmla="*/ 6340 h 13140"/>
                <a:gd name="connsiteX4" fmla="*/ 0 w 11047"/>
                <a:gd name="connsiteY4" fmla="*/ 13140 h 13140"/>
                <a:gd name="connsiteX0" fmla="*/ 0 w 11047"/>
                <a:gd name="connsiteY0" fmla="*/ 13750 h 13750"/>
                <a:gd name="connsiteX1" fmla="*/ 2808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4534 h 14534"/>
                <a:gd name="connsiteX1" fmla="*/ 2357 w 11047"/>
                <a:gd name="connsiteY1" fmla="*/ 0 h 14534"/>
                <a:gd name="connsiteX2" fmla="*/ 11047 w 11047"/>
                <a:gd name="connsiteY2" fmla="*/ 1394 h 14534"/>
                <a:gd name="connsiteX3" fmla="*/ 10400 w 11047"/>
                <a:gd name="connsiteY3" fmla="*/ 7734 h 14534"/>
                <a:gd name="connsiteX4" fmla="*/ 0 w 11047"/>
                <a:gd name="connsiteY4" fmla="*/ 14534 h 14534"/>
                <a:gd name="connsiteX0" fmla="*/ 0 w 11047"/>
                <a:gd name="connsiteY0" fmla="*/ 13750 h 13750"/>
                <a:gd name="connsiteX1" fmla="*/ 2384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3750 h 13750"/>
                <a:gd name="connsiteX1" fmla="*/ 2384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3401 h 13401"/>
                <a:gd name="connsiteX1" fmla="*/ 2437 w 11047"/>
                <a:gd name="connsiteY1" fmla="*/ 0 h 13401"/>
                <a:gd name="connsiteX2" fmla="*/ 11047 w 11047"/>
                <a:gd name="connsiteY2" fmla="*/ 261 h 13401"/>
                <a:gd name="connsiteX3" fmla="*/ 10400 w 11047"/>
                <a:gd name="connsiteY3" fmla="*/ 6601 h 13401"/>
                <a:gd name="connsiteX4" fmla="*/ 0 w 11047"/>
                <a:gd name="connsiteY4" fmla="*/ 13401 h 13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47" h="13401">
                  <a:moveTo>
                    <a:pt x="0" y="13401"/>
                  </a:moveTo>
                  <a:lnTo>
                    <a:pt x="2437" y="0"/>
                  </a:lnTo>
                  <a:cubicBezTo>
                    <a:pt x="5298" y="900"/>
                    <a:pt x="8159" y="58"/>
                    <a:pt x="11047" y="261"/>
                  </a:cubicBezTo>
                  <a:cubicBezTo>
                    <a:pt x="10973" y="2287"/>
                    <a:pt x="10474" y="4575"/>
                    <a:pt x="10400" y="6601"/>
                  </a:cubicBezTo>
                  <a:lnTo>
                    <a:pt x="0" y="13401"/>
                  </a:lnTo>
                  <a:close/>
                </a:path>
              </a:pathLst>
            </a:custGeom>
            <a:gradFill flip="none" rotWithShape="1">
              <a:gsLst>
                <a:gs pos="0">
                  <a:schemeClr val="tx1">
                    <a:lumMod val="95000"/>
                    <a:lumOff val="5000"/>
                  </a:schemeClr>
                </a:gs>
                <a:gs pos="48000">
                  <a:schemeClr val="tx1">
                    <a:lumMod val="50000"/>
                    <a:lumOff val="50000"/>
                  </a:schemeClr>
                </a:gs>
                <a:gs pos="100000">
                  <a:schemeClr val="accent3">
                    <a:lumMod val="60000"/>
                    <a:lumOff val="40000"/>
                    <a:alpha val="47000"/>
                  </a:schemeClr>
                </a:gs>
              </a:gsLst>
              <a:path path="circle">
                <a:fillToRect l="100000" b="100000"/>
              </a:path>
              <a:tileRect t="-100000" r="-100000"/>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endParaRPr kumimoji="0" lang="en-US" sz="1580" b="0" i="0" u="none" strike="noStrike" kern="1200" cap="none" spc="0" normalizeH="0" baseline="0" noProof="0">
                <a:ln>
                  <a:noFill/>
                </a:ln>
                <a:solidFill>
                  <a:srgbClr val="FF0000"/>
                </a:solidFill>
                <a:effectLst/>
                <a:uLnTx/>
                <a:uFillTx/>
                <a:latin typeface="Times New Roman" pitchFamily="18" charset="0"/>
                <a:ea typeface="+mn-ea"/>
                <a:cs typeface="Times New Roman" pitchFamily="18" charset="0"/>
              </a:endParaRPr>
            </a:p>
          </p:txBody>
        </p:sp>
        <p:sp>
          <p:nvSpPr>
            <p:cNvPr id="143" name="Freeform 7">
              <a:extLst>
                <a:ext uri="{FF2B5EF4-FFF2-40B4-BE49-F238E27FC236}">
                  <a16:creationId xmlns:a16="http://schemas.microsoft.com/office/drawing/2014/main" id="{13BDBCF2-D243-B245-B3AA-441422D11B96}"/>
                </a:ext>
              </a:extLst>
            </p:cNvPr>
            <p:cNvSpPr/>
            <p:nvPr/>
          </p:nvSpPr>
          <p:spPr>
            <a:xfrm flipH="1">
              <a:off x="982638" y="2227633"/>
              <a:ext cx="4315895" cy="992463"/>
            </a:xfrm>
            <a:custGeom>
              <a:avLst/>
              <a:gdLst>
                <a:gd name="connsiteX0" fmla="*/ 0 w 3524862"/>
                <a:gd name="connsiteY0" fmla="*/ 0 h 1280160"/>
                <a:gd name="connsiteX1" fmla="*/ 3524862 w 3524862"/>
                <a:gd name="connsiteY1" fmla="*/ 0 h 1280160"/>
                <a:gd name="connsiteX2" fmla="*/ 3524862 w 3524862"/>
                <a:gd name="connsiteY2" fmla="*/ 1280160 h 1280160"/>
                <a:gd name="connsiteX3" fmla="*/ 0 w 3524862"/>
                <a:gd name="connsiteY3" fmla="*/ 1280160 h 1280160"/>
                <a:gd name="connsiteX4" fmla="*/ 0 w 3524862"/>
                <a:gd name="connsiteY4" fmla="*/ 0 h 1280160"/>
                <a:gd name="connsiteX0" fmla="*/ 0 w 3524862"/>
                <a:gd name="connsiteY0" fmla="*/ 0 h 1280160"/>
                <a:gd name="connsiteX1" fmla="*/ 3524862 w 3524862"/>
                <a:gd name="connsiteY1" fmla="*/ 0 h 1280160"/>
                <a:gd name="connsiteX2" fmla="*/ 3296514 w 3524862"/>
                <a:gd name="connsiteY2" fmla="*/ 375139 h 1280160"/>
                <a:gd name="connsiteX3" fmla="*/ 3524862 w 3524862"/>
                <a:gd name="connsiteY3" fmla="*/ 1280160 h 1280160"/>
                <a:gd name="connsiteX4" fmla="*/ 0 w 3524862"/>
                <a:gd name="connsiteY4" fmla="*/ 1280160 h 1280160"/>
                <a:gd name="connsiteX5" fmla="*/ 0 w 3524862"/>
                <a:gd name="connsiteY5" fmla="*/ 0 h 1280160"/>
                <a:gd name="connsiteX0" fmla="*/ 0 w 3709264"/>
                <a:gd name="connsiteY0" fmla="*/ 0 h 1280160"/>
                <a:gd name="connsiteX1" fmla="*/ 3524862 w 3709264"/>
                <a:gd name="connsiteY1" fmla="*/ 0 h 1280160"/>
                <a:gd name="connsiteX2" fmla="*/ 3296514 w 3709264"/>
                <a:gd name="connsiteY2" fmla="*/ 375139 h 1280160"/>
                <a:gd name="connsiteX3" fmla="*/ 3709264 w 3709264"/>
                <a:gd name="connsiteY3" fmla="*/ 1060939 h 1280160"/>
                <a:gd name="connsiteX4" fmla="*/ 3524862 w 3709264"/>
                <a:gd name="connsiteY4" fmla="*/ 1280160 h 1280160"/>
                <a:gd name="connsiteX5" fmla="*/ 0 w 3709264"/>
                <a:gd name="connsiteY5" fmla="*/ 1280160 h 1280160"/>
                <a:gd name="connsiteX6" fmla="*/ 0 w 3709264"/>
                <a:gd name="connsiteY6" fmla="*/ 0 h 1280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09264" h="1280160">
                  <a:moveTo>
                    <a:pt x="0" y="0"/>
                  </a:moveTo>
                  <a:lnTo>
                    <a:pt x="3524862" y="0"/>
                  </a:lnTo>
                  <a:cubicBezTo>
                    <a:pt x="3524946" y="135630"/>
                    <a:pt x="3296430" y="239509"/>
                    <a:pt x="3296514" y="375139"/>
                  </a:cubicBezTo>
                  <a:cubicBezTo>
                    <a:pt x="3340964" y="550822"/>
                    <a:pt x="3664814" y="885256"/>
                    <a:pt x="3709264" y="1060939"/>
                  </a:cubicBezTo>
                  <a:lnTo>
                    <a:pt x="3524862" y="1280160"/>
                  </a:lnTo>
                  <a:lnTo>
                    <a:pt x="0" y="1280160"/>
                  </a:lnTo>
                  <a:lnTo>
                    <a:pt x="0" y="0"/>
                  </a:lnTo>
                  <a:close/>
                </a:path>
              </a:pathLst>
            </a:custGeom>
            <a:gradFill flip="none" rotWithShape="1">
              <a:gsLst>
                <a:gs pos="0">
                  <a:srgbClr val="FFFFFF"/>
                </a:gs>
                <a:gs pos="50000">
                  <a:srgbClr val="FFFFFF"/>
                </a:gs>
                <a:gs pos="100000">
                  <a:srgbClr val="FFFF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endParaRPr kumimoji="0" lang="en-US" sz="1580" b="0" i="0" u="none" strike="noStrike" kern="1200" cap="none" spc="0" normalizeH="0" baseline="0" noProof="0">
                <a:ln>
                  <a:noFill/>
                </a:ln>
                <a:solidFill>
                  <a:srgbClr val="FF0000"/>
                </a:solidFill>
                <a:effectLst/>
                <a:uLnTx/>
                <a:uFillTx/>
                <a:latin typeface="Times New Roman" pitchFamily="18" charset="0"/>
                <a:ea typeface="+mn-ea"/>
                <a:cs typeface="Times New Roman" pitchFamily="18" charset="0"/>
              </a:endParaRPr>
            </a:p>
          </p:txBody>
        </p:sp>
        <p:sp>
          <p:nvSpPr>
            <p:cNvPr id="144" name="TextBox 143">
              <a:extLst>
                <a:ext uri="{FF2B5EF4-FFF2-40B4-BE49-F238E27FC236}">
                  <a16:creationId xmlns:a16="http://schemas.microsoft.com/office/drawing/2014/main" id="{979CE6C6-D775-374C-991B-42CA294DAC11}"/>
                </a:ext>
              </a:extLst>
            </p:cNvPr>
            <p:cNvSpPr txBox="1"/>
            <p:nvPr/>
          </p:nvSpPr>
          <p:spPr>
            <a:xfrm>
              <a:off x="1747667" y="2498860"/>
              <a:ext cx="3550866" cy="584775"/>
            </a:xfrm>
            <a:prstGeom prst="rect">
              <a:avLst/>
            </a:prstGeom>
            <a:noFill/>
          </p:spPr>
          <p:txBody>
            <a:bodyPr wrap="square" rtlCol="0">
              <a:spAutoFit/>
            </a:bodyPr>
            <a:lstStyle>
              <a:defPPr>
                <a:defRPr lang="en-US"/>
              </a:defPPr>
              <a:lvl1pPr marR="0" lvl="0" indent="0" fontAlgn="auto">
                <a:lnSpc>
                  <a:spcPct val="100000"/>
                </a:lnSpc>
                <a:spcBef>
                  <a:spcPts val="0"/>
                </a:spcBef>
                <a:spcAft>
                  <a:spcPts val="0"/>
                </a:spcAft>
                <a:buClrTx/>
                <a:buSzTx/>
                <a:buFontTx/>
                <a:buNone/>
                <a:tabLst/>
                <a:defRPr kumimoji="0" b="0" i="0" u="none" strike="noStrike" cap="none" spc="0" normalizeH="0" baseline="0">
                  <a:ln>
                    <a:noFill/>
                  </a:ln>
                  <a:solidFill>
                    <a:schemeClr val="bg1">
                      <a:lumMod val="95000"/>
                    </a:schemeClr>
                  </a:solidFill>
                  <a:effectLst/>
                  <a:uLnTx/>
                  <a:uFillTx/>
                  <a:latin typeface="Calibri" panose="020F0502020204030204"/>
                </a:defRPr>
              </a:lvl1pPr>
            </a:lstStyle>
            <a:p>
              <a:pPr marL="0" marR="0" lvl="0" indent="0" algn="ctr" defTabSz="357102" rtl="0" eaLnBrk="1" fontAlgn="auto" latinLnBrk="0" hangingPunct="1">
                <a:lnSpc>
                  <a:spcPct val="100000"/>
                </a:lnSpc>
                <a:spcBef>
                  <a:spcPts val="0"/>
                </a:spcBef>
                <a:spcAft>
                  <a:spcPts val="0"/>
                </a:spcAft>
                <a:buClrTx/>
                <a:buSzTx/>
                <a:buFontTx/>
                <a:buNone/>
                <a:tabLst/>
                <a:defRPr/>
              </a:pPr>
              <a:r>
                <a:rPr kumimoji="0" lang="vi-VN" sz="16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Gửi tới hội nghị Versailles </a:t>
              </a:r>
            </a:p>
            <a:p>
              <a:pPr marL="0" marR="0" lvl="0" indent="0" algn="ctr" defTabSz="357102" rtl="0" eaLnBrk="1" fontAlgn="auto" latinLnBrk="0" hangingPunct="1">
                <a:lnSpc>
                  <a:spcPct val="100000"/>
                </a:lnSpc>
                <a:spcBef>
                  <a:spcPts val="0"/>
                </a:spcBef>
                <a:spcAft>
                  <a:spcPts val="0"/>
                </a:spcAft>
                <a:buClrTx/>
                <a:buSzTx/>
                <a:buFontTx/>
                <a:buNone/>
                <a:tabLst/>
                <a:defRPr/>
              </a:pPr>
              <a:r>
                <a:rPr kumimoji="0" lang="vi-VN" sz="16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a:t>
              </a:r>
              <a:r>
                <a:rPr kumimoji="0" lang="vi-VN" sz="1600" b="0" i="1"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Bản yêu sách của nhân dân An Nam</a:t>
              </a:r>
              <a:r>
                <a:rPr kumimoji="0" lang="vi-VN" sz="16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a:t>
              </a:r>
            </a:p>
          </p:txBody>
        </p:sp>
        <p:sp>
          <p:nvSpPr>
            <p:cNvPr id="145" name="Freeform 7">
              <a:extLst>
                <a:ext uri="{FF2B5EF4-FFF2-40B4-BE49-F238E27FC236}">
                  <a16:creationId xmlns:a16="http://schemas.microsoft.com/office/drawing/2014/main" id="{B66CBF19-17C4-0E45-8D75-B1FA0DAF3843}"/>
                </a:ext>
              </a:extLst>
            </p:cNvPr>
            <p:cNvSpPr/>
            <p:nvPr/>
          </p:nvSpPr>
          <p:spPr>
            <a:xfrm flipH="1">
              <a:off x="1841445" y="2227633"/>
              <a:ext cx="3490031" cy="303650"/>
            </a:xfrm>
            <a:prstGeom prst="rect">
              <a:avLst/>
            </a:prstGeom>
            <a:gradFill flip="none" rotWithShape="1">
              <a:gsLst>
                <a:gs pos="0">
                  <a:srgbClr val="FF7612">
                    <a:shade val="30000"/>
                    <a:satMod val="115000"/>
                  </a:srgbClr>
                </a:gs>
                <a:gs pos="50000">
                  <a:srgbClr val="FF7612">
                    <a:shade val="67500"/>
                    <a:satMod val="115000"/>
                  </a:srgbClr>
                </a:gs>
                <a:gs pos="100000">
                  <a:srgbClr val="FF7612">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white"/>
                  </a:solidFill>
                  <a:effectLst/>
                  <a:uLnTx/>
                  <a:uFillTx/>
                  <a:latin typeface="Times New Roman" pitchFamily="18" charset="0"/>
                  <a:ea typeface="+mn-ea"/>
                  <a:cs typeface="Times New Roman" pitchFamily="18" charset="0"/>
                </a:rPr>
                <a:t>18/6/1919</a:t>
              </a:r>
            </a:p>
          </p:txBody>
        </p:sp>
        <p:sp>
          <p:nvSpPr>
            <p:cNvPr id="146" name="Flowchart: Data 8">
              <a:extLst>
                <a:ext uri="{FF2B5EF4-FFF2-40B4-BE49-F238E27FC236}">
                  <a16:creationId xmlns:a16="http://schemas.microsoft.com/office/drawing/2014/main" id="{FA7F4C38-C01C-6546-BD31-252D038D9A8D}"/>
                </a:ext>
              </a:extLst>
            </p:cNvPr>
            <p:cNvSpPr/>
            <p:nvPr/>
          </p:nvSpPr>
          <p:spPr>
            <a:xfrm>
              <a:off x="1118490" y="4146536"/>
              <a:ext cx="3289051" cy="595923"/>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490"/>
                <a:gd name="connsiteY0" fmla="*/ 12879 h 12879"/>
                <a:gd name="connsiteX1" fmla="*/ 2490 w 10490"/>
                <a:gd name="connsiteY1" fmla="*/ 0 h 12879"/>
                <a:gd name="connsiteX2" fmla="*/ 10490 w 10490"/>
                <a:gd name="connsiteY2" fmla="*/ 0 h 12879"/>
                <a:gd name="connsiteX3" fmla="*/ 8490 w 10490"/>
                <a:gd name="connsiteY3" fmla="*/ 10000 h 12879"/>
                <a:gd name="connsiteX4" fmla="*/ 0 w 10490"/>
                <a:gd name="connsiteY4" fmla="*/ 12879 h 12879"/>
                <a:gd name="connsiteX0" fmla="*/ 0 w 10490"/>
                <a:gd name="connsiteY0" fmla="*/ 12879 h 12879"/>
                <a:gd name="connsiteX1" fmla="*/ 2490 w 10490"/>
                <a:gd name="connsiteY1" fmla="*/ 0 h 12879"/>
                <a:gd name="connsiteX2" fmla="*/ 10490 w 10490"/>
                <a:gd name="connsiteY2" fmla="*/ 0 h 12879"/>
                <a:gd name="connsiteX3" fmla="*/ 10267 w 10490"/>
                <a:gd name="connsiteY3" fmla="*/ 6079 h 12879"/>
                <a:gd name="connsiteX4" fmla="*/ 0 w 10490"/>
                <a:gd name="connsiteY4" fmla="*/ 12879 h 12879"/>
                <a:gd name="connsiteX0" fmla="*/ 0 w 10831"/>
                <a:gd name="connsiteY0" fmla="*/ 12879 h 12879"/>
                <a:gd name="connsiteX1" fmla="*/ 2490 w 10831"/>
                <a:gd name="connsiteY1" fmla="*/ 0 h 12879"/>
                <a:gd name="connsiteX2" fmla="*/ 10490 w 10831"/>
                <a:gd name="connsiteY2" fmla="*/ 0 h 12879"/>
                <a:gd name="connsiteX3" fmla="*/ 10824 w 10831"/>
                <a:gd name="connsiteY3" fmla="*/ 6776 h 12879"/>
                <a:gd name="connsiteX4" fmla="*/ 0 w 10831"/>
                <a:gd name="connsiteY4" fmla="*/ 12879 h 12879"/>
                <a:gd name="connsiteX0" fmla="*/ 0 w 11388"/>
                <a:gd name="connsiteY0" fmla="*/ 13140 h 13140"/>
                <a:gd name="connsiteX1" fmla="*/ 3047 w 11388"/>
                <a:gd name="connsiteY1" fmla="*/ 0 h 13140"/>
                <a:gd name="connsiteX2" fmla="*/ 11047 w 11388"/>
                <a:gd name="connsiteY2" fmla="*/ 0 h 13140"/>
                <a:gd name="connsiteX3" fmla="*/ 11381 w 11388"/>
                <a:gd name="connsiteY3" fmla="*/ 6776 h 13140"/>
                <a:gd name="connsiteX4" fmla="*/ 0 w 11388"/>
                <a:gd name="connsiteY4" fmla="*/ 13140 h 13140"/>
                <a:gd name="connsiteX0" fmla="*/ 0 w 11047"/>
                <a:gd name="connsiteY0" fmla="*/ 13140 h 13140"/>
                <a:gd name="connsiteX1" fmla="*/ 3047 w 11047"/>
                <a:gd name="connsiteY1" fmla="*/ 0 h 13140"/>
                <a:gd name="connsiteX2" fmla="*/ 11047 w 11047"/>
                <a:gd name="connsiteY2" fmla="*/ 0 h 13140"/>
                <a:gd name="connsiteX3" fmla="*/ 10400 w 11047"/>
                <a:gd name="connsiteY3" fmla="*/ 6340 h 13140"/>
                <a:gd name="connsiteX4" fmla="*/ 0 w 11047"/>
                <a:gd name="connsiteY4" fmla="*/ 13140 h 13140"/>
                <a:gd name="connsiteX0" fmla="*/ 0 w 11047"/>
                <a:gd name="connsiteY0" fmla="*/ 13750 h 13750"/>
                <a:gd name="connsiteX1" fmla="*/ 2808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4534 h 14534"/>
                <a:gd name="connsiteX1" fmla="*/ 2357 w 11047"/>
                <a:gd name="connsiteY1" fmla="*/ 0 h 14534"/>
                <a:gd name="connsiteX2" fmla="*/ 11047 w 11047"/>
                <a:gd name="connsiteY2" fmla="*/ 1394 h 14534"/>
                <a:gd name="connsiteX3" fmla="*/ 10400 w 11047"/>
                <a:gd name="connsiteY3" fmla="*/ 7734 h 14534"/>
                <a:gd name="connsiteX4" fmla="*/ 0 w 11047"/>
                <a:gd name="connsiteY4" fmla="*/ 14534 h 14534"/>
                <a:gd name="connsiteX0" fmla="*/ 0 w 11047"/>
                <a:gd name="connsiteY0" fmla="*/ 13750 h 13750"/>
                <a:gd name="connsiteX1" fmla="*/ 2384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3750 h 13750"/>
                <a:gd name="connsiteX1" fmla="*/ 2384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3401 h 13401"/>
                <a:gd name="connsiteX1" fmla="*/ 2437 w 11047"/>
                <a:gd name="connsiteY1" fmla="*/ 0 h 13401"/>
                <a:gd name="connsiteX2" fmla="*/ 11047 w 11047"/>
                <a:gd name="connsiteY2" fmla="*/ 261 h 13401"/>
                <a:gd name="connsiteX3" fmla="*/ 10400 w 11047"/>
                <a:gd name="connsiteY3" fmla="*/ 6601 h 13401"/>
                <a:gd name="connsiteX4" fmla="*/ 0 w 11047"/>
                <a:gd name="connsiteY4" fmla="*/ 13401 h 13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47" h="13401">
                  <a:moveTo>
                    <a:pt x="0" y="13401"/>
                  </a:moveTo>
                  <a:lnTo>
                    <a:pt x="2437" y="0"/>
                  </a:lnTo>
                  <a:cubicBezTo>
                    <a:pt x="5298" y="900"/>
                    <a:pt x="8159" y="58"/>
                    <a:pt x="11047" y="261"/>
                  </a:cubicBezTo>
                  <a:cubicBezTo>
                    <a:pt x="10973" y="2287"/>
                    <a:pt x="10474" y="4575"/>
                    <a:pt x="10400" y="6601"/>
                  </a:cubicBezTo>
                  <a:lnTo>
                    <a:pt x="0" y="13401"/>
                  </a:lnTo>
                  <a:close/>
                </a:path>
              </a:pathLst>
            </a:custGeom>
            <a:gradFill flip="none" rotWithShape="1">
              <a:gsLst>
                <a:gs pos="0">
                  <a:schemeClr val="tx1">
                    <a:lumMod val="95000"/>
                    <a:lumOff val="5000"/>
                  </a:schemeClr>
                </a:gs>
                <a:gs pos="48000">
                  <a:schemeClr val="tx1">
                    <a:lumMod val="50000"/>
                    <a:lumOff val="50000"/>
                  </a:schemeClr>
                </a:gs>
                <a:gs pos="100000">
                  <a:schemeClr val="accent3">
                    <a:lumMod val="60000"/>
                    <a:lumOff val="40000"/>
                    <a:alpha val="47000"/>
                  </a:schemeClr>
                </a:gs>
              </a:gsLst>
              <a:path path="circle">
                <a:fillToRect l="100000" b="100000"/>
              </a:path>
              <a:tileRect t="-100000" r="-100000"/>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endParaRPr kumimoji="0" lang="en-US" sz="1580" b="0" i="0" u="none" strike="noStrike" kern="1200" cap="none" spc="0" normalizeH="0" baseline="0" noProof="0">
                <a:ln>
                  <a:noFill/>
                </a:ln>
                <a:solidFill>
                  <a:srgbClr val="FF0000"/>
                </a:solidFill>
                <a:effectLst/>
                <a:uLnTx/>
                <a:uFillTx/>
                <a:latin typeface="Times New Roman" pitchFamily="18" charset="0"/>
                <a:ea typeface="+mn-ea"/>
                <a:cs typeface="Times New Roman" pitchFamily="18" charset="0"/>
              </a:endParaRPr>
            </a:p>
          </p:txBody>
        </p:sp>
        <p:sp>
          <p:nvSpPr>
            <p:cNvPr id="147" name="Freeform 7">
              <a:extLst>
                <a:ext uri="{FF2B5EF4-FFF2-40B4-BE49-F238E27FC236}">
                  <a16:creationId xmlns:a16="http://schemas.microsoft.com/office/drawing/2014/main" id="{D1C1319D-ABCC-2247-9F50-C9DD3DEDA949}"/>
                </a:ext>
              </a:extLst>
            </p:cNvPr>
            <p:cNvSpPr/>
            <p:nvPr/>
          </p:nvSpPr>
          <p:spPr>
            <a:xfrm flipH="1">
              <a:off x="1715638" y="3362955"/>
              <a:ext cx="3606303" cy="961970"/>
            </a:xfrm>
            <a:custGeom>
              <a:avLst/>
              <a:gdLst>
                <a:gd name="connsiteX0" fmla="*/ 0 w 3524862"/>
                <a:gd name="connsiteY0" fmla="*/ 0 h 1280160"/>
                <a:gd name="connsiteX1" fmla="*/ 3524862 w 3524862"/>
                <a:gd name="connsiteY1" fmla="*/ 0 h 1280160"/>
                <a:gd name="connsiteX2" fmla="*/ 3524862 w 3524862"/>
                <a:gd name="connsiteY2" fmla="*/ 1280160 h 1280160"/>
                <a:gd name="connsiteX3" fmla="*/ 0 w 3524862"/>
                <a:gd name="connsiteY3" fmla="*/ 1280160 h 1280160"/>
                <a:gd name="connsiteX4" fmla="*/ 0 w 3524862"/>
                <a:gd name="connsiteY4" fmla="*/ 0 h 1280160"/>
                <a:gd name="connsiteX0" fmla="*/ 0 w 3524862"/>
                <a:gd name="connsiteY0" fmla="*/ 0 h 1280160"/>
                <a:gd name="connsiteX1" fmla="*/ 3524862 w 3524862"/>
                <a:gd name="connsiteY1" fmla="*/ 0 h 1280160"/>
                <a:gd name="connsiteX2" fmla="*/ 3356204 w 3524862"/>
                <a:gd name="connsiteY2" fmla="*/ 324009 h 1280160"/>
                <a:gd name="connsiteX3" fmla="*/ 3524862 w 3524862"/>
                <a:gd name="connsiteY3" fmla="*/ 1280160 h 1280160"/>
                <a:gd name="connsiteX4" fmla="*/ 0 w 3524862"/>
                <a:gd name="connsiteY4" fmla="*/ 1280160 h 1280160"/>
                <a:gd name="connsiteX5" fmla="*/ 0 w 3524862"/>
                <a:gd name="connsiteY5" fmla="*/ 0 h 1280160"/>
                <a:gd name="connsiteX0" fmla="*/ 0 w 3524862"/>
                <a:gd name="connsiteY0" fmla="*/ 0 h 1280160"/>
                <a:gd name="connsiteX1" fmla="*/ 3524862 w 3524862"/>
                <a:gd name="connsiteY1" fmla="*/ 0 h 1280160"/>
                <a:gd name="connsiteX2" fmla="*/ 3356204 w 3524862"/>
                <a:gd name="connsiteY2" fmla="*/ 324009 h 1280160"/>
                <a:gd name="connsiteX3" fmla="*/ 3340964 w 3524862"/>
                <a:gd name="connsiteY3" fmla="*/ 956469 h 1280160"/>
                <a:gd name="connsiteX4" fmla="*/ 3524862 w 3524862"/>
                <a:gd name="connsiteY4" fmla="*/ 1280160 h 1280160"/>
                <a:gd name="connsiteX5" fmla="*/ 0 w 3524862"/>
                <a:gd name="connsiteY5" fmla="*/ 1280160 h 1280160"/>
                <a:gd name="connsiteX6" fmla="*/ 0 w 3524862"/>
                <a:gd name="connsiteY6" fmla="*/ 0 h 1280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862" h="1280160">
                  <a:moveTo>
                    <a:pt x="0" y="0"/>
                  </a:moveTo>
                  <a:lnTo>
                    <a:pt x="3524862" y="0"/>
                  </a:lnTo>
                  <a:cubicBezTo>
                    <a:pt x="3524523" y="100383"/>
                    <a:pt x="3356543" y="223626"/>
                    <a:pt x="3356204" y="324009"/>
                  </a:cubicBezTo>
                  <a:cubicBezTo>
                    <a:pt x="3389224" y="517049"/>
                    <a:pt x="3307944" y="763429"/>
                    <a:pt x="3340964" y="956469"/>
                  </a:cubicBezTo>
                  <a:lnTo>
                    <a:pt x="3524862" y="1280160"/>
                  </a:lnTo>
                  <a:lnTo>
                    <a:pt x="0" y="1280160"/>
                  </a:lnTo>
                  <a:lnTo>
                    <a:pt x="0" y="0"/>
                  </a:lnTo>
                  <a:close/>
                </a:path>
              </a:pathLst>
            </a:custGeom>
            <a:gradFill flip="none" rotWithShape="1">
              <a:gsLst>
                <a:gs pos="0">
                  <a:srgbClr val="FFFFFF"/>
                </a:gs>
                <a:gs pos="50000">
                  <a:srgbClr val="FFFFFF"/>
                </a:gs>
                <a:gs pos="100000">
                  <a:srgbClr val="FFFF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endParaRPr kumimoji="0" lang="en-US" sz="1580" b="0" i="0" u="none" strike="noStrike" kern="1200" cap="none" spc="0" normalizeH="0" baseline="0" noProof="0">
                <a:ln>
                  <a:noFill/>
                </a:ln>
                <a:solidFill>
                  <a:srgbClr val="FF0000"/>
                </a:solidFill>
                <a:effectLst/>
                <a:uLnTx/>
                <a:uFillTx/>
                <a:latin typeface="Times New Roman" pitchFamily="18" charset="0"/>
                <a:ea typeface="+mn-ea"/>
                <a:cs typeface="Times New Roman" pitchFamily="18" charset="0"/>
              </a:endParaRPr>
            </a:p>
          </p:txBody>
        </p:sp>
        <p:sp>
          <p:nvSpPr>
            <p:cNvPr id="148" name="TextBox 147">
              <a:extLst>
                <a:ext uri="{FF2B5EF4-FFF2-40B4-BE49-F238E27FC236}">
                  <a16:creationId xmlns:a16="http://schemas.microsoft.com/office/drawing/2014/main" id="{CEF0D870-A158-FC4C-AB29-845582DFB6ED}"/>
                </a:ext>
              </a:extLst>
            </p:cNvPr>
            <p:cNvSpPr txBox="1"/>
            <p:nvPr/>
          </p:nvSpPr>
          <p:spPr>
            <a:xfrm>
              <a:off x="1782391" y="3632172"/>
              <a:ext cx="3514808" cy="584775"/>
            </a:xfrm>
            <a:prstGeom prst="rect">
              <a:avLst/>
            </a:prstGeom>
            <a:noFill/>
          </p:spPr>
          <p:txBody>
            <a:bodyPr wrap="square" rtlCol="0">
              <a:spAutoFit/>
            </a:bodyPr>
            <a:lstStyle>
              <a:defPPr>
                <a:defRPr lang="en-US"/>
              </a:defPPr>
              <a:lvl1pPr marR="0" lvl="0" indent="0" fontAlgn="auto">
                <a:lnSpc>
                  <a:spcPct val="100000"/>
                </a:lnSpc>
                <a:spcBef>
                  <a:spcPts val="0"/>
                </a:spcBef>
                <a:spcAft>
                  <a:spcPts val="0"/>
                </a:spcAft>
                <a:buClrTx/>
                <a:buSzTx/>
                <a:buFontTx/>
                <a:buNone/>
                <a:tabLst/>
                <a:defRPr kumimoji="0" b="0" i="0" u="none" strike="noStrike" cap="none" spc="0" normalizeH="0" baseline="0">
                  <a:ln>
                    <a:noFill/>
                  </a:ln>
                  <a:solidFill>
                    <a:schemeClr val="bg1">
                      <a:lumMod val="95000"/>
                    </a:schemeClr>
                  </a:solidFill>
                  <a:effectLst/>
                  <a:uLnTx/>
                  <a:uFillTx/>
                  <a:latin typeface="Calibri" panose="020F0502020204030204"/>
                </a:defRPr>
              </a:lvl1pPr>
            </a:lstStyle>
            <a:p>
              <a:pPr marL="0" marR="0" lvl="0" indent="0" algn="ctr" defTabSz="357102" rtl="0" eaLnBrk="1" fontAlgn="auto" latinLnBrk="0" hangingPunct="1">
                <a:lnSpc>
                  <a:spcPct val="100000"/>
                </a:lnSpc>
                <a:spcBef>
                  <a:spcPts val="0"/>
                </a:spcBef>
                <a:spcAft>
                  <a:spcPts val="0"/>
                </a:spcAft>
                <a:buClrTx/>
                <a:buSzTx/>
                <a:buFontTx/>
                <a:buNone/>
                <a:tabLst/>
                <a:defRPr/>
              </a:pPr>
              <a:r>
                <a:rPr kumimoji="0" lang="vi-VN" sz="16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Đọc bản Luận cương về vấn đề dân tộc và thuộc địa của Lenin.</a:t>
              </a:r>
            </a:p>
          </p:txBody>
        </p:sp>
        <p:sp>
          <p:nvSpPr>
            <p:cNvPr id="149" name="Freeform 7">
              <a:extLst>
                <a:ext uri="{FF2B5EF4-FFF2-40B4-BE49-F238E27FC236}">
                  <a16:creationId xmlns:a16="http://schemas.microsoft.com/office/drawing/2014/main" id="{A9BB3C10-9CC3-7C43-9A27-88AC3A32947B}"/>
                </a:ext>
              </a:extLst>
            </p:cNvPr>
            <p:cNvSpPr/>
            <p:nvPr/>
          </p:nvSpPr>
          <p:spPr>
            <a:xfrm flipH="1">
              <a:off x="1856833" y="3323204"/>
              <a:ext cx="3474648" cy="303648"/>
            </a:xfrm>
            <a:prstGeom prst="rect">
              <a:avLst/>
            </a:prstGeom>
            <a:gradFill flip="none" rotWithShape="1">
              <a:gsLst>
                <a:gs pos="0">
                  <a:srgbClr val="88CE1E">
                    <a:shade val="30000"/>
                    <a:satMod val="115000"/>
                  </a:srgbClr>
                </a:gs>
                <a:gs pos="50000">
                  <a:srgbClr val="88CE1E">
                    <a:shade val="67500"/>
                    <a:satMod val="115000"/>
                  </a:srgbClr>
                </a:gs>
                <a:gs pos="100000">
                  <a:srgbClr val="88CE1E">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white"/>
                  </a:solidFill>
                  <a:effectLst/>
                  <a:uLnTx/>
                  <a:uFillTx/>
                  <a:latin typeface="Times New Roman" pitchFamily="18" charset="0"/>
                  <a:ea typeface="+mn-ea"/>
                  <a:cs typeface="Times New Roman" pitchFamily="18" charset="0"/>
                </a:rPr>
                <a:t>7/1920</a:t>
              </a:r>
            </a:p>
          </p:txBody>
        </p:sp>
        <p:sp>
          <p:nvSpPr>
            <p:cNvPr id="150" name="Flowchart: Data 8">
              <a:extLst>
                <a:ext uri="{FF2B5EF4-FFF2-40B4-BE49-F238E27FC236}">
                  <a16:creationId xmlns:a16="http://schemas.microsoft.com/office/drawing/2014/main" id="{90D829D0-F292-A642-9C75-091801EC06F2}"/>
                </a:ext>
              </a:extLst>
            </p:cNvPr>
            <p:cNvSpPr/>
            <p:nvPr/>
          </p:nvSpPr>
          <p:spPr>
            <a:xfrm>
              <a:off x="1130941" y="5303392"/>
              <a:ext cx="3289051" cy="595923"/>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490"/>
                <a:gd name="connsiteY0" fmla="*/ 12879 h 12879"/>
                <a:gd name="connsiteX1" fmla="*/ 2490 w 10490"/>
                <a:gd name="connsiteY1" fmla="*/ 0 h 12879"/>
                <a:gd name="connsiteX2" fmla="*/ 10490 w 10490"/>
                <a:gd name="connsiteY2" fmla="*/ 0 h 12879"/>
                <a:gd name="connsiteX3" fmla="*/ 8490 w 10490"/>
                <a:gd name="connsiteY3" fmla="*/ 10000 h 12879"/>
                <a:gd name="connsiteX4" fmla="*/ 0 w 10490"/>
                <a:gd name="connsiteY4" fmla="*/ 12879 h 12879"/>
                <a:gd name="connsiteX0" fmla="*/ 0 w 10490"/>
                <a:gd name="connsiteY0" fmla="*/ 12879 h 12879"/>
                <a:gd name="connsiteX1" fmla="*/ 2490 w 10490"/>
                <a:gd name="connsiteY1" fmla="*/ 0 h 12879"/>
                <a:gd name="connsiteX2" fmla="*/ 10490 w 10490"/>
                <a:gd name="connsiteY2" fmla="*/ 0 h 12879"/>
                <a:gd name="connsiteX3" fmla="*/ 10267 w 10490"/>
                <a:gd name="connsiteY3" fmla="*/ 6079 h 12879"/>
                <a:gd name="connsiteX4" fmla="*/ 0 w 10490"/>
                <a:gd name="connsiteY4" fmla="*/ 12879 h 12879"/>
                <a:gd name="connsiteX0" fmla="*/ 0 w 10831"/>
                <a:gd name="connsiteY0" fmla="*/ 12879 h 12879"/>
                <a:gd name="connsiteX1" fmla="*/ 2490 w 10831"/>
                <a:gd name="connsiteY1" fmla="*/ 0 h 12879"/>
                <a:gd name="connsiteX2" fmla="*/ 10490 w 10831"/>
                <a:gd name="connsiteY2" fmla="*/ 0 h 12879"/>
                <a:gd name="connsiteX3" fmla="*/ 10824 w 10831"/>
                <a:gd name="connsiteY3" fmla="*/ 6776 h 12879"/>
                <a:gd name="connsiteX4" fmla="*/ 0 w 10831"/>
                <a:gd name="connsiteY4" fmla="*/ 12879 h 12879"/>
                <a:gd name="connsiteX0" fmla="*/ 0 w 11388"/>
                <a:gd name="connsiteY0" fmla="*/ 13140 h 13140"/>
                <a:gd name="connsiteX1" fmla="*/ 3047 w 11388"/>
                <a:gd name="connsiteY1" fmla="*/ 0 h 13140"/>
                <a:gd name="connsiteX2" fmla="*/ 11047 w 11388"/>
                <a:gd name="connsiteY2" fmla="*/ 0 h 13140"/>
                <a:gd name="connsiteX3" fmla="*/ 11381 w 11388"/>
                <a:gd name="connsiteY3" fmla="*/ 6776 h 13140"/>
                <a:gd name="connsiteX4" fmla="*/ 0 w 11388"/>
                <a:gd name="connsiteY4" fmla="*/ 13140 h 13140"/>
                <a:gd name="connsiteX0" fmla="*/ 0 w 11047"/>
                <a:gd name="connsiteY0" fmla="*/ 13140 h 13140"/>
                <a:gd name="connsiteX1" fmla="*/ 3047 w 11047"/>
                <a:gd name="connsiteY1" fmla="*/ 0 h 13140"/>
                <a:gd name="connsiteX2" fmla="*/ 11047 w 11047"/>
                <a:gd name="connsiteY2" fmla="*/ 0 h 13140"/>
                <a:gd name="connsiteX3" fmla="*/ 10400 w 11047"/>
                <a:gd name="connsiteY3" fmla="*/ 6340 h 13140"/>
                <a:gd name="connsiteX4" fmla="*/ 0 w 11047"/>
                <a:gd name="connsiteY4" fmla="*/ 13140 h 13140"/>
                <a:gd name="connsiteX0" fmla="*/ 0 w 11047"/>
                <a:gd name="connsiteY0" fmla="*/ 13750 h 13750"/>
                <a:gd name="connsiteX1" fmla="*/ 2808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4534 h 14534"/>
                <a:gd name="connsiteX1" fmla="*/ 2357 w 11047"/>
                <a:gd name="connsiteY1" fmla="*/ 0 h 14534"/>
                <a:gd name="connsiteX2" fmla="*/ 11047 w 11047"/>
                <a:gd name="connsiteY2" fmla="*/ 1394 h 14534"/>
                <a:gd name="connsiteX3" fmla="*/ 10400 w 11047"/>
                <a:gd name="connsiteY3" fmla="*/ 7734 h 14534"/>
                <a:gd name="connsiteX4" fmla="*/ 0 w 11047"/>
                <a:gd name="connsiteY4" fmla="*/ 14534 h 14534"/>
                <a:gd name="connsiteX0" fmla="*/ 0 w 11047"/>
                <a:gd name="connsiteY0" fmla="*/ 13750 h 13750"/>
                <a:gd name="connsiteX1" fmla="*/ 2384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3750 h 13750"/>
                <a:gd name="connsiteX1" fmla="*/ 2384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3401 h 13401"/>
                <a:gd name="connsiteX1" fmla="*/ 2437 w 11047"/>
                <a:gd name="connsiteY1" fmla="*/ 0 h 13401"/>
                <a:gd name="connsiteX2" fmla="*/ 11047 w 11047"/>
                <a:gd name="connsiteY2" fmla="*/ 261 h 13401"/>
                <a:gd name="connsiteX3" fmla="*/ 10400 w 11047"/>
                <a:gd name="connsiteY3" fmla="*/ 6601 h 13401"/>
                <a:gd name="connsiteX4" fmla="*/ 0 w 11047"/>
                <a:gd name="connsiteY4" fmla="*/ 13401 h 13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47" h="13401">
                  <a:moveTo>
                    <a:pt x="0" y="13401"/>
                  </a:moveTo>
                  <a:lnTo>
                    <a:pt x="2437" y="0"/>
                  </a:lnTo>
                  <a:cubicBezTo>
                    <a:pt x="5298" y="900"/>
                    <a:pt x="8159" y="58"/>
                    <a:pt x="11047" y="261"/>
                  </a:cubicBezTo>
                  <a:cubicBezTo>
                    <a:pt x="10973" y="2287"/>
                    <a:pt x="10474" y="4575"/>
                    <a:pt x="10400" y="6601"/>
                  </a:cubicBezTo>
                  <a:lnTo>
                    <a:pt x="0" y="13401"/>
                  </a:lnTo>
                  <a:close/>
                </a:path>
              </a:pathLst>
            </a:custGeom>
            <a:gradFill flip="none" rotWithShape="1">
              <a:gsLst>
                <a:gs pos="0">
                  <a:schemeClr val="tx1">
                    <a:lumMod val="95000"/>
                    <a:lumOff val="5000"/>
                  </a:schemeClr>
                </a:gs>
                <a:gs pos="48000">
                  <a:schemeClr val="tx1">
                    <a:lumMod val="50000"/>
                    <a:lumOff val="50000"/>
                  </a:schemeClr>
                </a:gs>
                <a:gs pos="100000">
                  <a:schemeClr val="accent3">
                    <a:lumMod val="60000"/>
                    <a:lumOff val="40000"/>
                    <a:alpha val="47000"/>
                  </a:schemeClr>
                </a:gs>
              </a:gsLst>
              <a:path path="circle">
                <a:fillToRect l="100000" b="100000"/>
              </a:path>
              <a:tileRect t="-100000" r="-100000"/>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endParaRPr kumimoji="0" lang="en-US" sz="1580" b="0" i="0" u="none" strike="noStrike" kern="1200" cap="none" spc="0" normalizeH="0" baseline="0" noProof="0">
                <a:ln>
                  <a:noFill/>
                </a:ln>
                <a:solidFill>
                  <a:srgbClr val="FF0000"/>
                </a:solidFill>
                <a:effectLst/>
                <a:uLnTx/>
                <a:uFillTx/>
                <a:latin typeface="Times New Roman" pitchFamily="18" charset="0"/>
                <a:ea typeface="+mn-ea"/>
                <a:cs typeface="Times New Roman" pitchFamily="18" charset="0"/>
              </a:endParaRPr>
            </a:p>
          </p:txBody>
        </p:sp>
        <p:sp>
          <p:nvSpPr>
            <p:cNvPr id="151" name="TextBox 150">
              <a:extLst>
                <a:ext uri="{FF2B5EF4-FFF2-40B4-BE49-F238E27FC236}">
                  <a16:creationId xmlns:a16="http://schemas.microsoft.com/office/drawing/2014/main" id="{DF8A2327-5288-744D-8023-09602E93D0AD}"/>
                </a:ext>
              </a:extLst>
            </p:cNvPr>
            <p:cNvSpPr txBox="1"/>
            <p:nvPr/>
          </p:nvSpPr>
          <p:spPr>
            <a:xfrm>
              <a:off x="1782299" y="4803018"/>
              <a:ext cx="3615842" cy="584775"/>
            </a:xfrm>
            <a:prstGeom prst="rect">
              <a:avLst/>
            </a:prstGeom>
            <a:noFill/>
          </p:spPr>
          <p:txBody>
            <a:bodyPr wrap="square" rtlCol="0">
              <a:spAutoFit/>
            </a:bodyPr>
            <a:lstStyle>
              <a:defPPr>
                <a:defRPr lang="en-US"/>
              </a:defPPr>
              <a:lvl1pPr marR="0" lvl="0" indent="0" fontAlgn="auto">
                <a:lnSpc>
                  <a:spcPct val="100000"/>
                </a:lnSpc>
                <a:spcBef>
                  <a:spcPts val="0"/>
                </a:spcBef>
                <a:spcAft>
                  <a:spcPts val="0"/>
                </a:spcAft>
                <a:buClrTx/>
                <a:buSzTx/>
                <a:buFontTx/>
                <a:buNone/>
                <a:tabLst/>
                <a:defRPr kumimoji="0" b="0" i="0" u="none" strike="noStrike" cap="none" spc="0" normalizeH="0" baseline="0">
                  <a:ln>
                    <a:noFill/>
                  </a:ln>
                  <a:solidFill>
                    <a:schemeClr val="bg1">
                      <a:lumMod val="95000"/>
                    </a:schemeClr>
                  </a:solidFill>
                  <a:effectLst/>
                  <a:uLnTx/>
                  <a:uFillTx/>
                  <a:latin typeface="Calibri" panose="020F0502020204030204"/>
                </a:defRPr>
              </a:lvl1pPr>
            </a:lstStyle>
            <a:p>
              <a:pPr marL="0" marR="0" lvl="0" indent="0" algn="ctr" defTabSz="35710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Bỏ phiếu tán thành việc </a:t>
              </a:r>
            </a:p>
            <a:p>
              <a:pPr marL="0" marR="0" lvl="0" indent="0" algn="ctr" defTabSz="35710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gia nhập Quốc tế CS.</a:t>
              </a:r>
            </a:p>
          </p:txBody>
        </p:sp>
        <p:sp>
          <p:nvSpPr>
            <p:cNvPr id="152" name="Freeform 7">
              <a:extLst>
                <a:ext uri="{FF2B5EF4-FFF2-40B4-BE49-F238E27FC236}">
                  <a16:creationId xmlns:a16="http://schemas.microsoft.com/office/drawing/2014/main" id="{5D71E2B5-F9DE-304C-8896-16EA3DD50CAF}"/>
                </a:ext>
              </a:extLst>
            </p:cNvPr>
            <p:cNvSpPr/>
            <p:nvPr/>
          </p:nvSpPr>
          <p:spPr>
            <a:xfrm flipH="1">
              <a:off x="1841447" y="4519812"/>
              <a:ext cx="3480494" cy="303648"/>
            </a:xfrm>
            <a:prstGeom prst="rect">
              <a:avLst/>
            </a:prstGeom>
            <a:gradFill flip="none" rotWithShape="1">
              <a:gsLst>
                <a:gs pos="0">
                  <a:srgbClr val="FF368F">
                    <a:shade val="30000"/>
                    <a:satMod val="115000"/>
                  </a:srgbClr>
                </a:gs>
                <a:gs pos="50000">
                  <a:srgbClr val="FF368F">
                    <a:shade val="67500"/>
                    <a:satMod val="115000"/>
                  </a:srgbClr>
                </a:gs>
                <a:gs pos="100000">
                  <a:srgbClr val="FF368F">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white"/>
                  </a:solidFill>
                  <a:effectLst/>
                  <a:uLnTx/>
                  <a:uFillTx/>
                  <a:latin typeface="Times New Roman" pitchFamily="18" charset="0"/>
                  <a:ea typeface="+mn-ea"/>
                  <a:cs typeface="Times New Roman" pitchFamily="18" charset="0"/>
                </a:rPr>
                <a:t>25/12/1920</a:t>
              </a:r>
            </a:p>
          </p:txBody>
        </p:sp>
        <p:sp>
          <p:nvSpPr>
            <p:cNvPr id="153" name="Flowchart: Data 8">
              <a:extLst>
                <a:ext uri="{FF2B5EF4-FFF2-40B4-BE49-F238E27FC236}">
                  <a16:creationId xmlns:a16="http://schemas.microsoft.com/office/drawing/2014/main" id="{DDEC085F-21F3-034D-8A4F-5559B9929A77}"/>
                </a:ext>
              </a:extLst>
            </p:cNvPr>
            <p:cNvSpPr/>
            <p:nvPr/>
          </p:nvSpPr>
          <p:spPr>
            <a:xfrm>
              <a:off x="1130941" y="6434271"/>
              <a:ext cx="3289051" cy="595923"/>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490"/>
                <a:gd name="connsiteY0" fmla="*/ 12879 h 12879"/>
                <a:gd name="connsiteX1" fmla="*/ 2490 w 10490"/>
                <a:gd name="connsiteY1" fmla="*/ 0 h 12879"/>
                <a:gd name="connsiteX2" fmla="*/ 10490 w 10490"/>
                <a:gd name="connsiteY2" fmla="*/ 0 h 12879"/>
                <a:gd name="connsiteX3" fmla="*/ 8490 w 10490"/>
                <a:gd name="connsiteY3" fmla="*/ 10000 h 12879"/>
                <a:gd name="connsiteX4" fmla="*/ 0 w 10490"/>
                <a:gd name="connsiteY4" fmla="*/ 12879 h 12879"/>
                <a:gd name="connsiteX0" fmla="*/ 0 w 10490"/>
                <a:gd name="connsiteY0" fmla="*/ 12879 h 12879"/>
                <a:gd name="connsiteX1" fmla="*/ 2490 w 10490"/>
                <a:gd name="connsiteY1" fmla="*/ 0 h 12879"/>
                <a:gd name="connsiteX2" fmla="*/ 10490 w 10490"/>
                <a:gd name="connsiteY2" fmla="*/ 0 h 12879"/>
                <a:gd name="connsiteX3" fmla="*/ 10267 w 10490"/>
                <a:gd name="connsiteY3" fmla="*/ 6079 h 12879"/>
                <a:gd name="connsiteX4" fmla="*/ 0 w 10490"/>
                <a:gd name="connsiteY4" fmla="*/ 12879 h 12879"/>
                <a:gd name="connsiteX0" fmla="*/ 0 w 10831"/>
                <a:gd name="connsiteY0" fmla="*/ 12879 h 12879"/>
                <a:gd name="connsiteX1" fmla="*/ 2490 w 10831"/>
                <a:gd name="connsiteY1" fmla="*/ 0 h 12879"/>
                <a:gd name="connsiteX2" fmla="*/ 10490 w 10831"/>
                <a:gd name="connsiteY2" fmla="*/ 0 h 12879"/>
                <a:gd name="connsiteX3" fmla="*/ 10824 w 10831"/>
                <a:gd name="connsiteY3" fmla="*/ 6776 h 12879"/>
                <a:gd name="connsiteX4" fmla="*/ 0 w 10831"/>
                <a:gd name="connsiteY4" fmla="*/ 12879 h 12879"/>
                <a:gd name="connsiteX0" fmla="*/ 0 w 11388"/>
                <a:gd name="connsiteY0" fmla="*/ 13140 h 13140"/>
                <a:gd name="connsiteX1" fmla="*/ 3047 w 11388"/>
                <a:gd name="connsiteY1" fmla="*/ 0 h 13140"/>
                <a:gd name="connsiteX2" fmla="*/ 11047 w 11388"/>
                <a:gd name="connsiteY2" fmla="*/ 0 h 13140"/>
                <a:gd name="connsiteX3" fmla="*/ 11381 w 11388"/>
                <a:gd name="connsiteY3" fmla="*/ 6776 h 13140"/>
                <a:gd name="connsiteX4" fmla="*/ 0 w 11388"/>
                <a:gd name="connsiteY4" fmla="*/ 13140 h 13140"/>
                <a:gd name="connsiteX0" fmla="*/ 0 w 11047"/>
                <a:gd name="connsiteY0" fmla="*/ 13140 h 13140"/>
                <a:gd name="connsiteX1" fmla="*/ 3047 w 11047"/>
                <a:gd name="connsiteY1" fmla="*/ 0 h 13140"/>
                <a:gd name="connsiteX2" fmla="*/ 11047 w 11047"/>
                <a:gd name="connsiteY2" fmla="*/ 0 h 13140"/>
                <a:gd name="connsiteX3" fmla="*/ 10400 w 11047"/>
                <a:gd name="connsiteY3" fmla="*/ 6340 h 13140"/>
                <a:gd name="connsiteX4" fmla="*/ 0 w 11047"/>
                <a:gd name="connsiteY4" fmla="*/ 13140 h 13140"/>
                <a:gd name="connsiteX0" fmla="*/ 0 w 11047"/>
                <a:gd name="connsiteY0" fmla="*/ 13750 h 13750"/>
                <a:gd name="connsiteX1" fmla="*/ 2808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4534 h 14534"/>
                <a:gd name="connsiteX1" fmla="*/ 2357 w 11047"/>
                <a:gd name="connsiteY1" fmla="*/ 0 h 14534"/>
                <a:gd name="connsiteX2" fmla="*/ 11047 w 11047"/>
                <a:gd name="connsiteY2" fmla="*/ 1394 h 14534"/>
                <a:gd name="connsiteX3" fmla="*/ 10400 w 11047"/>
                <a:gd name="connsiteY3" fmla="*/ 7734 h 14534"/>
                <a:gd name="connsiteX4" fmla="*/ 0 w 11047"/>
                <a:gd name="connsiteY4" fmla="*/ 14534 h 14534"/>
                <a:gd name="connsiteX0" fmla="*/ 0 w 11047"/>
                <a:gd name="connsiteY0" fmla="*/ 13750 h 13750"/>
                <a:gd name="connsiteX1" fmla="*/ 2384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3750 h 13750"/>
                <a:gd name="connsiteX1" fmla="*/ 2384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3401 h 13401"/>
                <a:gd name="connsiteX1" fmla="*/ 2437 w 11047"/>
                <a:gd name="connsiteY1" fmla="*/ 0 h 13401"/>
                <a:gd name="connsiteX2" fmla="*/ 11047 w 11047"/>
                <a:gd name="connsiteY2" fmla="*/ 261 h 13401"/>
                <a:gd name="connsiteX3" fmla="*/ 10400 w 11047"/>
                <a:gd name="connsiteY3" fmla="*/ 6601 h 13401"/>
                <a:gd name="connsiteX4" fmla="*/ 0 w 11047"/>
                <a:gd name="connsiteY4" fmla="*/ 13401 h 13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47" h="13401">
                  <a:moveTo>
                    <a:pt x="0" y="13401"/>
                  </a:moveTo>
                  <a:lnTo>
                    <a:pt x="2437" y="0"/>
                  </a:lnTo>
                  <a:cubicBezTo>
                    <a:pt x="5298" y="900"/>
                    <a:pt x="8159" y="58"/>
                    <a:pt x="11047" y="261"/>
                  </a:cubicBezTo>
                  <a:cubicBezTo>
                    <a:pt x="10973" y="2287"/>
                    <a:pt x="10474" y="4575"/>
                    <a:pt x="10400" y="6601"/>
                  </a:cubicBezTo>
                  <a:lnTo>
                    <a:pt x="0" y="13401"/>
                  </a:lnTo>
                  <a:close/>
                </a:path>
              </a:pathLst>
            </a:custGeom>
            <a:gradFill flip="none" rotWithShape="1">
              <a:gsLst>
                <a:gs pos="0">
                  <a:schemeClr val="tx1">
                    <a:lumMod val="95000"/>
                    <a:lumOff val="5000"/>
                  </a:schemeClr>
                </a:gs>
                <a:gs pos="48000">
                  <a:schemeClr val="tx1">
                    <a:lumMod val="50000"/>
                    <a:lumOff val="50000"/>
                  </a:schemeClr>
                </a:gs>
                <a:gs pos="100000">
                  <a:schemeClr val="accent3">
                    <a:lumMod val="60000"/>
                    <a:lumOff val="40000"/>
                    <a:alpha val="47000"/>
                  </a:schemeClr>
                </a:gs>
              </a:gsLst>
              <a:path path="circle">
                <a:fillToRect l="100000" b="100000"/>
              </a:path>
              <a:tileRect t="-100000" r="-100000"/>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endParaRPr kumimoji="0" lang="en-US" sz="1580" b="0" i="0" u="none" strike="noStrike" kern="1200" cap="none" spc="0" normalizeH="0" baseline="0" noProof="0">
                <a:ln>
                  <a:noFill/>
                </a:ln>
                <a:solidFill>
                  <a:srgbClr val="FF0000"/>
                </a:solidFill>
                <a:effectLst/>
                <a:uLnTx/>
                <a:uFillTx/>
                <a:latin typeface="Times New Roman" pitchFamily="18" charset="0"/>
                <a:ea typeface="+mn-ea"/>
                <a:cs typeface="Times New Roman" pitchFamily="18" charset="0"/>
              </a:endParaRPr>
            </a:p>
          </p:txBody>
        </p:sp>
        <p:sp>
          <p:nvSpPr>
            <p:cNvPr id="154" name="TextBox 153">
              <a:extLst>
                <a:ext uri="{FF2B5EF4-FFF2-40B4-BE49-F238E27FC236}">
                  <a16:creationId xmlns:a16="http://schemas.microsoft.com/office/drawing/2014/main" id="{367CBA2E-E31B-F54E-800D-D5F58151BCEA}"/>
                </a:ext>
              </a:extLst>
            </p:cNvPr>
            <p:cNvSpPr txBox="1"/>
            <p:nvPr/>
          </p:nvSpPr>
          <p:spPr>
            <a:xfrm>
              <a:off x="1712817" y="5894643"/>
              <a:ext cx="3734317" cy="584775"/>
            </a:xfrm>
            <a:prstGeom prst="rect">
              <a:avLst/>
            </a:prstGeom>
            <a:noFill/>
          </p:spPr>
          <p:txBody>
            <a:bodyPr wrap="square" rtlCol="0">
              <a:spAutoFit/>
            </a:bodyPr>
            <a:lstStyle>
              <a:defPPr>
                <a:defRPr lang="en-US"/>
              </a:defPPr>
              <a:lvl1pPr marR="0" lvl="0" indent="0" fontAlgn="auto">
                <a:lnSpc>
                  <a:spcPct val="100000"/>
                </a:lnSpc>
                <a:spcBef>
                  <a:spcPts val="0"/>
                </a:spcBef>
                <a:spcAft>
                  <a:spcPts val="0"/>
                </a:spcAft>
                <a:buClrTx/>
                <a:buSzTx/>
                <a:buFontTx/>
                <a:buNone/>
                <a:tabLst/>
                <a:defRPr kumimoji="0" b="0" i="0" u="none" strike="noStrike" cap="none" spc="0" normalizeH="0" baseline="0">
                  <a:ln>
                    <a:noFill/>
                  </a:ln>
                  <a:solidFill>
                    <a:schemeClr val="bg1">
                      <a:lumMod val="95000"/>
                    </a:schemeClr>
                  </a:solidFill>
                  <a:effectLst/>
                  <a:uLnTx/>
                  <a:uFillTx/>
                  <a:latin typeface="Calibri" panose="020F0502020204030204"/>
                </a:defRPr>
              </a:lvl1pPr>
            </a:lstStyle>
            <a:p>
              <a:pPr marL="0" marR="0" lvl="0" indent="0" algn="ctr" defTabSz="35710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Tham gia</a:t>
              </a:r>
              <a:r>
                <a:rPr kumimoji="0" lang="vi-VN" sz="16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 sáng lập</a:t>
              </a:r>
              <a:endParaRPr kumimoji="0" lang="en-US" sz="16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endParaRPr>
            </a:p>
            <a:p>
              <a:pPr marL="0" marR="0" lvl="0" indent="0" algn="ctr" defTabSz="357102" rtl="0" eaLnBrk="1" fontAlgn="auto" latinLnBrk="0" hangingPunct="1">
                <a:lnSpc>
                  <a:spcPct val="100000"/>
                </a:lnSpc>
                <a:spcBef>
                  <a:spcPts val="0"/>
                </a:spcBef>
                <a:spcAft>
                  <a:spcPts val="0"/>
                </a:spcAft>
                <a:buClrTx/>
                <a:buSzTx/>
                <a:buFontTx/>
                <a:buNone/>
                <a:tabLst/>
                <a:defRPr/>
              </a:pPr>
              <a:r>
                <a:rPr kumimoji="0" lang="vi-VN" sz="16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 Hội </a:t>
              </a:r>
              <a:r>
                <a:rPr kumimoji="0" lang="en-US" sz="16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L</a:t>
              </a:r>
              <a:r>
                <a:rPr kumimoji="0" lang="vi-VN" sz="16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iên hiệp các dân tộc thuộc địa.</a:t>
              </a:r>
            </a:p>
          </p:txBody>
        </p:sp>
        <p:sp>
          <p:nvSpPr>
            <p:cNvPr id="155" name="Freeform 7">
              <a:extLst>
                <a:ext uri="{FF2B5EF4-FFF2-40B4-BE49-F238E27FC236}">
                  <a16:creationId xmlns:a16="http://schemas.microsoft.com/office/drawing/2014/main" id="{B895A491-D834-FD4A-B7B7-8D01298BD9A9}"/>
                </a:ext>
              </a:extLst>
            </p:cNvPr>
            <p:cNvSpPr/>
            <p:nvPr/>
          </p:nvSpPr>
          <p:spPr>
            <a:xfrm flipH="1">
              <a:off x="1856833" y="5601353"/>
              <a:ext cx="3465108" cy="352985"/>
            </a:xfrm>
            <a:prstGeom prst="rect">
              <a:avLst/>
            </a:prstGeom>
            <a:gradFill flip="none" rotWithShape="1">
              <a:gsLst>
                <a:gs pos="0">
                  <a:srgbClr val="2C96CB">
                    <a:shade val="30000"/>
                    <a:satMod val="115000"/>
                  </a:srgbClr>
                </a:gs>
                <a:gs pos="50000">
                  <a:srgbClr val="2C96CB">
                    <a:shade val="67500"/>
                    <a:satMod val="115000"/>
                  </a:srgbClr>
                </a:gs>
                <a:gs pos="100000">
                  <a:srgbClr val="2C96CB">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white"/>
                  </a:solidFill>
                  <a:effectLst/>
                  <a:uLnTx/>
                  <a:uFillTx/>
                  <a:latin typeface="Times New Roman" pitchFamily="18" charset="0"/>
                  <a:ea typeface="+mn-ea"/>
                  <a:cs typeface="Times New Roman" pitchFamily="18" charset="0"/>
                </a:rPr>
                <a:t>1921</a:t>
              </a:r>
            </a:p>
          </p:txBody>
        </p:sp>
        <p:pic>
          <p:nvPicPr>
            <p:cNvPr id="156" name="Graphic 62" descr="Stopwatch">
              <a:extLst>
                <a:ext uri="{FF2B5EF4-FFF2-40B4-BE49-F238E27FC236}">
                  <a16:creationId xmlns:a16="http://schemas.microsoft.com/office/drawing/2014/main" id="{114BFAD8-5D47-46FB-BE4C-656B0805EF52}"/>
                </a:ext>
              </a:extLst>
            </p:cNvPr>
            <p:cNvPicPr>
              <a:picLocks noChangeAspect="1"/>
            </p:cNvPicPr>
            <p:nvPr/>
          </p:nvPicPr>
          <p:blipFill>
            <a:blip r:embed="rId2" cstate="print">
              <a:duotone>
                <a:prstClr val="black"/>
                <a:srgbClr val="C00000">
                  <a:tint val="45000"/>
                  <a:satMod val="400000"/>
                </a:srgbClr>
              </a:duotone>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486798" y="1373000"/>
              <a:ext cx="536400" cy="536400"/>
            </a:xfrm>
            <a:prstGeom prst="rect">
              <a:avLst/>
            </a:prstGeom>
          </p:spPr>
        </p:pic>
        <p:pic>
          <p:nvPicPr>
            <p:cNvPr id="157" name="Graphic 61" descr="Lightbulb">
              <a:extLst>
                <a:ext uri="{FF2B5EF4-FFF2-40B4-BE49-F238E27FC236}">
                  <a16:creationId xmlns:a16="http://schemas.microsoft.com/office/drawing/2014/main" id="{EFA18BBD-97E3-49DB-9CCB-0EFF3C1FD4BC}"/>
                </a:ext>
              </a:extLst>
            </p:cNvPr>
            <p:cNvPicPr>
              <a:picLocks noChangeAspect="1"/>
            </p:cNvPicPr>
            <p:nvPr/>
          </p:nvPicPr>
          <p:blipFill>
            <a:blip r:embed="rId4" cstate="print">
              <a:duotone>
                <a:prstClr val="black"/>
                <a:schemeClr val="accent6">
                  <a:lumMod val="50000"/>
                  <a:tint val="45000"/>
                  <a:satMod val="400000"/>
                </a:schemeClr>
              </a:duotone>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486798" y="2544127"/>
              <a:ext cx="536400" cy="536400"/>
            </a:xfrm>
            <a:prstGeom prst="rect">
              <a:avLst/>
            </a:prstGeom>
          </p:spPr>
        </p:pic>
        <p:pic>
          <p:nvPicPr>
            <p:cNvPr id="158" name="Graphic 65" descr="House">
              <a:extLst>
                <a:ext uri="{FF2B5EF4-FFF2-40B4-BE49-F238E27FC236}">
                  <a16:creationId xmlns:a16="http://schemas.microsoft.com/office/drawing/2014/main" id="{848B5811-E419-450F-9D53-73D52539B2B6}"/>
                </a:ext>
              </a:extLst>
            </p:cNvPr>
            <p:cNvPicPr>
              <a:picLocks noChangeAspect="1"/>
            </p:cNvPicPr>
            <p:nvPr/>
          </p:nvPicPr>
          <p:blipFill>
            <a:blip r:embed="rId6" cstate="print">
              <a:duotone>
                <a:prstClr val="black"/>
                <a:srgbClr val="92D050">
                  <a:tint val="45000"/>
                  <a:satMod val="400000"/>
                </a:srgbClr>
              </a:duotone>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486798" y="3760468"/>
              <a:ext cx="536400" cy="536400"/>
            </a:xfrm>
            <a:prstGeom prst="rect">
              <a:avLst/>
            </a:prstGeom>
          </p:spPr>
        </p:pic>
        <p:pic>
          <p:nvPicPr>
            <p:cNvPr id="159" name="Graphic 66" descr="Person with idea">
              <a:extLst>
                <a:ext uri="{FF2B5EF4-FFF2-40B4-BE49-F238E27FC236}">
                  <a16:creationId xmlns:a16="http://schemas.microsoft.com/office/drawing/2014/main" id="{E2217F87-897D-4B7F-91D6-CBECC349809A}"/>
                </a:ext>
              </a:extLst>
            </p:cNvPr>
            <p:cNvPicPr>
              <a:picLocks noChangeAspect="1"/>
            </p:cNvPicPr>
            <p:nvPr/>
          </p:nvPicPr>
          <p:blipFill>
            <a:blip r:embed="rId8" cstate="print">
              <a:duotone>
                <a:prstClr val="black"/>
                <a:srgbClr val="FF00FF">
                  <a:tint val="45000"/>
                  <a:satMod val="400000"/>
                </a:srgbClr>
              </a:duotone>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5486798" y="4806483"/>
              <a:ext cx="536400" cy="536400"/>
            </a:xfrm>
            <a:prstGeom prst="rect">
              <a:avLst/>
            </a:prstGeom>
          </p:spPr>
        </p:pic>
        <p:pic>
          <p:nvPicPr>
            <p:cNvPr id="160" name="Graphic 69" descr="Envelope">
              <a:extLst>
                <a:ext uri="{FF2B5EF4-FFF2-40B4-BE49-F238E27FC236}">
                  <a16:creationId xmlns:a16="http://schemas.microsoft.com/office/drawing/2014/main" id="{7232F32B-ACA6-4A4A-8F99-ADFEC6A185AD}"/>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5486798" y="5989738"/>
              <a:ext cx="536400" cy="536400"/>
            </a:xfrm>
            <a:prstGeom prst="rect">
              <a:avLst/>
            </a:prstGeom>
          </p:spPr>
        </p:pic>
      </p:grpSp>
      <p:grpSp>
        <p:nvGrpSpPr>
          <p:cNvPr id="161" name="Group 160"/>
          <p:cNvGrpSpPr/>
          <p:nvPr/>
        </p:nvGrpSpPr>
        <p:grpSpPr>
          <a:xfrm>
            <a:off x="6155836" y="1057956"/>
            <a:ext cx="4297816" cy="5958037"/>
            <a:chOff x="6616155" y="1045625"/>
            <a:chExt cx="4298811" cy="5959416"/>
          </a:xfrm>
        </p:grpSpPr>
        <p:sp>
          <p:nvSpPr>
            <p:cNvPr id="162" name="Flowchart: Data 8">
              <a:extLst>
                <a:ext uri="{FF2B5EF4-FFF2-40B4-BE49-F238E27FC236}">
                  <a16:creationId xmlns:a16="http://schemas.microsoft.com/office/drawing/2014/main" id="{1731C160-04CD-1E4F-8825-E710BECD273D}"/>
                </a:ext>
              </a:extLst>
            </p:cNvPr>
            <p:cNvSpPr/>
            <p:nvPr/>
          </p:nvSpPr>
          <p:spPr>
            <a:xfrm>
              <a:off x="6616155" y="1829207"/>
              <a:ext cx="3289051" cy="595923"/>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490"/>
                <a:gd name="connsiteY0" fmla="*/ 12879 h 12879"/>
                <a:gd name="connsiteX1" fmla="*/ 2490 w 10490"/>
                <a:gd name="connsiteY1" fmla="*/ 0 h 12879"/>
                <a:gd name="connsiteX2" fmla="*/ 10490 w 10490"/>
                <a:gd name="connsiteY2" fmla="*/ 0 h 12879"/>
                <a:gd name="connsiteX3" fmla="*/ 8490 w 10490"/>
                <a:gd name="connsiteY3" fmla="*/ 10000 h 12879"/>
                <a:gd name="connsiteX4" fmla="*/ 0 w 10490"/>
                <a:gd name="connsiteY4" fmla="*/ 12879 h 12879"/>
                <a:gd name="connsiteX0" fmla="*/ 0 w 10490"/>
                <a:gd name="connsiteY0" fmla="*/ 12879 h 12879"/>
                <a:gd name="connsiteX1" fmla="*/ 2490 w 10490"/>
                <a:gd name="connsiteY1" fmla="*/ 0 h 12879"/>
                <a:gd name="connsiteX2" fmla="*/ 10490 w 10490"/>
                <a:gd name="connsiteY2" fmla="*/ 0 h 12879"/>
                <a:gd name="connsiteX3" fmla="*/ 10267 w 10490"/>
                <a:gd name="connsiteY3" fmla="*/ 6079 h 12879"/>
                <a:gd name="connsiteX4" fmla="*/ 0 w 10490"/>
                <a:gd name="connsiteY4" fmla="*/ 12879 h 12879"/>
                <a:gd name="connsiteX0" fmla="*/ 0 w 10831"/>
                <a:gd name="connsiteY0" fmla="*/ 12879 h 12879"/>
                <a:gd name="connsiteX1" fmla="*/ 2490 w 10831"/>
                <a:gd name="connsiteY1" fmla="*/ 0 h 12879"/>
                <a:gd name="connsiteX2" fmla="*/ 10490 w 10831"/>
                <a:gd name="connsiteY2" fmla="*/ 0 h 12879"/>
                <a:gd name="connsiteX3" fmla="*/ 10824 w 10831"/>
                <a:gd name="connsiteY3" fmla="*/ 6776 h 12879"/>
                <a:gd name="connsiteX4" fmla="*/ 0 w 10831"/>
                <a:gd name="connsiteY4" fmla="*/ 12879 h 12879"/>
                <a:gd name="connsiteX0" fmla="*/ 0 w 11388"/>
                <a:gd name="connsiteY0" fmla="*/ 13140 h 13140"/>
                <a:gd name="connsiteX1" fmla="*/ 3047 w 11388"/>
                <a:gd name="connsiteY1" fmla="*/ 0 h 13140"/>
                <a:gd name="connsiteX2" fmla="*/ 11047 w 11388"/>
                <a:gd name="connsiteY2" fmla="*/ 0 h 13140"/>
                <a:gd name="connsiteX3" fmla="*/ 11381 w 11388"/>
                <a:gd name="connsiteY3" fmla="*/ 6776 h 13140"/>
                <a:gd name="connsiteX4" fmla="*/ 0 w 11388"/>
                <a:gd name="connsiteY4" fmla="*/ 13140 h 13140"/>
                <a:gd name="connsiteX0" fmla="*/ 0 w 11047"/>
                <a:gd name="connsiteY0" fmla="*/ 13140 h 13140"/>
                <a:gd name="connsiteX1" fmla="*/ 3047 w 11047"/>
                <a:gd name="connsiteY1" fmla="*/ 0 h 13140"/>
                <a:gd name="connsiteX2" fmla="*/ 11047 w 11047"/>
                <a:gd name="connsiteY2" fmla="*/ 0 h 13140"/>
                <a:gd name="connsiteX3" fmla="*/ 10400 w 11047"/>
                <a:gd name="connsiteY3" fmla="*/ 6340 h 13140"/>
                <a:gd name="connsiteX4" fmla="*/ 0 w 11047"/>
                <a:gd name="connsiteY4" fmla="*/ 13140 h 13140"/>
                <a:gd name="connsiteX0" fmla="*/ 0 w 11047"/>
                <a:gd name="connsiteY0" fmla="*/ 13750 h 13750"/>
                <a:gd name="connsiteX1" fmla="*/ 2808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4534 h 14534"/>
                <a:gd name="connsiteX1" fmla="*/ 2357 w 11047"/>
                <a:gd name="connsiteY1" fmla="*/ 0 h 14534"/>
                <a:gd name="connsiteX2" fmla="*/ 11047 w 11047"/>
                <a:gd name="connsiteY2" fmla="*/ 1394 h 14534"/>
                <a:gd name="connsiteX3" fmla="*/ 10400 w 11047"/>
                <a:gd name="connsiteY3" fmla="*/ 7734 h 14534"/>
                <a:gd name="connsiteX4" fmla="*/ 0 w 11047"/>
                <a:gd name="connsiteY4" fmla="*/ 14534 h 14534"/>
                <a:gd name="connsiteX0" fmla="*/ 0 w 11047"/>
                <a:gd name="connsiteY0" fmla="*/ 13750 h 13750"/>
                <a:gd name="connsiteX1" fmla="*/ 2384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3750 h 13750"/>
                <a:gd name="connsiteX1" fmla="*/ 2384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3401 h 13401"/>
                <a:gd name="connsiteX1" fmla="*/ 2437 w 11047"/>
                <a:gd name="connsiteY1" fmla="*/ 0 h 13401"/>
                <a:gd name="connsiteX2" fmla="*/ 11047 w 11047"/>
                <a:gd name="connsiteY2" fmla="*/ 261 h 13401"/>
                <a:gd name="connsiteX3" fmla="*/ 10400 w 11047"/>
                <a:gd name="connsiteY3" fmla="*/ 6601 h 13401"/>
                <a:gd name="connsiteX4" fmla="*/ 0 w 11047"/>
                <a:gd name="connsiteY4" fmla="*/ 13401 h 13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47" h="13401">
                  <a:moveTo>
                    <a:pt x="0" y="13401"/>
                  </a:moveTo>
                  <a:lnTo>
                    <a:pt x="2437" y="0"/>
                  </a:lnTo>
                  <a:cubicBezTo>
                    <a:pt x="5298" y="900"/>
                    <a:pt x="8159" y="58"/>
                    <a:pt x="11047" y="261"/>
                  </a:cubicBezTo>
                  <a:cubicBezTo>
                    <a:pt x="10973" y="2287"/>
                    <a:pt x="10474" y="4575"/>
                    <a:pt x="10400" y="6601"/>
                  </a:cubicBezTo>
                  <a:lnTo>
                    <a:pt x="0" y="13401"/>
                  </a:lnTo>
                  <a:close/>
                </a:path>
              </a:pathLst>
            </a:custGeom>
            <a:gradFill flip="none" rotWithShape="1">
              <a:gsLst>
                <a:gs pos="0">
                  <a:schemeClr val="tx1">
                    <a:lumMod val="95000"/>
                    <a:lumOff val="5000"/>
                  </a:schemeClr>
                </a:gs>
                <a:gs pos="48000">
                  <a:schemeClr val="tx1">
                    <a:lumMod val="50000"/>
                    <a:lumOff val="50000"/>
                  </a:schemeClr>
                </a:gs>
                <a:gs pos="100000">
                  <a:schemeClr val="accent3">
                    <a:lumMod val="60000"/>
                    <a:lumOff val="40000"/>
                    <a:alpha val="47000"/>
                  </a:schemeClr>
                </a:gs>
              </a:gsLst>
              <a:path path="circle">
                <a:fillToRect l="100000" b="100000"/>
              </a:path>
              <a:tileRect t="-100000" r="-100000"/>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endParaRPr kumimoji="0" lang="en-US" sz="1580" b="0" i="0" u="none" strike="noStrike" kern="1200" cap="none" spc="0" normalizeH="0" baseline="0" noProof="0">
                <a:ln>
                  <a:noFill/>
                </a:ln>
                <a:solidFill>
                  <a:srgbClr val="FF0000"/>
                </a:solidFill>
                <a:effectLst/>
                <a:uLnTx/>
                <a:uFillTx/>
                <a:latin typeface="Times New Roman" pitchFamily="18" charset="0"/>
                <a:ea typeface="+mn-ea"/>
                <a:cs typeface="Times New Roman" pitchFamily="18" charset="0"/>
              </a:endParaRPr>
            </a:p>
          </p:txBody>
        </p:sp>
        <p:sp>
          <p:nvSpPr>
            <p:cNvPr id="163" name="Freeform 7">
              <a:extLst>
                <a:ext uri="{FF2B5EF4-FFF2-40B4-BE49-F238E27FC236}">
                  <a16:creationId xmlns:a16="http://schemas.microsoft.com/office/drawing/2014/main" id="{5CEF5BAF-AB78-A049-93ED-12804F75601A}"/>
                </a:ext>
              </a:extLst>
            </p:cNvPr>
            <p:cNvSpPr/>
            <p:nvPr/>
          </p:nvSpPr>
          <p:spPr>
            <a:xfrm flipH="1">
              <a:off x="6812613" y="1045625"/>
              <a:ext cx="4006992" cy="1000125"/>
            </a:xfrm>
            <a:prstGeom prst="rect">
              <a:avLst/>
            </a:prstGeom>
            <a:gradFill flip="none" rotWithShape="1">
              <a:gsLst>
                <a:gs pos="0">
                  <a:srgbClr val="FFFFFF"/>
                </a:gs>
                <a:gs pos="50000">
                  <a:srgbClr val="FFFFFF"/>
                </a:gs>
                <a:gs pos="100000">
                  <a:srgbClr val="FFFF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endParaRPr kumimoji="0" lang="en-US" sz="1580" b="0" i="0" u="none" strike="noStrike" kern="1200" cap="none" spc="0" normalizeH="0" baseline="0" noProof="0">
                <a:ln>
                  <a:noFill/>
                </a:ln>
                <a:solidFill>
                  <a:srgbClr val="FF0000"/>
                </a:solidFill>
                <a:effectLst/>
                <a:uLnTx/>
                <a:uFillTx/>
                <a:latin typeface="Times New Roman" pitchFamily="18" charset="0"/>
                <a:ea typeface="+mn-ea"/>
                <a:cs typeface="Times New Roman" pitchFamily="18" charset="0"/>
              </a:endParaRPr>
            </a:p>
          </p:txBody>
        </p:sp>
        <p:sp>
          <p:nvSpPr>
            <p:cNvPr id="164" name="TextBox 163">
              <a:extLst>
                <a:ext uri="{FF2B5EF4-FFF2-40B4-BE49-F238E27FC236}">
                  <a16:creationId xmlns:a16="http://schemas.microsoft.com/office/drawing/2014/main" id="{C6DBD482-ADB4-D446-979E-1A08197BFBF2}"/>
                </a:ext>
              </a:extLst>
            </p:cNvPr>
            <p:cNvSpPr txBox="1"/>
            <p:nvPr/>
          </p:nvSpPr>
          <p:spPr>
            <a:xfrm>
              <a:off x="7132370" y="1269554"/>
              <a:ext cx="3782596" cy="784830"/>
            </a:xfrm>
            <a:prstGeom prst="rect">
              <a:avLst/>
            </a:prstGeom>
            <a:noFill/>
          </p:spPr>
          <p:txBody>
            <a:bodyPr wrap="square" rtlCol="0">
              <a:spAutoFit/>
            </a:bodyPr>
            <a:lstStyle>
              <a:defPPr>
                <a:defRPr lang="en-US"/>
              </a:defPPr>
              <a:lvl1pPr marR="0" lvl="0" indent="0" fontAlgn="auto">
                <a:lnSpc>
                  <a:spcPct val="100000"/>
                </a:lnSpc>
                <a:spcBef>
                  <a:spcPts val="0"/>
                </a:spcBef>
                <a:spcAft>
                  <a:spcPts val="0"/>
                </a:spcAft>
                <a:buClrTx/>
                <a:buSzTx/>
                <a:buFontTx/>
                <a:buNone/>
                <a:tabLst/>
                <a:defRPr kumimoji="0" b="0" i="0" u="none" strike="noStrike" cap="none" spc="0" normalizeH="0" baseline="0">
                  <a:ln>
                    <a:noFill/>
                  </a:ln>
                  <a:solidFill>
                    <a:schemeClr val="bg1">
                      <a:lumMod val="95000"/>
                    </a:schemeClr>
                  </a:solidFill>
                  <a:effectLst/>
                  <a:uLnTx/>
                  <a:uFillTx/>
                  <a:latin typeface="Calibri" panose="020F0502020204030204"/>
                </a:defRPr>
              </a:lvl1pPr>
            </a:lstStyle>
            <a:p>
              <a:pPr marL="0" marR="0" lvl="0" indent="0" algn="ctr" defTabSz="357102" rtl="0" eaLnBrk="1" fontAlgn="auto" latinLnBrk="0" hangingPunct="1">
                <a:lnSpc>
                  <a:spcPct val="100000"/>
                </a:lnSpc>
                <a:spcBef>
                  <a:spcPts val="0"/>
                </a:spcBef>
                <a:spcAft>
                  <a:spcPts val="0"/>
                </a:spcAft>
                <a:buClrTx/>
                <a:buSzTx/>
                <a:buFontTx/>
                <a:buNone/>
                <a:tabLst/>
                <a:defRPr/>
              </a:pPr>
              <a:r>
                <a:rPr kumimoji="0" lang="vi-VN" sz="15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Tham gia sáng lập báo Người cùng khổ , viết bài cho báo Nhân đạo, Đời sống công nhân, đặc biệt là Bản án chế độ thực dân Pháp.</a:t>
              </a:r>
            </a:p>
          </p:txBody>
        </p:sp>
        <p:sp>
          <p:nvSpPr>
            <p:cNvPr id="165" name="Freeform 7">
              <a:extLst>
                <a:ext uri="{FF2B5EF4-FFF2-40B4-BE49-F238E27FC236}">
                  <a16:creationId xmlns:a16="http://schemas.microsoft.com/office/drawing/2014/main" id="{BCF31A9D-3762-654D-90D3-59B769309E8A}"/>
                </a:ext>
              </a:extLst>
            </p:cNvPr>
            <p:cNvSpPr/>
            <p:nvPr/>
          </p:nvSpPr>
          <p:spPr>
            <a:xfrm flipH="1">
              <a:off x="7262839" y="1045626"/>
              <a:ext cx="3556765" cy="271225"/>
            </a:xfrm>
            <a:prstGeom prst="rect">
              <a:avLst/>
            </a:prstGeom>
            <a:gradFill flip="none" rotWithShape="1">
              <a:gsLst>
                <a:gs pos="0">
                  <a:srgbClr val="9F4E9A">
                    <a:shade val="30000"/>
                    <a:satMod val="115000"/>
                  </a:srgbClr>
                </a:gs>
                <a:gs pos="50000">
                  <a:srgbClr val="9F4E9A">
                    <a:shade val="67500"/>
                    <a:satMod val="115000"/>
                  </a:srgbClr>
                </a:gs>
                <a:gs pos="100000">
                  <a:srgbClr val="9F4E9A">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white"/>
                  </a:solidFill>
                  <a:effectLst/>
                  <a:uLnTx/>
                  <a:uFillTx/>
                  <a:latin typeface="Times New Roman" pitchFamily="18" charset="0"/>
                  <a:ea typeface="+mn-ea"/>
                  <a:cs typeface="Times New Roman" pitchFamily="18" charset="0"/>
                </a:rPr>
                <a:t>1922 - 1925</a:t>
              </a:r>
            </a:p>
          </p:txBody>
        </p:sp>
        <p:sp>
          <p:nvSpPr>
            <p:cNvPr id="166" name="Flowchart: Data 8">
              <a:extLst>
                <a:ext uri="{FF2B5EF4-FFF2-40B4-BE49-F238E27FC236}">
                  <a16:creationId xmlns:a16="http://schemas.microsoft.com/office/drawing/2014/main" id="{6EDFF0DB-602A-754E-88F7-78A3D594BA6D}"/>
                </a:ext>
              </a:extLst>
            </p:cNvPr>
            <p:cNvSpPr/>
            <p:nvPr/>
          </p:nvSpPr>
          <p:spPr>
            <a:xfrm>
              <a:off x="6616155" y="2986062"/>
              <a:ext cx="3289051" cy="595923"/>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490"/>
                <a:gd name="connsiteY0" fmla="*/ 12879 h 12879"/>
                <a:gd name="connsiteX1" fmla="*/ 2490 w 10490"/>
                <a:gd name="connsiteY1" fmla="*/ 0 h 12879"/>
                <a:gd name="connsiteX2" fmla="*/ 10490 w 10490"/>
                <a:gd name="connsiteY2" fmla="*/ 0 h 12879"/>
                <a:gd name="connsiteX3" fmla="*/ 8490 w 10490"/>
                <a:gd name="connsiteY3" fmla="*/ 10000 h 12879"/>
                <a:gd name="connsiteX4" fmla="*/ 0 w 10490"/>
                <a:gd name="connsiteY4" fmla="*/ 12879 h 12879"/>
                <a:gd name="connsiteX0" fmla="*/ 0 w 10490"/>
                <a:gd name="connsiteY0" fmla="*/ 12879 h 12879"/>
                <a:gd name="connsiteX1" fmla="*/ 2490 w 10490"/>
                <a:gd name="connsiteY1" fmla="*/ 0 h 12879"/>
                <a:gd name="connsiteX2" fmla="*/ 10490 w 10490"/>
                <a:gd name="connsiteY2" fmla="*/ 0 h 12879"/>
                <a:gd name="connsiteX3" fmla="*/ 10267 w 10490"/>
                <a:gd name="connsiteY3" fmla="*/ 6079 h 12879"/>
                <a:gd name="connsiteX4" fmla="*/ 0 w 10490"/>
                <a:gd name="connsiteY4" fmla="*/ 12879 h 12879"/>
                <a:gd name="connsiteX0" fmla="*/ 0 w 10831"/>
                <a:gd name="connsiteY0" fmla="*/ 12879 h 12879"/>
                <a:gd name="connsiteX1" fmla="*/ 2490 w 10831"/>
                <a:gd name="connsiteY1" fmla="*/ 0 h 12879"/>
                <a:gd name="connsiteX2" fmla="*/ 10490 w 10831"/>
                <a:gd name="connsiteY2" fmla="*/ 0 h 12879"/>
                <a:gd name="connsiteX3" fmla="*/ 10824 w 10831"/>
                <a:gd name="connsiteY3" fmla="*/ 6776 h 12879"/>
                <a:gd name="connsiteX4" fmla="*/ 0 w 10831"/>
                <a:gd name="connsiteY4" fmla="*/ 12879 h 12879"/>
                <a:gd name="connsiteX0" fmla="*/ 0 w 11388"/>
                <a:gd name="connsiteY0" fmla="*/ 13140 h 13140"/>
                <a:gd name="connsiteX1" fmla="*/ 3047 w 11388"/>
                <a:gd name="connsiteY1" fmla="*/ 0 h 13140"/>
                <a:gd name="connsiteX2" fmla="*/ 11047 w 11388"/>
                <a:gd name="connsiteY2" fmla="*/ 0 h 13140"/>
                <a:gd name="connsiteX3" fmla="*/ 11381 w 11388"/>
                <a:gd name="connsiteY3" fmla="*/ 6776 h 13140"/>
                <a:gd name="connsiteX4" fmla="*/ 0 w 11388"/>
                <a:gd name="connsiteY4" fmla="*/ 13140 h 13140"/>
                <a:gd name="connsiteX0" fmla="*/ 0 w 11047"/>
                <a:gd name="connsiteY0" fmla="*/ 13140 h 13140"/>
                <a:gd name="connsiteX1" fmla="*/ 3047 w 11047"/>
                <a:gd name="connsiteY1" fmla="*/ 0 h 13140"/>
                <a:gd name="connsiteX2" fmla="*/ 11047 w 11047"/>
                <a:gd name="connsiteY2" fmla="*/ 0 h 13140"/>
                <a:gd name="connsiteX3" fmla="*/ 10400 w 11047"/>
                <a:gd name="connsiteY3" fmla="*/ 6340 h 13140"/>
                <a:gd name="connsiteX4" fmla="*/ 0 w 11047"/>
                <a:gd name="connsiteY4" fmla="*/ 13140 h 13140"/>
                <a:gd name="connsiteX0" fmla="*/ 0 w 11047"/>
                <a:gd name="connsiteY0" fmla="*/ 13750 h 13750"/>
                <a:gd name="connsiteX1" fmla="*/ 2808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4534 h 14534"/>
                <a:gd name="connsiteX1" fmla="*/ 2357 w 11047"/>
                <a:gd name="connsiteY1" fmla="*/ 0 h 14534"/>
                <a:gd name="connsiteX2" fmla="*/ 11047 w 11047"/>
                <a:gd name="connsiteY2" fmla="*/ 1394 h 14534"/>
                <a:gd name="connsiteX3" fmla="*/ 10400 w 11047"/>
                <a:gd name="connsiteY3" fmla="*/ 7734 h 14534"/>
                <a:gd name="connsiteX4" fmla="*/ 0 w 11047"/>
                <a:gd name="connsiteY4" fmla="*/ 14534 h 14534"/>
                <a:gd name="connsiteX0" fmla="*/ 0 w 11047"/>
                <a:gd name="connsiteY0" fmla="*/ 13750 h 13750"/>
                <a:gd name="connsiteX1" fmla="*/ 2384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3750 h 13750"/>
                <a:gd name="connsiteX1" fmla="*/ 2384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3401 h 13401"/>
                <a:gd name="connsiteX1" fmla="*/ 2437 w 11047"/>
                <a:gd name="connsiteY1" fmla="*/ 0 h 13401"/>
                <a:gd name="connsiteX2" fmla="*/ 11047 w 11047"/>
                <a:gd name="connsiteY2" fmla="*/ 261 h 13401"/>
                <a:gd name="connsiteX3" fmla="*/ 10400 w 11047"/>
                <a:gd name="connsiteY3" fmla="*/ 6601 h 13401"/>
                <a:gd name="connsiteX4" fmla="*/ 0 w 11047"/>
                <a:gd name="connsiteY4" fmla="*/ 13401 h 13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47" h="13401">
                  <a:moveTo>
                    <a:pt x="0" y="13401"/>
                  </a:moveTo>
                  <a:lnTo>
                    <a:pt x="2437" y="0"/>
                  </a:lnTo>
                  <a:cubicBezTo>
                    <a:pt x="5298" y="900"/>
                    <a:pt x="8159" y="58"/>
                    <a:pt x="11047" y="261"/>
                  </a:cubicBezTo>
                  <a:cubicBezTo>
                    <a:pt x="10973" y="2287"/>
                    <a:pt x="10474" y="4575"/>
                    <a:pt x="10400" y="6601"/>
                  </a:cubicBezTo>
                  <a:lnTo>
                    <a:pt x="0" y="13401"/>
                  </a:lnTo>
                  <a:close/>
                </a:path>
              </a:pathLst>
            </a:custGeom>
            <a:gradFill flip="none" rotWithShape="1">
              <a:gsLst>
                <a:gs pos="0">
                  <a:schemeClr val="tx1">
                    <a:lumMod val="95000"/>
                    <a:lumOff val="5000"/>
                  </a:schemeClr>
                </a:gs>
                <a:gs pos="48000">
                  <a:schemeClr val="tx1">
                    <a:lumMod val="50000"/>
                    <a:lumOff val="50000"/>
                  </a:schemeClr>
                </a:gs>
                <a:gs pos="100000">
                  <a:schemeClr val="accent3">
                    <a:lumMod val="60000"/>
                    <a:lumOff val="40000"/>
                    <a:alpha val="47000"/>
                  </a:schemeClr>
                </a:gs>
              </a:gsLst>
              <a:path path="circle">
                <a:fillToRect l="100000" b="100000"/>
              </a:path>
              <a:tileRect t="-100000" r="-100000"/>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endParaRPr kumimoji="0" lang="en-US" sz="1580" b="0" i="0" u="none" strike="noStrike" kern="1200" cap="none" spc="0" normalizeH="0" baseline="0" noProof="0">
                <a:ln>
                  <a:noFill/>
                </a:ln>
                <a:solidFill>
                  <a:srgbClr val="FF0000"/>
                </a:solidFill>
                <a:effectLst/>
                <a:uLnTx/>
                <a:uFillTx/>
                <a:latin typeface="Times New Roman" pitchFamily="18" charset="0"/>
                <a:ea typeface="+mn-ea"/>
                <a:cs typeface="Times New Roman" pitchFamily="18" charset="0"/>
              </a:endParaRPr>
            </a:p>
          </p:txBody>
        </p:sp>
        <p:sp>
          <p:nvSpPr>
            <p:cNvPr id="167" name="Freeform 7">
              <a:extLst>
                <a:ext uri="{FF2B5EF4-FFF2-40B4-BE49-F238E27FC236}">
                  <a16:creationId xmlns:a16="http://schemas.microsoft.com/office/drawing/2014/main" id="{D6E7982A-4C45-4641-927A-F9B255E044D4}"/>
                </a:ext>
              </a:extLst>
            </p:cNvPr>
            <p:cNvSpPr/>
            <p:nvPr/>
          </p:nvSpPr>
          <p:spPr>
            <a:xfrm flipH="1">
              <a:off x="6812613" y="2202482"/>
              <a:ext cx="2897863" cy="969572"/>
            </a:xfrm>
            <a:custGeom>
              <a:avLst/>
              <a:gdLst>
                <a:gd name="connsiteX0" fmla="*/ 0 w 3524862"/>
                <a:gd name="connsiteY0" fmla="*/ 0 h 1280160"/>
                <a:gd name="connsiteX1" fmla="*/ 3524862 w 3524862"/>
                <a:gd name="connsiteY1" fmla="*/ 0 h 1280160"/>
                <a:gd name="connsiteX2" fmla="*/ 3524862 w 3524862"/>
                <a:gd name="connsiteY2" fmla="*/ 1280160 h 1280160"/>
                <a:gd name="connsiteX3" fmla="*/ 0 w 3524862"/>
                <a:gd name="connsiteY3" fmla="*/ 1280160 h 1280160"/>
                <a:gd name="connsiteX4" fmla="*/ 0 w 3524862"/>
                <a:gd name="connsiteY4" fmla="*/ 0 h 1280160"/>
                <a:gd name="connsiteX0" fmla="*/ 0 w 3524862"/>
                <a:gd name="connsiteY0" fmla="*/ 0 h 1280160"/>
                <a:gd name="connsiteX1" fmla="*/ 3524862 w 3524862"/>
                <a:gd name="connsiteY1" fmla="*/ 0 h 1280160"/>
                <a:gd name="connsiteX2" fmla="*/ 3296514 w 3524862"/>
                <a:gd name="connsiteY2" fmla="*/ 375139 h 1280160"/>
                <a:gd name="connsiteX3" fmla="*/ 3524862 w 3524862"/>
                <a:gd name="connsiteY3" fmla="*/ 1280160 h 1280160"/>
                <a:gd name="connsiteX4" fmla="*/ 0 w 3524862"/>
                <a:gd name="connsiteY4" fmla="*/ 1280160 h 1280160"/>
                <a:gd name="connsiteX5" fmla="*/ 0 w 3524862"/>
                <a:gd name="connsiteY5" fmla="*/ 0 h 1280160"/>
                <a:gd name="connsiteX0" fmla="*/ 0 w 3709264"/>
                <a:gd name="connsiteY0" fmla="*/ 0 h 1280160"/>
                <a:gd name="connsiteX1" fmla="*/ 3524862 w 3709264"/>
                <a:gd name="connsiteY1" fmla="*/ 0 h 1280160"/>
                <a:gd name="connsiteX2" fmla="*/ 3296514 w 3709264"/>
                <a:gd name="connsiteY2" fmla="*/ 375139 h 1280160"/>
                <a:gd name="connsiteX3" fmla="*/ 3709264 w 3709264"/>
                <a:gd name="connsiteY3" fmla="*/ 1060939 h 1280160"/>
                <a:gd name="connsiteX4" fmla="*/ 3524862 w 3709264"/>
                <a:gd name="connsiteY4" fmla="*/ 1280160 h 1280160"/>
                <a:gd name="connsiteX5" fmla="*/ 0 w 3709264"/>
                <a:gd name="connsiteY5" fmla="*/ 1280160 h 1280160"/>
                <a:gd name="connsiteX6" fmla="*/ 0 w 3709264"/>
                <a:gd name="connsiteY6" fmla="*/ 0 h 1280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09264" h="1280160">
                  <a:moveTo>
                    <a:pt x="0" y="0"/>
                  </a:moveTo>
                  <a:lnTo>
                    <a:pt x="3524862" y="0"/>
                  </a:lnTo>
                  <a:cubicBezTo>
                    <a:pt x="3524946" y="135630"/>
                    <a:pt x="3296430" y="239509"/>
                    <a:pt x="3296514" y="375139"/>
                  </a:cubicBezTo>
                  <a:cubicBezTo>
                    <a:pt x="3340964" y="550822"/>
                    <a:pt x="3664814" y="885256"/>
                    <a:pt x="3709264" y="1060939"/>
                  </a:cubicBezTo>
                  <a:lnTo>
                    <a:pt x="3524862" y="1280160"/>
                  </a:lnTo>
                  <a:lnTo>
                    <a:pt x="0" y="1280160"/>
                  </a:lnTo>
                  <a:lnTo>
                    <a:pt x="0" y="0"/>
                  </a:lnTo>
                  <a:close/>
                </a:path>
              </a:pathLst>
            </a:custGeom>
            <a:gradFill flip="none" rotWithShape="1">
              <a:gsLst>
                <a:gs pos="0">
                  <a:srgbClr val="FFFFFF"/>
                </a:gs>
                <a:gs pos="50000">
                  <a:srgbClr val="FFFFFF"/>
                </a:gs>
                <a:gs pos="100000">
                  <a:srgbClr val="FFFF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endParaRPr kumimoji="0" lang="en-US" sz="1580" b="0" i="0" u="none" strike="noStrike" kern="1200" cap="none" spc="0" normalizeH="0" baseline="0" noProof="0">
                <a:ln>
                  <a:noFill/>
                </a:ln>
                <a:solidFill>
                  <a:srgbClr val="FF0000"/>
                </a:solidFill>
                <a:effectLst/>
                <a:uLnTx/>
                <a:uFillTx/>
                <a:latin typeface="Times New Roman" pitchFamily="18" charset="0"/>
                <a:ea typeface="+mn-ea"/>
                <a:cs typeface="Times New Roman" pitchFamily="18" charset="0"/>
              </a:endParaRPr>
            </a:p>
          </p:txBody>
        </p:sp>
        <p:sp>
          <p:nvSpPr>
            <p:cNvPr id="168" name="TextBox 167">
              <a:extLst>
                <a:ext uri="{FF2B5EF4-FFF2-40B4-BE49-F238E27FC236}">
                  <a16:creationId xmlns:a16="http://schemas.microsoft.com/office/drawing/2014/main" id="{B8F8A4B2-B1C1-2343-A7D3-DEDF4B921E4D}"/>
                </a:ext>
              </a:extLst>
            </p:cNvPr>
            <p:cNvSpPr txBox="1"/>
            <p:nvPr/>
          </p:nvSpPr>
          <p:spPr>
            <a:xfrm>
              <a:off x="7288116" y="2531145"/>
              <a:ext cx="3531490" cy="584775"/>
            </a:xfrm>
            <a:prstGeom prst="rect">
              <a:avLst/>
            </a:prstGeom>
            <a:noFill/>
          </p:spPr>
          <p:txBody>
            <a:bodyPr wrap="square" rtlCol="0">
              <a:spAutoFit/>
            </a:bodyPr>
            <a:lstStyle>
              <a:defPPr>
                <a:defRPr lang="en-US"/>
              </a:defPPr>
              <a:lvl1pPr marR="0" lvl="0" indent="0" fontAlgn="auto">
                <a:lnSpc>
                  <a:spcPct val="100000"/>
                </a:lnSpc>
                <a:spcBef>
                  <a:spcPts val="0"/>
                </a:spcBef>
                <a:spcAft>
                  <a:spcPts val="0"/>
                </a:spcAft>
                <a:buClrTx/>
                <a:buSzTx/>
                <a:buFontTx/>
                <a:buNone/>
                <a:tabLst/>
                <a:defRPr kumimoji="0" b="0" i="0" u="none" strike="noStrike" cap="none" spc="0" normalizeH="0" baseline="0">
                  <a:ln>
                    <a:noFill/>
                  </a:ln>
                  <a:solidFill>
                    <a:schemeClr val="bg1">
                      <a:lumMod val="95000"/>
                    </a:schemeClr>
                  </a:solidFill>
                  <a:effectLst/>
                  <a:uLnTx/>
                  <a:uFillTx/>
                  <a:latin typeface="Calibri" panose="020F0502020204030204"/>
                </a:defRPr>
              </a:lvl1pPr>
            </a:lstStyle>
            <a:p>
              <a:pPr marL="0" marR="0" lvl="0" indent="0" algn="just" defTabSz="35710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Đến Liên Xô dự Hội nghị Quốc tế nông dân (10/1923), Đại hội V QTCS (1924).</a:t>
              </a:r>
            </a:p>
          </p:txBody>
        </p:sp>
        <p:sp>
          <p:nvSpPr>
            <p:cNvPr id="169" name="Freeform 7">
              <a:extLst>
                <a:ext uri="{FF2B5EF4-FFF2-40B4-BE49-F238E27FC236}">
                  <a16:creationId xmlns:a16="http://schemas.microsoft.com/office/drawing/2014/main" id="{3A9754DD-CC5C-C64D-BE88-1D41F9291559}"/>
                </a:ext>
              </a:extLst>
            </p:cNvPr>
            <p:cNvSpPr/>
            <p:nvPr/>
          </p:nvSpPr>
          <p:spPr>
            <a:xfrm flipH="1">
              <a:off x="7262839" y="2202482"/>
              <a:ext cx="3556764" cy="303648"/>
            </a:xfrm>
            <a:prstGeom prst="rect">
              <a:avLst/>
            </a:prstGeom>
            <a:gradFill flip="none" rotWithShape="1">
              <a:gsLst>
                <a:gs pos="0">
                  <a:srgbClr val="FEC203">
                    <a:shade val="30000"/>
                    <a:satMod val="115000"/>
                  </a:srgbClr>
                </a:gs>
                <a:gs pos="50000">
                  <a:srgbClr val="FEC203">
                    <a:shade val="67500"/>
                    <a:satMod val="115000"/>
                  </a:srgbClr>
                </a:gs>
                <a:gs pos="100000">
                  <a:srgbClr val="FEC203">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white"/>
                  </a:solidFill>
                  <a:effectLst/>
                  <a:uLnTx/>
                  <a:uFillTx/>
                  <a:latin typeface="Times New Roman" pitchFamily="18" charset="0"/>
                  <a:ea typeface="+mn-ea"/>
                  <a:cs typeface="Times New Roman" pitchFamily="18" charset="0"/>
                </a:rPr>
                <a:t>6/1923</a:t>
              </a:r>
            </a:p>
          </p:txBody>
        </p:sp>
        <p:sp>
          <p:nvSpPr>
            <p:cNvPr id="170" name="Flowchart: Data 8">
              <a:extLst>
                <a:ext uri="{FF2B5EF4-FFF2-40B4-BE49-F238E27FC236}">
                  <a16:creationId xmlns:a16="http://schemas.microsoft.com/office/drawing/2014/main" id="{CE1E9B49-3695-AE48-9015-2558229AAB4B}"/>
                </a:ext>
              </a:extLst>
            </p:cNvPr>
            <p:cNvSpPr/>
            <p:nvPr/>
          </p:nvSpPr>
          <p:spPr>
            <a:xfrm>
              <a:off x="6616155" y="4121383"/>
              <a:ext cx="3289051" cy="595923"/>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490"/>
                <a:gd name="connsiteY0" fmla="*/ 12879 h 12879"/>
                <a:gd name="connsiteX1" fmla="*/ 2490 w 10490"/>
                <a:gd name="connsiteY1" fmla="*/ 0 h 12879"/>
                <a:gd name="connsiteX2" fmla="*/ 10490 w 10490"/>
                <a:gd name="connsiteY2" fmla="*/ 0 h 12879"/>
                <a:gd name="connsiteX3" fmla="*/ 8490 w 10490"/>
                <a:gd name="connsiteY3" fmla="*/ 10000 h 12879"/>
                <a:gd name="connsiteX4" fmla="*/ 0 w 10490"/>
                <a:gd name="connsiteY4" fmla="*/ 12879 h 12879"/>
                <a:gd name="connsiteX0" fmla="*/ 0 w 10490"/>
                <a:gd name="connsiteY0" fmla="*/ 12879 h 12879"/>
                <a:gd name="connsiteX1" fmla="*/ 2490 w 10490"/>
                <a:gd name="connsiteY1" fmla="*/ 0 h 12879"/>
                <a:gd name="connsiteX2" fmla="*/ 10490 w 10490"/>
                <a:gd name="connsiteY2" fmla="*/ 0 h 12879"/>
                <a:gd name="connsiteX3" fmla="*/ 10267 w 10490"/>
                <a:gd name="connsiteY3" fmla="*/ 6079 h 12879"/>
                <a:gd name="connsiteX4" fmla="*/ 0 w 10490"/>
                <a:gd name="connsiteY4" fmla="*/ 12879 h 12879"/>
                <a:gd name="connsiteX0" fmla="*/ 0 w 10831"/>
                <a:gd name="connsiteY0" fmla="*/ 12879 h 12879"/>
                <a:gd name="connsiteX1" fmla="*/ 2490 w 10831"/>
                <a:gd name="connsiteY1" fmla="*/ 0 h 12879"/>
                <a:gd name="connsiteX2" fmla="*/ 10490 w 10831"/>
                <a:gd name="connsiteY2" fmla="*/ 0 h 12879"/>
                <a:gd name="connsiteX3" fmla="*/ 10824 w 10831"/>
                <a:gd name="connsiteY3" fmla="*/ 6776 h 12879"/>
                <a:gd name="connsiteX4" fmla="*/ 0 w 10831"/>
                <a:gd name="connsiteY4" fmla="*/ 12879 h 12879"/>
                <a:gd name="connsiteX0" fmla="*/ 0 w 11388"/>
                <a:gd name="connsiteY0" fmla="*/ 13140 h 13140"/>
                <a:gd name="connsiteX1" fmla="*/ 3047 w 11388"/>
                <a:gd name="connsiteY1" fmla="*/ 0 h 13140"/>
                <a:gd name="connsiteX2" fmla="*/ 11047 w 11388"/>
                <a:gd name="connsiteY2" fmla="*/ 0 h 13140"/>
                <a:gd name="connsiteX3" fmla="*/ 11381 w 11388"/>
                <a:gd name="connsiteY3" fmla="*/ 6776 h 13140"/>
                <a:gd name="connsiteX4" fmla="*/ 0 w 11388"/>
                <a:gd name="connsiteY4" fmla="*/ 13140 h 13140"/>
                <a:gd name="connsiteX0" fmla="*/ 0 w 11047"/>
                <a:gd name="connsiteY0" fmla="*/ 13140 h 13140"/>
                <a:gd name="connsiteX1" fmla="*/ 3047 w 11047"/>
                <a:gd name="connsiteY1" fmla="*/ 0 h 13140"/>
                <a:gd name="connsiteX2" fmla="*/ 11047 w 11047"/>
                <a:gd name="connsiteY2" fmla="*/ 0 h 13140"/>
                <a:gd name="connsiteX3" fmla="*/ 10400 w 11047"/>
                <a:gd name="connsiteY3" fmla="*/ 6340 h 13140"/>
                <a:gd name="connsiteX4" fmla="*/ 0 w 11047"/>
                <a:gd name="connsiteY4" fmla="*/ 13140 h 13140"/>
                <a:gd name="connsiteX0" fmla="*/ 0 w 11047"/>
                <a:gd name="connsiteY0" fmla="*/ 13750 h 13750"/>
                <a:gd name="connsiteX1" fmla="*/ 2808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4534 h 14534"/>
                <a:gd name="connsiteX1" fmla="*/ 2357 w 11047"/>
                <a:gd name="connsiteY1" fmla="*/ 0 h 14534"/>
                <a:gd name="connsiteX2" fmla="*/ 11047 w 11047"/>
                <a:gd name="connsiteY2" fmla="*/ 1394 h 14534"/>
                <a:gd name="connsiteX3" fmla="*/ 10400 w 11047"/>
                <a:gd name="connsiteY3" fmla="*/ 7734 h 14534"/>
                <a:gd name="connsiteX4" fmla="*/ 0 w 11047"/>
                <a:gd name="connsiteY4" fmla="*/ 14534 h 14534"/>
                <a:gd name="connsiteX0" fmla="*/ 0 w 11047"/>
                <a:gd name="connsiteY0" fmla="*/ 13750 h 13750"/>
                <a:gd name="connsiteX1" fmla="*/ 2384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3750 h 13750"/>
                <a:gd name="connsiteX1" fmla="*/ 2384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3401 h 13401"/>
                <a:gd name="connsiteX1" fmla="*/ 2437 w 11047"/>
                <a:gd name="connsiteY1" fmla="*/ 0 h 13401"/>
                <a:gd name="connsiteX2" fmla="*/ 11047 w 11047"/>
                <a:gd name="connsiteY2" fmla="*/ 261 h 13401"/>
                <a:gd name="connsiteX3" fmla="*/ 10400 w 11047"/>
                <a:gd name="connsiteY3" fmla="*/ 6601 h 13401"/>
                <a:gd name="connsiteX4" fmla="*/ 0 w 11047"/>
                <a:gd name="connsiteY4" fmla="*/ 13401 h 13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47" h="13401">
                  <a:moveTo>
                    <a:pt x="0" y="13401"/>
                  </a:moveTo>
                  <a:lnTo>
                    <a:pt x="2437" y="0"/>
                  </a:lnTo>
                  <a:cubicBezTo>
                    <a:pt x="5298" y="900"/>
                    <a:pt x="8159" y="58"/>
                    <a:pt x="11047" y="261"/>
                  </a:cubicBezTo>
                  <a:cubicBezTo>
                    <a:pt x="10973" y="2287"/>
                    <a:pt x="10474" y="4575"/>
                    <a:pt x="10400" y="6601"/>
                  </a:cubicBezTo>
                  <a:lnTo>
                    <a:pt x="0" y="13401"/>
                  </a:lnTo>
                  <a:close/>
                </a:path>
              </a:pathLst>
            </a:custGeom>
            <a:gradFill flip="none" rotWithShape="1">
              <a:gsLst>
                <a:gs pos="0">
                  <a:schemeClr val="tx1">
                    <a:lumMod val="95000"/>
                    <a:lumOff val="5000"/>
                  </a:schemeClr>
                </a:gs>
                <a:gs pos="48000">
                  <a:schemeClr val="tx1">
                    <a:lumMod val="50000"/>
                    <a:lumOff val="50000"/>
                  </a:schemeClr>
                </a:gs>
                <a:gs pos="100000">
                  <a:schemeClr val="accent3">
                    <a:lumMod val="60000"/>
                    <a:lumOff val="40000"/>
                    <a:alpha val="47000"/>
                  </a:schemeClr>
                </a:gs>
              </a:gsLst>
              <a:path path="circle">
                <a:fillToRect l="100000" b="100000"/>
              </a:path>
              <a:tileRect t="-100000" r="-100000"/>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endParaRPr kumimoji="0" lang="en-US" sz="1580" b="0" i="0" u="none" strike="noStrike" kern="1200" cap="none" spc="0" normalizeH="0" baseline="0" noProof="0">
                <a:ln>
                  <a:noFill/>
                </a:ln>
                <a:solidFill>
                  <a:srgbClr val="FF0000"/>
                </a:solidFill>
                <a:effectLst/>
                <a:uLnTx/>
                <a:uFillTx/>
                <a:latin typeface="Times New Roman" pitchFamily="18" charset="0"/>
                <a:ea typeface="+mn-ea"/>
                <a:cs typeface="Times New Roman" pitchFamily="18" charset="0"/>
              </a:endParaRPr>
            </a:p>
          </p:txBody>
        </p:sp>
        <p:sp>
          <p:nvSpPr>
            <p:cNvPr id="171" name="Freeform 7">
              <a:extLst>
                <a:ext uri="{FF2B5EF4-FFF2-40B4-BE49-F238E27FC236}">
                  <a16:creationId xmlns:a16="http://schemas.microsoft.com/office/drawing/2014/main" id="{2BCE6178-A8E7-A640-A30A-A1F1EE1882F1}"/>
                </a:ext>
              </a:extLst>
            </p:cNvPr>
            <p:cNvSpPr/>
            <p:nvPr/>
          </p:nvSpPr>
          <p:spPr>
            <a:xfrm flipH="1">
              <a:off x="6956678" y="3337801"/>
              <a:ext cx="2753798" cy="1000125"/>
            </a:xfrm>
            <a:custGeom>
              <a:avLst/>
              <a:gdLst>
                <a:gd name="connsiteX0" fmla="*/ 0 w 3524862"/>
                <a:gd name="connsiteY0" fmla="*/ 0 h 1280160"/>
                <a:gd name="connsiteX1" fmla="*/ 3524862 w 3524862"/>
                <a:gd name="connsiteY1" fmla="*/ 0 h 1280160"/>
                <a:gd name="connsiteX2" fmla="*/ 3524862 w 3524862"/>
                <a:gd name="connsiteY2" fmla="*/ 1280160 h 1280160"/>
                <a:gd name="connsiteX3" fmla="*/ 0 w 3524862"/>
                <a:gd name="connsiteY3" fmla="*/ 1280160 h 1280160"/>
                <a:gd name="connsiteX4" fmla="*/ 0 w 3524862"/>
                <a:gd name="connsiteY4" fmla="*/ 0 h 1280160"/>
                <a:gd name="connsiteX0" fmla="*/ 0 w 3524862"/>
                <a:gd name="connsiteY0" fmla="*/ 0 h 1280160"/>
                <a:gd name="connsiteX1" fmla="*/ 3524862 w 3524862"/>
                <a:gd name="connsiteY1" fmla="*/ 0 h 1280160"/>
                <a:gd name="connsiteX2" fmla="*/ 3356204 w 3524862"/>
                <a:gd name="connsiteY2" fmla="*/ 324009 h 1280160"/>
                <a:gd name="connsiteX3" fmla="*/ 3524862 w 3524862"/>
                <a:gd name="connsiteY3" fmla="*/ 1280160 h 1280160"/>
                <a:gd name="connsiteX4" fmla="*/ 0 w 3524862"/>
                <a:gd name="connsiteY4" fmla="*/ 1280160 h 1280160"/>
                <a:gd name="connsiteX5" fmla="*/ 0 w 3524862"/>
                <a:gd name="connsiteY5" fmla="*/ 0 h 1280160"/>
                <a:gd name="connsiteX0" fmla="*/ 0 w 3524862"/>
                <a:gd name="connsiteY0" fmla="*/ 0 h 1280160"/>
                <a:gd name="connsiteX1" fmla="*/ 3524862 w 3524862"/>
                <a:gd name="connsiteY1" fmla="*/ 0 h 1280160"/>
                <a:gd name="connsiteX2" fmla="*/ 3356204 w 3524862"/>
                <a:gd name="connsiteY2" fmla="*/ 324009 h 1280160"/>
                <a:gd name="connsiteX3" fmla="*/ 3340964 w 3524862"/>
                <a:gd name="connsiteY3" fmla="*/ 956469 h 1280160"/>
                <a:gd name="connsiteX4" fmla="*/ 3524862 w 3524862"/>
                <a:gd name="connsiteY4" fmla="*/ 1280160 h 1280160"/>
                <a:gd name="connsiteX5" fmla="*/ 0 w 3524862"/>
                <a:gd name="connsiteY5" fmla="*/ 1280160 h 1280160"/>
                <a:gd name="connsiteX6" fmla="*/ 0 w 3524862"/>
                <a:gd name="connsiteY6" fmla="*/ 0 h 1280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24862" h="1280160">
                  <a:moveTo>
                    <a:pt x="0" y="0"/>
                  </a:moveTo>
                  <a:lnTo>
                    <a:pt x="3524862" y="0"/>
                  </a:lnTo>
                  <a:cubicBezTo>
                    <a:pt x="3524523" y="100383"/>
                    <a:pt x="3356543" y="223626"/>
                    <a:pt x="3356204" y="324009"/>
                  </a:cubicBezTo>
                  <a:cubicBezTo>
                    <a:pt x="3389224" y="517049"/>
                    <a:pt x="3307944" y="763429"/>
                    <a:pt x="3340964" y="956469"/>
                  </a:cubicBezTo>
                  <a:lnTo>
                    <a:pt x="3524862" y="1280160"/>
                  </a:lnTo>
                  <a:lnTo>
                    <a:pt x="0" y="1280160"/>
                  </a:lnTo>
                  <a:lnTo>
                    <a:pt x="0" y="0"/>
                  </a:lnTo>
                  <a:close/>
                </a:path>
              </a:pathLst>
            </a:custGeom>
            <a:gradFill flip="none" rotWithShape="1">
              <a:gsLst>
                <a:gs pos="0">
                  <a:srgbClr val="FFFFFF"/>
                </a:gs>
                <a:gs pos="50000">
                  <a:srgbClr val="FFFFFF"/>
                </a:gs>
                <a:gs pos="100000">
                  <a:srgbClr val="FFFF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endParaRPr kumimoji="0" lang="en-US" sz="1580" b="0" i="0" u="none" strike="noStrike" kern="1200" cap="none" spc="0" normalizeH="0" baseline="0" noProof="0">
                <a:ln>
                  <a:noFill/>
                </a:ln>
                <a:solidFill>
                  <a:srgbClr val="FF0000"/>
                </a:solidFill>
                <a:effectLst/>
                <a:uLnTx/>
                <a:uFillTx/>
                <a:latin typeface="Times New Roman" pitchFamily="18" charset="0"/>
                <a:ea typeface="+mn-ea"/>
                <a:cs typeface="Times New Roman" pitchFamily="18" charset="0"/>
              </a:endParaRPr>
            </a:p>
          </p:txBody>
        </p:sp>
        <p:sp>
          <p:nvSpPr>
            <p:cNvPr id="172" name="TextBox 171">
              <a:extLst>
                <a:ext uri="{FF2B5EF4-FFF2-40B4-BE49-F238E27FC236}">
                  <a16:creationId xmlns:a16="http://schemas.microsoft.com/office/drawing/2014/main" id="{EC934D29-D69F-F646-8F51-99733ED619AA}"/>
                </a:ext>
              </a:extLst>
            </p:cNvPr>
            <p:cNvSpPr txBox="1"/>
            <p:nvPr/>
          </p:nvSpPr>
          <p:spPr>
            <a:xfrm>
              <a:off x="7288116" y="3609028"/>
              <a:ext cx="3531487" cy="784830"/>
            </a:xfrm>
            <a:prstGeom prst="rect">
              <a:avLst/>
            </a:prstGeom>
            <a:noFill/>
          </p:spPr>
          <p:txBody>
            <a:bodyPr wrap="square" rtlCol="0">
              <a:spAutoFit/>
            </a:bodyPr>
            <a:lstStyle>
              <a:defPPr>
                <a:defRPr lang="en-US"/>
              </a:defPPr>
              <a:lvl1pPr marR="0" lvl="0" indent="0" fontAlgn="auto">
                <a:lnSpc>
                  <a:spcPct val="100000"/>
                </a:lnSpc>
                <a:spcBef>
                  <a:spcPts val="0"/>
                </a:spcBef>
                <a:spcAft>
                  <a:spcPts val="0"/>
                </a:spcAft>
                <a:buClrTx/>
                <a:buSzTx/>
                <a:buFontTx/>
                <a:buNone/>
                <a:tabLst/>
                <a:defRPr kumimoji="0" b="0" i="0" u="none" strike="noStrike" cap="none" spc="0" normalizeH="0" baseline="0">
                  <a:ln>
                    <a:noFill/>
                  </a:ln>
                  <a:solidFill>
                    <a:schemeClr val="bg1">
                      <a:lumMod val="95000"/>
                    </a:schemeClr>
                  </a:solidFill>
                  <a:effectLst/>
                  <a:uLnTx/>
                  <a:uFillTx/>
                  <a:latin typeface="Calibri" panose="020F0502020204030204"/>
                </a:defRPr>
              </a:lvl1pPr>
            </a:lstStyle>
            <a:p>
              <a:pPr marL="0" marR="0" lvl="0" indent="0" algn="just" defTabSz="357102" rtl="0" eaLnBrk="1" fontAlgn="auto" latinLnBrk="0" hangingPunct="1">
                <a:lnSpc>
                  <a:spcPct val="100000"/>
                </a:lnSpc>
                <a:spcBef>
                  <a:spcPts val="0"/>
                </a:spcBef>
                <a:spcAft>
                  <a:spcPts val="0"/>
                </a:spcAft>
                <a:buClrTx/>
                <a:buSzTx/>
                <a:buFontTx/>
                <a:buNone/>
                <a:tabLst/>
                <a:defRPr/>
              </a:pPr>
              <a:r>
                <a:rPr kumimoji="0" lang="vi-VN" sz="15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Về Quảng Châu (TQ) trực tiếp tuyên truyền, giáo dục lý luận, xây dựng tổ chức cách mạng giải phóng dân tộc.</a:t>
              </a:r>
            </a:p>
          </p:txBody>
        </p:sp>
        <p:sp>
          <p:nvSpPr>
            <p:cNvPr id="173" name="Freeform 7">
              <a:extLst>
                <a:ext uri="{FF2B5EF4-FFF2-40B4-BE49-F238E27FC236}">
                  <a16:creationId xmlns:a16="http://schemas.microsoft.com/office/drawing/2014/main" id="{4ADCBE59-9A60-BF48-AF80-AD9BADDF8BCF}"/>
                </a:ext>
              </a:extLst>
            </p:cNvPr>
            <p:cNvSpPr/>
            <p:nvPr/>
          </p:nvSpPr>
          <p:spPr>
            <a:xfrm flipH="1">
              <a:off x="7262839" y="3337802"/>
              <a:ext cx="3556764" cy="303648"/>
            </a:xfrm>
            <a:prstGeom prst="rect">
              <a:avLst/>
            </a:prstGeom>
            <a:gradFill flip="none" rotWithShape="1">
              <a:gsLst>
                <a:gs pos="0">
                  <a:srgbClr val="E92879">
                    <a:shade val="30000"/>
                    <a:satMod val="115000"/>
                  </a:srgbClr>
                </a:gs>
                <a:gs pos="50000">
                  <a:srgbClr val="E92879">
                    <a:shade val="67500"/>
                    <a:satMod val="115000"/>
                  </a:srgbClr>
                </a:gs>
                <a:gs pos="100000">
                  <a:srgbClr val="E92879">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white"/>
                  </a:solidFill>
                  <a:effectLst/>
                  <a:uLnTx/>
                  <a:uFillTx/>
                  <a:latin typeface="Times New Roman" pitchFamily="18" charset="0"/>
                  <a:ea typeface="+mn-ea"/>
                  <a:cs typeface="Times New Roman" pitchFamily="18" charset="0"/>
                </a:rPr>
                <a:t>11/11/1924</a:t>
              </a:r>
            </a:p>
          </p:txBody>
        </p:sp>
        <p:sp>
          <p:nvSpPr>
            <p:cNvPr id="174" name="Flowchart: Data 8">
              <a:extLst>
                <a:ext uri="{FF2B5EF4-FFF2-40B4-BE49-F238E27FC236}">
                  <a16:creationId xmlns:a16="http://schemas.microsoft.com/office/drawing/2014/main" id="{35D4CAFA-FA4F-1F44-8BCF-51167A7F9429}"/>
                </a:ext>
              </a:extLst>
            </p:cNvPr>
            <p:cNvSpPr/>
            <p:nvPr/>
          </p:nvSpPr>
          <p:spPr>
            <a:xfrm>
              <a:off x="6616155" y="5278239"/>
              <a:ext cx="3289051" cy="595923"/>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490"/>
                <a:gd name="connsiteY0" fmla="*/ 12879 h 12879"/>
                <a:gd name="connsiteX1" fmla="*/ 2490 w 10490"/>
                <a:gd name="connsiteY1" fmla="*/ 0 h 12879"/>
                <a:gd name="connsiteX2" fmla="*/ 10490 w 10490"/>
                <a:gd name="connsiteY2" fmla="*/ 0 h 12879"/>
                <a:gd name="connsiteX3" fmla="*/ 8490 w 10490"/>
                <a:gd name="connsiteY3" fmla="*/ 10000 h 12879"/>
                <a:gd name="connsiteX4" fmla="*/ 0 w 10490"/>
                <a:gd name="connsiteY4" fmla="*/ 12879 h 12879"/>
                <a:gd name="connsiteX0" fmla="*/ 0 w 10490"/>
                <a:gd name="connsiteY0" fmla="*/ 12879 h 12879"/>
                <a:gd name="connsiteX1" fmla="*/ 2490 w 10490"/>
                <a:gd name="connsiteY1" fmla="*/ 0 h 12879"/>
                <a:gd name="connsiteX2" fmla="*/ 10490 w 10490"/>
                <a:gd name="connsiteY2" fmla="*/ 0 h 12879"/>
                <a:gd name="connsiteX3" fmla="*/ 10267 w 10490"/>
                <a:gd name="connsiteY3" fmla="*/ 6079 h 12879"/>
                <a:gd name="connsiteX4" fmla="*/ 0 w 10490"/>
                <a:gd name="connsiteY4" fmla="*/ 12879 h 12879"/>
                <a:gd name="connsiteX0" fmla="*/ 0 w 10831"/>
                <a:gd name="connsiteY0" fmla="*/ 12879 h 12879"/>
                <a:gd name="connsiteX1" fmla="*/ 2490 w 10831"/>
                <a:gd name="connsiteY1" fmla="*/ 0 h 12879"/>
                <a:gd name="connsiteX2" fmla="*/ 10490 w 10831"/>
                <a:gd name="connsiteY2" fmla="*/ 0 h 12879"/>
                <a:gd name="connsiteX3" fmla="*/ 10824 w 10831"/>
                <a:gd name="connsiteY3" fmla="*/ 6776 h 12879"/>
                <a:gd name="connsiteX4" fmla="*/ 0 w 10831"/>
                <a:gd name="connsiteY4" fmla="*/ 12879 h 12879"/>
                <a:gd name="connsiteX0" fmla="*/ 0 w 11388"/>
                <a:gd name="connsiteY0" fmla="*/ 13140 h 13140"/>
                <a:gd name="connsiteX1" fmla="*/ 3047 w 11388"/>
                <a:gd name="connsiteY1" fmla="*/ 0 h 13140"/>
                <a:gd name="connsiteX2" fmla="*/ 11047 w 11388"/>
                <a:gd name="connsiteY2" fmla="*/ 0 h 13140"/>
                <a:gd name="connsiteX3" fmla="*/ 11381 w 11388"/>
                <a:gd name="connsiteY3" fmla="*/ 6776 h 13140"/>
                <a:gd name="connsiteX4" fmla="*/ 0 w 11388"/>
                <a:gd name="connsiteY4" fmla="*/ 13140 h 13140"/>
                <a:gd name="connsiteX0" fmla="*/ 0 w 11047"/>
                <a:gd name="connsiteY0" fmla="*/ 13140 h 13140"/>
                <a:gd name="connsiteX1" fmla="*/ 3047 w 11047"/>
                <a:gd name="connsiteY1" fmla="*/ 0 h 13140"/>
                <a:gd name="connsiteX2" fmla="*/ 11047 w 11047"/>
                <a:gd name="connsiteY2" fmla="*/ 0 h 13140"/>
                <a:gd name="connsiteX3" fmla="*/ 10400 w 11047"/>
                <a:gd name="connsiteY3" fmla="*/ 6340 h 13140"/>
                <a:gd name="connsiteX4" fmla="*/ 0 w 11047"/>
                <a:gd name="connsiteY4" fmla="*/ 13140 h 13140"/>
                <a:gd name="connsiteX0" fmla="*/ 0 w 11047"/>
                <a:gd name="connsiteY0" fmla="*/ 13750 h 13750"/>
                <a:gd name="connsiteX1" fmla="*/ 2808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4534 h 14534"/>
                <a:gd name="connsiteX1" fmla="*/ 2357 w 11047"/>
                <a:gd name="connsiteY1" fmla="*/ 0 h 14534"/>
                <a:gd name="connsiteX2" fmla="*/ 11047 w 11047"/>
                <a:gd name="connsiteY2" fmla="*/ 1394 h 14534"/>
                <a:gd name="connsiteX3" fmla="*/ 10400 w 11047"/>
                <a:gd name="connsiteY3" fmla="*/ 7734 h 14534"/>
                <a:gd name="connsiteX4" fmla="*/ 0 w 11047"/>
                <a:gd name="connsiteY4" fmla="*/ 14534 h 14534"/>
                <a:gd name="connsiteX0" fmla="*/ 0 w 11047"/>
                <a:gd name="connsiteY0" fmla="*/ 13750 h 13750"/>
                <a:gd name="connsiteX1" fmla="*/ 2384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3750 h 13750"/>
                <a:gd name="connsiteX1" fmla="*/ 2384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3401 h 13401"/>
                <a:gd name="connsiteX1" fmla="*/ 2437 w 11047"/>
                <a:gd name="connsiteY1" fmla="*/ 0 h 13401"/>
                <a:gd name="connsiteX2" fmla="*/ 11047 w 11047"/>
                <a:gd name="connsiteY2" fmla="*/ 261 h 13401"/>
                <a:gd name="connsiteX3" fmla="*/ 10400 w 11047"/>
                <a:gd name="connsiteY3" fmla="*/ 6601 h 13401"/>
                <a:gd name="connsiteX4" fmla="*/ 0 w 11047"/>
                <a:gd name="connsiteY4" fmla="*/ 13401 h 13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47" h="13401">
                  <a:moveTo>
                    <a:pt x="0" y="13401"/>
                  </a:moveTo>
                  <a:lnTo>
                    <a:pt x="2437" y="0"/>
                  </a:lnTo>
                  <a:cubicBezTo>
                    <a:pt x="5298" y="900"/>
                    <a:pt x="8159" y="58"/>
                    <a:pt x="11047" y="261"/>
                  </a:cubicBezTo>
                  <a:cubicBezTo>
                    <a:pt x="10973" y="2287"/>
                    <a:pt x="10474" y="4575"/>
                    <a:pt x="10400" y="6601"/>
                  </a:cubicBezTo>
                  <a:lnTo>
                    <a:pt x="0" y="13401"/>
                  </a:lnTo>
                  <a:close/>
                </a:path>
              </a:pathLst>
            </a:custGeom>
            <a:gradFill flip="none" rotWithShape="1">
              <a:gsLst>
                <a:gs pos="0">
                  <a:schemeClr val="tx1">
                    <a:lumMod val="95000"/>
                    <a:lumOff val="5000"/>
                  </a:schemeClr>
                </a:gs>
                <a:gs pos="48000">
                  <a:schemeClr val="tx1">
                    <a:lumMod val="50000"/>
                    <a:lumOff val="50000"/>
                  </a:schemeClr>
                </a:gs>
                <a:gs pos="100000">
                  <a:schemeClr val="accent3">
                    <a:lumMod val="60000"/>
                    <a:lumOff val="40000"/>
                    <a:alpha val="47000"/>
                  </a:schemeClr>
                </a:gs>
              </a:gsLst>
              <a:path path="circle">
                <a:fillToRect l="100000" b="100000"/>
              </a:path>
              <a:tileRect t="-100000" r="-100000"/>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endParaRPr kumimoji="0" lang="en-US" sz="1580" b="0" i="0" u="none" strike="noStrike" kern="1200" cap="none" spc="0" normalizeH="0" baseline="0" noProof="0">
                <a:ln>
                  <a:noFill/>
                </a:ln>
                <a:solidFill>
                  <a:srgbClr val="FF0000"/>
                </a:solidFill>
                <a:effectLst/>
                <a:uLnTx/>
                <a:uFillTx/>
                <a:latin typeface="Times New Roman" pitchFamily="18" charset="0"/>
                <a:ea typeface="+mn-ea"/>
                <a:cs typeface="Times New Roman" pitchFamily="18" charset="0"/>
              </a:endParaRPr>
            </a:p>
          </p:txBody>
        </p:sp>
        <p:sp>
          <p:nvSpPr>
            <p:cNvPr id="175" name="Freeform 7">
              <a:extLst>
                <a:ext uri="{FF2B5EF4-FFF2-40B4-BE49-F238E27FC236}">
                  <a16:creationId xmlns:a16="http://schemas.microsoft.com/office/drawing/2014/main" id="{80A8CB0B-9A80-1D44-B78B-B76C6F38ACAF}"/>
                </a:ext>
              </a:extLst>
            </p:cNvPr>
            <p:cNvSpPr/>
            <p:nvPr/>
          </p:nvSpPr>
          <p:spPr>
            <a:xfrm flipH="1">
              <a:off x="6956678" y="4494657"/>
              <a:ext cx="2753798" cy="1000125"/>
            </a:xfrm>
            <a:prstGeom prst="rect">
              <a:avLst/>
            </a:prstGeom>
            <a:gradFill flip="none" rotWithShape="1">
              <a:gsLst>
                <a:gs pos="0">
                  <a:srgbClr val="FFFFFF"/>
                </a:gs>
                <a:gs pos="50000">
                  <a:srgbClr val="FFFFFF"/>
                </a:gs>
                <a:gs pos="100000">
                  <a:srgbClr val="FFFF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endParaRPr kumimoji="0" lang="en-US" sz="1580" b="0" i="0" u="none" strike="noStrike" kern="1200" cap="none" spc="0" normalizeH="0" baseline="0" noProof="0">
                <a:ln>
                  <a:noFill/>
                </a:ln>
                <a:solidFill>
                  <a:srgbClr val="FF0000"/>
                </a:solidFill>
                <a:effectLst/>
                <a:uLnTx/>
                <a:uFillTx/>
                <a:latin typeface="Times New Roman" pitchFamily="18" charset="0"/>
                <a:ea typeface="+mn-ea"/>
                <a:cs typeface="Times New Roman" pitchFamily="18" charset="0"/>
              </a:endParaRPr>
            </a:p>
          </p:txBody>
        </p:sp>
        <p:sp>
          <p:nvSpPr>
            <p:cNvPr id="176" name="TextBox 175">
              <a:extLst>
                <a:ext uri="{FF2B5EF4-FFF2-40B4-BE49-F238E27FC236}">
                  <a16:creationId xmlns:a16="http://schemas.microsoft.com/office/drawing/2014/main" id="{95B37A9F-38E1-2047-95AF-E5B4FE9AF5AC}"/>
                </a:ext>
              </a:extLst>
            </p:cNvPr>
            <p:cNvSpPr txBox="1"/>
            <p:nvPr/>
          </p:nvSpPr>
          <p:spPr>
            <a:xfrm>
              <a:off x="7288116" y="4759037"/>
              <a:ext cx="3531490" cy="830997"/>
            </a:xfrm>
            <a:prstGeom prst="rect">
              <a:avLst/>
            </a:prstGeom>
            <a:noFill/>
          </p:spPr>
          <p:txBody>
            <a:bodyPr wrap="square" rtlCol="0">
              <a:spAutoFit/>
            </a:bodyPr>
            <a:lstStyle>
              <a:defPPr>
                <a:defRPr lang="en-US"/>
              </a:defPPr>
              <a:lvl1pPr marR="0" lvl="0" indent="0" fontAlgn="auto">
                <a:lnSpc>
                  <a:spcPct val="100000"/>
                </a:lnSpc>
                <a:spcBef>
                  <a:spcPts val="0"/>
                </a:spcBef>
                <a:spcAft>
                  <a:spcPts val="0"/>
                </a:spcAft>
                <a:buClrTx/>
                <a:buSzTx/>
                <a:buFontTx/>
                <a:buNone/>
                <a:tabLst/>
                <a:defRPr kumimoji="0" b="0" i="0" u="none" strike="noStrike" cap="none" spc="0" normalizeH="0" baseline="0">
                  <a:ln>
                    <a:noFill/>
                  </a:ln>
                  <a:solidFill>
                    <a:schemeClr val="bg1">
                      <a:lumMod val="95000"/>
                    </a:schemeClr>
                  </a:solidFill>
                  <a:effectLst/>
                  <a:uLnTx/>
                  <a:uFillTx/>
                  <a:latin typeface="Calibri" panose="020F0502020204030204"/>
                </a:defRPr>
              </a:lvl1pPr>
            </a:lstStyle>
            <a:p>
              <a:pPr marL="0" marR="0" lvl="0" indent="0" algn="just" defTabSz="357102"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Thành lập Hội Việt Nam Cách mạng Thanh niên, trực tiếp đào tạo, huấn luyện đội ngũ cán bộ của Hội.</a:t>
              </a:r>
            </a:p>
          </p:txBody>
        </p:sp>
        <p:sp>
          <p:nvSpPr>
            <p:cNvPr id="177" name="Freeform 7">
              <a:extLst>
                <a:ext uri="{FF2B5EF4-FFF2-40B4-BE49-F238E27FC236}">
                  <a16:creationId xmlns:a16="http://schemas.microsoft.com/office/drawing/2014/main" id="{56C97776-F4CF-444E-B036-46CCAB7EC9E4}"/>
                </a:ext>
              </a:extLst>
            </p:cNvPr>
            <p:cNvSpPr/>
            <p:nvPr/>
          </p:nvSpPr>
          <p:spPr>
            <a:xfrm flipH="1">
              <a:off x="7262839" y="4494659"/>
              <a:ext cx="3556764" cy="303648"/>
            </a:xfrm>
            <a:prstGeom prst="rect">
              <a:avLst/>
            </a:prstGeom>
            <a:gradFill flip="none" rotWithShape="1">
              <a:gsLst>
                <a:gs pos="0">
                  <a:srgbClr val="13BAC2">
                    <a:shade val="30000"/>
                    <a:satMod val="115000"/>
                  </a:srgbClr>
                </a:gs>
                <a:gs pos="50000">
                  <a:srgbClr val="13BAC2">
                    <a:shade val="67500"/>
                    <a:satMod val="115000"/>
                  </a:srgbClr>
                </a:gs>
                <a:gs pos="100000">
                  <a:srgbClr val="13BAC2">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white"/>
                  </a:solidFill>
                  <a:effectLst/>
                  <a:uLnTx/>
                  <a:uFillTx/>
                  <a:latin typeface="Times New Roman" pitchFamily="18" charset="0"/>
                  <a:ea typeface="+mn-ea"/>
                  <a:cs typeface="Times New Roman" pitchFamily="18" charset="0"/>
                </a:rPr>
                <a:t>6/1925</a:t>
              </a:r>
            </a:p>
          </p:txBody>
        </p:sp>
        <p:sp>
          <p:nvSpPr>
            <p:cNvPr id="178" name="Flowchart: Data 8">
              <a:extLst>
                <a:ext uri="{FF2B5EF4-FFF2-40B4-BE49-F238E27FC236}">
                  <a16:creationId xmlns:a16="http://schemas.microsoft.com/office/drawing/2014/main" id="{54A57067-56B0-ED45-964C-83C07A011D69}"/>
                </a:ext>
              </a:extLst>
            </p:cNvPr>
            <p:cNvSpPr/>
            <p:nvPr/>
          </p:nvSpPr>
          <p:spPr>
            <a:xfrm>
              <a:off x="6616155" y="6409118"/>
              <a:ext cx="3289051" cy="595923"/>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0490"/>
                <a:gd name="connsiteY0" fmla="*/ 12879 h 12879"/>
                <a:gd name="connsiteX1" fmla="*/ 2490 w 10490"/>
                <a:gd name="connsiteY1" fmla="*/ 0 h 12879"/>
                <a:gd name="connsiteX2" fmla="*/ 10490 w 10490"/>
                <a:gd name="connsiteY2" fmla="*/ 0 h 12879"/>
                <a:gd name="connsiteX3" fmla="*/ 8490 w 10490"/>
                <a:gd name="connsiteY3" fmla="*/ 10000 h 12879"/>
                <a:gd name="connsiteX4" fmla="*/ 0 w 10490"/>
                <a:gd name="connsiteY4" fmla="*/ 12879 h 12879"/>
                <a:gd name="connsiteX0" fmla="*/ 0 w 10490"/>
                <a:gd name="connsiteY0" fmla="*/ 12879 h 12879"/>
                <a:gd name="connsiteX1" fmla="*/ 2490 w 10490"/>
                <a:gd name="connsiteY1" fmla="*/ 0 h 12879"/>
                <a:gd name="connsiteX2" fmla="*/ 10490 w 10490"/>
                <a:gd name="connsiteY2" fmla="*/ 0 h 12879"/>
                <a:gd name="connsiteX3" fmla="*/ 10267 w 10490"/>
                <a:gd name="connsiteY3" fmla="*/ 6079 h 12879"/>
                <a:gd name="connsiteX4" fmla="*/ 0 w 10490"/>
                <a:gd name="connsiteY4" fmla="*/ 12879 h 12879"/>
                <a:gd name="connsiteX0" fmla="*/ 0 w 10831"/>
                <a:gd name="connsiteY0" fmla="*/ 12879 h 12879"/>
                <a:gd name="connsiteX1" fmla="*/ 2490 w 10831"/>
                <a:gd name="connsiteY1" fmla="*/ 0 h 12879"/>
                <a:gd name="connsiteX2" fmla="*/ 10490 w 10831"/>
                <a:gd name="connsiteY2" fmla="*/ 0 h 12879"/>
                <a:gd name="connsiteX3" fmla="*/ 10824 w 10831"/>
                <a:gd name="connsiteY3" fmla="*/ 6776 h 12879"/>
                <a:gd name="connsiteX4" fmla="*/ 0 w 10831"/>
                <a:gd name="connsiteY4" fmla="*/ 12879 h 12879"/>
                <a:gd name="connsiteX0" fmla="*/ 0 w 11388"/>
                <a:gd name="connsiteY0" fmla="*/ 13140 h 13140"/>
                <a:gd name="connsiteX1" fmla="*/ 3047 w 11388"/>
                <a:gd name="connsiteY1" fmla="*/ 0 h 13140"/>
                <a:gd name="connsiteX2" fmla="*/ 11047 w 11388"/>
                <a:gd name="connsiteY2" fmla="*/ 0 h 13140"/>
                <a:gd name="connsiteX3" fmla="*/ 11381 w 11388"/>
                <a:gd name="connsiteY3" fmla="*/ 6776 h 13140"/>
                <a:gd name="connsiteX4" fmla="*/ 0 w 11388"/>
                <a:gd name="connsiteY4" fmla="*/ 13140 h 13140"/>
                <a:gd name="connsiteX0" fmla="*/ 0 w 11047"/>
                <a:gd name="connsiteY0" fmla="*/ 13140 h 13140"/>
                <a:gd name="connsiteX1" fmla="*/ 3047 w 11047"/>
                <a:gd name="connsiteY1" fmla="*/ 0 h 13140"/>
                <a:gd name="connsiteX2" fmla="*/ 11047 w 11047"/>
                <a:gd name="connsiteY2" fmla="*/ 0 h 13140"/>
                <a:gd name="connsiteX3" fmla="*/ 10400 w 11047"/>
                <a:gd name="connsiteY3" fmla="*/ 6340 h 13140"/>
                <a:gd name="connsiteX4" fmla="*/ 0 w 11047"/>
                <a:gd name="connsiteY4" fmla="*/ 13140 h 13140"/>
                <a:gd name="connsiteX0" fmla="*/ 0 w 11047"/>
                <a:gd name="connsiteY0" fmla="*/ 13750 h 13750"/>
                <a:gd name="connsiteX1" fmla="*/ 2808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4534 h 14534"/>
                <a:gd name="connsiteX1" fmla="*/ 2357 w 11047"/>
                <a:gd name="connsiteY1" fmla="*/ 0 h 14534"/>
                <a:gd name="connsiteX2" fmla="*/ 11047 w 11047"/>
                <a:gd name="connsiteY2" fmla="*/ 1394 h 14534"/>
                <a:gd name="connsiteX3" fmla="*/ 10400 w 11047"/>
                <a:gd name="connsiteY3" fmla="*/ 7734 h 14534"/>
                <a:gd name="connsiteX4" fmla="*/ 0 w 11047"/>
                <a:gd name="connsiteY4" fmla="*/ 14534 h 14534"/>
                <a:gd name="connsiteX0" fmla="*/ 0 w 11047"/>
                <a:gd name="connsiteY0" fmla="*/ 13750 h 13750"/>
                <a:gd name="connsiteX1" fmla="*/ 2384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3750 h 13750"/>
                <a:gd name="connsiteX1" fmla="*/ 2384 w 11047"/>
                <a:gd name="connsiteY1" fmla="*/ 0 h 13750"/>
                <a:gd name="connsiteX2" fmla="*/ 11047 w 11047"/>
                <a:gd name="connsiteY2" fmla="*/ 610 h 13750"/>
                <a:gd name="connsiteX3" fmla="*/ 10400 w 11047"/>
                <a:gd name="connsiteY3" fmla="*/ 6950 h 13750"/>
                <a:gd name="connsiteX4" fmla="*/ 0 w 11047"/>
                <a:gd name="connsiteY4" fmla="*/ 13750 h 13750"/>
                <a:gd name="connsiteX0" fmla="*/ 0 w 11047"/>
                <a:gd name="connsiteY0" fmla="*/ 13401 h 13401"/>
                <a:gd name="connsiteX1" fmla="*/ 2437 w 11047"/>
                <a:gd name="connsiteY1" fmla="*/ 0 h 13401"/>
                <a:gd name="connsiteX2" fmla="*/ 11047 w 11047"/>
                <a:gd name="connsiteY2" fmla="*/ 261 h 13401"/>
                <a:gd name="connsiteX3" fmla="*/ 10400 w 11047"/>
                <a:gd name="connsiteY3" fmla="*/ 6601 h 13401"/>
                <a:gd name="connsiteX4" fmla="*/ 0 w 11047"/>
                <a:gd name="connsiteY4" fmla="*/ 13401 h 13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47" h="13401">
                  <a:moveTo>
                    <a:pt x="0" y="13401"/>
                  </a:moveTo>
                  <a:lnTo>
                    <a:pt x="2437" y="0"/>
                  </a:lnTo>
                  <a:cubicBezTo>
                    <a:pt x="5298" y="900"/>
                    <a:pt x="8159" y="58"/>
                    <a:pt x="11047" y="261"/>
                  </a:cubicBezTo>
                  <a:cubicBezTo>
                    <a:pt x="10973" y="2287"/>
                    <a:pt x="10474" y="4575"/>
                    <a:pt x="10400" y="6601"/>
                  </a:cubicBezTo>
                  <a:lnTo>
                    <a:pt x="0" y="13401"/>
                  </a:lnTo>
                  <a:close/>
                </a:path>
              </a:pathLst>
            </a:custGeom>
            <a:gradFill flip="none" rotWithShape="1">
              <a:gsLst>
                <a:gs pos="0">
                  <a:schemeClr val="tx1">
                    <a:lumMod val="95000"/>
                    <a:lumOff val="5000"/>
                  </a:schemeClr>
                </a:gs>
                <a:gs pos="48000">
                  <a:schemeClr val="tx1">
                    <a:lumMod val="50000"/>
                    <a:lumOff val="50000"/>
                  </a:schemeClr>
                </a:gs>
                <a:gs pos="100000">
                  <a:schemeClr val="accent3">
                    <a:lumMod val="60000"/>
                    <a:lumOff val="40000"/>
                    <a:alpha val="47000"/>
                  </a:schemeClr>
                </a:gs>
              </a:gsLst>
              <a:path path="circle">
                <a:fillToRect l="100000" b="100000"/>
              </a:path>
              <a:tileRect t="-100000" r="-100000"/>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endParaRPr kumimoji="0" lang="en-US" sz="1580" b="0" i="0" u="none" strike="noStrike" kern="1200" cap="none" spc="0" normalizeH="0" baseline="0" noProof="0">
                <a:ln>
                  <a:noFill/>
                </a:ln>
                <a:solidFill>
                  <a:srgbClr val="FF0000"/>
                </a:solidFill>
                <a:effectLst/>
                <a:uLnTx/>
                <a:uFillTx/>
                <a:latin typeface="Times New Roman" pitchFamily="18" charset="0"/>
                <a:ea typeface="+mn-ea"/>
                <a:cs typeface="Times New Roman" pitchFamily="18" charset="0"/>
              </a:endParaRPr>
            </a:p>
          </p:txBody>
        </p:sp>
        <p:sp>
          <p:nvSpPr>
            <p:cNvPr id="179" name="Freeform 7">
              <a:extLst>
                <a:ext uri="{FF2B5EF4-FFF2-40B4-BE49-F238E27FC236}">
                  <a16:creationId xmlns:a16="http://schemas.microsoft.com/office/drawing/2014/main" id="{24F8E02E-E11B-964B-BD34-04D89981C978}"/>
                </a:ext>
              </a:extLst>
            </p:cNvPr>
            <p:cNvSpPr/>
            <p:nvPr/>
          </p:nvSpPr>
          <p:spPr>
            <a:xfrm flipH="1">
              <a:off x="6956678" y="5625536"/>
              <a:ext cx="2753798" cy="1000125"/>
            </a:xfrm>
            <a:prstGeom prst="rect">
              <a:avLst/>
            </a:prstGeom>
            <a:gradFill flip="none" rotWithShape="1">
              <a:gsLst>
                <a:gs pos="0">
                  <a:srgbClr val="FFFFFF"/>
                </a:gs>
                <a:gs pos="50000">
                  <a:srgbClr val="FFFFFF"/>
                </a:gs>
                <a:gs pos="100000">
                  <a:srgbClr val="FFFFFF"/>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endParaRPr kumimoji="0" lang="en-US" sz="1580" b="0" i="0" u="none" strike="noStrike" kern="1200" cap="none" spc="0" normalizeH="0" baseline="0" noProof="0">
                <a:ln>
                  <a:noFill/>
                </a:ln>
                <a:solidFill>
                  <a:srgbClr val="FF0000"/>
                </a:solidFill>
                <a:effectLst/>
                <a:uLnTx/>
                <a:uFillTx/>
                <a:latin typeface="Times New Roman" pitchFamily="18" charset="0"/>
                <a:ea typeface="+mn-ea"/>
                <a:cs typeface="Times New Roman" pitchFamily="18" charset="0"/>
              </a:endParaRPr>
            </a:p>
          </p:txBody>
        </p:sp>
        <p:sp>
          <p:nvSpPr>
            <p:cNvPr id="180" name="TextBox 179">
              <a:extLst>
                <a:ext uri="{FF2B5EF4-FFF2-40B4-BE49-F238E27FC236}">
                  <a16:creationId xmlns:a16="http://schemas.microsoft.com/office/drawing/2014/main" id="{8AA962CB-218E-9348-960A-27A2ABCFA3D7}"/>
                </a:ext>
              </a:extLst>
            </p:cNvPr>
            <p:cNvSpPr txBox="1"/>
            <p:nvPr/>
          </p:nvSpPr>
          <p:spPr>
            <a:xfrm>
              <a:off x="7288116" y="5908988"/>
              <a:ext cx="3531489" cy="784830"/>
            </a:xfrm>
            <a:prstGeom prst="rect">
              <a:avLst/>
            </a:prstGeom>
            <a:noFill/>
          </p:spPr>
          <p:txBody>
            <a:bodyPr wrap="square" rtlCol="0">
              <a:spAutoFit/>
            </a:bodyPr>
            <a:lstStyle>
              <a:defPPr>
                <a:defRPr lang="en-US"/>
              </a:defPPr>
              <a:lvl1pPr marR="0" lvl="0" indent="0" fontAlgn="auto">
                <a:lnSpc>
                  <a:spcPct val="100000"/>
                </a:lnSpc>
                <a:spcBef>
                  <a:spcPts val="0"/>
                </a:spcBef>
                <a:spcAft>
                  <a:spcPts val="0"/>
                </a:spcAft>
                <a:buClrTx/>
                <a:buSzTx/>
                <a:buFontTx/>
                <a:buNone/>
                <a:tabLst/>
                <a:defRPr kumimoji="0" b="0" i="0" u="none" strike="noStrike" cap="none" spc="0" normalizeH="0" baseline="0">
                  <a:ln>
                    <a:noFill/>
                  </a:ln>
                  <a:solidFill>
                    <a:schemeClr val="bg1">
                      <a:lumMod val="95000"/>
                    </a:schemeClr>
                  </a:solidFill>
                  <a:effectLst/>
                  <a:uLnTx/>
                  <a:uFillTx/>
                  <a:latin typeface="Calibri" panose="020F0502020204030204"/>
                </a:defRPr>
              </a:lvl1pPr>
            </a:lstStyle>
            <a:p>
              <a:pPr marL="0" marR="0" lvl="0" indent="0" algn="just" defTabSz="357102" rtl="0" eaLnBrk="1" fontAlgn="auto" latinLnBrk="0" hangingPunct="1">
                <a:lnSpc>
                  <a:spcPct val="100000"/>
                </a:lnSpc>
                <a:spcBef>
                  <a:spcPts val="0"/>
                </a:spcBef>
                <a:spcAft>
                  <a:spcPts val="0"/>
                </a:spcAft>
                <a:buClrTx/>
                <a:buSzTx/>
                <a:buFontTx/>
                <a:buNone/>
                <a:tabLst/>
                <a:defRPr/>
              </a:pPr>
              <a:r>
                <a:rPr kumimoji="0" lang="en-US" sz="15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T</a:t>
              </a:r>
              <a:r>
                <a:rPr kumimoji="0" lang="vi-VN" sz="15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ìm ra con đường cứu nước đúng đắn</a:t>
              </a:r>
              <a:r>
                <a:rPr kumimoji="0" lang="en-US" sz="15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 c</a:t>
              </a:r>
              <a:r>
                <a:rPr kumimoji="0" lang="vi-VN" sz="15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huẩn bị về tư tưởng, chính trị, tổ chức cho việc thành lập Đảng </a:t>
              </a:r>
              <a:r>
                <a:rPr kumimoji="0" lang="en-US" sz="1500" b="0" i="0" u="none" strike="noStrike" kern="1200" cap="none" spc="0" normalizeH="0" baseline="0" noProof="0">
                  <a:ln>
                    <a:noFill/>
                  </a:ln>
                  <a:solidFill>
                    <a:prstClr val="black"/>
                  </a:solidFill>
                  <a:effectLst/>
                  <a:uLnTx/>
                  <a:uFillTx/>
                  <a:latin typeface="Times New Roman" pitchFamily="18" charset="0"/>
                  <a:ea typeface="+mn-ea"/>
                  <a:cs typeface="Times New Roman" pitchFamily="18" charset="0"/>
                </a:rPr>
                <a:t>Cộng sản Việt Nam.</a:t>
              </a:r>
            </a:p>
          </p:txBody>
        </p:sp>
        <p:sp>
          <p:nvSpPr>
            <p:cNvPr id="181" name="Freeform 7">
              <a:extLst>
                <a:ext uri="{FF2B5EF4-FFF2-40B4-BE49-F238E27FC236}">
                  <a16:creationId xmlns:a16="http://schemas.microsoft.com/office/drawing/2014/main" id="{41B0177B-1041-0B47-8BB1-AF955A0B3E27}"/>
                </a:ext>
              </a:extLst>
            </p:cNvPr>
            <p:cNvSpPr/>
            <p:nvPr/>
          </p:nvSpPr>
          <p:spPr>
            <a:xfrm flipH="1">
              <a:off x="7262839" y="5625537"/>
              <a:ext cx="3556764" cy="303648"/>
            </a:xfrm>
            <a:prstGeom prst="rect">
              <a:avLst/>
            </a:prstGeom>
            <a:gradFill flip="none" rotWithShape="1">
              <a:gsLst>
                <a:gs pos="0">
                  <a:srgbClr val="D48866">
                    <a:shade val="30000"/>
                    <a:satMod val="115000"/>
                  </a:srgbClr>
                </a:gs>
                <a:gs pos="50000">
                  <a:srgbClr val="D48866">
                    <a:shade val="67500"/>
                    <a:satMod val="115000"/>
                  </a:srgbClr>
                </a:gs>
                <a:gs pos="100000">
                  <a:srgbClr val="D48866">
                    <a:shade val="100000"/>
                    <a:satMod val="115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80203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prstClr val="white"/>
                  </a:solidFill>
                  <a:effectLst/>
                  <a:uLnTx/>
                  <a:uFillTx/>
                  <a:latin typeface="Times New Roman" pitchFamily="18" charset="0"/>
                  <a:ea typeface="+mn-ea"/>
                  <a:cs typeface="Times New Roman" pitchFamily="18" charset="0"/>
                </a:rPr>
                <a:t>Ý NGHĨA</a:t>
              </a:r>
            </a:p>
          </p:txBody>
        </p:sp>
        <p:pic>
          <p:nvPicPr>
            <p:cNvPr id="182" name="Graphic 60" descr="Thought bubble">
              <a:extLst>
                <a:ext uri="{FF2B5EF4-FFF2-40B4-BE49-F238E27FC236}">
                  <a16:creationId xmlns:a16="http://schemas.microsoft.com/office/drawing/2014/main" id="{393C4281-B1A6-4B25-A4BD-ABDC5A741B29}"/>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638926" y="1363117"/>
              <a:ext cx="536400" cy="536400"/>
            </a:xfrm>
            <a:prstGeom prst="rect">
              <a:avLst/>
            </a:prstGeom>
          </p:spPr>
        </p:pic>
        <p:pic>
          <p:nvPicPr>
            <p:cNvPr id="183" name="Graphic 68" descr="Coins">
              <a:extLst>
                <a:ext uri="{FF2B5EF4-FFF2-40B4-BE49-F238E27FC236}">
                  <a16:creationId xmlns:a16="http://schemas.microsoft.com/office/drawing/2014/main" id="{B2362C5E-5E5E-4C92-A547-10DF79CEB4E6}"/>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638926" y="2534244"/>
              <a:ext cx="536400" cy="536400"/>
            </a:xfrm>
            <a:prstGeom prst="rect">
              <a:avLst/>
            </a:prstGeom>
          </p:spPr>
        </p:pic>
        <p:pic>
          <p:nvPicPr>
            <p:cNvPr id="184" name="Graphic 64" descr="Gears">
              <a:extLst>
                <a:ext uri="{FF2B5EF4-FFF2-40B4-BE49-F238E27FC236}">
                  <a16:creationId xmlns:a16="http://schemas.microsoft.com/office/drawing/2014/main" id="{599A16B5-854D-46CC-8210-9A136091ADE9}"/>
                </a:ext>
              </a:extLst>
            </p:cNvPr>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6638926" y="3750585"/>
              <a:ext cx="536400" cy="536400"/>
            </a:xfrm>
            <a:prstGeom prst="rect">
              <a:avLst/>
            </a:prstGeom>
          </p:spPr>
        </p:pic>
        <p:pic>
          <p:nvPicPr>
            <p:cNvPr id="185" name="Graphic 63" descr="Bar graph with upward trend">
              <a:extLst>
                <a:ext uri="{FF2B5EF4-FFF2-40B4-BE49-F238E27FC236}">
                  <a16:creationId xmlns:a16="http://schemas.microsoft.com/office/drawing/2014/main" id="{D0654086-1000-40E3-8EB8-F6B1051A6CB6}"/>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6638926" y="5960800"/>
              <a:ext cx="536400" cy="536400"/>
            </a:xfrm>
            <a:prstGeom prst="rect">
              <a:avLst/>
            </a:prstGeom>
          </p:spPr>
        </p:pic>
        <p:pic>
          <p:nvPicPr>
            <p:cNvPr id="186" name="Graphic 67" descr="Handshake">
              <a:extLst>
                <a:ext uri="{FF2B5EF4-FFF2-40B4-BE49-F238E27FC236}">
                  <a16:creationId xmlns:a16="http://schemas.microsoft.com/office/drawing/2014/main" id="{0F423F31-B003-4088-8855-66EFCC94235D}"/>
                </a:ext>
              </a:extLst>
            </p:cNvPr>
            <p:cNvPicPr>
              <a:picLocks noChangeAspect="1"/>
            </p:cNvPicPr>
            <p:nvPr/>
          </p:nvPicPr>
          <p:blipFill>
            <a:blip r:embed="rId20" cstate="print">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6638926" y="4796600"/>
              <a:ext cx="536400" cy="536400"/>
            </a:xfrm>
            <a:prstGeom prst="rect">
              <a:avLst/>
            </a:prstGeom>
          </p:spPr>
        </p:pic>
      </p:grpSp>
      <p:pic>
        <p:nvPicPr>
          <p:cNvPr id="187" name="Picture 186"/>
          <p:cNvPicPr>
            <a:picLocks noChangeAspect="1"/>
          </p:cNvPicPr>
          <p:nvPr/>
        </p:nvPicPr>
        <p:blipFill>
          <a:blip r:embed="rId22" cstate="print">
            <a:extLst>
              <a:ext uri="{28A0092B-C50C-407E-A947-70E740481C1C}">
                <a14:useLocalDpi xmlns:a14="http://schemas.microsoft.com/office/drawing/2010/main" val="0"/>
              </a:ext>
            </a:extLst>
          </a:blip>
          <a:stretch>
            <a:fillRect/>
          </a:stretch>
        </p:blipFill>
        <p:spPr>
          <a:xfrm>
            <a:off x="10685585" y="4523390"/>
            <a:ext cx="1364751" cy="970120"/>
          </a:xfrm>
          <a:prstGeom prst="rect">
            <a:avLst/>
          </a:prstGeom>
          <a:ln w="63500" cap="rnd">
            <a:noFill/>
          </a:ln>
          <a:effectLst/>
        </p:spPr>
      </p:pic>
      <p:pic>
        <p:nvPicPr>
          <p:cNvPr id="188" name="Picture 187"/>
          <p:cNvPicPr>
            <a:picLocks noChangeAspect="1"/>
          </p:cNvPicPr>
          <p:nvPr/>
        </p:nvPicPr>
        <p:blipFill>
          <a:blip r:embed="rId23" cstate="print">
            <a:extLst>
              <a:ext uri="{28A0092B-C50C-407E-A947-70E740481C1C}">
                <a14:useLocalDpi xmlns:a14="http://schemas.microsoft.com/office/drawing/2010/main" val="0"/>
              </a:ext>
            </a:extLst>
          </a:blip>
          <a:stretch>
            <a:fillRect/>
          </a:stretch>
        </p:blipFill>
        <p:spPr>
          <a:xfrm>
            <a:off x="10685585" y="2227117"/>
            <a:ext cx="1344014" cy="944202"/>
          </a:xfrm>
          <a:prstGeom prst="rect">
            <a:avLst/>
          </a:prstGeom>
          <a:ln w="63500" cap="rnd">
            <a:noFill/>
          </a:ln>
          <a:effectLst/>
        </p:spPr>
      </p:pic>
      <p:pic>
        <p:nvPicPr>
          <p:cNvPr id="189" name="Picture 188"/>
          <p:cNvPicPr>
            <a:picLocks noChangeAspect="1"/>
          </p:cNvPicPr>
          <p:nvPr/>
        </p:nvPicPr>
        <p:blipFill>
          <a:blip r:embed="rId24" cstate="print">
            <a:extLst>
              <a:ext uri="{28A0092B-C50C-407E-A947-70E740481C1C}">
                <a14:useLocalDpi xmlns:a14="http://schemas.microsoft.com/office/drawing/2010/main" val="0"/>
              </a:ext>
            </a:extLst>
          </a:blip>
          <a:stretch>
            <a:fillRect/>
          </a:stretch>
        </p:blipFill>
        <p:spPr>
          <a:xfrm>
            <a:off x="10685585" y="1058490"/>
            <a:ext cx="1364752" cy="1033048"/>
          </a:xfrm>
          <a:prstGeom prst="rect">
            <a:avLst/>
          </a:prstGeom>
          <a:ln w="63500" cap="rnd">
            <a:noFill/>
          </a:ln>
          <a:effectLst/>
        </p:spPr>
      </p:pic>
      <p:pic>
        <p:nvPicPr>
          <p:cNvPr id="190" name="Picture 189"/>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10680524" y="5653895"/>
            <a:ext cx="1349075" cy="1034457"/>
          </a:xfrm>
          <a:prstGeom prst="rect">
            <a:avLst/>
          </a:prstGeom>
        </p:spPr>
      </p:pic>
      <p:pic>
        <p:nvPicPr>
          <p:cNvPr id="191" name="Picture 190"/>
          <p:cNvPicPr>
            <a:picLocks noChangeAspect="1"/>
          </p:cNvPicPr>
          <p:nvPr/>
        </p:nvPicPr>
        <p:blipFill rotWithShape="1">
          <a:blip r:embed="rId26" cstate="print">
            <a:extLst>
              <a:ext uri="{28A0092B-C50C-407E-A947-70E740481C1C}">
                <a14:useLocalDpi xmlns:a14="http://schemas.microsoft.com/office/drawing/2010/main" val="0"/>
              </a:ext>
            </a:extLst>
          </a:blip>
          <a:srcRect t="11500" b="11500"/>
          <a:stretch/>
        </p:blipFill>
        <p:spPr>
          <a:xfrm>
            <a:off x="10685585" y="3357009"/>
            <a:ext cx="1344014" cy="1042772"/>
          </a:xfrm>
          <a:prstGeom prst="rect">
            <a:avLst/>
          </a:prstGeom>
        </p:spPr>
      </p:pic>
      <p:pic>
        <p:nvPicPr>
          <p:cNvPr id="192" name="Picture 191"/>
          <p:cNvPicPr>
            <a:picLocks noChangeAspect="1"/>
          </p:cNvPicPr>
          <p:nvPr/>
        </p:nvPicPr>
        <p:blipFill>
          <a:blip r:embed="rId27" cstate="print">
            <a:extLst>
              <a:ext uri="{28A0092B-C50C-407E-A947-70E740481C1C}">
                <a14:useLocalDpi xmlns:a14="http://schemas.microsoft.com/office/drawing/2010/main" val="0"/>
              </a:ext>
            </a:extLst>
          </a:blip>
          <a:stretch>
            <a:fillRect/>
          </a:stretch>
        </p:blipFill>
        <p:spPr>
          <a:xfrm>
            <a:off x="192711" y="5624235"/>
            <a:ext cx="1364084" cy="1099085"/>
          </a:xfrm>
          <a:prstGeom prst="rect">
            <a:avLst/>
          </a:prstGeom>
          <a:ln w="63500" cap="rnd">
            <a:noFill/>
          </a:ln>
          <a:effectLst/>
        </p:spPr>
      </p:pic>
      <p:pic>
        <p:nvPicPr>
          <p:cNvPr id="193" name="Picture 192"/>
          <p:cNvPicPr>
            <a:picLocks noChangeAspect="1"/>
          </p:cNvPicPr>
          <p:nvPr/>
        </p:nvPicPr>
        <p:blipFill>
          <a:blip r:embed="rId28" cstate="print">
            <a:extLst>
              <a:ext uri="{28A0092B-C50C-407E-A947-70E740481C1C}">
                <a14:useLocalDpi xmlns:a14="http://schemas.microsoft.com/office/drawing/2010/main" val="0"/>
              </a:ext>
            </a:extLst>
          </a:blip>
          <a:stretch>
            <a:fillRect/>
          </a:stretch>
        </p:blipFill>
        <p:spPr>
          <a:xfrm>
            <a:off x="192711" y="2256585"/>
            <a:ext cx="1364084" cy="1028433"/>
          </a:xfrm>
          <a:prstGeom prst="rect">
            <a:avLst/>
          </a:prstGeom>
        </p:spPr>
      </p:pic>
      <p:pic>
        <p:nvPicPr>
          <p:cNvPr id="194" name="Picture 2" descr="D:\Ebook\SDTD\NAQ dai hoi tua.jp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192711" y="4493618"/>
            <a:ext cx="1364084" cy="1003967"/>
          </a:xfrm>
          <a:prstGeom prst="rect">
            <a:avLst/>
          </a:prstGeom>
          <a:noFill/>
          <a:extLst>
            <a:ext uri="{909E8E84-426E-40DD-AFC4-6F175D3DCCD1}">
              <a14:hiddenFill xmlns:a14="http://schemas.microsoft.com/office/drawing/2010/main">
                <a:solidFill>
                  <a:srgbClr val="FFFFFF"/>
                </a:solidFill>
              </a14:hiddenFill>
            </a:ext>
          </a:extLst>
        </p:spPr>
      </p:pic>
      <p:pic>
        <p:nvPicPr>
          <p:cNvPr id="195" name="Picture 194"/>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207630" y="3357009"/>
            <a:ext cx="1364084" cy="1035832"/>
          </a:xfrm>
          <a:prstGeom prst="rect">
            <a:avLst/>
          </a:prstGeom>
          <a:ln w="63500" cap="rnd">
            <a:noFill/>
          </a:ln>
          <a:effectLst/>
        </p:spPr>
      </p:pic>
      <p:pic>
        <p:nvPicPr>
          <p:cNvPr id="196" name="Picture 195"/>
          <p:cNvPicPr>
            <a:picLocks noChangeAspect="1"/>
          </p:cNvPicPr>
          <p:nvPr/>
        </p:nvPicPr>
        <p:blipFill rotWithShape="1">
          <a:blip r:embed="rId31">
            <a:extLst>
              <a:ext uri="{28A0092B-C50C-407E-A947-70E740481C1C}">
                <a14:useLocalDpi xmlns:a14="http://schemas.microsoft.com/office/drawing/2010/main" val="0"/>
              </a:ext>
            </a:extLst>
          </a:blip>
          <a:srcRect l="7184" t="1990" r="7182" b="17873"/>
          <a:stretch/>
        </p:blipFill>
        <p:spPr>
          <a:xfrm>
            <a:off x="217379" y="1070530"/>
            <a:ext cx="1364084" cy="1056146"/>
          </a:xfrm>
          <a:prstGeom prst="rect">
            <a:avLst/>
          </a:prstGeom>
          <a:ln w="63500" cap="rnd">
            <a:noFill/>
          </a:ln>
          <a:effectLst/>
        </p:spPr>
      </p:pic>
    </p:spTree>
    <p:extLst>
      <p:ext uri="{BB962C8B-B14F-4D97-AF65-F5344CB8AC3E}">
        <p14:creationId xmlns:p14="http://schemas.microsoft.com/office/powerpoint/2010/main" val="753486542"/>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showMasterSp="0">
  <p:cSld>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73732" name="Text Box 4">
            <a:extLst>
              <a:ext uri="{FF2B5EF4-FFF2-40B4-BE49-F238E27FC236}">
                <a16:creationId xmlns:a16="http://schemas.microsoft.com/office/drawing/2014/main" id="{106E7A68-567D-C84A-A0A7-9177650669B4}"/>
              </a:ext>
            </a:extLst>
          </p:cNvPr>
          <p:cNvSpPr txBox="1">
            <a:spLocks noChangeArrowheads="1"/>
          </p:cNvSpPr>
          <p:nvPr/>
        </p:nvSpPr>
        <p:spPr bwMode="auto">
          <a:xfrm>
            <a:off x="3986702" y="237392"/>
            <a:ext cx="83254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spcBef>
                <a:spcPct val="50000"/>
              </a:spcBef>
              <a:defRPr/>
            </a:pPr>
            <a:r>
              <a:rPr lang="en-US" altLang="en-US" sz="3600" b="1" dirty="0" err="1">
                <a:solidFill>
                  <a:srgbClr val="FF0000"/>
                </a:solidFill>
                <a:latin typeface="Times New Roman" panose="02020603050405020304" pitchFamily="18" charset="0"/>
                <a:cs typeface="Times New Roman" panose="02020603050405020304" pitchFamily="18" charset="0"/>
              </a:rPr>
              <a:t>Vai</a:t>
            </a:r>
            <a:r>
              <a:rPr lang="en-US" altLang="en-US" sz="3600" b="1" dirty="0">
                <a:solidFill>
                  <a:srgbClr val="FF0000"/>
                </a:solidFill>
                <a:latin typeface="Times New Roman" panose="02020603050405020304" pitchFamily="18" charset="0"/>
                <a:cs typeface="Times New Roman" panose="02020603050405020304" pitchFamily="18" charset="0"/>
              </a:rPr>
              <a:t> </a:t>
            </a:r>
            <a:r>
              <a:rPr lang="en-US" altLang="en-US" sz="3600" b="1" dirty="0" err="1">
                <a:solidFill>
                  <a:srgbClr val="FF0000"/>
                </a:solidFill>
                <a:latin typeface="Times New Roman" panose="02020603050405020304" pitchFamily="18" charset="0"/>
                <a:cs typeface="Times New Roman" panose="02020603050405020304" pitchFamily="18" charset="0"/>
              </a:rPr>
              <a:t>trò</a:t>
            </a:r>
            <a:r>
              <a:rPr lang="en-US" altLang="en-US" sz="3600" b="1" dirty="0">
                <a:solidFill>
                  <a:srgbClr val="FF0000"/>
                </a:solidFill>
                <a:latin typeface="Times New Roman" panose="02020603050405020304" pitchFamily="18" charset="0"/>
                <a:cs typeface="Times New Roman" panose="02020603050405020304" pitchFamily="18" charset="0"/>
              </a:rPr>
              <a:t> </a:t>
            </a:r>
            <a:r>
              <a:rPr lang="en-US" altLang="en-US" sz="3600" b="1" dirty="0" err="1">
                <a:solidFill>
                  <a:srgbClr val="FF0000"/>
                </a:solidFill>
                <a:latin typeface="Times New Roman" panose="02020603050405020304" pitchFamily="18" charset="0"/>
                <a:cs typeface="Times New Roman" panose="02020603050405020304" pitchFamily="18" charset="0"/>
              </a:rPr>
              <a:t>của</a:t>
            </a:r>
            <a:r>
              <a:rPr lang="en-US" altLang="en-US" sz="3600" b="1" dirty="0">
                <a:solidFill>
                  <a:srgbClr val="FF0000"/>
                </a:solidFill>
                <a:latin typeface="Times New Roman" panose="02020603050405020304" pitchFamily="18" charset="0"/>
                <a:cs typeface="Times New Roman" panose="02020603050405020304" pitchFamily="18" charset="0"/>
              </a:rPr>
              <a:t> </a:t>
            </a:r>
            <a:r>
              <a:rPr lang="en-US" altLang="en-US" sz="3600" b="1" dirty="0" err="1">
                <a:solidFill>
                  <a:srgbClr val="FF0000"/>
                </a:solidFill>
                <a:latin typeface="Times New Roman" panose="02020603050405020304" pitchFamily="18" charset="0"/>
                <a:cs typeface="Times New Roman" panose="02020603050405020304" pitchFamily="18" charset="0"/>
              </a:rPr>
              <a:t>Nguyễn</a:t>
            </a:r>
            <a:r>
              <a:rPr lang="en-US" altLang="en-US" sz="3600" b="1" dirty="0">
                <a:solidFill>
                  <a:srgbClr val="FF0000"/>
                </a:solidFill>
                <a:latin typeface="Times New Roman" panose="02020603050405020304" pitchFamily="18" charset="0"/>
                <a:cs typeface="Times New Roman" panose="02020603050405020304" pitchFamily="18" charset="0"/>
              </a:rPr>
              <a:t> </a:t>
            </a:r>
            <a:r>
              <a:rPr lang="en-US" altLang="en-US" sz="3600" b="1" dirty="0" err="1">
                <a:solidFill>
                  <a:srgbClr val="FF0000"/>
                </a:solidFill>
                <a:latin typeface="Times New Roman" panose="02020603050405020304" pitchFamily="18" charset="0"/>
                <a:cs typeface="Times New Roman" panose="02020603050405020304" pitchFamily="18" charset="0"/>
              </a:rPr>
              <a:t>Ái</a:t>
            </a:r>
            <a:r>
              <a:rPr lang="en-US" altLang="en-US" sz="3600" b="1" dirty="0">
                <a:solidFill>
                  <a:srgbClr val="FF0000"/>
                </a:solidFill>
                <a:latin typeface="Times New Roman" panose="02020603050405020304" pitchFamily="18" charset="0"/>
                <a:cs typeface="Times New Roman" panose="02020603050405020304" pitchFamily="18" charset="0"/>
              </a:rPr>
              <a:t> </a:t>
            </a:r>
            <a:r>
              <a:rPr lang="en-US" altLang="en-US" sz="3600" b="1" dirty="0" err="1">
                <a:solidFill>
                  <a:srgbClr val="FF0000"/>
                </a:solidFill>
                <a:latin typeface="Times New Roman" panose="02020603050405020304" pitchFamily="18" charset="0"/>
                <a:cs typeface="Times New Roman" panose="02020603050405020304" pitchFamily="18" charset="0"/>
              </a:rPr>
              <a:t>quốc</a:t>
            </a:r>
            <a:r>
              <a:rPr lang="en-US" altLang="en-US" sz="3600" b="1" dirty="0">
                <a:solidFill>
                  <a:srgbClr val="FF0000"/>
                </a:solidFill>
                <a:latin typeface="Times New Roman" panose="02020603050405020304" pitchFamily="18" charset="0"/>
                <a:cs typeface="Times New Roman" panose="02020603050405020304" pitchFamily="18" charset="0"/>
              </a:rPr>
              <a:t> (1911 - 1925)</a:t>
            </a:r>
          </a:p>
        </p:txBody>
      </p:sp>
      <p:sp>
        <p:nvSpPr>
          <p:cNvPr id="410629" name="Rectangle 5">
            <a:extLst>
              <a:ext uri="{FF2B5EF4-FFF2-40B4-BE49-F238E27FC236}">
                <a16:creationId xmlns:a16="http://schemas.microsoft.com/office/drawing/2014/main" id="{42D8A99D-3080-AA41-A989-D41A2B537409}"/>
              </a:ext>
            </a:extLst>
          </p:cNvPr>
          <p:cNvSpPr>
            <a:spLocks noChangeArrowheads="1"/>
          </p:cNvSpPr>
          <p:nvPr/>
        </p:nvSpPr>
        <p:spPr bwMode="auto">
          <a:xfrm>
            <a:off x="509190" y="3066969"/>
            <a:ext cx="411876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defRPr/>
            </a:pPr>
            <a:r>
              <a:rPr lang="en-US" altLang="en-US" sz="2800" b="1" dirty="0" err="1">
                <a:solidFill>
                  <a:srgbClr val="FF0000"/>
                </a:solidFill>
                <a:latin typeface="Times New Roman" panose="02020603050405020304" pitchFamily="18" charset="0"/>
                <a:cs typeface="Times New Roman" panose="02020603050405020304" pitchFamily="18" charset="0"/>
              </a:rPr>
              <a:t>Tìm</a:t>
            </a:r>
            <a:r>
              <a:rPr lang="en-US" altLang="en-US" sz="2800" b="1" dirty="0">
                <a:solidFill>
                  <a:srgbClr val="FF0000"/>
                </a:solidFill>
                <a:latin typeface="Times New Roman" panose="02020603050405020304" pitchFamily="18" charset="0"/>
                <a:cs typeface="Times New Roman" panose="02020603050405020304" pitchFamily="18" charset="0"/>
              </a:rPr>
              <a:t> con </a:t>
            </a:r>
            <a:r>
              <a:rPr lang="en-US" altLang="en-US" sz="2800" b="1" dirty="0" err="1">
                <a:solidFill>
                  <a:srgbClr val="FF0000"/>
                </a:solidFill>
                <a:latin typeface="Times New Roman" panose="02020603050405020304" pitchFamily="18" charset="0"/>
                <a:cs typeface="Times New Roman" panose="02020603050405020304" pitchFamily="18" charset="0"/>
              </a:rPr>
              <a:t>đường</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cứu</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nước</a:t>
            </a:r>
            <a:endParaRPr lang="en-US" altLang="en-US" sz="2800" b="1" dirty="0">
              <a:solidFill>
                <a:srgbClr val="FF0000"/>
              </a:solidFill>
              <a:latin typeface="Times New Roman" panose="02020603050405020304" pitchFamily="18" charset="0"/>
              <a:cs typeface="Times New Roman" panose="02020603050405020304" pitchFamily="18" charset="0"/>
            </a:endParaRPr>
          </a:p>
        </p:txBody>
      </p:sp>
      <p:sp>
        <p:nvSpPr>
          <p:cNvPr id="410630" name="Rectangle 6">
            <a:extLst>
              <a:ext uri="{FF2B5EF4-FFF2-40B4-BE49-F238E27FC236}">
                <a16:creationId xmlns:a16="http://schemas.microsoft.com/office/drawing/2014/main" id="{A6566460-F681-F341-92B8-7F7328454986}"/>
              </a:ext>
            </a:extLst>
          </p:cNvPr>
          <p:cNvSpPr>
            <a:spLocks noChangeArrowheads="1"/>
          </p:cNvSpPr>
          <p:nvPr/>
        </p:nvSpPr>
        <p:spPr bwMode="auto">
          <a:xfrm>
            <a:off x="5940196" y="2519418"/>
            <a:ext cx="53090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eaLnBrk="1" hangingPunct="1">
              <a:spcBef>
                <a:spcPct val="50000"/>
              </a:spcBef>
              <a:defRPr/>
            </a:pPr>
            <a:r>
              <a:rPr lang="en-US" altLang="en-US" sz="2800" b="1" dirty="0" err="1">
                <a:solidFill>
                  <a:srgbClr val="FF0000"/>
                </a:solidFill>
                <a:latin typeface="Times New Roman" panose="02020603050405020304" pitchFamily="18" charset="0"/>
                <a:cs typeface="Times New Roman" panose="02020603050405020304" pitchFamily="18" charset="0"/>
              </a:rPr>
              <a:t>Truyền</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bá</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chủ</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nghĩa</a:t>
            </a:r>
            <a:r>
              <a:rPr lang="en-US" altLang="en-US" sz="2800" b="1" dirty="0">
                <a:solidFill>
                  <a:srgbClr val="FF0000"/>
                </a:solidFill>
                <a:latin typeface="Times New Roman" panose="02020603050405020304" pitchFamily="18" charset="0"/>
                <a:cs typeface="Times New Roman" panose="02020603050405020304" pitchFamily="18" charset="0"/>
              </a:rPr>
              <a:t> </a:t>
            </a:r>
            <a:r>
              <a:rPr lang="en-US" altLang="en-US" sz="2800" b="1" dirty="0" err="1">
                <a:solidFill>
                  <a:srgbClr val="FF0000"/>
                </a:solidFill>
                <a:latin typeface="Times New Roman" panose="02020603050405020304" pitchFamily="18" charset="0"/>
                <a:cs typeface="Times New Roman" panose="02020603050405020304" pitchFamily="18" charset="0"/>
              </a:rPr>
              <a:t>Mác</a:t>
            </a:r>
            <a:r>
              <a:rPr lang="en-US" altLang="en-US" sz="2800" b="1" dirty="0">
                <a:solidFill>
                  <a:srgbClr val="FF0000"/>
                </a:solidFill>
                <a:latin typeface="Times New Roman" panose="02020603050405020304" pitchFamily="18" charset="0"/>
                <a:cs typeface="Times New Roman" panose="02020603050405020304" pitchFamily="18" charset="0"/>
              </a:rPr>
              <a:t> Lê </a:t>
            </a:r>
            <a:r>
              <a:rPr lang="en-US" altLang="en-US" sz="2800" b="1" dirty="0" err="1">
                <a:solidFill>
                  <a:srgbClr val="FF0000"/>
                </a:solidFill>
                <a:latin typeface="Times New Roman" panose="02020603050405020304" pitchFamily="18" charset="0"/>
                <a:cs typeface="Times New Roman" panose="02020603050405020304" pitchFamily="18" charset="0"/>
              </a:rPr>
              <a:t>nin</a:t>
            </a:r>
            <a:endParaRPr lang="en-US" altLang="en-US" sz="2800" b="1" dirty="0">
              <a:solidFill>
                <a:srgbClr val="FF0000"/>
              </a:solidFill>
              <a:latin typeface="Times New Roman" panose="02020603050405020304" pitchFamily="18" charset="0"/>
              <a:cs typeface="Times New Roman" panose="02020603050405020304" pitchFamily="18" charset="0"/>
            </a:endParaRPr>
          </a:p>
        </p:txBody>
      </p:sp>
      <p:sp>
        <p:nvSpPr>
          <p:cNvPr id="73736" name="Text Box 8">
            <a:extLst>
              <a:ext uri="{FF2B5EF4-FFF2-40B4-BE49-F238E27FC236}">
                <a16:creationId xmlns:a16="http://schemas.microsoft.com/office/drawing/2014/main" id="{5E6B778B-30B8-6046-991D-0D88A03182FD}"/>
              </a:ext>
            </a:extLst>
          </p:cNvPr>
          <p:cNvSpPr txBox="1">
            <a:spLocks noChangeArrowheads="1"/>
          </p:cNvSpPr>
          <p:nvPr/>
        </p:nvSpPr>
        <p:spPr bwMode="auto">
          <a:xfrm>
            <a:off x="8594725" y="2022475"/>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r">
              <a:defRPr/>
            </a:pPr>
            <a:endParaRPr lang="en-US" altLang="en-US" sz="2400">
              <a:solidFill>
                <a:prstClr val="black"/>
              </a:solidFill>
              <a:latin typeface=".VnTime" pitchFamily="34" charset="0"/>
              <a:cs typeface="Arial" panose="020B0604020202020204" pitchFamily="34" charset="0"/>
            </a:endParaRPr>
          </a:p>
        </p:txBody>
      </p:sp>
      <p:sp>
        <p:nvSpPr>
          <p:cNvPr id="73737" name="Text Box 9">
            <a:extLst>
              <a:ext uri="{FF2B5EF4-FFF2-40B4-BE49-F238E27FC236}">
                <a16:creationId xmlns:a16="http://schemas.microsoft.com/office/drawing/2014/main" id="{C5FE78C9-B36D-3E42-B2CB-E9A9F7D0BC51}"/>
              </a:ext>
            </a:extLst>
          </p:cNvPr>
          <p:cNvSpPr txBox="1">
            <a:spLocks noChangeArrowheads="1"/>
          </p:cNvSpPr>
          <p:nvPr/>
        </p:nvSpPr>
        <p:spPr bwMode="auto">
          <a:xfrm>
            <a:off x="4600661" y="4545586"/>
            <a:ext cx="981595" cy="461665"/>
          </a:xfrm>
          <a:prstGeom prst="rect">
            <a:avLst/>
          </a:prstGeom>
          <a:noFill/>
          <a:ln>
            <a:noFill/>
          </a:ln>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r">
              <a:defRPr/>
            </a:pPr>
            <a:r>
              <a:rPr lang="en-US" altLang="en-US" sz="2400" b="1">
                <a:solidFill>
                  <a:srgbClr val="FF0000"/>
                </a:solidFill>
                <a:latin typeface="Times New Roman" panose="02020603050405020304" pitchFamily="18" charset="0"/>
                <a:cs typeface="Times New Roman" panose="02020603050405020304" pitchFamily="18" charset="0"/>
              </a:rPr>
              <a:t>1920</a:t>
            </a:r>
          </a:p>
        </p:txBody>
      </p:sp>
      <p:sp>
        <p:nvSpPr>
          <p:cNvPr id="73745" name="Text Box 11">
            <a:extLst>
              <a:ext uri="{FF2B5EF4-FFF2-40B4-BE49-F238E27FC236}">
                <a16:creationId xmlns:a16="http://schemas.microsoft.com/office/drawing/2014/main" id="{DB11DA75-6D6B-5642-9A1A-5BAEC4203146}"/>
              </a:ext>
            </a:extLst>
          </p:cNvPr>
          <p:cNvSpPr txBox="1">
            <a:spLocks noChangeArrowheads="1"/>
          </p:cNvSpPr>
          <p:nvPr/>
        </p:nvSpPr>
        <p:spPr bwMode="auto">
          <a:xfrm>
            <a:off x="1945178" y="4528610"/>
            <a:ext cx="1188720" cy="461665"/>
          </a:xfrm>
          <a:prstGeom prst="rect">
            <a:avLst/>
          </a:prstGeom>
          <a:noFill/>
          <a:ln w="9525">
            <a:noFill/>
            <a:miter lim="800000"/>
            <a:headEnd/>
            <a:tailEnd/>
          </a:ln>
        </p:spPr>
        <p:txBody>
          <a:bodyPr>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spcBef>
                <a:spcPct val="50000"/>
              </a:spcBef>
              <a:defRPr/>
            </a:pPr>
            <a:r>
              <a:rPr lang="en-US" altLang="en-US" sz="2400" b="1">
                <a:solidFill>
                  <a:prstClr val="black"/>
                </a:solidFill>
                <a:latin typeface="Times New Roman" panose="02020603050405020304" pitchFamily="18" charset="0"/>
                <a:cs typeface="Times New Roman" panose="02020603050405020304" pitchFamily="18" charset="0"/>
              </a:rPr>
              <a:t>1917</a:t>
            </a:r>
          </a:p>
        </p:txBody>
      </p:sp>
      <p:sp>
        <p:nvSpPr>
          <p:cNvPr id="73746" name="Text Box 12">
            <a:extLst>
              <a:ext uri="{FF2B5EF4-FFF2-40B4-BE49-F238E27FC236}">
                <a16:creationId xmlns:a16="http://schemas.microsoft.com/office/drawing/2014/main" id="{D91C9F5F-19EE-884C-8CFC-97A28C43C9F2}"/>
              </a:ext>
            </a:extLst>
          </p:cNvPr>
          <p:cNvSpPr txBox="1">
            <a:spLocks noChangeArrowheads="1"/>
          </p:cNvSpPr>
          <p:nvPr/>
        </p:nvSpPr>
        <p:spPr bwMode="auto">
          <a:xfrm>
            <a:off x="3566160" y="4528610"/>
            <a:ext cx="1188720" cy="461665"/>
          </a:xfrm>
          <a:prstGeom prst="rect">
            <a:avLst/>
          </a:prstGeom>
          <a:noFill/>
          <a:ln w="9525">
            <a:noFill/>
            <a:miter lim="800000"/>
            <a:headEnd/>
            <a:tailEnd/>
          </a:ln>
        </p:spPr>
        <p:txBody>
          <a:bodyPr>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defRPr/>
            </a:pPr>
            <a:r>
              <a:rPr lang="en-US" altLang="en-US" sz="2400" b="1">
                <a:solidFill>
                  <a:prstClr val="black"/>
                </a:solidFill>
                <a:latin typeface="Times New Roman" panose="02020603050405020304" pitchFamily="18" charset="0"/>
                <a:cs typeface="Times New Roman" panose="02020603050405020304" pitchFamily="18" charset="0"/>
              </a:rPr>
              <a:t>1919</a:t>
            </a:r>
          </a:p>
        </p:txBody>
      </p:sp>
      <p:sp>
        <p:nvSpPr>
          <p:cNvPr id="73747" name="Text Box 13">
            <a:extLst>
              <a:ext uri="{FF2B5EF4-FFF2-40B4-BE49-F238E27FC236}">
                <a16:creationId xmlns:a16="http://schemas.microsoft.com/office/drawing/2014/main" id="{EF2EA2F2-B44C-8F42-9D18-034B632873F3}"/>
              </a:ext>
            </a:extLst>
          </p:cNvPr>
          <p:cNvSpPr txBox="1">
            <a:spLocks noChangeArrowheads="1"/>
          </p:cNvSpPr>
          <p:nvPr/>
        </p:nvSpPr>
        <p:spPr bwMode="auto">
          <a:xfrm>
            <a:off x="6013392" y="4528610"/>
            <a:ext cx="1265266" cy="461665"/>
          </a:xfrm>
          <a:prstGeom prst="rect">
            <a:avLst/>
          </a:prstGeom>
          <a:noFill/>
          <a:ln w="9525">
            <a:noFill/>
            <a:miter lim="800000"/>
            <a:headEnd/>
            <a:tailEnd/>
          </a:ln>
        </p:spPr>
        <p:txBody>
          <a:bodyPr>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spcBef>
                <a:spcPct val="50000"/>
              </a:spcBef>
              <a:defRPr/>
            </a:pPr>
            <a:r>
              <a:rPr lang="en-US" altLang="en-US" sz="2400" b="1" dirty="0">
                <a:solidFill>
                  <a:prstClr val="black"/>
                </a:solidFill>
                <a:latin typeface="Times New Roman" panose="02020603050405020304" pitchFamily="18" charset="0"/>
                <a:cs typeface="Times New Roman" panose="02020603050405020304" pitchFamily="18" charset="0"/>
              </a:rPr>
              <a:t>1921</a:t>
            </a:r>
          </a:p>
        </p:txBody>
      </p:sp>
      <p:sp>
        <p:nvSpPr>
          <p:cNvPr id="73748" name="Text Box 14">
            <a:extLst>
              <a:ext uri="{FF2B5EF4-FFF2-40B4-BE49-F238E27FC236}">
                <a16:creationId xmlns:a16="http://schemas.microsoft.com/office/drawing/2014/main" id="{89513648-5249-2C42-BC9A-4A2EF29A13C4}"/>
              </a:ext>
            </a:extLst>
          </p:cNvPr>
          <p:cNvSpPr txBox="1">
            <a:spLocks noChangeArrowheads="1"/>
          </p:cNvSpPr>
          <p:nvPr/>
        </p:nvSpPr>
        <p:spPr bwMode="auto">
          <a:xfrm>
            <a:off x="7736952" y="4528610"/>
            <a:ext cx="800219" cy="461665"/>
          </a:xfrm>
          <a:prstGeom prst="rect">
            <a:avLst/>
          </a:prstGeom>
          <a:noFill/>
          <a:ln w="9525">
            <a:noFill/>
            <a:miter lim="800000"/>
            <a:headEnd/>
            <a:tailEnd/>
          </a:ln>
        </p:spPr>
        <p:txBody>
          <a:bodyPr wrap="non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r">
              <a:defRPr/>
            </a:pPr>
            <a:r>
              <a:rPr lang="en-US" altLang="en-US" sz="2400" b="1">
                <a:solidFill>
                  <a:prstClr val="black"/>
                </a:solidFill>
                <a:latin typeface="Times New Roman" panose="02020603050405020304" pitchFamily="18" charset="0"/>
                <a:cs typeface="Times New Roman" panose="02020603050405020304" pitchFamily="18" charset="0"/>
              </a:rPr>
              <a:t>1923</a:t>
            </a:r>
          </a:p>
        </p:txBody>
      </p:sp>
      <p:sp>
        <p:nvSpPr>
          <p:cNvPr id="73749" name="Text Box 15">
            <a:extLst>
              <a:ext uri="{FF2B5EF4-FFF2-40B4-BE49-F238E27FC236}">
                <a16:creationId xmlns:a16="http://schemas.microsoft.com/office/drawing/2014/main" id="{3FBA7158-B008-A143-8362-317AEFB04610}"/>
              </a:ext>
            </a:extLst>
          </p:cNvPr>
          <p:cNvSpPr txBox="1">
            <a:spLocks noChangeArrowheads="1"/>
          </p:cNvSpPr>
          <p:nvPr/>
        </p:nvSpPr>
        <p:spPr bwMode="auto">
          <a:xfrm>
            <a:off x="8934678" y="4528610"/>
            <a:ext cx="800219" cy="461665"/>
          </a:xfrm>
          <a:prstGeom prst="rect">
            <a:avLst/>
          </a:prstGeom>
          <a:noFill/>
          <a:ln w="9525">
            <a:noFill/>
            <a:miter lim="800000"/>
            <a:headEnd/>
            <a:tailEnd/>
          </a:ln>
        </p:spPr>
        <p:txBody>
          <a:bodyPr wrap="non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r">
              <a:defRPr/>
            </a:pPr>
            <a:r>
              <a:rPr lang="en-US" altLang="en-US" sz="2400" b="1">
                <a:solidFill>
                  <a:prstClr val="black"/>
                </a:solidFill>
                <a:latin typeface="Times New Roman" panose="02020603050405020304" pitchFamily="18" charset="0"/>
                <a:cs typeface="Times New Roman" panose="02020603050405020304" pitchFamily="18" charset="0"/>
              </a:rPr>
              <a:t>1924</a:t>
            </a:r>
          </a:p>
        </p:txBody>
      </p:sp>
      <p:sp>
        <p:nvSpPr>
          <p:cNvPr id="73759" name="Line 18">
            <a:extLst>
              <a:ext uri="{FF2B5EF4-FFF2-40B4-BE49-F238E27FC236}">
                <a16:creationId xmlns:a16="http://schemas.microsoft.com/office/drawing/2014/main" id="{CC44D215-E298-8E4E-95D9-FA7EFF446058}"/>
              </a:ext>
            </a:extLst>
          </p:cNvPr>
          <p:cNvSpPr>
            <a:spLocks noChangeShapeType="1"/>
          </p:cNvSpPr>
          <p:nvPr/>
        </p:nvSpPr>
        <p:spPr bwMode="auto">
          <a:xfrm>
            <a:off x="0" y="4302955"/>
            <a:ext cx="11887200" cy="0"/>
          </a:xfrm>
          <a:prstGeom prst="line">
            <a:avLst/>
          </a:prstGeom>
          <a:noFill/>
          <a:ln w="76200">
            <a:solidFill>
              <a:srgbClr val="0070C0"/>
            </a:solidFill>
            <a:round/>
            <a:headEnd/>
            <a:tailEnd type="triangle" w="med" len="med"/>
          </a:ln>
          <a:extLst>
            <a:ext uri="{909E8E84-426E-40DD-AFC4-6F175D3DCCD1}">
              <a14:hiddenFill xmlns:a14="http://schemas.microsoft.com/office/drawing/2010/main">
                <a:noFill/>
              </a14:hiddenFill>
            </a:ext>
          </a:extLst>
        </p:spPr>
        <p:txBody>
          <a:bodyPr/>
          <a:lstStyle/>
          <a:p>
            <a:pPr>
              <a:defRPr/>
            </a:pPr>
            <a:endParaRPr lang="en-VN" dirty="0">
              <a:solidFill>
                <a:prstClr val="black"/>
              </a:solidFill>
              <a:latin typeface="Comic Sans MS" panose="030F0902030302020204" pitchFamily="66" charset="0"/>
            </a:endParaRPr>
          </a:p>
        </p:txBody>
      </p:sp>
      <p:sp>
        <p:nvSpPr>
          <p:cNvPr id="73760" name="Text Box 19">
            <a:extLst>
              <a:ext uri="{FF2B5EF4-FFF2-40B4-BE49-F238E27FC236}">
                <a16:creationId xmlns:a16="http://schemas.microsoft.com/office/drawing/2014/main" id="{043BD122-BF58-7F4A-92E6-9D3A5DF74745}"/>
              </a:ext>
            </a:extLst>
          </p:cNvPr>
          <p:cNvSpPr txBox="1">
            <a:spLocks noChangeArrowheads="1"/>
          </p:cNvSpPr>
          <p:nvPr/>
        </p:nvSpPr>
        <p:spPr bwMode="auto">
          <a:xfrm>
            <a:off x="99060" y="4529465"/>
            <a:ext cx="990600" cy="461665"/>
          </a:xfrm>
          <a:prstGeom prst="rect">
            <a:avLst/>
          </a:prstGeom>
          <a:noFill/>
          <a:ln w="9525">
            <a:noFill/>
            <a:miter lim="800000"/>
            <a:headEnd/>
            <a:tailEnd/>
          </a:ln>
        </p:spPr>
        <p:txBody>
          <a:bodyPr>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eaLnBrk="1" hangingPunct="1">
              <a:spcBef>
                <a:spcPct val="50000"/>
              </a:spcBef>
              <a:defRPr/>
            </a:pPr>
            <a:r>
              <a:rPr lang="en-US" altLang="en-US" sz="2400" b="1">
                <a:solidFill>
                  <a:srgbClr val="FF0000"/>
                </a:solidFill>
                <a:latin typeface="Times New Roman" panose="02020603050405020304" pitchFamily="18" charset="0"/>
                <a:cs typeface="Times New Roman" panose="02020603050405020304" pitchFamily="18" charset="0"/>
              </a:rPr>
              <a:t>1911</a:t>
            </a:r>
          </a:p>
        </p:txBody>
      </p:sp>
      <p:sp>
        <p:nvSpPr>
          <p:cNvPr id="73752" name="Line 20">
            <a:extLst>
              <a:ext uri="{FF2B5EF4-FFF2-40B4-BE49-F238E27FC236}">
                <a16:creationId xmlns:a16="http://schemas.microsoft.com/office/drawing/2014/main" id="{EDEA477D-EC3C-D54E-9358-6F0B7C2D9E6C}"/>
              </a:ext>
            </a:extLst>
          </p:cNvPr>
          <p:cNvSpPr>
            <a:spLocks noChangeShapeType="1"/>
          </p:cNvSpPr>
          <p:nvPr/>
        </p:nvSpPr>
        <p:spPr bwMode="auto">
          <a:xfrm>
            <a:off x="216694" y="4114800"/>
            <a:ext cx="0" cy="313592"/>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en-VN">
              <a:solidFill>
                <a:prstClr val="black"/>
              </a:solidFill>
              <a:latin typeface="Comic Sans MS" panose="030F0902030302020204" pitchFamily="66" charset="0"/>
            </a:endParaRPr>
          </a:p>
        </p:txBody>
      </p:sp>
      <p:sp>
        <p:nvSpPr>
          <p:cNvPr id="73753" name="Line 21">
            <a:extLst>
              <a:ext uri="{FF2B5EF4-FFF2-40B4-BE49-F238E27FC236}">
                <a16:creationId xmlns:a16="http://schemas.microsoft.com/office/drawing/2014/main" id="{72955F8A-D179-434D-8124-A3337EBA00FC}"/>
              </a:ext>
            </a:extLst>
          </p:cNvPr>
          <p:cNvSpPr>
            <a:spLocks noChangeShapeType="1"/>
          </p:cNvSpPr>
          <p:nvPr/>
        </p:nvSpPr>
        <p:spPr bwMode="auto">
          <a:xfrm>
            <a:off x="2476500" y="4114800"/>
            <a:ext cx="0" cy="313592"/>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en-VN">
              <a:solidFill>
                <a:prstClr val="black"/>
              </a:solidFill>
              <a:latin typeface="Comic Sans MS" panose="030F0902030302020204" pitchFamily="66" charset="0"/>
            </a:endParaRPr>
          </a:p>
        </p:txBody>
      </p:sp>
      <p:sp>
        <p:nvSpPr>
          <p:cNvPr id="73754" name="Line 22">
            <a:extLst>
              <a:ext uri="{FF2B5EF4-FFF2-40B4-BE49-F238E27FC236}">
                <a16:creationId xmlns:a16="http://schemas.microsoft.com/office/drawing/2014/main" id="{BAD7C4E2-3D0A-FA47-A836-6E53F48331C6}"/>
              </a:ext>
            </a:extLst>
          </p:cNvPr>
          <p:cNvSpPr>
            <a:spLocks noChangeShapeType="1"/>
          </p:cNvSpPr>
          <p:nvPr/>
        </p:nvSpPr>
        <p:spPr bwMode="auto">
          <a:xfrm>
            <a:off x="4106863" y="4114800"/>
            <a:ext cx="0" cy="313592"/>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en-VN">
              <a:solidFill>
                <a:prstClr val="black"/>
              </a:solidFill>
              <a:latin typeface="Comic Sans MS" panose="030F0902030302020204" pitchFamily="66" charset="0"/>
            </a:endParaRPr>
          </a:p>
        </p:txBody>
      </p:sp>
      <p:sp>
        <p:nvSpPr>
          <p:cNvPr id="73755" name="Line 23">
            <a:extLst>
              <a:ext uri="{FF2B5EF4-FFF2-40B4-BE49-F238E27FC236}">
                <a16:creationId xmlns:a16="http://schemas.microsoft.com/office/drawing/2014/main" id="{B54EB9B1-CB39-1A45-9F42-A3B0D8FA3F36}"/>
              </a:ext>
            </a:extLst>
          </p:cNvPr>
          <p:cNvSpPr>
            <a:spLocks noChangeShapeType="1"/>
          </p:cNvSpPr>
          <p:nvPr/>
        </p:nvSpPr>
        <p:spPr bwMode="auto">
          <a:xfrm>
            <a:off x="5136674" y="4657515"/>
            <a:ext cx="14446" cy="237808"/>
          </a:xfrm>
          <a:prstGeom prst="line">
            <a:avLst/>
          </a:prstGeom>
          <a:noFill/>
          <a:ln w="76200">
            <a:noFill/>
            <a:round/>
            <a:headEnd/>
            <a:tailEnd/>
          </a:ln>
          <a:extLst>
            <a:ext uri="{909E8E84-426E-40DD-AFC4-6F175D3DCCD1}">
              <a14:hiddenFill xmlns:a14="http://schemas.microsoft.com/office/drawing/2010/main">
                <a:noFill/>
              </a14:hiddenFill>
            </a:ext>
          </a:extLst>
        </p:spPr>
        <p:txBody>
          <a:bodyPr/>
          <a:lstStyle/>
          <a:p>
            <a:pPr>
              <a:defRPr/>
            </a:pPr>
            <a:endParaRPr lang="en-VN" sz="2400" b="1">
              <a:solidFill>
                <a:prstClr val="black"/>
              </a:solidFill>
              <a:latin typeface="Times New Roman" panose="02020603050405020304" pitchFamily="18" charset="0"/>
              <a:cs typeface="Times New Roman" panose="02020603050405020304" pitchFamily="18" charset="0"/>
            </a:endParaRPr>
          </a:p>
        </p:txBody>
      </p:sp>
      <p:sp>
        <p:nvSpPr>
          <p:cNvPr id="73756" name="Line 24">
            <a:extLst>
              <a:ext uri="{FF2B5EF4-FFF2-40B4-BE49-F238E27FC236}">
                <a16:creationId xmlns:a16="http://schemas.microsoft.com/office/drawing/2014/main" id="{539930D5-C8E0-5F4A-B706-AC07F7D0ABC7}"/>
              </a:ext>
            </a:extLst>
          </p:cNvPr>
          <p:cNvSpPr>
            <a:spLocks noChangeShapeType="1"/>
          </p:cNvSpPr>
          <p:nvPr/>
        </p:nvSpPr>
        <p:spPr bwMode="auto">
          <a:xfrm>
            <a:off x="6267609" y="4114800"/>
            <a:ext cx="0" cy="313592"/>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en-VN">
              <a:solidFill>
                <a:prstClr val="black"/>
              </a:solidFill>
              <a:latin typeface="Comic Sans MS" panose="030F0902030302020204" pitchFamily="66" charset="0"/>
            </a:endParaRPr>
          </a:p>
        </p:txBody>
      </p:sp>
      <p:sp>
        <p:nvSpPr>
          <p:cNvPr id="73757" name="Line 25">
            <a:extLst>
              <a:ext uri="{FF2B5EF4-FFF2-40B4-BE49-F238E27FC236}">
                <a16:creationId xmlns:a16="http://schemas.microsoft.com/office/drawing/2014/main" id="{A23F3A3C-12DC-4B4B-AE9A-54856E1D1C22}"/>
              </a:ext>
            </a:extLst>
          </p:cNvPr>
          <p:cNvSpPr>
            <a:spLocks noChangeShapeType="1"/>
          </p:cNvSpPr>
          <p:nvPr/>
        </p:nvSpPr>
        <p:spPr bwMode="auto">
          <a:xfrm>
            <a:off x="8023846" y="4210499"/>
            <a:ext cx="11" cy="217891"/>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en-VN">
              <a:solidFill>
                <a:prstClr val="black"/>
              </a:solidFill>
              <a:latin typeface="Comic Sans MS" panose="030F0902030302020204" pitchFamily="66" charset="0"/>
            </a:endParaRPr>
          </a:p>
        </p:txBody>
      </p:sp>
      <p:sp>
        <p:nvSpPr>
          <p:cNvPr id="73758" name="Line 26">
            <a:extLst>
              <a:ext uri="{FF2B5EF4-FFF2-40B4-BE49-F238E27FC236}">
                <a16:creationId xmlns:a16="http://schemas.microsoft.com/office/drawing/2014/main" id="{31CB3766-38B2-0745-9741-C419296B79D4}"/>
              </a:ext>
            </a:extLst>
          </p:cNvPr>
          <p:cNvSpPr>
            <a:spLocks noChangeShapeType="1"/>
          </p:cNvSpPr>
          <p:nvPr/>
        </p:nvSpPr>
        <p:spPr bwMode="auto">
          <a:xfrm>
            <a:off x="9185738" y="4170476"/>
            <a:ext cx="12" cy="257916"/>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en-VN">
              <a:solidFill>
                <a:prstClr val="black"/>
              </a:solidFill>
              <a:latin typeface="Comic Sans MS" panose="030F0902030302020204" pitchFamily="66" charset="0"/>
            </a:endParaRPr>
          </a:p>
        </p:txBody>
      </p:sp>
      <p:sp>
        <p:nvSpPr>
          <p:cNvPr id="73739" name="AutoShape 27">
            <a:extLst>
              <a:ext uri="{FF2B5EF4-FFF2-40B4-BE49-F238E27FC236}">
                <a16:creationId xmlns:a16="http://schemas.microsoft.com/office/drawing/2014/main" id="{ABC36508-7B7D-9341-88C1-B308DDFA4BA6}"/>
              </a:ext>
            </a:extLst>
          </p:cNvPr>
          <p:cNvSpPr>
            <a:spLocks/>
          </p:cNvSpPr>
          <p:nvPr/>
        </p:nvSpPr>
        <p:spPr bwMode="auto">
          <a:xfrm rot="-5400000">
            <a:off x="2499036" y="1421871"/>
            <a:ext cx="344180" cy="4959982"/>
          </a:xfrm>
          <a:prstGeom prst="rightBracket">
            <a:avLst>
              <a:gd name="adj" fmla="val 128089"/>
            </a:avLst>
          </a:prstGeom>
          <a:noFill/>
          <a:ln w="57150">
            <a:solidFill>
              <a:srgbClr val="92D050"/>
            </a:solidFill>
            <a:round/>
            <a:headEnd/>
            <a:tailEnd/>
          </a:ln>
          <a:extLst>
            <a:ext uri="{909E8E84-426E-40DD-AFC4-6F175D3DCCD1}">
              <a14:hiddenFill xmlns:a14="http://schemas.microsoft.com/office/drawing/2010/main">
                <a:solidFill>
                  <a:srgbClr val="FFFFFF"/>
                </a:solidFill>
              </a14:hiddenFill>
            </a:ext>
          </a:extLst>
        </p:spPr>
        <p:txBody>
          <a:bodyPr vert="eaVert" wrap="none" anchor="ct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defRPr/>
            </a:pPr>
            <a:endParaRPr lang="en-US" altLang="en-US" sz="3200">
              <a:solidFill>
                <a:prstClr val="black"/>
              </a:solidFill>
            </a:endParaRPr>
          </a:p>
        </p:txBody>
      </p:sp>
      <p:sp>
        <p:nvSpPr>
          <p:cNvPr id="73740" name="AutoShape 28">
            <a:extLst>
              <a:ext uri="{FF2B5EF4-FFF2-40B4-BE49-F238E27FC236}">
                <a16:creationId xmlns:a16="http://schemas.microsoft.com/office/drawing/2014/main" id="{47801AD2-DD24-E549-964B-EBFBD04F50A5}"/>
              </a:ext>
            </a:extLst>
          </p:cNvPr>
          <p:cNvSpPr>
            <a:spLocks/>
          </p:cNvSpPr>
          <p:nvPr/>
        </p:nvSpPr>
        <p:spPr bwMode="auto">
          <a:xfrm rot="-5400000">
            <a:off x="7738268" y="1850344"/>
            <a:ext cx="838200" cy="3802061"/>
          </a:xfrm>
          <a:prstGeom prst="rightBracket">
            <a:avLst>
              <a:gd name="adj" fmla="val 87475"/>
            </a:avLst>
          </a:prstGeom>
          <a:noFill/>
          <a:ln w="57150">
            <a:solidFill>
              <a:srgbClr val="92D05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eaLnBrk="1" hangingPunct="1">
              <a:defRPr/>
            </a:pPr>
            <a:endParaRPr lang="en-US" altLang="en-US">
              <a:solidFill>
                <a:prstClr val="black"/>
              </a:solidFill>
            </a:endParaRPr>
          </a:p>
        </p:txBody>
      </p:sp>
      <p:sp>
        <p:nvSpPr>
          <p:cNvPr id="73741" name="Line 29">
            <a:extLst>
              <a:ext uri="{FF2B5EF4-FFF2-40B4-BE49-F238E27FC236}">
                <a16:creationId xmlns:a16="http://schemas.microsoft.com/office/drawing/2014/main" id="{82338D8F-40D1-5441-83B3-ABB036BD24E1}"/>
              </a:ext>
            </a:extLst>
          </p:cNvPr>
          <p:cNvSpPr>
            <a:spLocks noChangeShapeType="1"/>
          </p:cNvSpPr>
          <p:nvPr/>
        </p:nvSpPr>
        <p:spPr bwMode="auto">
          <a:xfrm>
            <a:off x="10058398" y="4210501"/>
            <a:ext cx="1" cy="184908"/>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en-VN">
              <a:solidFill>
                <a:prstClr val="black"/>
              </a:solidFill>
              <a:latin typeface="Comic Sans MS" panose="030F0902030302020204" pitchFamily="66" charset="0"/>
            </a:endParaRPr>
          </a:p>
        </p:txBody>
      </p:sp>
      <p:sp>
        <p:nvSpPr>
          <p:cNvPr id="73742" name="Text Box 32">
            <a:extLst>
              <a:ext uri="{FF2B5EF4-FFF2-40B4-BE49-F238E27FC236}">
                <a16:creationId xmlns:a16="http://schemas.microsoft.com/office/drawing/2014/main" id="{592D94F1-268B-3646-91CA-EADC8F8BB7F5}"/>
              </a:ext>
            </a:extLst>
          </p:cNvPr>
          <p:cNvSpPr txBox="1">
            <a:spLocks noChangeArrowheads="1"/>
          </p:cNvSpPr>
          <p:nvPr/>
        </p:nvSpPr>
        <p:spPr bwMode="auto">
          <a:xfrm>
            <a:off x="9521017" y="4528610"/>
            <a:ext cx="981595" cy="461665"/>
          </a:xfrm>
          <a:prstGeom prst="rect">
            <a:avLst/>
          </a:prstGeom>
          <a:noFill/>
          <a:ln>
            <a:noFill/>
          </a:ln>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r">
              <a:defRPr/>
            </a:pPr>
            <a:r>
              <a:rPr lang="en-US" altLang="en-US" sz="2400" b="1" dirty="0">
                <a:solidFill>
                  <a:srgbClr val="FF0000"/>
                </a:solidFill>
                <a:latin typeface="Times New Roman" panose="02020603050405020304" pitchFamily="18" charset="0"/>
                <a:cs typeface="Times New Roman" panose="02020603050405020304" pitchFamily="18" charset="0"/>
              </a:rPr>
              <a:t>1925</a:t>
            </a:r>
          </a:p>
        </p:txBody>
      </p:sp>
      <p:sp>
        <p:nvSpPr>
          <p:cNvPr id="3" name="Rectangle 2">
            <a:extLst>
              <a:ext uri="{FF2B5EF4-FFF2-40B4-BE49-F238E27FC236}">
                <a16:creationId xmlns:a16="http://schemas.microsoft.com/office/drawing/2014/main" id="{069FAFE4-D9CB-5840-A068-6B12466CFD17}"/>
              </a:ext>
            </a:extLst>
          </p:cNvPr>
          <p:cNvSpPr>
            <a:spLocks noChangeArrowheads="1"/>
          </p:cNvSpPr>
          <p:nvPr/>
        </p:nvSpPr>
        <p:spPr bwMode="auto">
          <a:xfrm>
            <a:off x="0" y="5619638"/>
            <a:ext cx="12039600" cy="1143000"/>
          </a:xfrm>
          <a:prstGeom prst="rect">
            <a:avLst/>
          </a:prstGeom>
          <a:solidFill>
            <a:schemeClr val="accent1">
              <a:lumMod val="20000"/>
              <a:lumOff val="80000"/>
            </a:schemeClr>
          </a:solidFill>
          <a:ln w="12700" cap="sq" algn="ctr">
            <a:solidFill>
              <a:schemeClr val="tx1"/>
            </a:solidFill>
            <a:round/>
            <a:headEnd type="none" w="sm" len="sm"/>
            <a:tailEnd type="none" w="sm" len="sm"/>
          </a:ln>
        </p:spPr>
        <p:txBody>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a:defRPr/>
            </a:pPr>
            <a:r>
              <a:rPr lang="en-US" altLang="en-US" sz="3200" dirty="0" err="1">
                <a:solidFill>
                  <a:prstClr val="black"/>
                </a:solidFill>
                <a:latin typeface="Times New Roman" panose="02020603050405020304" pitchFamily="18" charset="0"/>
                <a:cs typeface="Times New Roman" panose="02020603050405020304" pitchFamily="18" charset="0"/>
              </a:rPr>
              <a:t>Công</a:t>
            </a:r>
            <a:r>
              <a:rPr lang="en-US" altLang="en-US" sz="3200" dirty="0">
                <a:solidFill>
                  <a:prstClr val="black"/>
                </a:solidFill>
                <a:latin typeface="Times New Roman" panose="02020603050405020304" pitchFamily="18" charset="0"/>
                <a:cs typeface="Times New Roman" panose="02020603050405020304" pitchFamily="18" charset="0"/>
              </a:rPr>
              <a:t> lao to </a:t>
            </a:r>
            <a:r>
              <a:rPr lang="en-US" altLang="en-US" sz="3200" dirty="0" err="1">
                <a:solidFill>
                  <a:prstClr val="black"/>
                </a:solidFill>
                <a:latin typeface="Times New Roman" panose="02020603050405020304" pitchFamily="18" charset="0"/>
                <a:cs typeface="Times New Roman" panose="02020603050405020304" pitchFamily="18" charset="0"/>
              </a:rPr>
              <a:t>lớn</a:t>
            </a:r>
            <a:r>
              <a:rPr lang="en-US" altLang="en-US" sz="3200" dirty="0">
                <a:solidFill>
                  <a:prstClr val="black"/>
                </a:solidFill>
                <a:latin typeface="Times New Roman" panose="02020603050405020304" pitchFamily="18" charset="0"/>
                <a:cs typeface="Times New Roman" panose="02020603050405020304" pitchFamily="18" charset="0"/>
              </a:rPr>
              <a:t> </a:t>
            </a:r>
            <a:r>
              <a:rPr lang="en-US" altLang="en-US" sz="3200" dirty="0" err="1">
                <a:solidFill>
                  <a:prstClr val="black"/>
                </a:solidFill>
                <a:latin typeface="Times New Roman" panose="02020603050405020304" pitchFamily="18" charset="0"/>
                <a:cs typeface="Times New Roman" panose="02020603050405020304" pitchFamily="18" charset="0"/>
              </a:rPr>
              <a:t>nhất</a:t>
            </a:r>
            <a:r>
              <a:rPr lang="en-US" altLang="en-US" sz="3200" dirty="0">
                <a:solidFill>
                  <a:prstClr val="black"/>
                </a:solidFill>
                <a:latin typeface="Times New Roman" panose="02020603050405020304" pitchFamily="18" charset="0"/>
                <a:cs typeface="Times New Roman" panose="02020603050405020304" pitchFamily="18" charset="0"/>
              </a:rPr>
              <a:t> </a:t>
            </a:r>
            <a:r>
              <a:rPr lang="en-US" altLang="en-US" sz="3200" dirty="0" err="1">
                <a:solidFill>
                  <a:prstClr val="black"/>
                </a:solidFill>
                <a:latin typeface="Times New Roman" panose="02020603050405020304" pitchFamily="18" charset="0"/>
                <a:cs typeface="Times New Roman" panose="02020603050405020304" pitchFamily="18" charset="0"/>
              </a:rPr>
              <a:t>của</a:t>
            </a:r>
            <a:r>
              <a:rPr lang="en-US" altLang="en-US" sz="3200" dirty="0">
                <a:solidFill>
                  <a:prstClr val="black"/>
                </a:solidFill>
                <a:latin typeface="Times New Roman" panose="02020603050405020304" pitchFamily="18" charset="0"/>
                <a:cs typeface="Times New Roman" panose="02020603050405020304" pitchFamily="18" charset="0"/>
              </a:rPr>
              <a:t> NAQ </a:t>
            </a:r>
            <a:r>
              <a:rPr lang="en-US" altLang="en-US" sz="3200" dirty="0" err="1">
                <a:solidFill>
                  <a:prstClr val="black"/>
                </a:solidFill>
                <a:latin typeface="Times New Roman" panose="02020603050405020304" pitchFamily="18" charset="0"/>
                <a:cs typeface="Times New Roman" panose="02020603050405020304" pitchFamily="18" charset="0"/>
              </a:rPr>
              <a:t>trong</a:t>
            </a:r>
            <a:r>
              <a:rPr lang="en-US" altLang="en-US" sz="3200" dirty="0">
                <a:solidFill>
                  <a:prstClr val="black"/>
                </a:solidFill>
                <a:latin typeface="Times New Roman" panose="02020603050405020304" pitchFamily="18" charset="0"/>
                <a:cs typeface="Times New Roman" panose="02020603050405020304" pitchFamily="18" charset="0"/>
              </a:rPr>
              <a:t> </a:t>
            </a:r>
            <a:r>
              <a:rPr lang="en-US" altLang="en-US" sz="3200" dirty="0" err="1">
                <a:solidFill>
                  <a:prstClr val="black"/>
                </a:solidFill>
                <a:latin typeface="Times New Roman" panose="02020603050405020304" pitchFamily="18" charset="0"/>
                <a:cs typeface="Times New Roman" panose="02020603050405020304" pitchFamily="18" charset="0"/>
              </a:rPr>
              <a:t>giai</a:t>
            </a:r>
            <a:r>
              <a:rPr lang="en-US" altLang="en-US" sz="3200" dirty="0">
                <a:solidFill>
                  <a:prstClr val="black"/>
                </a:solidFill>
                <a:latin typeface="Times New Roman" panose="02020603050405020304" pitchFamily="18" charset="0"/>
                <a:cs typeface="Times New Roman" panose="02020603050405020304" pitchFamily="18" charset="0"/>
              </a:rPr>
              <a:t> </a:t>
            </a:r>
            <a:r>
              <a:rPr lang="en-US" altLang="en-US" sz="3200" dirty="0" err="1">
                <a:solidFill>
                  <a:prstClr val="black"/>
                </a:solidFill>
                <a:latin typeface="Times New Roman" panose="02020603050405020304" pitchFamily="18" charset="0"/>
                <a:cs typeface="Times New Roman" panose="02020603050405020304" pitchFamily="18" charset="0"/>
              </a:rPr>
              <a:t>đoạn</a:t>
            </a:r>
            <a:r>
              <a:rPr lang="en-US" altLang="en-US" sz="3200" dirty="0">
                <a:solidFill>
                  <a:prstClr val="black"/>
                </a:solidFill>
                <a:latin typeface="Times New Roman" panose="02020603050405020304" pitchFamily="18" charset="0"/>
                <a:cs typeface="Times New Roman" panose="02020603050405020304" pitchFamily="18" charset="0"/>
              </a:rPr>
              <a:t> 1911- 1925: </a:t>
            </a:r>
            <a:r>
              <a:rPr lang="en-US" altLang="en-US" sz="3200" b="1" dirty="0" err="1">
                <a:solidFill>
                  <a:prstClr val="black"/>
                </a:solidFill>
                <a:latin typeface="Times New Roman" panose="02020603050405020304" pitchFamily="18" charset="0"/>
                <a:cs typeface="Times New Roman" panose="02020603050405020304" pitchFamily="18" charset="0"/>
              </a:rPr>
              <a:t>Tìm</a:t>
            </a:r>
            <a:r>
              <a:rPr lang="en-US" altLang="en-US" sz="3200" b="1" dirty="0">
                <a:solidFill>
                  <a:prstClr val="black"/>
                </a:solidFill>
                <a:latin typeface="Times New Roman" panose="02020603050405020304" pitchFamily="18" charset="0"/>
                <a:cs typeface="Times New Roman" panose="02020603050405020304" pitchFamily="18" charset="0"/>
              </a:rPr>
              <a:t> ra con </a:t>
            </a:r>
            <a:r>
              <a:rPr lang="en-US" altLang="en-US" sz="3200" b="1" dirty="0" err="1">
                <a:solidFill>
                  <a:prstClr val="black"/>
                </a:solidFill>
                <a:latin typeface="Times New Roman" panose="02020603050405020304" pitchFamily="18" charset="0"/>
                <a:cs typeface="Times New Roman" panose="02020603050405020304" pitchFamily="18" charset="0"/>
              </a:rPr>
              <a:t>đường</a:t>
            </a:r>
            <a:r>
              <a:rPr lang="en-US" altLang="en-US" sz="3200" b="1" dirty="0">
                <a:solidFill>
                  <a:prstClr val="black"/>
                </a:solidFill>
                <a:latin typeface="Times New Roman" panose="02020603050405020304" pitchFamily="18" charset="0"/>
                <a:cs typeface="Times New Roman" panose="02020603050405020304" pitchFamily="18" charset="0"/>
              </a:rPr>
              <a:t> </a:t>
            </a:r>
            <a:r>
              <a:rPr lang="en-US" altLang="en-US" sz="3200" b="1" dirty="0" err="1">
                <a:solidFill>
                  <a:prstClr val="black"/>
                </a:solidFill>
                <a:latin typeface="Times New Roman" panose="02020603050405020304" pitchFamily="18" charset="0"/>
                <a:cs typeface="Times New Roman" panose="02020603050405020304" pitchFamily="18" charset="0"/>
              </a:rPr>
              <a:t>cứu</a:t>
            </a:r>
            <a:r>
              <a:rPr lang="en-US" altLang="en-US" sz="3200" b="1" dirty="0">
                <a:solidFill>
                  <a:prstClr val="black"/>
                </a:solidFill>
                <a:latin typeface="Times New Roman" panose="02020603050405020304" pitchFamily="18" charset="0"/>
                <a:cs typeface="Times New Roman" panose="02020603050405020304" pitchFamily="18" charset="0"/>
              </a:rPr>
              <a:t> </a:t>
            </a:r>
            <a:r>
              <a:rPr lang="en-US" altLang="en-US" sz="3200" b="1" dirty="0" err="1">
                <a:solidFill>
                  <a:prstClr val="black"/>
                </a:solidFill>
                <a:latin typeface="Times New Roman" panose="02020603050405020304" pitchFamily="18" charset="0"/>
                <a:cs typeface="Times New Roman" panose="02020603050405020304" pitchFamily="18" charset="0"/>
              </a:rPr>
              <a:t>nước</a:t>
            </a:r>
            <a:r>
              <a:rPr lang="en-US" altLang="en-US" sz="3200" b="1" dirty="0">
                <a:solidFill>
                  <a:prstClr val="black"/>
                </a:solidFill>
                <a:latin typeface="Times New Roman" panose="02020603050405020304" pitchFamily="18" charset="0"/>
                <a:cs typeface="Times New Roman" panose="02020603050405020304" pitchFamily="18" charset="0"/>
              </a:rPr>
              <a:t> </a:t>
            </a:r>
            <a:r>
              <a:rPr lang="en-US" altLang="en-US" sz="3200" b="1" dirty="0" err="1">
                <a:solidFill>
                  <a:prstClr val="black"/>
                </a:solidFill>
                <a:latin typeface="Times New Roman" panose="02020603050405020304" pitchFamily="18" charset="0"/>
                <a:cs typeface="Times New Roman" panose="02020603050405020304" pitchFamily="18" charset="0"/>
              </a:rPr>
              <a:t>đúng</a:t>
            </a:r>
            <a:r>
              <a:rPr lang="en-US" altLang="en-US" sz="3200" b="1" dirty="0">
                <a:solidFill>
                  <a:prstClr val="black"/>
                </a:solidFill>
                <a:latin typeface="Times New Roman" panose="02020603050405020304" pitchFamily="18" charset="0"/>
                <a:cs typeface="Times New Roman" panose="02020603050405020304" pitchFamily="18" charset="0"/>
              </a:rPr>
              <a:t> </a:t>
            </a:r>
            <a:r>
              <a:rPr lang="en-US" altLang="en-US" sz="3200" b="1" dirty="0" err="1">
                <a:solidFill>
                  <a:prstClr val="black"/>
                </a:solidFill>
                <a:latin typeface="Times New Roman" panose="02020603050405020304" pitchFamily="18" charset="0"/>
                <a:cs typeface="Times New Roman" panose="02020603050405020304" pitchFamily="18" charset="0"/>
              </a:rPr>
              <a:t>đắn</a:t>
            </a:r>
            <a:r>
              <a:rPr lang="en-US" altLang="en-US" sz="3200" b="1" dirty="0">
                <a:solidFill>
                  <a:prstClr val="black"/>
                </a:solidFill>
                <a:latin typeface="Times New Roman" panose="02020603050405020304" pitchFamily="18" charset="0"/>
                <a:cs typeface="Times New Roman" panose="02020603050405020304" pitchFamily="18" charset="0"/>
              </a:rPr>
              <a:t>: CMVS. </a:t>
            </a:r>
          </a:p>
        </p:txBody>
      </p:sp>
      <p:grpSp>
        <p:nvGrpSpPr>
          <p:cNvPr id="6" name="Group 5">
            <a:extLst>
              <a:ext uri="{FF2B5EF4-FFF2-40B4-BE49-F238E27FC236}">
                <a16:creationId xmlns:a16="http://schemas.microsoft.com/office/drawing/2014/main" id="{ECBF9D41-6FCF-8F43-9A10-51EEE5B2A4CC}"/>
              </a:ext>
            </a:extLst>
          </p:cNvPr>
          <p:cNvGrpSpPr/>
          <p:nvPr/>
        </p:nvGrpSpPr>
        <p:grpSpPr>
          <a:xfrm>
            <a:off x="0" y="237392"/>
            <a:ext cx="4022724" cy="2671279"/>
            <a:chOff x="0" y="237392"/>
            <a:chExt cx="4022724" cy="2671279"/>
          </a:xfrm>
        </p:grpSpPr>
        <p:sp>
          <p:nvSpPr>
            <p:cNvPr id="73730" name="Text Box 2">
              <a:extLst>
                <a:ext uri="{FF2B5EF4-FFF2-40B4-BE49-F238E27FC236}">
                  <a16:creationId xmlns:a16="http://schemas.microsoft.com/office/drawing/2014/main" id="{F64DAE9A-8E9C-224C-B940-6F92C3CF0647}"/>
                </a:ext>
              </a:extLst>
            </p:cNvPr>
            <p:cNvSpPr txBox="1">
              <a:spLocks noChangeArrowheads="1"/>
            </p:cNvSpPr>
            <p:nvPr/>
          </p:nvSpPr>
          <p:spPr bwMode="auto">
            <a:xfrm>
              <a:off x="2651125" y="574675"/>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defRPr/>
              </a:pPr>
              <a:endParaRPr lang="en-US" altLang="en-US" sz="2400">
                <a:solidFill>
                  <a:prstClr val="black"/>
                </a:solidFill>
                <a:latin typeface=".VnTime" pitchFamily="34" charset="0"/>
                <a:cs typeface="Arial" panose="020B0604020202020204" pitchFamily="34" charset="0"/>
              </a:endParaRPr>
            </a:p>
          </p:txBody>
        </p:sp>
        <p:sp>
          <p:nvSpPr>
            <p:cNvPr id="73731" name="Text Box 3">
              <a:extLst>
                <a:ext uri="{FF2B5EF4-FFF2-40B4-BE49-F238E27FC236}">
                  <a16:creationId xmlns:a16="http://schemas.microsoft.com/office/drawing/2014/main" id="{6D25088B-52DC-E14E-A0B3-D9D0D2D08474}"/>
                </a:ext>
              </a:extLst>
            </p:cNvPr>
            <p:cNvSpPr txBox="1">
              <a:spLocks noChangeArrowheads="1"/>
            </p:cNvSpPr>
            <p:nvPr/>
          </p:nvSpPr>
          <p:spPr bwMode="auto">
            <a:xfrm>
              <a:off x="2384425" y="754063"/>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spcBef>
                  <a:spcPct val="50000"/>
                </a:spcBef>
                <a:defRPr/>
              </a:pPr>
              <a:endParaRPr lang="en-US" altLang="en-US" sz="2400">
                <a:solidFill>
                  <a:prstClr val="black"/>
                </a:solidFill>
                <a:latin typeface=".VnTime" pitchFamily="34" charset="0"/>
                <a:cs typeface="Arial" panose="020B0604020202020204" pitchFamily="34" charset="0"/>
              </a:endParaRPr>
            </a:p>
          </p:txBody>
        </p:sp>
        <p:sp>
          <p:nvSpPr>
            <p:cNvPr id="73735" name="Line 7">
              <a:extLst>
                <a:ext uri="{FF2B5EF4-FFF2-40B4-BE49-F238E27FC236}">
                  <a16:creationId xmlns:a16="http://schemas.microsoft.com/office/drawing/2014/main" id="{900E66D9-8C49-E24E-B7C6-EBCD1EF5D01F}"/>
                </a:ext>
              </a:extLst>
            </p:cNvPr>
            <p:cNvSpPr>
              <a:spLocks noChangeShapeType="1"/>
            </p:cNvSpPr>
            <p:nvPr/>
          </p:nvSpPr>
          <p:spPr bwMode="auto">
            <a:xfrm>
              <a:off x="3733800" y="220980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en-VN">
                <a:solidFill>
                  <a:prstClr val="black"/>
                </a:solidFill>
                <a:latin typeface="Comic Sans MS" panose="030F0902030302020204" pitchFamily="66" charset="0"/>
              </a:endParaRPr>
            </a:p>
          </p:txBody>
        </p:sp>
        <p:sp>
          <p:nvSpPr>
            <p:cNvPr id="2" name="Cloud 1">
              <a:extLst>
                <a:ext uri="{FF2B5EF4-FFF2-40B4-BE49-F238E27FC236}">
                  <a16:creationId xmlns:a16="http://schemas.microsoft.com/office/drawing/2014/main" id="{C061B365-EB9D-1748-9426-A11FC9ED46A7}"/>
                </a:ext>
              </a:extLst>
            </p:cNvPr>
            <p:cNvSpPr/>
            <p:nvPr/>
          </p:nvSpPr>
          <p:spPr bwMode="auto">
            <a:xfrm>
              <a:off x="0" y="237392"/>
              <a:ext cx="4022724" cy="2671279"/>
            </a:xfrm>
            <a:prstGeom prst="cloud">
              <a:avLst/>
            </a:prstGeom>
            <a:solidFill>
              <a:schemeClr val="bg1"/>
            </a:solidFill>
            <a:ln w="12700" cap="sq" cmpd="sng" algn="ctr">
              <a:solidFill>
                <a:schemeClr val="tx1"/>
              </a:solidFill>
              <a:prstDash val="solid"/>
              <a:round/>
              <a:headEnd type="none" w="sm" len="sm"/>
              <a:tailEnd type="none" w="sm" len="sm"/>
            </a:ln>
            <a:effectLst/>
          </p:spPr>
          <p:txBody>
            <a:bodyPr/>
            <a:lstStyle/>
            <a:p>
              <a:pPr>
                <a:defRPr/>
              </a:pPr>
              <a:endParaRPr lang="en-US" sz="2800" b="1" dirty="0">
                <a:solidFill>
                  <a:prstClr val="black"/>
                </a:solidFill>
                <a:latin typeface="Times New Roman" pitchFamily="18" charset="0"/>
                <a:cs typeface="Times New Roman" pitchFamily="18" charset="0"/>
              </a:endParaRPr>
            </a:p>
          </p:txBody>
        </p:sp>
        <p:sp>
          <p:nvSpPr>
            <p:cNvPr id="4" name="Rectangle 3">
              <a:extLst>
                <a:ext uri="{FF2B5EF4-FFF2-40B4-BE49-F238E27FC236}">
                  <a16:creationId xmlns:a16="http://schemas.microsoft.com/office/drawing/2014/main" id="{90CF0C1C-DAD2-DF47-B563-D4C4B279CCAD}"/>
                </a:ext>
              </a:extLst>
            </p:cNvPr>
            <p:cNvSpPr/>
            <p:nvPr/>
          </p:nvSpPr>
          <p:spPr>
            <a:xfrm>
              <a:off x="405937" y="553945"/>
              <a:ext cx="3005052" cy="1815882"/>
            </a:xfrm>
            <a:prstGeom prst="rect">
              <a:avLst/>
            </a:prstGeom>
          </p:spPr>
          <p:txBody>
            <a:bodyPr wrap="square">
              <a:spAutoFit/>
            </a:bodyPr>
            <a:lstStyle/>
            <a:p>
              <a:pPr algn="ctr"/>
              <a:r>
                <a:rPr lang="en-US" sz="2800" dirty="0" err="1">
                  <a:latin typeface="Times New Roman" panose="02020603050405020304" pitchFamily="18" charset="0"/>
                  <a:cs typeface="Times New Roman" panose="02020603050405020304" pitchFamily="18" charset="0"/>
                </a:rPr>
                <a:t>Công</a:t>
              </a:r>
              <a:r>
                <a:rPr lang="en-US" sz="2800" dirty="0">
                  <a:latin typeface="Times New Roman" panose="02020603050405020304" pitchFamily="18" charset="0"/>
                  <a:cs typeface="Times New Roman" panose="02020603050405020304" pitchFamily="18" charset="0"/>
                </a:rPr>
                <a:t> lao to </a:t>
              </a:r>
              <a:r>
                <a:rPr lang="en-US" sz="2800" dirty="0" err="1">
                  <a:latin typeface="Times New Roman" panose="02020603050405020304" pitchFamily="18" charset="0"/>
                  <a:cs typeface="Times New Roman" panose="02020603050405020304" pitchFamily="18" charset="0"/>
                </a:rPr>
                <a:t>lớn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nhất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của</a:t>
              </a:r>
              <a:r>
                <a:rPr lang="en-US" sz="2800" dirty="0">
                  <a:latin typeface="Times New Roman" panose="02020603050405020304" pitchFamily="18" charset="0"/>
                  <a:cs typeface="Times New Roman" panose="02020603050405020304" pitchFamily="18" charset="0"/>
                </a:rPr>
                <a:t> NAQ </a:t>
              </a:r>
              <a:r>
                <a:rPr lang="en-US" sz="2800" dirty="0" err="1">
                  <a:latin typeface="Times New Roman" panose="02020603050405020304" pitchFamily="18" charset="0"/>
                  <a:cs typeface="Times New Roman" panose="02020603050405020304" pitchFamily="18" charset="0"/>
                </a:rPr>
                <a:t>trong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giai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đoạn</a:t>
              </a:r>
              <a:r>
                <a:rPr lang="en-US" sz="2800" dirty="0">
                  <a:latin typeface="Times New Roman" panose="02020603050405020304" pitchFamily="18" charset="0"/>
                  <a:cs typeface="Times New Roman" panose="02020603050405020304" pitchFamily="18" charset="0"/>
                </a:rPr>
                <a:t> 1911- 1925 </a:t>
              </a:r>
              <a:r>
                <a:rPr lang="en-US" sz="2800" dirty="0" err="1">
                  <a:latin typeface="Times New Roman" panose="02020603050405020304" pitchFamily="18" charset="0"/>
                  <a:cs typeface="Times New Roman" panose="02020603050405020304" pitchFamily="18" charset="0"/>
                </a:rPr>
                <a:t>là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gì</a:t>
              </a:r>
              <a:r>
                <a:rPr lang="en-US" sz="2800" dirty="0">
                  <a:latin typeface="Times New Roman" panose="02020603050405020304" pitchFamily="18" charset="0"/>
                  <a:cs typeface="Times New Roman" panose="02020603050405020304" pitchFamily="18" charset="0"/>
                </a:rPr>
                <a:t>? </a:t>
              </a:r>
            </a:p>
          </p:txBody>
        </p:sp>
      </p:grpSp>
      <p:sp>
        <p:nvSpPr>
          <p:cNvPr id="34" name="Line 22">
            <a:extLst>
              <a:ext uri="{FF2B5EF4-FFF2-40B4-BE49-F238E27FC236}">
                <a16:creationId xmlns:a16="http://schemas.microsoft.com/office/drawing/2014/main" id="{9D7B3C2D-20EF-F449-880A-3ED6F2766269}"/>
              </a:ext>
            </a:extLst>
          </p:cNvPr>
          <p:cNvSpPr>
            <a:spLocks noChangeShapeType="1"/>
          </p:cNvSpPr>
          <p:nvPr/>
        </p:nvSpPr>
        <p:spPr bwMode="auto">
          <a:xfrm>
            <a:off x="5151117" y="4106863"/>
            <a:ext cx="0" cy="313592"/>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pPr>
              <a:defRPr/>
            </a:pPr>
            <a:endParaRPr lang="en-VN">
              <a:solidFill>
                <a:prstClr val="black"/>
              </a:solidFill>
              <a:latin typeface="Comic Sans MS" panose="030F0902030302020204" pitchFamily="66" charset="0"/>
            </a:endParaRPr>
          </a:p>
        </p:txBody>
      </p:sp>
      <p:sp>
        <p:nvSpPr>
          <p:cNvPr id="5" name="TextBox 4">
            <a:extLst>
              <a:ext uri="{FF2B5EF4-FFF2-40B4-BE49-F238E27FC236}">
                <a16:creationId xmlns:a16="http://schemas.microsoft.com/office/drawing/2014/main" id="{B0D03E06-CC78-D34A-A66F-253E8B31CD5D}"/>
              </a:ext>
            </a:extLst>
          </p:cNvPr>
          <p:cNvSpPr txBox="1"/>
          <p:nvPr/>
        </p:nvSpPr>
        <p:spPr>
          <a:xfrm>
            <a:off x="10705585" y="3685585"/>
            <a:ext cx="938610" cy="461665"/>
          </a:xfrm>
          <a:prstGeom prst="rect">
            <a:avLst/>
          </a:prstGeom>
          <a:noFill/>
        </p:spPr>
        <p:txBody>
          <a:bodyPr wrap="square" rtlCol="0">
            <a:spAutoFit/>
          </a:bodyPr>
          <a:lstStyle/>
          <a:p>
            <a:pPr algn="ctr"/>
            <a:r>
              <a:rPr lang="en-VN" sz="2400" b="1" dirty="0">
                <a:solidFill>
                  <a:srgbClr val="0070C0"/>
                </a:solidFill>
                <a:latin typeface="Times New Roman" panose="02020603050405020304" pitchFamily="18" charset="0"/>
                <a:cs typeface="Times New Roman" panose="02020603050405020304" pitchFamily="18" charset="0"/>
              </a:rPr>
              <a:t>Năm</a:t>
            </a:r>
          </a:p>
        </p:txBody>
      </p:sp>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10629"/>
                                        </p:tgtEl>
                                        <p:attrNameLst>
                                          <p:attrName>style.visibility</p:attrName>
                                        </p:attrNameLst>
                                      </p:cBhvr>
                                      <p:to>
                                        <p:strVal val="visible"/>
                                      </p:to>
                                    </p:set>
                                    <p:animEffect transition="in" filter="diamond(in)">
                                      <p:cBhvr>
                                        <p:cTn id="7" dur="2000"/>
                                        <p:tgtEl>
                                          <p:spTgt spid="4106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410630"/>
                                        </p:tgtEl>
                                        <p:attrNameLst>
                                          <p:attrName>style.visibility</p:attrName>
                                        </p:attrNameLst>
                                      </p:cBhvr>
                                      <p:to>
                                        <p:strVal val="visible"/>
                                      </p:to>
                                    </p:set>
                                    <p:animEffect transition="in" filter="diamond(in)">
                                      <p:cBhvr>
                                        <p:cTn id="12" dur="2000"/>
                                        <p:tgtEl>
                                          <p:spTgt spid="41063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37"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outVertical)">
                                      <p:cBhvr>
                                        <p:cTn id="17" dur="5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629" grpId="0"/>
      <p:bldP spid="410630" grpId="0"/>
      <p:bldP spid="3"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tổng kết con đường cứu nước.mp4" descr="tổng kết con đường cứu nước.mp4">
            <a:hlinkClick r:id="" action="ppaction://media"/>
            <a:extLst>
              <a:ext uri="{FF2B5EF4-FFF2-40B4-BE49-F238E27FC236}">
                <a16:creationId xmlns:a16="http://schemas.microsoft.com/office/drawing/2014/main" id="{5BACEB43-2F86-244C-BF82-6B6E1001C608}"/>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2400" y="0"/>
            <a:ext cx="12344400" cy="6858000"/>
          </a:xfrm>
          <a:prstGeom prst="rect">
            <a:avLst/>
          </a:prstGeom>
        </p:spPr>
      </p:pic>
      <p:sp>
        <p:nvSpPr>
          <p:cNvPr id="2" name="Rectangle 1">
            <a:extLst>
              <a:ext uri="{FF2B5EF4-FFF2-40B4-BE49-F238E27FC236}">
                <a16:creationId xmlns:a16="http://schemas.microsoft.com/office/drawing/2014/main" id="{FFF5412D-6747-7045-B6FB-85EA1828718F}"/>
              </a:ext>
            </a:extLst>
          </p:cNvPr>
          <p:cNvSpPr/>
          <p:nvPr/>
        </p:nvSpPr>
        <p:spPr>
          <a:xfrm>
            <a:off x="7620000" y="0"/>
            <a:ext cx="4383024" cy="609600"/>
          </a:xfrm>
          <a:prstGeom prst="rect">
            <a:avLst/>
          </a:prstGeom>
          <a:solidFill>
            <a:schemeClr val="accent1">
              <a:lumMod val="20000"/>
              <a:lumOff val="80000"/>
            </a:schemeClr>
          </a:solidFill>
        </p:spPr>
        <p:style>
          <a:lnRef idx="2">
            <a:schemeClr val="accent6"/>
          </a:lnRef>
          <a:fillRef idx="1">
            <a:schemeClr val="lt1"/>
          </a:fillRef>
          <a:effectRef idx="0">
            <a:schemeClr val="accent6"/>
          </a:effectRef>
          <a:fontRef idx="minor">
            <a:schemeClr val="dk1"/>
          </a:fontRef>
        </p:style>
        <p:txBody>
          <a:bodyPr rtlCol="0" anchor="ctr"/>
          <a:lstStyle/>
          <a:p>
            <a:pPr algn="ctr"/>
            <a:r>
              <a:rPr lang="en-VN" sz="2000" b="1" dirty="0">
                <a:solidFill>
                  <a:srgbClr val="FF0000"/>
                </a:solidFill>
                <a:latin typeface="Times New Roman" panose="02020603050405020304" pitchFamily="18" charset="0"/>
                <a:cs typeface="Times New Roman" panose="02020603050405020304" pitchFamily="18" charset="0"/>
              </a:rPr>
              <a:t>Hành trình tìm con đường cứu nước</a:t>
            </a:r>
          </a:p>
        </p:txBody>
      </p:sp>
    </p:spTree>
    <p:extLst>
      <p:ext uri="{BB962C8B-B14F-4D97-AF65-F5344CB8AC3E}">
        <p14:creationId xmlns:p14="http://schemas.microsoft.com/office/powerpoint/2010/main" val="4104054891"/>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008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793"/>
        <p:cNvGrpSpPr/>
        <p:nvPr/>
      </p:nvGrpSpPr>
      <p:grpSpPr>
        <a:xfrm>
          <a:off x="0" y="0"/>
          <a:ext cx="0" cy="0"/>
          <a:chOff x="0" y="0"/>
          <a:chExt cx="0" cy="0"/>
        </a:xfrm>
      </p:grpSpPr>
      <p:grpSp>
        <p:nvGrpSpPr>
          <p:cNvPr id="5794" name="Google Shape;5794;p71"/>
          <p:cNvGrpSpPr/>
          <p:nvPr/>
        </p:nvGrpSpPr>
        <p:grpSpPr>
          <a:xfrm>
            <a:off x="0" y="5486400"/>
            <a:ext cx="12191539" cy="3174733"/>
            <a:chOff x="0" y="4114800"/>
            <a:chExt cx="9143654" cy="2381050"/>
          </a:xfrm>
        </p:grpSpPr>
        <p:sp>
          <p:nvSpPr>
            <p:cNvPr id="5795" name="Google Shape;5795;p71"/>
            <p:cNvSpPr/>
            <p:nvPr/>
          </p:nvSpPr>
          <p:spPr>
            <a:xfrm>
              <a:off x="7800" y="4114800"/>
              <a:ext cx="9129022" cy="425934"/>
            </a:xfrm>
            <a:custGeom>
              <a:avLst/>
              <a:gdLst/>
              <a:ahLst/>
              <a:cxnLst/>
              <a:rect l="l" t="t" r="r" b="b"/>
              <a:pathLst>
                <a:path w="284504" h="67905" extrusionOk="0">
                  <a:moveTo>
                    <a:pt x="0" y="1"/>
                  </a:moveTo>
                  <a:lnTo>
                    <a:pt x="0" y="64530"/>
                  </a:lnTo>
                  <a:lnTo>
                    <a:pt x="7326" y="67904"/>
                  </a:lnTo>
                  <a:lnTo>
                    <a:pt x="277148" y="67904"/>
                  </a:lnTo>
                  <a:lnTo>
                    <a:pt x="284504" y="65138"/>
                  </a:lnTo>
                  <a:lnTo>
                    <a:pt x="284504" y="1"/>
                  </a:ln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96" name="Google Shape;5796;p71"/>
            <p:cNvSpPr/>
            <p:nvPr/>
          </p:nvSpPr>
          <p:spPr>
            <a:xfrm>
              <a:off x="7798" y="4256425"/>
              <a:ext cx="962657" cy="284225"/>
            </a:xfrm>
            <a:custGeom>
              <a:avLst/>
              <a:gdLst/>
              <a:ahLst/>
              <a:cxnLst/>
              <a:rect l="l" t="t" r="r" b="b"/>
              <a:pathLst>
                <a:path w="30001" h="11369" extrusionOk="0">
                  <a:moveTo>
                    <a:pt x="0" y="0"/>
                  </a:moveTo>
                  <a:lnTo>
                    <a:pt x="0" y="3618"/>
                  </a:lnTo>
                  <a:lnTo>
                    <a:pt x="19636" y="11368"/>
                  </a:lnTo>
                  <a:lnTo>
                    <a:pt x="30001" y="11368"/>
                  </a:lnTo>
                  <a:lnTo>
                    <a:pt x="0" y="0"/>
                  </a:ln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97" name="Google Shape;5797;p71"/>
            <p:cNvSpPr/>
            <p:nvPr/>
          </p:nvSpPr>
          <p:spPr>
            <a:xfrm>
              <a:off x="7798" y="4144725"/>
              <a:ext cx="1404470" cy="395925"/>
            </a:xfrm>
            <a:custGeom>
              <a:avLst/>
              <a:gdLst/>
              <a:ahLst/>
              <a:cxnLst/>
              <a:rect l="l" t="t" r="r" b="b"/>
              <a:pathLst>
                <a:path w="43770" h="15837" extrusionOk="0">
                  <a:moveTo>
                    <a:pt x="0" y="0"/>
                  </a:moveTo>
                  <a:lnTo>
                    <a:pt x="0" y="1459"/>
                  </a:lnTo>
                  <a:lnTo>
                    <a:pt x="39241" y="15836"/>
                  </a:lnTo>
                  <a:lnTo>
                    <a:pt x="43770" y="15836"/>
                  </a:lnTo>
                  <a:lnTo>
                    <a:pt x="0" y="0"/>
                  </a:ln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98" name="Google Shape;5798;p71"/>
            <p:cNvSpPr/>
            <p:nvPr/>
          </p:nvSpPr>
          <p:spPr>
            <a:xfrm>
              <a:off x="8173509" y="4256425"/>
              <a:ext cx="963620" cy="284225"/>
            </a:xfrm>
            <a:custGeom>
              <a:avLst/>
              <a:gdLst/>
              <a:ahLst/>
              <a:cxnLst/>
              <a:rect l="l" t="t" r="r" b="b"/>
              <a:pathLst>
                <a:path w="30031" h="11369" extrusionOk="0">
                  <a:moveTo>
                    <a:pt x="30031" y="0"/>
                  </a:moveTo>
                  <a:lnTo>
                    <a:pt x="0" y="11368"/>
                  </a:lnTo>
                  <a:lnTo>
                    <a:pt x="10365" y="11368"/>
                  </a:lnTo>
                  <a:lnTo>
                    <a:pt x="30031" y="3618"/>
                  </a:lnTo>
                  <a:lnTo>
                    <a:pt x="30031" y="0"/>
                  </a:ln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99" name="Google Shape;5799;p71"/>
            <p:cNvSpPr/>
            <p:nvPr/>
          </p:nvSpPr>
          <p:spPr>
            <a:xfrm>
              <a:off x="7732642" y="4144725"/>
              <a:ext cx="1404470" cy="395925"/>
            </a:xfrm>
            <a:custGeom>
              <a:avLst/>
              <a:gdLst/>
              <a:ahLst/>
              <a:cxnLst/>
              <a:rect l="l" t="t" r="r" b="b"/>
              <a:pathLst>
                <a:path w="43770" h="15837" extrusionOk="0">
                  <a:moveTo>
                    <a:pt x="43770" y="0"/>
                  </a:moveTo>
                  <a:lnTo>
                    <a:pt x="0" y="15836"/>
                  </a:lnTo>
                  <a:lnTo>
                    <a:pt x="4499" y="15836"/>
                  </a:lnTo>
                  <a:lnTo>
                    <a:pt x="43770" y="1459"/>
                  </a:lnTo>
                  <a:lnTo>
                    <a:pt x="43770" y="0"/>
                  </a:ln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0" name="Google Shape;5800;p71"/>
            <p:cNvSpPr/>
            <p:nvPr/>
          </p:nvSpPr>
          <p:spPr>
            <a:xfrm>
              <a:off x="0" y="4770100"/>
              <a:ext cx="9143654" cy="360225"/>
            </a:xfrm>
            <a:custGeom>
              <a:avLst/>
              <a:gdLst/>
              <a:ahLst/>
              <a:cxnLst/>
              <a:rect l="l" t="t" r="r" b="b"/>
              <a:pathLst>
                <a:path w="284960" h="14409" extrusionOk="0">
                  <a:moveTo>
                    <a:pt x="0" y="1"/>
                  </a:moveTo>
                  <a:lnTo>
                    <a:pt x="0" y="14408"/>
                  </a:lnTo>
                  <a:lnTo>
                    <a:pt x="284960" y="14408"/>
                  </a:lnTo>
                  <a:lnTo>
                    <a:pt x="284960"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1" name="Google Shape;5801;p71"/>
            <p:cNvSpPr/>
            <p:nvPr/>
          </p:nvSpPr>
          <p:spPr>
            <a:xfrm>
              <a:off x="0" y="4770100"/>
              <a:ext cx="9143654" cy="180875"/>
            </a:xfrm>
            <a:custGeom>
              <a:avLst/>
              <a:gdLst/>
              <a:ahLst/>
              <a:cxnLst/>
              <a:rect l="l" t="t" r="r" b="b"/>
              <a:pathLst>
                <a:path w="284960" h="7235" extrusionOk="0">
                  <a:moveTo>
                    <a:pt x="0" y="1"/>
                  </a:moveTo>
                  <a:lnTo>
                    <a:pt x="0" y="1825"/>
                  </a:lnTo>
                  <a:lnTo>
                    <a:pt x="284960" y="7235"/>
                  </a:lnTo>
                  <a:lnTo>
                    <a:pt x="284960" y="1"/>
                  </a:lnTo>
                  <a:close/>
                </a:path>
              </a:pathLst>
            </a:custGeom>
            <a:solidFill>
              <a:srgbClr val="282848">
                <a:alpha val="1384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2" name="Google Shape;5802;p71"/>
            <p:cNvSpPr/>
            <p:nvPr/>
          </p:nvSpPr>
          <p:spPr>
            <a:xfrm>
              <a:off x="675917" y="4770100"/>
              <a:ext cx="7790909" cy="360225"/>
            </a:xfrm>
            <a:custGeom>
              <a:avLst/>
              <a:gdLst/>
              <a:ahLst/>
              <a:cxnLst/>
              <a:rect l="l" t="t" r="r" b="b"/>
              <a:pathLst>
                <a:path w="242802" h="14409" extrusionOk="0">
                  <a:moveTo>
                    <a:pt x="0" y="1"/>
                  </a:moveTo>
                  <a:lnTo>
                    <a:pt x="19089" y="14408"/>
                  </a:lnTo>
                  <a:lnTo>
                    <a:pt x="223713" y="14408"/>
                  </a:lnTo>
                  <a:cubicBezTo>
                    <a:pt x="229792" y="9819"/>
                    <a:pt x="235658" y="5411"/>
                    <a:pt x="242801" y="1"/>
                  </a:cubicBezTo>
                  <a:close/>
                </a:path>
              </a:pathLst>
            </a:custGeom>
            <a:solidFill>
              <a:srgbClr val="282848">
                <a:alpha val="2857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3" name="Google Shape;5803;p71"/>
            <p:cNvSpPr/>
            <p:nvPr/>
          </p:nvSpPr>
          <p:spPr>
            <a:xfrm>
              <a:off x="0" y="4540625"/>
              <a:ext cx="9143654" cy="229500"/>
            </a:xfrm>
            <a:custGeom>
              <a:avLst/>
              <a:gdLst/>
              <a:ahLst/>
              <a:cxnLst/>
              <a:rect l="l" t="t" r="r" b="b"/>
              <a:pathLst>
                <a:path w="284960" h="9180" extrusionOk="0">
                  <a:moveTo>
                    <a:pt x="0" y="0"/>
                  </a:moveTo>
                  <a:lnTo>
                    <a:pt x="0" y="9180"/>
                  </a:lnTo>
                  <a:lnTo>
                    <a:pt x="284960" y="9180"/>
                  </a:lnTo>
                  <a:lnTo>
                    <a:pt x="284960" y="0"/>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4" name="Google Shape;5804;p71"/>
            <p:cNvSpPr/>
            <p:nvPr/>
          </p:nvSpPr>
          <p:spPr>
            <a:xfrm>
              <a:off x="0" y="4540625"/>
              <a:ext cx="9143654" cy="61575"/>
            </a:xfrm>
            <a:custGeom>
              <a:avLst/>
              <a:gdLst/>
              <a:ahLst/>
              <a:cxnLst/>
              <a:rect l="l" t="t" r="r" b="b"/>
              <a:pathLst>
                <a:path w="284960" h="2463" extrusionOk="0">
                  <a:moveTo>
                    <a:pt x="0" y="0"/>
                  </a:moveTo>
                  <a:lnTo>
                    <a:pt x="0" y="943"/>
                  </a:lnTo>
                  <a:lnTo>
                    <a:pt x="284960" y="2462"/>
                  </a:lnTo>
                  <a:lnTo>
                    <a:pt x="284960" y="0"/>
                  </a:lnTo>
                  <a:close/>
                </a:path>
              </a:pathLst>
            </a:custGeom>
            <a:solidFill>
              <a:srgbClr val="282848">
                <a:alpha val="1384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5" name="Google Shape;5805;p71"/>
            <p:cNvSpPr/>
            <p:nvPr/>
          </p:nvSpPr>
          <p:spPr>
            <a:xfrm>
              <a:off x="242847" y="4540625"/>
              <a:ext cx="8659903" cy="229500"/>
            </a:xfrm>
            <a:custGeom>
              <a:avLst/>
              <a:gdLst/>
              <a:ahLst/>
              <a:cxnLst/>
              <a:rect l="l" t="t" r="r" b="b"/>
              <a:pathLst>
                <a:path w="269884" h="9180" extrusionOk="0">
                  <a:moveTo>
                    <a:pt x="1" y="0"/>
                  </a:moveTo>
                  <a:lnTo>
                    <a:pt x="11399" y="9180"/>
                  </a:lnTo>
                  <a:lnTo>
                    <a:pt x="258425" y="9180"/>
                  </a:lnTo>
                  <a:cubicBezTo>
                    <a:pt x="264504" y="4286"/>
                    <a:pt x="269884" y="0"/>
                    <a:pt x="269884" y="0"/>
                  </a:cubicBezTo>
                  <a:close/>
                </a:path>
              </a:pathLst>
            </a:custGeom>
            <a:solidFill>
              <a:srgbClr val="282848">
                <a:alpha val="2857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6" name="Google Shape;5806;p71"/>
            <p:cNvSpPr/>
            <p:nvPr/>
          </p:nvSpPr>
          <p:spPr>
            <a:xfrm>
              <a:off x="242847" y="4540625"/>
              <a:ext cx="8657978" cy="1955225"/>
            </a:xfrm>
            <a:custGeom>
              <a:avLst/>
              <a:gdLst/>
              <a:ahLst/>
              <a:cxnLst/>
              <a:rect l="l" t="t" r="r" b="b"/>
              <a:pathLst>
                <a:path w="269824" h="78209" extrusionOk="0">
                  <a:moveTo>
                    <a:pt x="1" y="0"/>
                  </a:moveTo>
                  <a:lnTo>
                    <a:pt x="134927" y="78208"/>
                  </a:lnTo>
                  <a:lnTo>
                    <a:pt x="269823" y="0"/>
                  </a:ln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7" name="Google Shape;5807;p71"/>
            <p:cNvSpPr/>
            <p:nvPr/>
          </p:nvSpPr>
          <p:spPr>
            <a:xfrm>
              <a:off x="636897" y="4540625"/>
              <a:ext cx="7868914" cy="1777400"/>
            </a:xfrm>
            <a:custGeom>
              <a:avLst/>
              <a:gdLst/>
              <a:ahLst/>
              <a:cxnLst/>
              <a:rect l="l" t="t" r="r" b="b"/>
              <a:pathLst>
                <a:path w="245233" h="71096" extrusionOk="0">
                  <a:moveTo>
                    <a:pt x="0" y="0"/>
                  </a:moveTo>
                  <a:lnTo>
                    <a:pt x="122647" y="71096"/>
                  </a:lnTo>
                  <a:lnTo>
                    <a:pt x="245233" y="0"/>
                  </a:lnTo>
                  <a:lnTo>
                    <a:pt x="234838" y="0"/>
                  </a:lnTo>
                  <a:cubicBezTo>
                    <a:pt x="201372" y="19423"/>
                    <a:pt x="122647" y="65077"/>
                    <a:pt x="122647" y="65077"/>
                  </a:cubicBezTo>
                  <a:lnTo>
                    <a:pt x="10396" y="0"/>
                  </a:ln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8" name="Google Shape;5808;p71"/>
            <p:cNvSpPr/>
            <p:nvPr/>
          </p:nvSpPr>
          <p:spPr>
            <a:xfrm>
              <a:off x="1266991" y="4540625"/>
              <a:ext cx="6609768" cy="1493200"/>
            </a:xfrm>
            <a:custGeom>
              <a:avLst/>
              <a:gdLst/>
              <a:ahLst/>
              <a:cxnLst/>
              <a:rect l="l" t="t" r="r" b="b"/>
              <a:pathLst>
                <a:path w="205992" h="59728" extrusionOk="0">
                  <a:moveTo>
                    <a:pt x="0" y="0"/>
                  </a:moveTo>
                  <a:lnTo>
                    <a:pt x="103011" y="59728"/>
                  </a:lnTo>
                  <a:lnTo>
                    <a:pt x="205992" y="0"/>
                  </a:lnTo>
                  <a:lnTo>
                    <a:pt x="201493" y="0"/>
                  </a:lnTo>
                  <a:lnTo>
                    <a:pt x="103011" y="57114"/>
                  </a:lnTo>
                  <a:lnTo>
                    <a:pt x="4529" y="0"/>
                  </a:ln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9" name="Google Shape;5809;p71"/>
            <p:cNvSpPr/>
            <p:nvPr/>
          </p:nvSpPr>
          <p:spPr>
            <a:xfrm>
              <a:off x="1487408" y="5000350"/>
              <a:ext cx="6061650" cy="300950"/>
            </a:xfrm>
            <a:custGeom>
              <a:avLst/>
              <a:gdLst/>
              <a:ahLst/>
              <a:cxnLst/>
              <a:rect l="l" t="t" r="r" b="b"/>
              <a:pathLst>
                <a:path w="188910" h="12038" extrusionOk="0">
                  <a:moveTo>
                    <a:pt x="0" y="1"/>
                  </a:moveTo>
                  <a:cubicBezTo>
                    <a:pt x="7797" y="3653"/>
                    <a:pt x="16982" y="6945"/>
                    <a:pt x="32668" y="6945"/>
                  </a:cubicBezTo>
                  <a:cubicBezTo>
                    <a:pt x="37346" y="6945"/>
                    <a:pt x="42602" y="6652"/>
                    <a:pt x="48573" y="5989"/>
                  </a:cubicBezTo>
                  <a:cubicBezTo>
                    <a:pt x="52188" y="5587"/>
                    <a:pt x="55475" y="5414"/>
                    <a:pt x="58568" y="5414"/>
                  </a:cubicBezTo>
                  <a:cubicBezTo>
                    <a:pt x="77716" y="5414"/>
                    <a:pt x="89445" y="12037"/>
                    <a:pt x="125504" y="12037"/>
                  </a:cubicBezTo>
                  <a:cubicBezTo>
                    <a:pt x="167359" y="12037"/>
                    <a:pt x="188910" y="1"/>
                    <a:pt x="188910" y="1"/>
                  </a:cubicBezTo>
                  <a:close/>
                </a:path>
              </a:pathLst>
            </a:custGeom>
            <a:solidFill>
              <a:srgbClr val="282848">
                <a:alpha val="1384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10" name="Google Shape;5810;p71"/>
            <p:cNvSpPr/>
            <p:nvPr/>
          </p:nvSpPr>
          <p:spPr>
            <a:xfrm>
              <a:off x="441830" y="4540625"/>
              <a:ext cx="8153723" cy="300950"/>
            </a:xfrm>
            <a:custGeom>
              <a:avLst/>
              <a:gdLst/>
              <a:ahLst/>
              <a:cxnLst/>
              <a:rect l="l" t="t" r="r" b="b"/>
              <a:pathLst>
                <a:path w="254109" h="12038" extrusionOk="0">
                  <a:moveTo>
                    <a:pt x="0" y="0"/>
                  </a:moveTo>
                  <a:cubicBezTo>
                    <a:pt x="0" y="0"/>
                    <a:pt x="28967" y="12037"/>
                    <a:pt x="85260" y="12037"/>
                  </a:cubicBezTo>
                  <a:cubicBezTo>
                    <a:pt x="133697" y="12037"/>
                    <a:pt x="149490" y="5414"/>
                    <a:pt x="175251" y="5414"/>
                  </a:cubicBezTo>
                  <a:cubicBezTo>
                    <a:pt x="179413" y="5414"/>
                    <a:pt x="183835" y="5587"/>
                    <a:pt x="188697" y="5988"/>
                  </a:cubicBezTo>
                  <a:cubicBezTo>
                    <a:pt x="196698" y="6649"/>
                    <a:pt x="203752" y="6941"/>
                    <a:pt x="210036" y="6941"/>
                  </a:cubicBezTo>
                  <a:cubicBezTo>
                    <a:pt x="231203" y="6941"/>
                    <a:pt x="243632" y="3633"/>
                    <a:pt x="254108" y="0"/>
                  </a:cubicBezTo>
                  <a:close/>
                </a:path>
              </a:pathLst>
            </a:custGeom>
            <a:solidFill>
              <a:srgbClr val="282848">
                <a:alpha val="1384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11" name="Google Shape;5811;p71"/>
            <p:cNvSpPr/>
            <p:nvPr/>
          </p:nvSpPr>
          <p:spPr>
            <a:xfrm>
              <a:off x="1873660" y="5000350"/>
              <a:ext cx="5289207" cy="107175"/>
            </a:xfrm>
            <a:custGeom>
              <a:avLst/>
              <a:gdLst/>
              <a:ahLst/>
              <a:cxnLst/>
              <a:rect l="l" t="t" r="r" b="b"/>
              <a:pathLst>
                <a:path w="164837" h="4287" extrusionOk="0">
                  <a:moveTo>
                    <a:pt x="0" y="1"/>
                  </a:moveTo>
                  <a:cubicBezTo>
                    <a:pt x="6759" y="1306"/>
                    <a:pt x="14750" y="2486"/>
                    <a:pt x="28331" y="2486"/>
                  </a:cubicBezTo>
                  <a:cubicBezTo>
                    <a:pt x="32463" y="2486"/>
                    <a:pt x="37113" y="2377"/>
                    <a:pt x="42402" y="2128"/>
                  </a:cubicBezTo>
                  <a:cubicBezTo>
                    <a:pt x="45558" y="1984"/>
                    <a:pt x="48427" y="1922"/>
                    <a:pt x="51129" y="1922"/>
                  </a:cubicBezTo>
                  <a:cubicBezTo>
                    <a:pt x="67813" y="1922"/>
                    <a:pt x="78071" y="4286"/>
                    <a:pt x="109516" y="4286"/>
                  </a:cubicBezTo>
                  <a:cubicBezTo>
                    <a:pt x="146021" y="4286"/>
                    <a:pt x="164836" y="1"/>
                    <a:pt x="164836" y="1"/>
                  </a:cubicBezTo>
                  <a:close/>
                </a:path>
              </a:pathLst>
            </a:custGeom>
            <a:solidFill>
              <a:srgbClr val="282848">
                <a:alpha val="1384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814" name="Google Shape;5814;p71"/>
          <p:cNvGrpSpPr/>
          <p:nvPr/>
        </p:nvGrpSpPr>
        <p:grpSpPr>
          <a:xfrm>
            <a:off x="5504419" y="1805266"/>
            <a:ext cx="5004365" cy="3811537"/>
            <a:chOff x="3804623" y="931514"/>
            <a:chExt cx="4311631" cy="3283920"/>
          </a:xfrm>
        </p:grpSpPr>
        <p:grpSp>
          <p:nvGrpSpPr>
            <p:cNvPr id="5815" name="Google Shape;5815;p71"/>
            <p:cNvGrpSpPr/>
            <p:nvPr/>
          </p:nvGrpSpPr>
          <p:grpSpPr>
            <a:xfrm>
              <a:off x="3804623" y="931514"/>
              <a:ext cx="4311631" cy="3283920"/>
              <a:chOff x="3420275" y="729475"/>
              <a:chExt cx="4831500" cy="3679875"/>
            </a:xfrm>
          </p:grpSpPr>
          <p:sp>
            <p:nvSpPr>
              <p:cNvPr id="5816" name="Google Shape;5816;p71"/>
              <p:cNvSpPr/>
              <p:nvPr/>
            </p:nvSpPr>
            <p:spPr>
              <a:xfrm>
                <a:off x="3586250" y="883825"/>
                <a:ext cx="4503600" cy="2746200"/>
              </a:xfrm>
              <a:prstGeom prst="rect">
                <a:avLst/>
              </a:prstGeom>
              <a:noFill/>
              <a:ln w="1905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17" name="Google Shape;5817;p71"/>
              <p:cNvSpPr/>
              <p:nvPr/>
            </p:nvSpPr>
            <p:spPr>
              <a:xfrm>
                <a:off x="5009044" y="3786200"/>
                <a:ext cx="1649975" cy="623150"/>
              </a:xfrm>
              <a:custGeom>
                <a:avLst/>
                <a:gdLst/>
                <a:ahLst/>
                <a:cxnLst/>
                <a:rect l="l" t="t" r="r" b="b"/>
                <a:pathLst>
                  <a:path w="65999" h="24926" extrusionOk="0">
                    <a:moveTo>
                      <a:pt x="13372" y="0"/>
                    </a:moveTo>
                    <a:cubicBezTo>
                      <a:pt x="13051" y="1881"/>
                      <a:pt x="12653" y="8225"/>
                      <a:pt x="11445" y="11283"/>
                    </a:cubicBezTo>
                    <a:cubicBezTo>
                      <a:pt x="10237" y="14341"/>
                      <a:pt x="7883" y="16511"/>
                      <a:pt x="6125" y="18346"/>
                    </a:cubicBezTo>
                    <a:cubicBezTo>
                      <a:pt x="4367" y="20181"/>
                      <a:pt x="1875" y="21297"/>
                      <a:pt x="896" y="22291"/>
                    </a:cubicBezTo>
                    <a:cubicBezTo>
                      <a:pt x="-82" y="23285"/>
                      <a:pt x="-174" y="23896"/>
                      <a:pt x="254" y="24309"/>
                    </a:cubicBezTo>
                    <a:cubicBezTo>
                      <a:pt x="682" y="24722"/>
                      <a:pt x="805" y="24692"/>
                      <a:pt x="3465" y="24768"/>
                    </a:cubicBezTo>
                    <a:cubicBezTo>
                      <a:pt x="6125" y="24845"/>
                      <a:pt x="10925" y="24768"/>
                      <a:pt x="16215" y="24768"/>
                    </a:cubicBezTo>
                    <a:cubicBezTo>
                      <a:pt x="21505" y="24768"/>
                      <a:pt x="28630" y="24768"/>
                      <a:pt x="35204" y="24768"/>
                    </a:cubicBezTo>
                    <a:cubicBezTo>
                      <a:pt x="41778" y="24768"/>
                      <a:pt x="50783" y="24768"/>
                      <a:pt x="55660" y="24768"/>
                    </a:cubicBezTo>
                    <a:cubicBezTo>
                      <a:pt x="60537" y="24768"/>
                      <a:pt x="62754" y="25104"/>
                      <a:pt x="64466" y="24768"/>
                    </a:cubicBezTo>
                    <a:cubicBezTo>
                      <a:pt x="66178" y="24432"/>
                      <a:pt x="66056" y="23346"/>
                      <a:pt x="65934" y="22750"/>
                    </a:cubicBezTo>
                    <a:cubicBezTo>
                      <a:pt x="65812" y="22154"/>
                      <a:pt x="65353" y="22765"/>
                      <a:pt x="63732" y="21190"/>
                    </a:cubicBezTo>
                    <a:cubicBezTo>
                      <a:pt x="62111" y="19615"/>
                      <a:pt x="57999" y="16512"/>
                      <a:pt x="56210" y="13301"/>
                    </a:cubicBezTo>
                    <a:cubicBezTo>
                      <a:pt x="54421" y="10091"/>
                      <a:pt x="53505" y="4083"/>
                      <a:pt x="53000" y="1927"/>
                    </a:cubicBezTo>
                    <a:cubicBezTo>
                      <a:pt x="52496" y="-229"/>
                      <a:pt x="53153" y="627"/>
                      <a:pt x="53183" y="367"/>
                    </a:cubicBezTo>
                  </a:path>
                </a:pathLst>
              </a:custGeom>
              <a:solidFill>
                <a:schemeClr val="lt2"/>
              </a:solidFill>
              <a:ln w="19050" cap="flat" cmpd="sng">
                <a:solidFill>
                  <a:schemeClr val="lt2"/>
                </a:solidFill>
                <a:prstDash val="solid"/>
                <a:round/>
                <a:headEnd type="none" w="med" len="med"/>
                <a:tailEnd type="none" w="med" len="med"/>
              </a:ln>
            </p:spPr>
          </p:sp>
          <p:sp>
            <p:nvSpPr>
              <p:cNvPr id="5818" name="Google Shape;5818;p71"/>
              <p:cNvSpPr/>
              <p:nvPr/>
            </p:nvSpPr>
            <p:spPr>
              <a:xfrm>
                <a:off x="3420275" y="729475"/>
                <a:ext cx="4831500" cy="3056700"/>
              </a:xfrm>
              <a:prstGeom prst="roundRect">
                <a:avLst>
                  <a:gd name="adj" fmla="val 3857"/>
                </a:avLst>
              </a:prstGeom>
              <a:solidFill>
                <a:schemeClr val="lt2"/>
              </a:solidFill>
              <a:ln w="1905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cxnSp>
          <p:nvCxnSpPr>
            <p:cNvPr id="5819" name="Google Shape;5819;p71"/>
            <p:cNvCxnSpPr/>
            <p:nvPr/>
          </p:nvCxnSpPr>
          <p:spPr>
            <a:xfrm>
              <a:off x="5238353" y="4162783"/>
              <a:ext cx="1451100" cy="0"/>
            </a:xfrm>
            <a:prstGeom prst="straightConnector1">
              <a:avLst/>
            </a:prstGeom>
            <a:noFill/>
            <a:ln w="19050" cap="flat" cmpd="sng">
              <a:solidFill>
                <a:schemeClr val="lt2"/>
              </a:solidFill>
              <a:prstDash val="solid"/>
              <a:round/>
              <a:headEnd type="none" w="med" len="med"/>
              <a:tailEnd type="none" w="med" len="med"/>
            </a:ln>
          </p:spPr>
        </p:cxnSp>
      </p:grpSp>
      <p:grpSp>
        <p:nvGrpSpPr>
          <p:cNvPr id="5821" name="Google Shape;5821;p71"/>
          <p:cNvGrpSpPr/>
          <p:nvPr/>
        </p:nvGrpSpPr>
        <p:grpSpPr>
          <a:xfrm rot="343916">
            <a:off x="9651562" y="-696589"/>
            <a:ext cx="3558061" cy="5354273"/>
            <a:chOff x="5219200" y="-59750"/>
            <a:chExt cx="3222725" cy="4849650"/>
          </a:xfrm>
        </p:grpSpPr>
        <p:sp>
          <p:nvSpPr>
            <p:cNvPr id="5822" name="Google Shape;5822;p71"/>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23" name="Google Shape;5823;p71"/>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24" name="Google Shape;5824;p71"/>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25" name="Google Shape;5825;p71"/>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26" name="Google Shape;5826;p71"/>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27" name="Google Shape;5827;p71"/>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28" name="Google Shape;5828;p71"/>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29" name="Google Shape;5829;p71"/>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30" name="Google Shape;5830;p71"/>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31" name="Google Shape;5831;p71"/>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32" name="Google Shape;5832;p71"/>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33" name="Google Shape;5833;p71"/>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34" name="Google Shape;5834;p71"/>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35" name="Google Shape;5835;p71"/>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36" name="Google Shape;5836;p71"/>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37" name="Google Shape;5837;p71"/>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38" name="Google Shape;5838;p71"/>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39" name="Google Shape;5839;p71"/>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40" name="Google Shape;5840;p71"/>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41" name="Google Shape;5841;p71"/>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42" name="Google Shape;5842;p71"/>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43" name="Google Shape;5843;p71"/>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844" name="Google Shape;5844;p71"/>
          <p:cNvGrpSpPr/>
          <p:nvPr/>
        </p:nvGrpSpPr>
        <p:grpSpPr>
          <a:xfrm rot="10800000">
            <a:off x="-1048812" y="-3548745"/>
            <a:ext cx="3557888" cy="5354013"/>
            <a:chOff x="5219200" y="-59750"/>
            <a:chExt cx="3222725" cy="4849650"/>
          </a:xfrm>
        </p:grpSpPr>
        <p:sp>
          <p:nvSpPr>
            <p:cNvPr id="5845" name="Google Shape;5845;p71"/>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46" name="Google Shape;5846;p71"/>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47" name="Google Shape;5847;p71"/>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48" name="Google Shape;5848;p71"/>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49" name="Google Shape;5849;p71"/>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50" name="Google Shape;5850;p71"/>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51" name="Google Shape;5851;p71"/>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52" name="Google Shape;5852;p71"/>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53" name="Google Shape;5853;p71"/>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54" name="Google Shape;5854;p71"/>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55" name="Google Shape;5855;p71"/>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56" name="Google Shape;5856;p71"/>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57" name="Google Shape;5857;p71"/>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58" name="Google Shape;5858;p71"/>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59" name="Google Shape;5859;p71"/>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60" name="Google Shape;5860;p71"/>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61" name="Google Shape;5861;p71"/>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62" name="Google Shape;5862;p71"/>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63" name="Google Shape;5863;p71"/>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64" name="Google Shape;5864;p71"/>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65" name="Google Shape;5865;p71"/>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66" name="Google Shape;5866;p71"/>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2" name="Rectangle 1">
            <a:extLst>
              <a:ext uri="{FF2B5EF4-FFF2-40B4-BE49-F238E27FC236}">
                <a16:creationId xmlns:a16="http://schemas.microsoft.com/office/drawing/2014/main" id="{16F4F810-564F-054E-9016-97D25A518991}"/>
              </a:ext>
            </a:extLst>
          </p:cNvPr>
          <p:cNvSpPr/>
          <p:nvPr/>
        </p:nvSpPr>
        <p:spPr>
          <a:xfrm>
            <a:off x="5676333" y="2104930"/>
            <a:ext cx="4633857" cy="2484004"/>
          </a:xfrm>
          <a:prstGeom prst="rect">
            <a:avLst/>
          </a:prstGeom>
          <a:solidFill>
            <a:srgbClr val="FEF6E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VN" sz="1867"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3" name="Rectangle 2">
            <a:extLst>
              <a:ext uri="{FF2B5EF4-FFF2-40B4-BE49-F238E27FC236}">
                <a16:creationId xmlns:a16="http://schemas.microsoft.com/office/drawing/2014/main" id="{B47BE41F-0AE0-B449-8398-1C28AB85714B}"/>
              </a:ext>
            </a:extLst>
          </p:cNvPr>
          <p:cNvSpPr/>
          <p:nvPr/>
        </p:nvSpPr>
        <p:spPr>
          <a:xfrm>
            <a:off x="6405838" y="2660187"/>
            <a:ext cx="3142848" cy="1107996"/>
          </a:xfrm>
          <a:prstGeom prst="rect">
            <a:avLst/>
          </a:prstGeom>
          <a:noFill/>
        </p:spPr>
        <p:txBody>
          <a:bodyPr wrap="none" lIns="121920" tIns="60960" rIns="121920" bIns="6096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6400" b="1" i="0" u="none" strike="noStrike" kern="0" cap="none" spc="0" normalizeH="0" baseline="0" noProof="0" dirty="0" err="1">
                <a:ln w="0"/>
                <a:solidFill>
                  <a:srgbClr val="FF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sym typeface="Arial"/>
              </a:rPr>
              <a:t>Củng</a:t>
            </a:r>
            <a:r>
              <a:rPr kumimoji="0" lang="en-US" sz="6400" b="1" i="0" u="none" strike="noStrike" kern="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sym typeface="Arial"/>
              </a:rPr>
              <a:t> </a:t>
            </a:r>
            <a:r>
              <a:rPr kumimoji="0" lang="en-US" sz="6400" b="1" i="0" u="none" strike="noStrike" kern="0" cap="none" spc="0" normalizeH="0" baseline="0" noProof="0" dirty="0" err="1">
                <a:ln w="0"/>
                <a:solidFill>
                  <a:srgbClr val="FF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sym typeface="Arial"/>
              </a:rPr>
              <a:t>cố</a:t>
            </a:r>
            <a:endParaRPr kumimoji="0" lang="en-US" sz="6400" b="1" i="0" u="none" strike="noStrike" kern="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sym typeface="Arial"/>
            </a:endParaRPr>
          </a:p>
        </p:txBody>
      </p:sp>
      <p:sp>
        <p:nvSpPr>
          <p:cNvPr id="82" name="Google Shape;5873;p72">
            <a:extLst>
              <a:ext uri="{FF2B5EF4-FFF2-40B4-BE49-F238E27FC236}">
                <a16:creationId xmlns:a16="http://schemas.microsoft.com/office/drawing/2014/main" id="{CB45FB69-7211-0645-A6A1-900D10881A6B}"/>
              </a:ext>
            </a:extLst>
          </p:cNvPr>
          <p:cNvSpPr/>
          <p:nvPr/>
        </p:nvSpPr>
        <p:spPr>
          <a:xfrm>
            <a:off x="2298368" y="-81208"/>
            <a:ext cx="1730867" cy="2504000"/>
          </a:xfrm>
          <a:prstGeom prst="rect">
            <a:avLst/>
          </a:prstGeom>
          <a:solidFill>
            <a:schemeClr val="accent4"/>
          </a:solidFill>
          <a:ln>
            <a:noFill/>
          </a:ln>
          <a:effectLst>
            <a:outerShdw blurRad="57150" dist="19050" dir="5400000" algn="bl" rotWithShape="0">
              <a:schemeClr val="dk1">
                <a:alpha val="50000"/>
              </a:scheme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 name="Google Shape;5874;p72">
            <a:extLst>
              <a:ext uri="{FF2B5EF4-FFF2-40B4-BE49-F238E27FC236}">
                <a16:creationId xmlns:a16="http://schemas.microsoft.com/office/drawing/2014/main" id="{5EA1E50A-65D3-7249-B8AD-51555A8138AE}"/>
              </a:ext>
            </a:extLst>
          </p:cNvPr>
          <p:cNvSpPr txBox="1"/>
          <p:nvPr/>
        </p:nvSpPr>
        <p:spPr>
          <a:xfrm>
            <a:off x="2298368" y="101225"/>
            <a:ext cx="1730867" cy="1704000"/>
          </a:xfrm>
          <a:prstGeom prst="rect">
            <a:avLst/>
          </a:prstGeom>
          <a:no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vi-VN" sz="5333" b="1" i="0" u="none" strike="noStrike" kern="0" cap="none" spc="0" normalizeH="0" baseline="0" noProof="0" dirty="0">
                <a:ln>
                  <a:noFill/>
                </a:ln>
                <a:solidFill>
                  <a:srgbClr val="000000"/>
                </a:solidFill>
                <a:effectLst/>
                <a:uLnTx/>
                <a:uFillTx/>
                <a:latin typeface="Times New Roman" panose="02020603050405020304" pitchFamily="18" charset="0"/>
                <a:ea typeface="Poppins"/>
                <a:cs typeface="Times New Roman" panose="02020603050405020304" pitchFamily="18" charset="0"/>
                <a:sym typeface="Poppins"/>
              </a:rPr>
              <a:t>Bài 16</a:t>
            </a:r>
            <a:endParaRPr kumimoji="0" sz="5333" b="1" i="0" u="none" strike="noStrike" kern="0" cap="none" spc="0" normalizeH="0" baseline="0" noProof="0" dirty="0">
              <a:ln>
                <a:noFill/>
              </a:ln>
              <a:solidFill>
                <a:srgbClr val="000000"/>
              </a:solidFill>
              <a:effectLst/>
              <a:uLnTx/>
              <a:uFillTx/>
              <a:latin typeface="Times New Roman" panose="02020603050405020304" pitchFamily="18" charset="0"/>
              <a:ea typeface="Poppins"/>
              <a:cs typeface="Times New Roman" panose="02020603050405020304" pitchFamily="18" charset="0"/>
              <a:sym typeface="Poppins"/>
            </a:endParaRPr>
          </a:p>
        </p:txBody>
      </p:sp>
    </p:spTree>
    <p:extLst>
      <p:ext uri="{BB962C8B-B14F-4D97-AF65-F5344CB8AC3E}">
        <p14:creationId xmlns:p14="http://schemas.microsoft.com/office/powerpoint/2010/main" val="3017055655"/>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1000"/>
                                        <p:tgtEl>
                                          <p:spTgt spid="82"/>
                                        </p:tgtEl>
                                      </p:cBhvr>
                                    </p:animEffect>
                                    <p:anim calcmode="lin" valueType="num">
                                      <p:cBhvr>
                                        <p:cTn id="8" dur="1000" fill="hold"/>
                                        <p:tgtEl>
                                          <p:spTgt spid="82"/>
                                        </p:tgtEl>
                                        <p:attrNameLst>
                                          <p:attrName>ppt_x</p:attrName>
                                        </p:attrNameLst>
                                      </p:cBhvr>
                                      <p:tavLst>
                                        <p:tav tm="0">
                                          <p:val>
                                            <p:strVal val="#ppt_x"/>
                                          </p:val>
                                        </p:tav>
                                        <p:tav tm="100000">
                                          <p:val>
                                            <p:strVal val="#ppt_x"/>
                                          </p:val>
                                        </p:tav>
                                      </p:tavLst>
                                    </p:anim>
                                    <p:anim calcmode="lin" valueType="num">
                                      <p:cBhvr>
                                        <p:cTn id="9" dur="1000" fill="hold"/>
                                        <p:tgtEl>
                                          <p:spTgt spid="8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1000"/>
                                        <p:tgtEl>
                                          <p:spTgt spid="83"/>
                                        </p:tgtEl>
                                      </p:cBhvr>
                                    </p:animEffect>
                                    <p:anim calcmode="lin" valueType="num">
                                      <p:cBhvr>
                                        <p:cTn id="13" dur="1000" fill="hold"/>
                                        <p:tgtEl>
                                          <p:spTgt spid="83"/>
                                        </p:tgtEl>
                                        <p:attrNameLst>
                                          <p:attrName>ppt_x</p:attrName>
                                        </p:attrNameLst>
                                      </p:cBhvr>
                                      <p:tavLst>
                                        <p:tav tm="0">
                                          <p:val>
                                            <p:strVal val="#ppt_x"/>
                                          </p:val>
                                        </p:tav>
                                        <p:tav tm="100000">
                                          <p:val>
                                            <p:strVal val="#ppt_x"/>
                                          </p:val>
                                        </p:tav>
                                      </p:tavLst>
                                    </p:anim>
                                    <p:anim calcmode="lin" valueType="num">
                                      <p:cBhvr>
                                        <p:cTn id="14" dur="1000" fill="hold"/>
                                        <p:tgtEl>
                                          <p:spTgt spid="83"/>
                                        </p:tgtEl>
                                        <p:attrNameLst>
                                          <p:attrName>ppt_y</p:attrName>
                                        </p:attrNameLst>
                                      </p:cBhvr>
                                      <p:tavLst>
                                        <p:tav tm="0">
                                          <p:val>
                                            <p:strVal val="#ppt_y-.1"/>
                                          </p:val>
                                        </p:tav>
                                        <p:tav tm="100000">
                                          <p:val>
                                            <p:strVal val="#ppt_y"/>
                                          </p:val>
                                        </p:tav>
                                      </p:tavLst>
                                    </p:anim>
                                  </p:childTnLst>
                                </p:cTn>
                              </p:par>
                              <p:par>
                                <p:cTn id="15" presetID="16" presetClass="entr" presetSubtype="37"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out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2" grpId="0" animBg="1"/>
      <p:bldP spid="8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a:extLst>
              <a:ext uri="{FF2B5EF4-FFF2-40B4-BE49-F238E27FC236}">
                <a16:creationId xmlns:a16="http://schemas.microsoft.com/office/drawing/2014/main" id="{4978CBFE-3D96-214F-858F-572B99D77D5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875" t="6666" b="6666"/>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636" name="WordArt 4">
            <a:extLst>
              <a:ext uri="{FF2B5EF4-FFF2-40B4-BE49-F238E27FC236}">
                <a16:creationId xmlns:a16="http://schemas.microsoft.com/office/drawing/2014/main" id="{A1E7813C-6A53-CF42-88E9-2D38FAA89101}"/>
              </a:ext>
            </a:extLst>
          </p:cNvPr>
          <p:cNvSpPr>
            <a:spLocks noChangeArrowheads="1" noChangeShapeType="1" noTextEdit="1"/>
          </p:cNvSpPr>
          <p:nvPr/>
        </p:nvSpPr>
        <p:spPr bwMode="auto">
          <a:xfrm>
            <a:off x="7467600" y="228600"/>
            <a:ext cx="3048000" cy="533400"/>
          </a:xfrm>
          <a:prstGeom prst="rect">
            <a:avLst/>
          </a:prstGeom>
        </p:spPr>
        <p:txBody>
          <a:bodyPr wrap="none" fromWordArt="1">
            <a:prstTxWarp prst="textPlain">
              <a:avLst>
                <a:gd name="adj" fmla="val 50000"/>
              </a:avLst>
            </a:prstTxWarp>
          </a:bodyPr>
          <a:lstStyle/>
          <a:p>
            <a:pPr algn="ctr" eaLnBrk="1" hangingPunct="1"/>
            <a:r>
              <a:rPr lang="en-US" sz="4800" b="1" kern="10" dirty="0" err="1">
                <a:ln w="19050">
                  <a:solidFill>
                    <a:srgbClr val="FF0000"/>
                  </a:solidFill>
                  <a:round/>
                  <a:headEnd/>
                  <a:tailEnd/>
                </a:ln>
                <a:solidFill>
                  <a:srgbClr val="CC00FF"/>
                </a:solidFill>
                <a:effectLst>
                  <a:outerShdw dist="35921" dir="2700000" algn="ctr" rotWithShape="0">
                    <a:srgbClr val="990000"/>
                  </a:outerShdw>
                </a:effectLst>
                <a:latin typeface="Times New Roman" panose="02020603050405020304" pitchFamily="18" charset="0"/>
                <a:cs typeface="Times New Roman" panose="02020603050405020304" pitchFamily="18" charset="0"/>
              </a:rPr>
              <a:t>Tóm</a:t>
            </a:r>
            <a:r>
              <a:rPr lang="en-US" sz="4800" b="1" kern="10" dirty="0">
                <a:ln w="19050">
                  <a:solidFill>
                    <a:srgbClr val="FF0000"/>
                  </a:solidFill>
                  <a:round/>
                  <a:headEnd/>
                  <a:tailEnd/>
                </a:ln>
                <a:solidFill>
                  <a:srgbClr val="CC00FF"/>
                </a:solidFill>
                <a:effectLst>
                  <a:outerShdw dist="35921" dir="2700000" algn="ctr" rotWithShape="0">
                    <a:srgbClr val="990000"/>
                  </a:outerShdw>
                </a:effectLst>
                <a:latin typeface="Times New Roman" panose="02020603050405020304" pitchFamily="18" charset="0"/>
                <a:cs typeface="Times New Roman" panose="02020603050405020304" pitchFamily="18" charset="0"/>
              </a:rPr>
              <a:t> </a:t>
            </a:r>
            <a:r>
              <a:rPr lang="en-US" sz="4800" b="1" kern="10" dirty="0" err="1">
                <a:ln w="19050">
                  <a:solidFill>
                    <a:srgbClr val="FF0000"/>
                  </a:solidFill>
                  <a:round/>
                  <a:headEnd/>
                  <a:tailEnd/>
                </a:ln>
                <a:solidFill>
                  <a:srgbClr val="CC00FF"/>
                </a:solidFill>
                <a:effectLst>
                  <a:outerShdw dist="35921" dir="2700000" algn="ctr" rotWithShape="0">
                    <a:srgbClr val="990000"/>
                  </a:outerShdw>
                </a:effectLst>
                <a:latin typeface="Times New Roman" panose="02020603050405020304" pitchFamily="18" charset="0"/>
                <a:cs typeface="Times New Roman" panose="02020603050405020304" pitchFamily="18" charset="0"/>
              </a:rPr>
              <a:t>tắt</a:t>
            </a:r>
            <a:r>
              <a:rPr lang="en-US" sz="4800" b="1" kern="10" dirty="0">
                <a:ln w="19050">
                  <a:solidFill>
                    <a:srgbClr val="FF0000"/>
                  </a:solidFill>
                  <a:round/>
                  <a:headEnd/>
                  <a:tailEnd/>
                </a:ln>
                <a:solidFill>
                  <a:srgbClr val="CC00FF"/>
                </a:solidFill>
                <a:effectLst>
                  <a:outerShdw dist="35921" dir="2700000" algn="ctr" rotWithShape="0">
                    <a:srgbClr val="990000"/>
                  </a:outerShdw>
                </a:effectLst>
                <a:latin typeface="Times New Roman" panose="02020603050405020304" pitchFamily="18" charset="0"/>
                <a:cs typeface="Times New Roman" panose="02020603050405020304" pitchFamily="18" charset="0"/>
              </a:rPr>
              <a:t> </a:t>
            </a:r>
            <a:r>
              <a:rPr lang="en-US" sz="4800" b="1" kern="10" dirty="0" err="1">
                <a:ln w="19050">
                  <a:solidFill>
                    <a:srgbClr val="FF0000"/>
                  </a:solidFill>
                  <a:round/>
                  <a:headEnd/>
                  <a:tailEnd/>
                </a:ln>
                <a:solidFill>
                  <a:srgbClr val="CC00FF"/>
                </a:solidFill>
                <a:effectLst>
                  <a:outerShdw dist="35921" dir="2700000" algn="ctr" rotWithShape="0">
                    <a:srgbClr val="990000"/>
                  </a:outerShdw>
                </a:effectLst>
                <a:latin typeface="Times New Roman" panose="02020603050405020304" pitchFamily="18" charset="0"/>
                <a:cs typeface="Times New Roman" panose="02020603050405020304" pitchFamily="18" charset="0"/>
              </a:rPr>
              <a:t>nội</a:t>
            </a:r>
            <a:r>
              <a:rPr lang="en-US" sz="4800" b="1" kern="10" dirty="0">
                <a:ln w="19050">
                  <a:solidFill>
                    <a:srgbClr val="FF0000"/>
                  </a:solidFill>
                  <a:round/>
                  <a:headEnd/>
                  <a:tailEnd/>
                </a:ln>
                <a:solidFill>
                  <a:srgbClr val="CC00FF"/>
                </a:solidFill>
                <a:effectLst>
                  <a:outerShdw dist="35921" dir="2700000" algn="ctr" rotWithShape="0">
                    <a:srgbClr val="990000"/>
                  </a:outerShdw>
                </a:effectLst>
                <a:latin typeface="Times New Roman" panose="02020603050405020304" pitchFamily="18" charset="0"/>
                <a:cs typeface="Times New Roman" panose="02020603050405020304" pitchFamily="18" charset="0"/>
              </a:rPr>
              <a:t> dung </a:t>
            </a:r>
            <a:r>
              <a:rPr lang="en-US" sz="4800" b="1" kern="10" dirty="0" err="1">
                <a:ln w="19050">
                  <a:solidFill>
                    <a:srgbClr val="FF0000"/>
                  </a:solidFill>
                  <a:round/>
                  <a:headEnd/>
                  <a:tailEnd/>
                </a:ln>
                <a:solidFill>
                  <a:srgbClr val="CC00FF"/>
                </a:solidFill>
                <a:effectLst>
                  <a:outerShdw dist="35921" dir="2700000" algn="ctr" rotWithShape="0">
                    <a:srgbClr val="990000"/>
                  </a:outerShdw>
                </a:effectLst>
                <a:latin typeface="Times New Roman" panose="02020603050405020304" pitchFamily="18" charset="0"/>
                <a:cs typeface="Times New Roman" panose="02020603050405020304" pitchFamily="18" charset="0"/>
              </a:rPr>
              <a:t>bài</a:t>
            </a:r>
            <a:r>
              <a:rPr lang="en-US" sz="4800" b="1" kern="10" dirty="0">
                <a:ln w="19050">
                  <a:solidFill>
                    <a:srgbClr val="FF0000"/>
                  </a:solidFill>
                  <a:round/>
                  <a:headEnd/>
                  <a:tailEnd/>
                </a:ln>
                <a:solidFill>
                  <a:srgbClr val="CC00FF"/>
                </a:solidFill>
                <a:effectLst>
                  <a:outerShdw dist="35921" dir="2700000" algn="ctr" rotWithShape="0">
                    <a:srgbClr val="990000"/>
                  </a:outerShdw>
                </a:effectLst>
                <a:latin typeface="Times New Roman" panose="02020603050405020304" pitchFamily="18" charset="0"/>
                <a:cs typeface="Times New Roman" panose="02020603050405020304" pitchFamily="18" charset="0"/>
              </a:rPr>
              <a:t> </a:t>
            </a:r>
            <a:r>
              <a:rPr lang="en-US" sz="4800" b="1" kern="10" dirty="0" err="1">
                <a:ln w="19050">
                  <a:solidFill>
                    <a:srgbClr val="FF0000"/>
                  </a:solidFill>
                  <a:round/>
                  <a:headEnd/>
                  <a:tailEnd/>
                </a:ln>
                <a:solidFill>
                  <a:srgbClr val="CC00FF"/>
                </a:solidFill>
                <a:effectLst>
                  <a:outerShdw dist="35921" dir="2700000" algn="ctr" rotWithShape="0">
                    <a:srgbClr val="990000"/>
                  </a:outerShdw>
                </a:effectLst>
                <a:latin typeface="Times New Roman" panose="02020603050405020304" pitchFamily="18" charset="0"/>
                <a:cs typeface="Times New Roman" panose="02020603050405020304" pitchFamily="18" charset="0"/>
              </a:rPr>
              <a:t>học</a:t>
            </a:r>
            <a:endParaRPr lang="en-VN" sz="4800" b="1" kern="10" dirty="0">
              <a:ln w="19050">
                <a:solidFill>
                  <a:srgbClr val="FF0000"/>
                </a:solidFill>
                <a:round/>
                <a:headEnd/>
                <a:tailEnd/>
              </a:ln>
              <a:solidFill>
                <a:srgbClr val="CC00FF"/>
              </a:solidFill>
              <a:effectLst>
                <a:outerShdw dist="35921" dir="2700000" algn="ctr" rotWithShape="0">
                  <a:srgbClr val="990000"/>
                </a:outerShdw>
              </a:effectLst>
              <a:latin typeface="Times New Roman" panose="02020603050405020304" pitchFamily="18" charset="0"/>
              <a:cs typeface="Times New Roman" panose="02020603050405020304" pitchFamily="18" charset="0"/>
            </a:endParaRPr>
          </a:p>
        </p:txBody>
      </p:sp>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nodeType="withEffect">
                                  <p:stCondLst>
                                    <p:cond delay="0"/>
                                  </p:stCondLst>
                                  <p:childTnLst>
                                    <p:set>
                                      <p:cBhvr>
                                        <p:cTn id="6" dur="1" fill="hold">
                                          <p:stCondLst>
                                            <p:cond delay="0"/>
                                          </p:stCondLst>
                                        </p:cTn>
                                        <p:tgtEl>
                                          <p:spTgt spid="69636"/>
                                        </p:tgtEl>
                                        <p:attrNameLst>
                                          <p:attrName>style.visibility</p:attrName>
                                        </p:attrNameLst>
                                      </p:cBhvr>
                                      <p:to>
                                        <p:strVal val="visible"/>
                                      </p:to>
                                    </p:set>
                                    <p:animEffect transition="in" filter="wedge">
                                      <p:cBhvr>
                                        <p:cTn id="7" dur="2000"/>
                                        <p:tgtEl>
                                          <p:spTgt spid="696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793"/>
        <p:cNvGrpSpPr/>
        <p:nvPr/>
      </p:nvGrpSpPr>
      <p:grpSpPr>
        <a:xfrm>
          <a:off x="0" y="0"/>
          <a:ext cx="0" cy="0"/>
          <a:chOff x="0" y="0"/>
          <a:chExt cx="0" cy="0"/>
        </a:xfrm>
      </p:grpSpPr>
      <p:grpSp>
        <p:nvGrpSpPr>
          <p:cNvPr id="5794" name="Google Shape;5794;p71"/>
          <p:cNvGrpSpPr/>
          <p:nvPr/>
        </p:nvGrpSpPr>
        <p:grpSpPr>
          <a:xfrm>
            <a:off x="0" y="5486400"/>
            <a:ext cx="12191539" cy="3174733"/>
            <a:chOff x="0" y="4114800"/>
            <a:chExt cx="9143654" cy="2381050"/>
          </a:xfrm>
        </p:grpSpPr>
        <p:sp>
          <p:nvSpPr>
            <p:cNvPr id="5795" name="Google Shape;5795;p71"/>
            <p:cNvSpPr/>
            <p:nvPr/>
          </p:nvSpPr>
          <p:spPr>
            <a:xfrm>
              <a:off x="7800" y="4114800"/>
              <a:ext cx="9129022" cy="425934"/>
            </a:xfrm>
            <a:custGeom>
              <a:avLst/>
              <a:gdLst/>
              <a:ahLst/>
              <a:cxnLst/>
              <a:rect l="l" t="t" r="r" b="b"/>
              <a:pathLst>
                <a:path w="284504" h="67905" extrusionOk="0">
                  <a:moveTo>
                    <a:pt x="0" y="1"/>
                  </a:moveTo>
                  <a:lnTo>
                    <a:pt x="0" y="64530"/>
                  </a:lnTo>
                  <a:lnTo>
                    <a:pt x="7326" y="67904"/>
                  </a:lnTo>
                  <a:lnTo>
                    <a:pt x="277148" y="67904"/>
                  </a:lnTo>
                  <a:lnTo>
                    <a:pt x="284504" y="65138"/>
                  </a:lnTo>
                  <a:lnTo>
                    <a:pt x="284504" y="1"/>
                  </a:lnTo>
                  <a:close/>
                </a:path>
              </a:pathLst>
            </a:custGeom>
            <a:solidFill>
              <a:schemeClr val="dk2"/>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796" name="Google Shape;5796;p71"/>
            <p:cNvSpPr/>
            <p:nvPr/>
          </p:nvSpPr>
          <p:spPr>
            <a:xfrm>
              <a:off x="7798" y="4256425"/>
              <a:ext cx="962657" cy="284225"/>
            </a:xfrm>
            <a:custGeom>
              <a:avLst/>
              <a:gdLst/>
              <a:ahLst/>
              <a:cxnLst/>
              <a:rect l="l" t="t" r="r" b="b"/>
              <a:pathLst>
                <a:path w="30001" h="11369" extrusionOk="0">
                  <a:moveTo>
                    <a:pt x="0" y="0"/>
                  </a:moveTo>
                  <a:lnTo>
                    <a:pt x="0" y="3618"/>
                  </a:lnTo>
                  <a:lnTo>
                    <a:pt x="19636" y="11368"/>
                  </a:lnTo>
                  <a:lnTo>
                    <a:pt x="30001" y="11368"/>
                  </a:lnTo>
                  <a:lnTo>
                    <a:pt x="0" y="0"/>
                  </a:lnTo>
                  <a:close/>
                </a:path>
              </a:pathLst>
            </a:custGeom>
            <a:solidFill>
              <a:schemeClr val="accent5"/>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797" name="Google Shape;5797;p71"/>
            <p:cNvSpPr/>
            <p:nvPr/>
          </p:nvSpPr>
          <p:spPr>
            <a:xfrm>
              <a:off x="7798" y="4144725"/>
              <a:ext cx="1404470" cy="395925"/>
            </a:xfrm>
            <a:custGeom>
              <a:avLst/>
              <a:gdLst/>
              <a:ahLst/>
              <a:cxnLst/>
              <a:rect l="l" t="t" r="r" b="b"/>
              <a:pathLst>
                <a:path w="43770" h="15837" extrusionOk="0">
                  <a:moveTo>
                    <a:pt x="0" y="0"/>
                  </a:moveTo>
                  <a:lnTo>
                    <a:pt x="0" y="1459"/>
                  </a:lnTo>
                  <a:lnTo>
                    <a:pt x="39241" y="15836"/>
                  </a:lnTo>
                  <a:lnTo>
                    <a:pt x="43770" y="15836"/>
                  </a:lnTo>
                  <a:lnTo>
                    <a:pt x="0" y="0"/>
                  </a:lnTo>
                  <a:close/>
                </a:path>
              </a:pathLst>
            </a:custGeom>
            <a:solidFill>
              <a:schemeClr val="accent5"/>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798" name="Google Shape;5798;p71"/>
            <p:cNvSpPr/>
            <p:nvPr/>
          </p:nvSpPr>
          <p:spPr>
            <a:xfrm>
              <a:off x="8173509" y="4256425"/>
              <a:ext cx="963620" cy="284225"/>
            </a:xfrm>
            <a:custGeom>
              <a:avLst/>
              <a:gdLst/>
              <a:ahLst/>
              <a:cxnLst/>
              <a:rect l="l" t="t" r="r" b="b"/>
              <a:pathLst>
                <a:path w="30031" h="11369" extrusionOk="0">
                  <a:moveTo>
                    <a:pt x="30031" y="0"/>
                  </a:moveTo>
                  <a:lnTo>
                    <a:pt x="0" y="11368"/>
                  </a:lnTo>
                  <a:lnTo>
                    <a:pt x="10365" y="11368"/>
                  </a:lnTo>
                  <a:lnTo>
                    <a:pt x="30031" y="3618"/>
                  </a:lnTo>
                  <a:lnTo>
                    <a:pt x="30031" y="0"/>
                  </a:lnTo>
                  <a:close/>
                </a:path>
              </a:pathLst>
            </a:custGeom>
            <a:solidFill>
              <a:schemeClr val="accent5"/>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799" name="Google Shape;5799;p71"/>
            <p:cNvSpPr/>
            <p:nvPr/>
          </p:nvSpPr>
          <p:spPr>
            <a:xfrm>
              <a:off x="7732642" y="4144725"/>
              <a:ext cx="1404470" cy="395925"/>
            </a:xfrm>
            <a:custGeom>
              <a:avLst/>
              <a:gdLst/>
              <a:ahLst/>
              <a:cxnLst/>
              <a:rect l="l" t="t" r="r" b="b"/>
              <a:pathLst>
                <a:path w="43770" h="15837" extrusionOk="0">
                  <a:moveTo>
                    <a:pt x="43770" y="0"/>
                  </a:moveTo>
                  <a:lnTo>
                    <a:pt x="0" y="15836"/>
                  </a:lnTo>
                  <a:lnTo>
                    <a:pt x="4499" y="15836"/>
                  </a:lnTo>
                  <a:lnTo>
                    <a:pt x="43770" y="1459"/>
                  </a:lnTo>
                  <a:lnTo>
                    <a:pt x="43770" y="0"/>
                  </a:lnTo>
                  <a:close/>
                </a:path>
              </a:pathLst>
            </a:custGeom>
            <a:solidFill>
              <a:schemeClr val="accent5"/>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00" name="Google Shape;5800;p71"/>
            <p:cNvSpPr/>
            <p:nvPr/>
          </p:nvSpPr>
          <p:spPr>
            <a:xfrm>
              <a:off x="0" y="4770100"/>
              <a:ext cx="9143654" cy="360225"/>
            </a:xfrm>
            <a:custGeom>
              <a:avLst/>
              <a:gdLst/>
              <a:ahLst/>
              <a:cxnLst/>
              <a:rect l="l" t="t" r="r" b="b"/>
              <a:pathLst>
                <a:path w="284960" h="14409" extrusionOk="0">
                  <a:moveTo>
                    <a:pt x="0" y="1"/>
                  </a:moveTo>
                  <a:lnTo>
                    <a:pt x="0" y="14408"/>
                  </a:lnTo>
                  <a:lnTo>
                    <a:pt x="284960" y="14408"/>
                  </a:lnTo>
                  <a:lnTo>
                    <a:pt x="284960" y="1"/>
                  </a:lnTo>
                  <a:close/>
                </a:path>
              </a:pathLst>
            </a:custGeom>
            <a:solidFill>
              <a:schemeClr val="accent4"/>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01" name="Google Shape;5801;p71"/>
            <p:cNvSpPr/>
            <p:nvPr/>
          </p:nvSpPr>
          <p:spPr>
            <a:xfrm>
              <a:off x="0" y="4770100"/>
              <a:ext cx="9143654" cy="180875"/>
            </a:xfrm>
            <a:custGeom>
              <a:avLst/>
              <a:gdLst/>
              <a:ahLst/>
              <a:cxnLst/>
              <a:rect l="l" t="t" r="r" b="b"/>
              <a:pathLst>
                <a:path w="284960" h="7235" extrusionOk="0">
                  <a:moveTo>
                    <a:pt x="0" y="1"/>
                  </a:moveTo>
                  <a:lnTo>
                    <a:pt x="0" y="1825"/>
                  </a:lnTo>
                  <a:lnTo>
                    <a:pt x="284960" y="7235"/>
                  </a:lnTo>
                  <a:lnTo>
                    <a:pt x="284960" y="1"/>
                  </a:lnTo>
                  <a:close/>
                </a:path>
              </a:pathLst>
            </a:custGeom>
            <a:solidFill>
              <a:srgbClr val="282848">
                <a:alpha val="13840"/>
              </a:srgbClr>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02" name="Google Shape;5802;p71"/>
            <p:cNvSpPr/>
            <p:nvPr/>
          </p:nvSpPr>
          <p:spPr>
            <a:xfrm>
              <a:off x="675917" y="4770100"/>
              <a:ext cx="7790909" cy="360225"/>
            </a:xfrm>
            <a:custGeom>
              <a:avLst/>
              <a:gdLst/>
              <a:ahLst/>
              <a:cxnLst/>
              <a:rect l="l" t="t" r="r" b="b"/>
              <a:pathLst>
                <a:path w="242802" h="14409" extrusionOk="0">
                  <a:moveTo>
                    <a:pt x="0" y="1"/>
                  </a:moveTo>
                  <a:lnTo>
                    <a:pt x="19089" y="14408"/>
                  </a:lnTo>
                  <a:lnTo>
                    <a:pt x="223713" y="14408"/>
                  </a:lnTo>
                  <a:cubicBezTo>
                    <a:pt x="229792" y="9819"/>
                    <a:pt x="235658" y="5411"/>
                    <a:pt x="242801" y="1"/>
                  </a:cubicBezTo>
                  <a:close/>
                </a:path>
              </a:pathLst>
            </a:custGeom>
            <a:solidFill>
              <a:srgbClr val="282848">
                <a:alpha val="28570"/>
              </a:srgbClr>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03" name="Google Shape;5803;p71"/>
            <p:cNvSpPr/>
            <p:nvPr/>
          </p:nvSpPr>
          <p:spPr>
            <a:xfrm>
              <a:off x="0" y="4540625"/>
              <a:ext cx="9143654" cy="229500"/>
            </a:xfrm>
            <a:custGeom>
              <a:avLst/>
              <a:gdLst/>
              <a:ahLst/>
              <a:cxnLst/>
              <a:rect l="l" t="t" r="r" b="b"/>
              <a:pathLst>
                <a:path w="284960" h="9180" extrusionOk="0">
                  <a:moveTo>
                    <a:pt x="0" y="0"/>
                  </a:moveTo>
                  <a:lnTo>
                    <a:pt x="0" y="9180"/>
                  </a:lnTo>
                  <a:lnTo>
                    <a:pt x="284960" y="9180"/>
                  </a:lnTo>
                  <a:lnTo>
                    <a:pt x="284960" y="0"/>
                  </a:lnTo>
                  <a:close/>
                </a:path>
              </a:pathLst>
            </a:custGeom>
            <a:solidFill>
              <a:schemeClr val="accent4"/>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04" name="Google Shape;5804;p71"/>
            <p:cNvSpPr/>
            <p:nvPr/>
          </p:nvSpPr>
          <p:spPr>
            <a:xfrm>
              <a:off x="0" y="4540625"/>
              <a:ext cx="9143654" cy="61575"/>
            </a:xfrm>
            <a:custGeom>
              <a:avLst/>
              <a:gdLst/>
              <a:ahLst/>
              <a:cxnLst/>
              <a:rect l="l" t="t" r="r" b="b"/>
              <a:pathLst>
                <a:path w="284960" h="2463" extrusionOk="0">
                  <a:moveTo>
                    <a:pt x="0" y="0"/>
                  </a:moveTo>
                  <a:lnTo>
                    <a:pt x="0" y="943"/>
                  </a:lnTo>
                  <a:lnTo>
                    <a:pt x="284960" y="2462"/>
                  </a:lnTo>
                  <a:lnTo>
                    <a:pt x="284960" y="0"/>
                  </a:lnTo>
                  <a:close/>
                </a:path>
              </a:pathLst>
            </a:custGeom>
            <a:solidFill>
              <a:srgbClr val="282848">
                <a:alpha val="13840"/>
              </a:srgbClr>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05" name="Google Shape;5805;p71"/>
            <p:cNvSpPr/>
            <p:nvPr/>
          </p:nvSpPr>
          <p:spPr>
            <a:xfrm>
              <a:off x="242847" y="4540625"/>
              <a:ext cx="8659903" cy="229500"/>
            </a:xfrm>
            <a:custGeom>
              <a:avLst/>
              <a:gdLst/>
              <a:ahLst/>
              <a:cxnLst/>
              <a:rect l="l" t="t" r="r" b="b"/>
              <a:pathLst>
                <a:path w="269884" h="9180" extrusionOk="0">
                  <a:moveTo>
                    <a:pt x="1" y="0"/>
                  </a:moveTo>
                  <a:lnTo>
                    <a:pt x="11399" y="9180"/>
                  </a:lnTo>
                  <a:lnTo>
                    <a:pt x="258425" y="9180"/>
                  </a:lnTo>
                  <a:cubicBezTo>
                    <a:pt x="264504" y="4286"/>
                    <a:pt x="269884" y="0"/>
                    <a:pt x="269884" y="0"/>
                  </a:cubicBezTo>
                  <a:close/>
                </a:path>
              </a:pathLst>
            </a:custGeom>
            <a:solidFill>
              <a:srgbClr val="282848">
                <a:alpha val="28570"/>
              </a:srgbClr>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06" name="Google Shape;5806;p71"/>
            <p:cNvSpPr/>
            <p:nvPr/>
          </p:nvSpPr>
          <p:spPr>
            <a:xfrm>
              <a:off x="242847" y="4540625"/>
              <a:ext cx="8657978" cy="1955225"/>
            </a:xfrm>
            <a:custGeom>
              <a:avLst/>
              <a:gdLst/>
              <a:ahLst/>
              <a:cxnLst/>
              <a:rect l="l" t="t" r="r" b="b"/>
              <a:pathLst>
                <a:path w="269824" h="78209" extrusionOk="0">
                  <a:moveTo>
                    <a:pt x="1" y="0"/>
                  </a:moveTo>
                  <a:lnTo>
                    <a:pt x="134927" y="78208"/>
                  </a:lnTo>
                  <a:lnTo>
                    <a:pt x="269823" y="0"/>
                  </a:lnTo>
                  <a:close/>
                </a:path>
              </a:pathLst>
            </a:custGeom>
            <a:solidFill>
              <a:schemeClr val="dk2"/>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07" name="Google Shape;5807;p71"/>
            <p:cNvSpPr/>
            <p:nvPr/>
          </p:nvSpPr>
          <p:spPr>
            <a:xfrm>
              <a:off x="636897" y="4540625"/>
              <a:ext cx="7868914" cy="1777400"/>
            </a:xfrm>
            <a:custGeom>
              <a:avLst/>
              <a:gdLst/>
              <a:ahLst/>
              <a:cxnLst/>
              <a:rect l="l" t="t" r="r" b="b"/>
              <a:pathLst>
                <a:path w="245233" h="71096" extrusionOk="0">
                  <a:moveTo>
                    <a:pt x="0" y="0"/>
                  </a:moveTo>
                  <a:lnTo>
                    <a:pt x="122647" y="71096"/>
                  </a:lnTo>
                  <a:lnTo>
                    <a:pt x="245233" y="0"/>
                  </a:lnTo>
                  <a:lnTo>
                    <a:pt x="234838" y="0"/>
                  </a:lnTo>
                  <a:cubicBezTo>
                    <a:pt x="201372" y="19423"/>
                    <a:pt x="122647" y="65077"/>
                    <a:pt x="122647" y="65077"/>
                  </a:cubicBezTo>
                  <a:lnTo>
                    <a:pt x="10396" y="0"/>
                  </a:lnTo>
                  <a:close/>
                </a:path>
              </a:pathLst>
            </a:custGeom>
            <a:solidFill>
              <a:schemeClr val="accent5"/>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08" name="Google Shape;5808;p71"/>
            <p:cNvSpPr/>
            <p:nvPr/>
          </p:nvSpPr>
          <p:spPr>
            <a:xfrm>
              <a:off x="1266991" y="4540625"/>
              <a:ext cx="6609768" cy="1493200"/>
            </a:xfrm>
            <a:custGeom>
              <a:avLst/>
              <a:gdLst/>
              <a:ahLst/>
              <a:cxnLst/>
              <a:rect l="l" t="t" r="r" b="b"/>
              <a:pathLst>
                <a:path w="205992" h="59728" extrusionOk="0">
                  <a:moveTo>
                    <a:pt x="0" y="0"/>
                  </a:moveTo>
                  <a:lnTo>
                    <a:pt x="103011" y="59728"/>
                  </a:lnTo>
                  <a:lnTo>
                    <a:pt x="205992" y="0"/>
                  </a:lnTo>
                  <a:lnTo>
                    <a:pt x="201493" y="0"/>
                  </a:lnTo>
                  <a:lnTo>
                    <a:pt x="103011" y="57114"/>
                  </a:lnTo>
                  <a:lnTo>
                    <a:pt x="4529" y="0"/>
                  </a:lnTo>
                  <a:close/>
                </a:path>
              </a:pathLst>
            </a:custGeom>
            <a:solidFill>
              <a:schemeClr val="accent5"/>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09" name="Google Shape;5809;p71"/>
            <p:cNvSpPr/>
            <p:nvPr/>
          </p:nvSpPr>
          <p:spPr>
            <a:xfrm>
              <a:off x="1487408" y="5000350"/>
              <a:ext cx="6061650" cy="300950"/>
            </a:xfrm>
            <a:custGeom>
              <a:avLst/>
              <a:gdLst/>
              <a:ahLst/>
              <a:cxnLst/>
              <a:rect l="l" t="t" r="r" b="b"/>
              <a:pathLst>
                <a:path w="188910" h="12038" extrusionOk="0">
                  <a:moveTo>
                    <a:pt x="0" y="1"/>
                  </a:moveTo>
                  <a:cubicBezTo>
                    <a:pt x="7797" y="3653"/>
                    <a:pt x="16982" y="6945"/>
                    <a:pt x="32668" y="6945"/>
                  </a:cubicBezTo>
                  <a:cubicBezTo>
                    <a:pt x="37346" y="6945"/>
                    <a:pt x="42602" y="6652"/>
                    <a:pt x="48573" y="5989"/>
                  </a:cubicBezTo>
                  <a:cubicBezTo>
                    <a:pt x="52188" y="5587"/>
                    <a:pt x="55475" y="5414"/>
                    <a:pt x="58568" y="5414"/>
                  </a:cubicBezTo>
                  <a:cubicBezTo>
                    <a:pt x="77716" y="5414"/>
                    <a:pt x="89445" y="12037"/>
                    <a:pt x="125504" y="12037"/>
                  </a:cubicBezTo>
                  <a:cubicBezTo>
                    <a:pt x="167359" y="12037"/>
                    <a:pt x="188910" y="1"/>
                    <a:pt x="188910" y="1"/>
                  </a:cubicBezTo>
                  <a:close/>
                </a:path>
              </a:pathLst>
            </a:custGeom>
            <a:solidFill>
              <a:srgbClr val="282848">
                <a:alpha val="13840"/>
              </a:srgbClr>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10" name="Google Shape;5810;p71"/>
            <p:cNvSpPr/>
            <p:nvPr/>
          </p:nvSpPr>
          <p:spPr>
            <a:xfrm>
              <a:off x="441830" y="4540625"/>
              <a:ext cx="8153723" cy="300950"/>
            </a:xfrm>
            <a:custGeom>
              <a:avLst/>
              <a:gdLst/>
              <a:ahLst/>
              <a:cxnLst/>
              <a:rect l="l" t="t" r="r" b="b"/>
              <a:pathLst>
                <a:path w="254109" h="12038" extrusionOk="0">
                  <a:moveTo>
                    <a:pt x="0" y="0"/>
                  </a:moveTo>
                  <a:cubicBezTo>
                    <a:pt x="0" y="0"/>
                    <a:pt x="28967" y="12037"/>
                    <a:pt x="85260" y="12037"/>
                  </a:cubicBezTo>
                  <a:cubicBezTo>
                    <a:pt x="133697" y="12037"/>
                    <a:pt x="149490" y="5414"/>
                    <a:pt x="175251" y="5414"/>
                  </a:cubicBezTo>
                  <a:cubicBezTo>
                    <a:pt x="179413" y="5414"/>
                    <a:pt x="183835" y="5587"/>
                    <a:pt x="188697" y="5988"/>
                  </a:cubicBezTo>
                  <a:cubicBezTo>
                    <a:pt x="196698" y="6649"/>
                    <a:pt x="203752" y="6941"/>
                    <a:pt x="210036" y="6941"/>
                  </a:cubicBezTo>
                  <a:cubicBezTo>
                    <a:pt x="231203" y="6941"/>
                    <a:pt x="243632" y="3633"/>
                    <a:pt x="254108" y="0"/>
                  </a:cubicBezTo>
                  <a:close/>
                </a:path>
              </a:pathLst>
            </a:custGeom>
            <a:solidFill>
              <a:srgbClr val="282848">
                <a:alpha val="13840"/>
              </a:srgbClr>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11" name="Google Shape;5811;p71"/>
            <p:cNvSpPr/>
            <p:nvPr/>
          </p:nvSpPr>
          <p:spPr>
            <a:xfrm>
              <a:off x="1873660" y="5000350"/>
              <a:ext cx="5289207" cy="107175"/>
            </a:xfrm>
            <a:custGeom>
              <a:avLst/>
              <a:gdLst/>
              <a:ahLst/>
              <a:cxnLst/>
              <a:rect l="l" t="t" r="r" b="b"/>
              <a:pathLst>
                <a:path w="164837" h="4287" extrusionOk="0">
                  <a:moveTo>
                    <a:pt x="0" y="1"/>
                  </a:moveTo>
                  <a:cubicBezTo>
                    <a:pt x="6759" y="1306"/>
                    <a:pt x="14750" y="2486"/>
                    <a:pt x="28331" y="2486"/>
                  </a:cubicBezTo>
                  <a:cubicBezTo>
                    <a:pt x="32463" y="2486"/>
                    <a:pt x="37113" y="2377"/>
                    <a:pt x="42402" y="2128"/>
                  </a:cubicBezTo>
                  <a:cubicBezTo>
                    <a:pt x="45558" y="1984"/>
                    <a:pt x="48427" y="1922"/>
                    <a:pt x="51129" y="1922"/>
                  </a:cubicBezTo>
                  <a:cubicBezTo>
                    <a:pt x="67813" y="1922"/>
                    <a:pt x="78071" y="4286"/>
                    <a:pt x="109516" y="4286"/>
                  </a:cubicBezTo>
                  <a:cubicBezTo>
                    <a:pt x="146021" y="4286"/>
                    <a:pt x="164836" y="1"/>
                    <a:pt x="164836" y="1"/>
                  </a:cubicBezTo>
                  <a:close/>
                </a:path>
              </a:pathLst>
            </a:custGeom>
            <a:solidFill>
              <a:srgbClr val="282848">
                <a:alpha val="13840"/>
              </a:srgbClr>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grpSp>
      <p:grpSp>
        <p:nvGrpSpPr>
          <p:cNvPr id="5814" name="Google Shape;5814;p71"/>
          <p:cNvGrpSpPr/>
          <p:nvPr/>
        </p:nvGrpSpPr>
        <p:grpSpPr>
          <a:xfrm>
            <a:off x="5504419" y="1805266"/>
            <a:ext cx="5004365" cy="3811537"/>
            <a:chOff x="3804623" y="931514"/>
            <a:chExt cx="4311631" cy="3283920"/>
          </a:xfrm>
        </p:grpSpPr>
        <p:grpSp>
          <p:nvGrpSpPr>
            <p:cNvPr id="5815" name="Google Shape;5815;p71"/>
            <p:cNvGrpSpPr/>
            <p:nvPr/>
          </p:nvGrpSpPr>
          <p:grpSpPr>
            <a:xfrm>
              <a:off x="3804623" y="931514"/>
              <a:ext cx="4311631" cy="3283920"/>
              <a:chOff x="3420275" y="729475"/>
              <a:chExt cx="4831500" cy="3679875"/>
            </a:xfrm>
          </p:grpSpPr>
          <p:sp>
            <p:nvSpPr>
              <p:cNvPr id="5816" name="Google Shape;5816;p71"/>
              <p:cNvSpPr/>
              <p:nvPr/>
            </p:nvSpPr>
            <p:spPr>
              <a:xfrm>
                <a:off x="3586250" y="883825"/>
                <a:ext cx="4503600" cy="2746200"/>
              </a:xfrm>
              <a:prstGeom prst="rect">
                <a:avLst/>
              </a:prstGeom>
              <a:noFill/>
              <a:ln w="1905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17" name="Google Shape;5817;p71"/>
              <p:cNvSpPr/>
              <p:nvPr/>
            </p:nvSpPr>
            <p:spPr>
              <a:xfrm>
                <a:off x="5009044" y="3786200"/>
                <a:ext cx="1649975" cy="623150"/>
              </a:xfrm>
              <a:custGeom>
                <a:avLst/>
                <a:gdLst/>
                <a:ahLst/>
                <a:cxnLst/>
                <a:rect l="l" t="t" r="r" b="b"/>
                <a:pathLst>
                  <a:path w="65999" h="24926" extrusionOk="0">
                    <a:moveTo>
                      <a:pt x="13372" y="0"/>
                    </a:moveTo>
                    <a:cubicBezTo>
                      <a:pt x="13051" y="1881"/>
                      <a:pt x="12653" y="8225"/>
                      <a:pt x="11445" y="11283"/>
                    </a:cubicBezTo>
                    <a:cubicBezTo>
                      <a:pt x="10237" y="14341"/>
                      <a:pt x="7883" y="16511"/>
                      <a:pt x="6125" y="18346"/>
                    </a:cubicBezTo>
                    <a:cubicBezTo>
                      <a:pt x="4367" y="20181"/>
                      <a:pt x="1875" y="21297"/>
                      <a:pt x="896" y="22291"/>
                    </a:cubicBezTo>
                    <a:cubicBezTo>
                      <a:pt x="-82" y="23285"/>
                      <a:pt x="-174" y="23896"/>
                      <a:pt x="254" y="24309"/>
                    </a:cubicBezTo>
                    <a:cubicBezTo>
                      <a:pt x="682" y="24722"/>
                      <a:pt x="805" y="24692"/>
                      <a:pt x="3465" y="24768"/>
                    </a:cubicBezTo>
                    <a:cubicBezTo>
                      <a:pt x="6125" y="24845"/>
                      <a:pt x="10925" y="24768"/>
                      <a:pt x="16215" y="24768"/>
                    </a:cubicBezTo>
                    <a:cubicBezTo>
                      <a:pt x="21505" y="24768"/>
                      <a:pt x="28630" y="24768"/>
                      <a:pt x="35204" y="24768"/>
                    </a:cubicBezTo>
                    <a:cubicBezTo>
                      <a:pt x="41778" y="24768"/>
                      <a:pt x="50783" y="24768"/>
                      <a:pt x="55660" y="24768"/>
                    </a:cubicBezTo>
                    <a:cubicBezTo>
                      <a:pt x="60537" y="24768"/>
                      <a:pt x="62754" y="25104"/>
                      <a:pt x="64466" y="24768"/>
                    </a:cubicBezTo>
                    <a:cubicBezTo>
                      <a:pt x="66178" y="24432"/>
                      <a:pt x="66056" y="23346"/>
                      <a:pt x="65934" y="22750"/>
                    </a:cubicBezTo>
                    <a:cubicBezTo>
                      <a:pt x="65812" y="22154"/>
                      <a:pt x="65353" y="22765"/>
                      <a:pt x="63732" y="21190"/>
                    </a:cubicBezTo>
                    <a:cubicBezTo>
                      <a:pt x="62111" y="19615"/>
                      <a:pt x="57999" y="16512"/>
                      <a:pt x="56210" y="13301"/>
                    </a:cubicBezTo>
                    <a:cubicBezTo>
                      <a:pt x="54421" y="10091"/>
                      <a:pt x="53505" y="4083"/>
                      <a:pt x="53000" y="1927"/>
                    </a:cubicBezTo>
                    <a:cubicBezTo>
                      <a:pt x="52496" y="-229"/>
                      <a:pt x="53153" y="627"/>
                      <a:pt x="53183" y="367"/>
                    </a:cubicBezTo>
                  </a:path>
                </a:pathLst>
              </a:custGeom>
              <a:solidFill>
                <a:schemeClr val="lt2"/>
              </a:solidFill>
              <a:ln w="19050" cap="flat" cmpd="sng">
                <a:solidFill>
                  <a:schemeClr val="lt2"/>
                </a:solidFill>
                <a:prstDash val="solid"/>
                <a:round/>
                <a:headEnd type="none" w="med" len="med"/>
                <a:tailEnd type="none" w="med" len="med"/>
              </a:ln>
            </p:spPr>
          </p:sp>
          <p:sp>
            <p:nvSpPr>
              <p:cNvPr id="5818" name="Google Shape;5818;p71"/>
              <p:cNvSpPr/>
              <p:nvPr/>
            </p:nvSpPr>
            <p:spPr>
              <a:xfrm>
                <a:off x="3420275" y="729475"/>
                <a:ext cx="4831500" cy="3056700"/>
              </a:xfrm>
              <a:prstGeom prst="roundRect">
                <a:avLst>
                  <a:gd name="adj" fmla="val 3857"/>
                </a:avLst>
              </a:prstGeom>
              <a:solidFill>
                <a:schemeClr val="lt2"/>
              </a:solidFill>
              <a:ln w="1905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grpSp>
        <p:cxnSp>
          <p:nvCxnSpPr>
            <p:cNvPr id="5819" name="Google Shape;5819;p71"/>
            <p:cNvCxnSpPr/>
            <p:nvPr/>
          </p:nvCxnSpPr>
          <p:spPr>
            <a:xfrm>
              <a:off x="5238353" y="4162783"/>
              <a:ext cx="1451100" cy="0"/>
            </a:xfrm>
            <a:prstGeom prst="straightConnector1">
              <a:avLst/>
            </a:prstGeom>
            <a:noFill/>
            <a:ln w="19050" cap="flat" cmpd="sng">
              <a:solidFill>
                <a:schemeClr val="lt2"/>
              </a:solidFill>
              <a:prstDash val="solid"/>
              <a:round/>
              <a:headEnd type="none" w="med" len="med"/>
              <a:tailEnd type="none" w="med" len="med"/>
            </a:ln>
          </p:spPr>
        </p:cxnSp>
      </p:grpSp>
      <p:grpSp>
        <p:nvGrpSpPr>
          <p:cNvPr id="5821" name="Google Shape;5821;p71"/>
          <p:cNvGrpSpPr/>
          <p:nvPr/>
        </p:nvGrpSpPr>
        <p:grpSpPr>
          <a:xfrm rot="343916">
            <a:off x="9651562" y="-696589"/>
            <a:ext cx="3558061" cy="5354273"/>
            <a:chOff x="5219200" y="-59750"/>
            <a:chExt cx="3222725" cy="4849650"/>
          </a:xfrm>
        </p:grpSpPr>
        <p:sp>
          <p:nvSpPr>
            <p:cNvPr id="5822" name="Google Shape;5822;p71"/>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23" name="Google Shape;5823;p71"/>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24" name="Google Shape;5824;p71"/>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25" name="Google Shape;5825;p71"/>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26" name="Google Shape;5826;p71"/>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27" name="Google Shape;5827;p71"/>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28" name="Google Shape;5828;p71"/>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29" name="Google Shape;5829;p71"/>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30" name="Google Shape;5830;p71"/>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31" name="Google Shape;5831;p71"/>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32" name="Google Shape;5832;p71"/>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33" name="Google Shape;5833;p71"/>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34" name="Google Shape;5834;p71"/>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35" name="Google Shape;5835;p71"/>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36" name="Google Shape;5836;p71"/>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37" name="Google Shape;5837;p71"/>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38" name="Google Shape;5838;p71"/>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39" name="Google Shape;5839;p71"/>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40" name="Google Shape;5840;p71"/>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41" name="Google Shape;5841;p71"/>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42" name="Google Shape;5842;p71"/>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43" name="Google Shape;5843;p71"/>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grpSp>
      <p:grpSp>
        <p:nvGrpSpPr>
          <p:cNvPr id="5844" name="Google Shape;5844;p71"/>
          <p:cNvGrpSpPr/>
          <p:nvPr/>
        </p:nvGrpSpPr>
        <p:grpSpPr>
          <a:xfrm rot="10800000">
            <a:off x="-1048812" y="-3548745"/>
            <a:ext cx="3557888" cy="5354013"/>
            <a:chOff x="5219200" y="-59750"/>
            <a:chExt cx="3222725" cy="4849650"/>
          </a:xfrm>
        </p:grpSpPr>
        <p:sp>
          <p:nvSpPr>
            <p:cNvPr id="5845" name="Google Shape;5845;p71"/>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46" name="Google Shape;5846;p71"/>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47" name="Google Shape;5847;p71"/>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48" name="Google Shape;5848;p71"/>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49" name="Google Shape;5849;p71"/>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50" name="Google Shape;5850;p71"/>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51" name="Google Shape;5851;p71"/>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52" name="Google Shape;5852;p71"/>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53" name="Google Shape;5853;p71"/>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54" name="Google Shape;5854;p71"/>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55" name="Google Shape;5855;p71"/>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56" name="Google Shape;5856;p71"/>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57" name="Google Shape;5857;p71"/>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58" name="Google Shape;5858;p71"/>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59" name="Google Shape;5859;p71"/>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60" name="Google Shape;5860;p71"/>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61" name="Google Shape;5861;p71"/>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62" name="Google Shape;5862;p71"/>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63" name="Google Shape;5863;p71"/>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64" name="Google Shape;5864;p71"/>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65" name="Google Shape;5865;p71"/>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5866" name="Google Shape;5866;p71"/>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grpSp>
      <p:sp>
        <p:nvSpPr>
          <p:cNvPr id="2" name="Rectangle 1">
            <a:extLst>
              <a:ext uri="{FF2B5EF4-FFF2-40B4-BE49-F238E27FC236}">
                <a16:creationId xmlns:a16="http://schemas.microsoft.com/office/drawing/2014/main" id="{16F4F810-564F-054E-9016-97D25A518991}"/>
              </a:ext>
            </a:extLst>
          </p:cNvPr>
          <p:cNvSpPr/>
          <p:nvPr/>
        </p:nvSpPr>
        <p:spPr>
          <a:xfrm>
            <a:off x="5676333" y="2104930"/>
            <a:ext cx="4633857" cy="2484004"/>
          </a:xfrm>
          <a:prstGeom prst="rect">
            <a:avLst/>
          </a:prstGeom>
          <a:solidFill>
            <a:srgbClr val="FEF6E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1" fontAlgn="auto" hangingPunct="1">
              <a:spcBef>
                <a:spcPts val="0"/>
              </a:spcBef>
              <a:spcAft>
                <a:spcPts val="0"/>
              </a:spcAft>
              <a:buClr>
                <a:srgbClr val="000000"/>
              </a:buClr>
            </a:pPr>
            <a:endParaRPr lang="en-VN" sz="1867" kern="0">
              <a:solidFill>
                <a:srgbClr val="FFFFFF"/>
              </a:solidFill>
              <a:latin typeface="Arial"/>
              <a:sym typeface="Arial"/>
            </a:endParaRPr>
          </a:p>
        </p:txBody>
      </p:sp>
      <p:sp>
        <p:nvSpPr>
          <p:cNvPr id="3" name="Rectangle 2">
            <a:extLst>
              <a:ext uri="{FF2B5EF4-FFF2-40B4-BE49-F238E27FC236}">
                <a16:creationId xmlns:a16="http://schemas.microsoft.com/office/drawing/2014/main" id="{B47BE41F-0AE0-B449-8398-1C28AB85714B}"/>
              </a:ext>
            </a:extLst>
          </p:cNvPr>
          <p:cNvSpPr/>
          <p:nvPr/>
        </p:nvSpPr>
        <p:spPr>
          <a:xfrm>
            <a:off x="6062794" y="2660187"/>
            <a:ext cx="3828932" cy="1107996"/>
          </a:xfrm>
          <a:prstGeom prst="rect">
            <a:avLst/>
          </a:prstGeom>
          <a:noFill/>
        </p:spPr>
        <p:txBody>
          <a:bodyPr wrap="none" lIns="121920" tIns="60960" rIns="121920" bIns="60960">
            <a:spAutoFit/>
          </a:bodyPr>
          <a:lstStyle/>
          <a:p>
            <a:pPr algn="ctr" defTabSz="1219170" eaLnBrk="1" fontAlgn="auto" hangingPunct="1">
              <a:spcBef>
                <a:spcPts val="0"/>
              </a:spcBef>
              <a:spcAft>
                <a:spcPts val="0"/>
              </a:spcAft>
              <a:buClr>
                <a:srgbClr val="000000"/>
              </a:buClr>
            </a:pPr>
            <a:r>
              <a:rPr lang="en-US" sz="6400" b="1" kern="0" dirty="0" err="1">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Arial"/>
              </a:rPr>
              <a:t>Luyện</a:t>
            </a:r>
            <a:r>
              <a:rPr lang="en-US" sz="6400" b="1" kern="0"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Arial"/>
              </a:rPr>
              <a:t> </a:t>
            </a:r>
            <a:r>
              <a:rPr lang="en-US" sz="6400" b="1" kern="0" dirty="0" err="1">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Arial"/>
              </a:rPr>
              <a:t>tập</a:t>
            </a:r>
            <a:endParaRPr lang="en-US" sz="6400" b="1" kern="0" dirty="0">
              <a:ln w="0"/>
              <a:solidFill>
                <a:srgbClr val="FF000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sym typeface="Arial"/>
            </a:endParaRPr>
          </a:p>
        </p:txBody>
      </p:sp>
      <p:sp>
        <p:nvSpPr>
          <p:cNvPr id="82" name="Google Shape;5873;p72">
            <a:extLst>
              <a:ext uri="{FF2B5EF4-FFF2-40B4-BE49-F238E27FC236}">
                <a16:creationId xmlns:a16="http://schemas.microsoft.com/office/drawing/2014/main" id="{CB45FB69-7211-0645-A6A1-900D10881A6B}"/>
              </a:ext>
            </a:extLst>
          </p:cNvPr>
          <p:cNvSpPr/>
          <p:nvPr/>
        </p:nvSpPr>
        <p:spPr>
          <a:xfrm>
            <a:off x="2298368" y="-81208"/>
            <a:ext cx="1730867" cy="2504000"/>
          </a:xfrm>
          <a:prstGeom prst="rect">
            <a:avLst/>
          </a:prstGeom>
          <a:solidFill>
            <a:schemeClr val="accent4"/>
          </a:solidFill>
          <a:ln>
            <a:noFill/>
          </a:ln>
          <a:effectLst>
            <a:outerShdw blurRad="57150" dist="19050" dir="5400000" algn="bl" rotWithShape="0">
              <a:schemeClr val="dk1">
                <a:alpha val="50000"/>
              </a:schemeClr>
            </a:outerShdw>
          </a:effectLst>
        </p:spPr>
        <p:txBody>
          <a:bodyPr spcFirstLastPara="1" wrap="square" lIns="121900" tIns="121900" rIns="121900" bIns="121900" anchor="ctr" anchorCtr="0">
            <a:noAutofit/>
          </a:bodyPr>
          <a:lstStyle/>
          <a:p>
            <a:pPr defTabSz="1219170" eaLnBrk="1" fontAlgn="auto" hangingPunct="1">
              <a:spcBef>
                <a:spcPts val="0"/>
              </a:spcBef>
              <a:spcAft>
                <a:spcPts val="0"/>
              </a:spcAft>
              <a:buClr>
                <a:srgbClr val="000000"/>
              </a:buClr>
            </a:pPr>
            <a:endParaRPr sz="1867" kern="0">
              <a:solidFill>
                <a:srgbClr val="000000"/>
              </a:solidFill>
              <a:latin typeface="Arial"/>
              <a:cs typeface="Arial"/>
              <a:sym typeface="Arial"/>
            </a:endParaRPr>
          </a:p>
        </p:txBody>
      </p:sp>
      <p:sp>
        <p:nvSpPr>
          <p:cNvPr id="83" name="Google Shape;5874;p72">
            <a:extLst>
              <a:ext uri="{FF2B5EF4-FFF2-40B4-BE49-F238E27FC236}">
                <a16:creationId xmlns:a16="http://schemas.microsoft.com/office/drawing/2014/main" id="{5EA1E50A-65D3-7249-B8AD-51555A8138AE}"/>
              </a:ext>
            </a:extLst>
          </p:cNvPr>
          <p:cNvSpPr txBox="1"/>
          <p:nvPr/>
        </p:nvSpPr>
        <p:spPr>
          <a:xfrm>
            <a:off x="2298368" y="101225"/>
            <a:ext cx="1730867" cy="1704000"/>
          </a:xfrm>
          <a:prstGeom prst="rect">
            <a:avLst/>
          </a:prstGeom>
          <a:noFill/>
          <a:ln>
            <a:noFill/>
          </a:ln>
        </p:spPr>
        <p:txBody>
          <a:bodyPr spcFirstLastPara="1" wrap="square" lIns="121900" tIns="121900" rIns="121900" bIns="121900" anchor="t" anchorCtr="0">
            <a:noAutofit/>
          </a:bodyPr>
          <a:lstStyle/>
          <a:p>
            <a:pPr algn="ctr" defTabSz="1219170" eaLnBrk="1" fontAlgn="auto" hangingPunct="1">
              <a:spcBef>
                <a:spcPts val="0"/>
              </a:spcBef>
              <a:spcAft>
                <a:spcPts val="0"/>
              </a:spcAft>
              <a:buClr>
                <a:srgbClr val="000000"/>
              </a:buClr>
            </a:pPr>
            <a:r>
              <a:rPr lang="vi-VN" sz="5333" b="1" kern="0" dirty="0">
                <a:solidFill>
                  <a:srgbClr val="000000"/>
                </a:solidFill>
                <a:latin typeface="Times New Roman" panose="02020603050405020304" pitchFamily="18" charset="0"/>
                <a:ea typeface="Poppins"/>
                <a:cs typeface="Times New Roman" panose="02020603050405020304" pitchFamily="18" charset="0"/>
                <a:sym typeface="Poppins"/>
              </a:rPr>
              <a:t>Bài 16</a:t>
            </a:r>
            <a:endParaRPr sz="5333" b="1" kern="0" dirty="0">
              <a:solidFill>
                <a:srgbClr val="000000"/>
              </a:solidFill>
              <a:latin typeface="Times New Roman" panose="02020603050405020304" pitchFamily="18" charset="0"/>
              <a:ea typeface="Poppins"/>
              <a:cs typeface="Times New Roman" panose="02020603050405020304" pitchFamily="18" charset="0"/>
              <a:sym typeface="Poppins"/>
            </a:endParaRPr>
          </a:p>
        </p:txBody>
      </p:sp>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1000"/>
                                        <p:tgtEl>
                                          <p:spTgt spid="82"/>
                                        </p:tgtEl>
                                      </p:cBhvr>
                                    </p:animEffect>
                                    <p:anim calcmode="lin" valueType="num">
                                      <p:cBhvr>
                                        <p:cTn id="8" dur="1000" fill="hold"/>
                                        <p:tgtEl>
                                          <p:spTgt spid="82"/>
                                        </p:tgtEl>
                                        <p:attrNameLst>
                                          <p:attrName>ppt_x</p:attrName>
                                        </p:attrNameLst>
                                      </p:cBhvr>
                                      <p:tavLst>
                                        <p:tav tm="0">
                                          <p:val>
                                            <p:strVal val="#ppt_x"/>
                                          </p:val>
                                        </p:tav>
                                        <p:tav tm="100000">
                                          <p:val>
                                            <p:strVal val="#ppt_x"/>
                                          </p:val>
                                        </p:tav>
                                      </p:tavLst>
                                    </p:anim>
                                    <p:anim calcmode="lin" valueType="num">
                                      <p:cBhvr>
                                        <p:cTn id="9" dur="1000" fill="hold"/>
                                        <p:tgtEl>
                                          <p:spTgt spid="8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1000"/>
                                        <p:tgtEl>
                                          <p:spTgt spid="83"/>
                                        </p:tgtEl>
                                      </p:cBhvr>
                                    </p:animEffect>
                                    <p:anim calcmode="lin" valueType="num">
                                      <p:cBhvr>
                                        <p:cTn id="13" dur="1000" fill="hold"/>
                                        <p:tgtEl>
                                          <p:spTgt spid="83"/>
                                        </p:tgtEl>
                                        <p:attrNameLst>
                                          <p:attrName>ppt_x</p:attrName>
                                        </p:attrNameLst>
                                      </p:cBhvr>
                                      <p:tavLst>
                                        <p:tav tm="0">
                                          <p:val>
                                            <p:strVal val="#ppt_x"/>
                                          </p:val>
                                        </p:tav>
                                        <p:tav tm="100000">
                                          <p:val>
                                            <p:strVal val="#ppt_x"/>
                                          </p:val>
                                        </p:tav>
                                      </p:tavLst>
                                    </p:anim>
                                    <p:anim calcmode="lin" valueType="num">
                                      <p:cBhvr>
                                        <p:cTn id="14" dur="1000" fill="hold"/>
                                        <p:tgtEl>
                                          <p:spTgt spid="83"/>
                                        </p:tgtEl>
                                        <p:attrNameLst>
                                          <p:attrName>ppt_y</p:attrName>
                                        </p:attrNameLst>
                                      </p:cBhvr>
                                      <p:tavLst>
                                        <p:tav tm="0">
                                          <p:val>
                                            <p:strVal val="#ppt_y-.1"/>
                                          </p:val>
                                        </p:tav>
                                        <p:tav tm="100000">
                                          <p:val>
                                            <p:strVal val="#ppt_y"/>
                                          </p:val>
                                        </p:tav>
                                      </p:tavLst>
                                    </p:anim>
                                  </p:childTnLst>
                                </p:cTn>
                              </p:par>
                              <p:par>
                                <p:cTn id="15" presetID="16" presetClass="entr" presetSubtype="37"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out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2" grpId="0" animBg="1"/>
      <p:bldP spid="8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r="-1000" b="-5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FC49307-91F8-0E41-B90E-86F9C6687CC7}"/>
              </a:ext>
            </a:extLst>
          </p:cNvPr>
          <p:cNvSpPr/>
          <p:nvPr/>
        </p:nvSpPr>
        <p:spPr>
          <a:xfrm>
            <a:off x="609600" y="1728713"/>
            <a:ext cx="11582400" cy="2572627"/>
          </a:xfrm>
          <a:prstGeom prst="rect">
            <a:avLst/>
          </a:prstGeom>
        </p:spPr>
        <p:txBody>
          <a:bodyPr wrap="square">
            <a:spAutoFit/>
          </a:bodyPr>
          <a:lstStyle/>
          <a:p>
            <a:pPr algn="ctr" defTabSz="685800" eaLnBrk="1" fontAlgn="auto" hangingPunct="1">
              <a:lnSpc>
                <a:spcPct val="115000"/>
              </a:lnSpc>
              <a:spcBef>
                <a:spcPts val="0"/>
              </a:spcBef>
              <a:spcAft>
                <a:spcPts val="600"/>
              </a:spcAft>
              <a:tabLst>
                <a:tab pos="4793456" algn="l"/>
                <a:tab pos="6143625" algn="r"/>
              </a:tabLst>
            </a:pPr>
            <a:r>
              <a:rPr lang="vi-VN" sz="4800" b="1" dirty="0">
                <a:solidFill>
                  <a:srgbClr val="0070C0"/>
                </a:solidFill>
                <a:latin typeface="Times New Roman" panose="02020603050405020304" pitchFamily="18" charset="0"/>
                <a:ea typeface="Arial" panose="020B0604020202020204" pitchFamily="34" charset="0"/>
                <a:cs typeface="Times New Roman" panose="02020603050405020304" pitchFamily="18" charset="0"/>
              </a:rPr>
              <a:t>HOẠT ĐỘNG CỦA NGUYỄN ÁI QUỐC Ở NƯỚC NGOÀI TRONG NHỮNG NĂM 1919 - 1925</a:t>
            </a:r>
          </a:p>
        </p:txBody>
      </p:sp>
      <p:sp>
        <p:nvSpPr>
          <p:cNvPr id="5" name="Rectangle 4">
            <a:extLst>
              <a:ext uri="{FF2B5EF4-FFF2-40B4-BE49-F238E27FC236}">
                <a16:creationId xmlns:a16="http://schemas.microsoft.com/office/drawing/2014/main" id="{25812AB7-0109-F84A-A517-DB01A041270F}"/>
              </a:ext>
            </a:extLst>
          </p:cNvPr>
          <p:cNvSpPr/>
          <p:nvPr/>
        </p:nvSpPr>
        <p:spPr>
          <a:xfrm>
            <a:off x="5128296" y="724286"/>
            <a:ext cx="2201244" cy="830997"/>
          </a:xfrm>
          <a:prstGeom prst="rect">
            <a:avLst/>
          </a:prstGeom>
        </p:spPr>
        <p:txBody>
          <a:bodyPr wrap="none">
            <a:spAutoFit/>
          </a:bodyPr>
          <a:lstStyle/>
          <a:p>
            <a:pPr defTabSz="685800" eaLnBrk="1" fontAlgn="auto" hangingPunct="1">
              <a:spcBef>
                <a:spcPts val="0"/>
              </a:spcBef>
              <a:spcAft>
                <a:spcPts val="0"/>
              </a:spcAft>
              <a:defRPr/>
            </a:pPr>
            <a:r>
              <a:rPr lang="vi-VN" sz="4800" b="1" dirty="0">
                <a:solidFill>
                  <a:srgbClr val="C00000"/>
                </a:solidFill>
                <a:latin typeface="Times New Roman" panose="02020603050405020304" pitchFamily="18" charset="0"/>
                <a:ea typeface="Arial" panose="020B0604020202020204" pitchFamily="34" charset="0"/>
                <a:cs typeface="Times New Roman" panose="02020603050405020304" pitchFamily="18" charset="0"/>
              </a:rPr>
              <a:t>BÀI 16 </a:t>
            </a:r>
            <a:endParaRPr lang="en-VN" sz="4800" dirty="0">
              <a:solidFill>
                <a:srgbClr val="C00000"/>
              </a:solidFill>
              <a:latin typeface="Calibri" panose="020F0502020204030204"/>
            </a:endParaRPr>
          </a:p>
        </p:txBody>
      </p:sp>
      <p:pic>
        <p:nvPicPr>
          <p:cNvPr id="1028" name="Picture 4">
            <a:extLst>
              <a:ext uri="{FF2B5EF4-FFF2-40B4-BE49-F238E27FC236}">
                <a16:creationId xmlns:a16="http://schemas.microsoft.com/office/drawing/2014/main" id="{68E0F747-CDE7-D34E-A118-217B518A45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8776" y="4648200"/>
            <a:ext cx="2258446" cy="9557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6967510"/>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repeatCount="200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0"/>
                                        <p:tgtEl>
                                          <p:spTgt spid="5"/>
                                        </p:tgtEl>
                                      </p:cBhvr>
                                    </p:animEffect>
                                    <p:anim calcmode="lin" valueType="num">
                                      <p:cBhvr>
                                        <p:cTn id="8" dur="5000" fill="hold"/>
                                        <p:tgtEl>
                                          <p:spTgt spid="5"/>
                                        </p:tgtEl>
                                        <p:attrNameLst>
                                          <p:attrName>ppt_w</p:attrName>
                                        </p:attrNameLst>
                                      </p:cBhvr>
                                      <p:tavLst>
                                        <p:tav tm="0" fmla="#ppt_w*sin(2.5*pi*$)">
                                          <p:val>
                                            <p:fltVal val="0"/>
                                          </p:val>
                                        </p:tav>
                                        <p:tav tm="100000">
                                          <p:val>
                                            <p:fltVal val="1"/>
                                          </p:val>
                                        </p:tav>
                                      </p:tavLst>
                                    </p:anim>
                                    <p:anim calcmode="lin" valueType="num">
                                      <p:cBhvr>
                                        <p:cTn id="9" dur="5000" fill="hold"/>
                                        <p:tgtEl>
                                          <p:spTgt spid="5"/>
                                        </p:tgtEl>
                                        <p:attrNameLst>
                                          <p:attrName>ppt_h</p:attrName>
                                        </p:attrNameLst>
                                      </p:cBhvr>
                                      <p:tavLst>
                                        <p:tav tm="0">
                                          <p:val>
                                            <p:strVal val="#ppt_h"/>
                                          </p:val>
                                        </p:tav>
                                        <p:tav tm="100000">
                                          <p:val>
                                            <p:strVal val="#ppt_h"/>
                                          </p:val>
                                        </p:tav>
                                      </p:tavLst>
                                    </p:anim>
                                  </p:childTnLst>
                                </p:cTn>
                              </p:par>
                              <p:par>
                                <p:cTn id="10" presetID="34" presetClass="emph" presetSubtype="0" repeatCount="2000" fill="hold" grpId="0" nodeType="withEffect">
                                  <p:stCondLst>
                                    <p:cond delay="0"/>
                                  </p:stCondLst>
                                  <p:iterate type="lt">
                                    <p:tmPct val="10000"/>
                                  </p:iterate>
                                  <p:childTnLst>
                                    <p:animMotion origin="layout" path="M 0 -3.33333E-6 L 0 -0.07222 " pathEditMode="relative" rAng="0" ptsTypes="AA">
                                      <p:cBhvr>
                                        <p:cTn id="11" dur="250" accel="50000" decel="50000" autoRev="1" fill="hold">
                                          <p:stCondLst>
                                            <p:cond delay="0"/>
                                          </p:stCondLst>
                                        </p:cTn>
                                        <p:tgtEl>
                                          <p:spTgt spid="4"/>
                                        </p:tgtEl>
                                        <p:attrNameLst>
                                          <p:attrName>ppt_x</p:attrName>
                                          <p:attrName>ppt_y</p:attrName>
                                        </p:attrNameLst>
                                      </p:cBhvr>
                                      <p:rCtr x="0" y="-3611"/>
                                    </p:animMotion>
                                    <p:animRot by="1500000">
                                      <p:cBhvr>
                                        <p:cTn id="12" dur="125" fill="hold">
                                          <p:stCondLst>
                                            <p:cond delay="0"/>
                                          </p:stCondLst>
                                        </p:cTn>
                                        <p:tgtEl>
                                          <p:spTgt spid="4"/>
                                        </p:tgtEl>
                                        <p:attrNameLst>
                                          <p:attrName>r</p:attrName>
                                        </p:attrNameLst>
                                      </p:cBhvr>
                                    </p:animRot>
                                    <p:animRot by="-1500000">
                                      <p:cBhvr>
                                        <p:cTn id="13" dur="125" fill="hold">
                                          <p:stCondLst>
                                            <p:cond delay="125"/>
                                          </p:stCondLst>
                                        </p:cTn>
                                        <p:tgtEl>
                                          <p:spTgt spid="4"/>
                                        </p:tgtEl>
                                        <p:attrNameLst>
                                          <p:attrName>r</p:attrName>
                                        </p:attrNameLst>
                                      </p:cBhvr>
                                    </p:animRot>
                                    <p:animRot by="-1500000">
                                      <p:cBhvr>
                                        <p:cTn id="14" dur="125" fill="hold">
                                          <p:stCondLst>
                                            <p:cond delay="250"/>
                                          </p:stCondLst>
                                        </p:cTn>
                                        <p:tgtEl>
                                          <p:spTgt spid="4"/>
                                        </p:tgtEl>
                                        <p:attrNameLst>
                                          <p:attrName>r</p:attrName>
                                        </p:attrNameLst>
                                      </p:cBhvr>
                                    </p:animRot>
                                    <p:animRot by="1500000">
                                      <p:cBhvr>
                                        <p:cTn id="15"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ồ Chí Minh - Nhà lãnh đạo cách mạng vĩ đại, Người dành trọn cuộc đời cho  dân tộc Việt Nam - VIỆN KIỂM SÁT NHÂN DÂN THÀNH PHỐ CẦN THƠ">
            <a:extLst>
              <a:ext uri="{FF2B5EF4-FFF2-40B4-BE49-F238E27FC236}">
                <a16:creationId xmlns:a16="http://schemas.microsoft.com/office/drawing/2014/main" id="{97F04542-4674-0945-9E12-5BC57AB33B0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8020" y="1032875"/>
            <a:ext cx="6816771" cy="4632713"/>
          </a:xfrm>
          <a:prstGeom prst="rect">
            <a:avLst/>
          </a:prstGeom>
          <a:noFill/>
          <a:extLst>
            <a:ext uri="{909E8E84-426E-40DD-AFC4-6F175D3DCCD1}">
              <a14:hiddenFill xmlns:a14="http://schemas.microsoft.com/office/drawing/2010/main">
                <a:solidFill>
                  <a:srgbClr val="FFFFFF"/>
                </a:solidFill>
              </a14:hiddenFill>
            </a:ext>
          </a:extLst>
        </p:spPr>
      </p:pic>
      <p:pic>
        <p:nvPicPr>
          <p:cNvPr id="138" name="Picture 13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731" y="948"/>
            <a:ext cx="12187269" cy="6858767"/>
          </a:xfrm>
          <a:prstGeom prst="rect">
            <a:avLst/>
          </a:prstGeom>
        </p:spPr>
      </p:pic>
      <p:pic>
        <p:nvPicPr>
          <p:cNvPr id="124" name="den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620542" y="697241"/>
            <a:ext cx="2651990" cy="2651990"/>
          </a:xfrm>
          <a:prstGeom prst="rect">
            <a:avLst/>
          </a:prstGeom>
        </p:spPr>
      </p:pic>
      <p:pic>
        <p:nvPicPr>
          <p:cNvPr id="125" name="den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920838" y="1076052"/>
            <a:ext cx="2639810" cy="2639810"/>
          </a:xfrm>
          <a:prstGeom prst="rect">
            <a:avLst/>
          </a:prstGeom>
        </p:spPr>
      </p:pic>
      <p:pic>
        <p:nvPicPr>
          <p:cNvPr id="126" name="den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197369" y="745555"/>
            <a:ext cx="2639810" cy="2645893"/>
          </a:xfrm>
          <a:prstGeom prst="rect">
            <a:avLst/>
          </a:prstGeom>
        </p:spPr>
      </p:pic>
      <p:pic>
        <p:nvPicPr>
          <p:cNvPr id="127" name="den4"/>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286166" y="2973793"/>
            <a:ext cx="2651990" cy="2651990"/>
          </a:xfrm>
          <a:prstGeom prst="rect">
            <a:avLst/>
          </a:prstGeom>
        </p:spPr>
      </p:pic>
      <p:pic>
        <p:nvPicPr>
          <p:cNvPr id="128" name="den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6569547" y="3325753"/>
            <a:ext cx="2639810" cy="2639810"/>
          </a:xfrm>
          <a:prstGeom prst="rect">
            <a:avLst/>
          </a:prstGeom>
        </p:spPr>
      </p:pic>
      <p:pic>
        <p:nvPicPr>
          <p:cNvPr id="129" name="den6"/>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8862993" y="2966498"/>
            <a:ext cx="2651990" cy="2651990"/>
          </a:xfrm>
          <a:prstGeom prst="rect">
            <a:avLst/>
          </a:prstGeom>
        </p:spPr>
      </p:pic>
      <p:pic>
        <p:nvPicPr>
          <p:cNvPr id="146" name="Picture 14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1191968" y="1101452"/>
            <a:ext cx="1168595" cy="1168595"/>
          </a:xfrm>
          <a:prstGeom prst="rect">
            <a:avLst/>
          </a:prstGeom>
        </p:spPr>
      </p:pic>
      <p:pic>
        <p:nvPicPr>
          <p:cNvPr id="147" name="Picture 14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2703" y="883975"/>
            <a:ext cx="1061107" cy="1061107"/>
          </a:xfrm>
          <a:prstGeom prst="rect">
            <a:avLst/>
          </a:prstGeom>
        </p:spPr>
      </p:pic>
      <p:pic>
        <p:nvPicPr>
          <p:cNvPr id="148" name="Picture 147"/>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2888250" y="1738168"/>
            <a:ext cx="1127571" cy="1127571"/>
          </a:xfrm>
          <a:prstGeom prst="rect">
            <a:avLst/>
          </a:prstGeom>
        </p:spPr>
      </p:pic>
      <p:pic>
        <p:nvPicPr>
          <p:cNvPr id="149" name="Picture 148"/>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977676" y="-964467"/>
            <a:ext cx="1761897" cy="6059949"/>
          </a:xfrm>
          <a:prstGeom prst="rect">
            <a:avLst/>
          </a:prstGeom>
        </p:spPr>
      </p:pic>
      <p:pic>
        <p:nvPicPr>
          <p:cNvPr id="150" name="Picture 149"/>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237939" y="5085116"/>
            <a:ext cx="647700" cy="904875"/>
          </a:xfrm>
          <a:prstGeom prst="rect">
            <a:avLst/>
          </a:prstGeom>
        </p:spPr>
      </p:pic>
      <p:pic>
        <p:nvPicPr>
          <p:cNvPr id="159" name="Picture 158">
            <a:hlinkClick r:id="" action="ppaction://noaction"/>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861243" y="5670780"/>
            <a:ext cx="1180821" cy="9982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vuidehoc">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19"/>
          <a:stretch>
            <a:fillRect/>
          </a:stretch>
        </p:blipFill>
        <p:spPr>
          <a:xfrm>
            <a:off x="-12703" y="-671549"/>
            <a:ext cx="609600" cy="609600"/>
          </a:xfrm>
          <a:prstGeom prst="rect">
            <a:avLst/>
          </a:prstGeom>
        </p:spPr>
      </p:pic>
      <p:pic>
        <p:nvPicPr>
          <p:cNvPr id="139" name="mau1">
            <a:hlinkClick r:id="rId20" action="ppaction://hlinksldjump"/>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4668714" y="695293"/>
            <a:ext cx="2651990" cy="2651990"/>
          </a:xfrm>
          <a:prstGeom prst="rect">
            <a:avLst/>
          </a:prstGeom>
        </p:spPr>
      </p:pic>
      <p:pic>
        <p:nvPicPr>
          <p:cNvPr id="140" name="mau2">
            <a:hlinkClick r:id="rId22" action="ppaction://hlinksldjump"/>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7004385" y="1037017"/>
            <a:ext cx="2633741" cy="2639810"/>
          </a:xfrm>
          <a:prstGeom prst="rect">
            <a:avLst/>
          </a:prstGeom>
        </p:spPr>
      </p:pic>
      <p:pic>
        <p:nvPicPr>
          <p:cNvPr id="141" name="mau3">
            <a:hlinkClick r:id="rId24" action="ppaction://hlinksldjump"/>
          </p:cNvPr>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9226791" y="701383"/>
            <a:ext cx="2639810" cy="2639810"/>
          </a:xfrm>
          <a:prstGeom prst="rect">
            <a:avLst/>
          </a:prstGeom>
        </p:spPr>
      </p:pic>
      <p:pic>
        <p:nvPicPr>
          <p:cNvPr id="142" name="mau4">
            <a:hlinkClick r:id="rId26" action="ppaction://hlinksldjump"/>
          </p:cNvPr>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4267200" y="2972699"/>
            <a:ext cx="2651990" cy="2651990"/>
          </a:xfrm>
          <a:prstGeom prst="rect">
            <a:avLst/>
          </a:prstGeom>
        </p:spPr>
      </p:pic>
      <p:pic>
        <p:nvPicPr>
          <p:cNvPr id="143" name="mau5">
            <a:hlinkClick r:id="rId28" action="ppaction://hlinksldjump"/>
          </p:cNvPr>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6608536" y="3336839"/>
            <a:ext cx="2633741" cy="2639810"/>
          </a:xfrm>
          <a:prstGeom prst="rect">
            <a:avLst/>
          </a:prstGeom>
        </p:spPr>
      </p:pic>
      <p:pic>
        <p:nvPicPr>
          <p:cNvPr id="144" name="mau6">
            <a:hlinkClick r:id="rId30" action="ppaction://hlinksldjump"/>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8893354" y="2980613"/>
            <a:ext cx="2651990" cy="2651990"/>
          </a:xfrm>
          <a:prstGeom prst="rect">
            <a:avLst/>
          </a:prstGeom>
        </p:spPr>
      </p:pic>
      <p:sp>
        <p:nvSpPr>
          <p:cNvPr id="2" name="Rectangle 1">
            <a:extLst>
              <a:ext uri="{FF2B5EF4-FFF2-40B4-BE49-F238E27FC236}">
                <a16:creationId xmlns:a16="http://schemas.microsoft.com/office/drawing/2014/main" id="{6B484ACD-7DA4-824A-B8E0-4439660468C8}"/>
              </a:ext>
            </a:extLst>
          </p:cNvPr>
          <p:cNvSpPr/>
          <p:nvPr/>
        </p:nvSpPr>
        <p:spPr>
          <a:xfrm>
            <a:off x="3262184" y="6020821"/>
            <a:ext cx="2446638" cy="6024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Freeform 2">
            <a:extLst>
              <a:ext uri="{FF2B5EF4-FFF2-40B4-BE49-F238E27FC236}">
                <a16:creationId xmlns:a16="http://schemas.microsoft.com/office/drawing/2014/main" id="{12D249CF-99B2-994E-B505-B9783BC6C433}"/>
              </a:ext>
            </a:extLst>
          </p:cNvPr>
          <p:cNvSpPr/>
          <p:nvPr/>
        </p:nvSpPr>
        <p:spPr>
          <a:xfrm>
            <a:off x="480518" y="5670780"/>
            <a:ext cx="871980" cy="360260"/>
          </a:xfrm>
          <a:custGeom>
            <a:avLst/>
            <a:gdLst>
              <a:gd name="connsiteX0" fmla="*/ 177740 w 1060056"/>
              <a:gd name="connsiteY0" fmla="*/ 0 h 330824"/>
              <a:gd name="connsiteX1" fmla="*/ 65445 w 1060056"/>
              <a:gd name="connsiteY1" fmla="*/ 272716 h 330824"/>
              <a:gd name="connsiteX2" fmla="*/ 899635 w 1060056"/>
              <a:gd name="connsiteY2" fmla="*/ 304800 h 330824"/>
              <a:gd name="connsiteX3" fmla="*/ 995887 w 1060056"/>
              <a:gd name="connsiteY3" fmla="*/ 256674 h 330824"/>
              <a:gd name="connsiteX4" fmla="*/ 1060056 w 1060056"/>
              <a:gd name="connsiteY4" fmla="*/ 192505 h 330824"/>
              <a:gd name="connsiteX5" fmla="*/ 979845 w 1060056"/>
              <a:gd name="connsiteY5" fmla="*/ 128337 h 330824"/>
              <a:gd name="connsiteX6" fmla="*/ 883592 w 1060056"/>
              <a:gd name="connsiteY6" fmla="*/ 96253 h 330824"/>
              <a:gd name="connsiteX7" fmla="*/ 386287 w 1060056"/>
              <a:gd name="connsiteY7" fmla="*/ 48126 h 330824"/>
              <a:gd name="connsiteX8" fmla="*/ 33361 w 1060056"/>
              <a:gd name="connsiteY8" fmla="*/ 64168 h 330824"/>
              <a:gd name="connsiteX9" fmla="*/ 17319 w 1060056"/>
              <a:gd name="connsiteY9" fmla="*/ 192505 h 330824"/>
              <a:gd name="connsiteX10" fmla="*/ 81487 w 1060056"/>
              <a:gd name="connsiteY10" fmla="*/ 256674 h 330824"/>
              <a:gd name="connsiteX11" fmla="*/ 97529 w 1060056"/>
              <a:gd name="connsiteY11" fmla="*/ 256674 h 3308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60056" h="330824">
                <a:moveTo>
                  <a:pt x="177740" y="0"/>
                </a:moveTo>
                <a:cubicBezTo>
                  <a:pt x="140308" y="90905"/>
                  <a:pt x="-25123" y="234476"/>
                  <a:pt x="65445" y="272716"/>
                </a:cubicBezTo>
                <a:cubicBezTo>
                  <a:pt x="321800" y="380955"/>
                  <a:pt x="899635" y="304800"/>
                  <a:pt x="899635" y="304800"/>
                </a:cubicBezTo>
                <a:cubicBezTo>
                  <a:pt x="946216" y="289273"/>
                  <a:pt x="956308" y="290599"/>
                  <a:pt x="995887" y="256674"/>
                </a:cubicBezTo>
                <a:cubicBezTo>
                  <a:pt x="1018854" y="236988"/>
                  <a:pt x="1060056" y="192505"/>
                  <a:pt x="1060056" y="192505"/>
                </a:cubicBezTo>
                <a:cubicBezTo>
                  <a:pt x="884537" y="134000"/>
                  <a:pt x="1145701" y="231996"/>
                  <a:pt x="979845" y="128337"/>
                </a:cubicBezTo>
                <a:cubicBezTo>
                  <a:pt x="951166" y="110413"/>
                  <a:pt x="916952" y="101813"/>
                  <a:pt x="883592" y="96253"/>
                </a:cubicBezTo>
                <a:cubicBezTo>
                  <a:pt x="590731" y="47442"/>
                  <a:pt x="756051" y="67587"/>
                  <a:pt x="386287" y="48126"/>
                </a:cubicBezTo>
                <a:cubicBezTo>
                  <a:pt x="268645" y="53473"/>
                  <a:pt x="150215" y="49561"/>
                  <a:pt x="33361" y="64168"/>
                </a:cubicBezTo>
                <a:cubicBezTo>
                  <a:pt x="-29350" y="72007"/>
                  <a:pt x="15193" y="182939"/>
                  <a:pt x="17319" y="192505"/>
                </a:cubicBezTo>
                <a:cubicBezTo>
                  <a:pt x="29901" y="249125"/>
                  <a:pt x="26126" y="242834"/>
                  <a:pt x="81487" y="256674"/>
                </a:cubicBezTo>
                <a:cubicBezTo>
                  <a:pt x="86675" y="257971"/>
                  <a:pt x="92182" y="256674"/>
                  <a:pt x="97529" y="256674"/>
                </a:cubicBezTo>
              </a:path>
            </a:pathLst>
          </a:custGeom>
          <a:solidFill>
            <a:srgbClr val="69C232"/>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25" name="Picture 24">
            <a:extLst>
              <a:ext uri="{FF2B5EF4-FFF2-40B4-BE49-F238E27FC236}">
                <a16:creationId xmlns:a16="http://schemas.microsoft.com/office/drawing/2014/main" id="{FEDC5C1A-C53F-6746-ACD0-77CC1F4434C8}"/>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697439" y="5173346"/>
            <a:ext cx="647700" cy="904875"/>
          </a:xfrm>
          <a:prstGeom prst="rect">
            <a:avLst/>
          </a:prstGeom>
        </p:spPr>
      </p:pic>
    </p:spTree>
    <p:extLst>
      <p:ext uri="{BB962C8B-B14F-4D97-AF65-F5344CB8AC3E}">
        <p14:creationId xmlns:p14="http://schemas.microsoft.com/office/powerpoint/2010/main" val="3991872985"/>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275" fill="hold">
                                          <p:stCondLst>
                                            <p:cond delay="0"/>
                                          </p:stCondLst>
                                        </p:cTn>
                                        <p:tgtEl>
                                          <p:spTgt spid="149"/>
                                        </p:tgtEl>
                                        <p:attrNameLst>
                                          <p:attrName>r</p:attrName>
                                        </p:attrNameLst>
                                      </p:cBhvr>
                                    </p:animRot>
                                    <p:animRot by="-240000">
                                      <p:cBhvr>
                                        <p:cTn id="7" dur="550" fill="hold">
                                          <p:stCondLst>
                                            <p:cond delay="550"/>
                                          </p:stCondLst>
                                        </p:cTn>
                                        <p:tgtEl>
                                          <p:spTgt spid="149"/>
                                        </p:tgtEl>
                                        <p:attrNameLst>
                                          <p:attrName>r</p:attrName>
                                        </p:attrNameLst>
                                      </p:cBhvr>
                                    </p:animRot>
                                    <p:animRot by="240000">
                                      <p:cBhvr>
                                        <p:cTn id="8" dur="550" fill="hold">
                                          <p:stCondLst>
                                            <p:cond delay="1100"/>
                                          </p:stCondLst>
                                        </p:cTn>
                                        <p:tgtEl>
                                          <p:spTgt spid="149"/>
                                        </p:tgtEl>
                                        <p:attrNameLst>
                                          <p:attrName>r</p:attrName>
                                        </p:attrNameLst>
                                      </p:cBhvr>
                                    </p:animRot>
                                    <p:animRot by="-240000">
                                      <p:cBhvr>
                                        <p:cTn id="9" dur="550" fill="hold">
                                          <p:stCondLst>
                                            <p:cond delay="1650"/>
                                          </p:stCondLst>
                                        </p:cTn>
                                        <p:tgtEl>
                                          <p:spTgt spid="149"/>
                                        </p:tgtEl>
                                        <p:attrNameLst>
                                          <p:attrName>r</p:attrName>
                                        </p:attrNameLst>
                                      </p:cBhvr>
                                    </p:animRot>
                                    <p:animRot by="120000">
                                      <p:cBhvr>
                                        <p:cTn id="10" dur="550" fill="hold">
                                          <p:stCondLst>
                                            <p:cond delay="2200"/>
                                          </p:stCondLst>
                                        </p:cTn>
                                        <p:tgtEl>
                                          <p:spTgt spid="149"/>
                                        </p:tgtEl>
                                        <p:attrNameLst>
                                          <p:attrName>r</p:attrName>
                                        </p:attrNameLst>
                                      </p:cBhvr>
                                    </p:animRot>
                                  </p:childTnLst>
                                </p:cTn>
                              </p:par>
                              <p:par>
                                <p:cTn id="11" presetID="1" presetClass="mediacall" presetSubtype="0" fill="hold" nodeType="withEffect">
                                  <p:stCondLst>
                                    <p:cond delay="0"/>
                                  </p:stCondLst>
                                  <p:childTnLst>
                                    <p:cmd type="call" cmd="playFrom(0.0)">
                                      <p:cBhvr>
                                        <p:cTn id="12" dur="605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124"/>
                    </p:tgtEl>
                  </p:cond>
                </p:stCondLst>
                <p:endSync evt="end" delay="0">
                  <p:rtn val="all"/>
                </p:endSync>
                <p:childTnLst>
                  <p:par>
                    <p:cTn id="14" fill="hold">
                      <p:stCondLst>
                        <p:cond delay="0"/>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124"/>
                                        </p:tgtEl>
                                      </p:cBhvr>
                                    </p:animEffect>
                                    <p:set>
                                      <p:cBhvr>
                                        <p:cTn id="18" dur="1" fill="hold">
                                          <p:stCondLst>
                                            <p:cond delay="499"/>
                                          </p:stCondLst>
                                        </p:cTn>
                                        <p:tgtEl>
                                          <p:spTgt spid="124"/>
                                        </p:tgtEl>
                                        <p:attrNameLst>
                                          <p:attrName>style.visibility</p:attrName>
                                        </p:attrNameLst>
                                      </p:cBhvr>
                                      <p:to>
                                        <p:strVal val="hidden"/>
                                      </p:to>
                                    </p:set>
                                  </p:childTnLst>
                                  <p:subTnLst>
                                    <p:audio>
                                      <p:cMediaNode>
                                        <p:cTn display="0" masterRel="sameClick">
                                          <p:stCondLst>
                                            <p:cond evt="begin" delay="0">
                                              <p:tn val="16"/>
                                            </p:cond>
                                          </p:stCondLst>
                                          <p:endCondLst>
                                            <p:cond evt="onStopAudio" delay="0">
                                              <p:tgtEl>
                                                <p:sldTgt/>
                                              </p:tgtEl>
                                            </p:cond>
                                          </p:endCondLst>
                                        </p:cTn>
                                        <p:tgtEl>
                                          <p:sndTgt r:embed="rId4" name="cashreg.wav"/>
                                        </p:tgtEl>
                                      </p:cMediaNode>
                                    </p:audio>
                                  </p:subTnLst>
                                </p:cTn>
                              </p:par>
                            </p:childTnLst>
                          </p:cTn>
                        </p:par>
                      </p:childTnLst>
                    </p:cTn>
                  </p:par>
                </p:childTnLst>
              </p:cTn>
              <p:nextCondLst>
                <p:cond evt="onClick" delay="0">
                  <p:tgtEl>
                    <p:spTgt spid="124"/>
                  </p:tgtEl>
                </p:cond>
              </p:nextCondLst>
            </p:seq>
            <p:seq concurrent="1" nextAc="seek">
              <p:cTn id="19" restart="whenNotActive" fill="hold" evtFilter="cancelBubble" nodeType="interactiveSeq">
                <p:stCondLst>
                  <p:cond evt="onClick" delay="0">
                    <p:tgtEl>
                      <p:spTgt spid="125"/>
                    </p:tgtEl>
                  </p:cond>
                </p:stCondLst>
                <p:endSync evt="end" delay="0">
                  <p:rtn val="all"/>
                </p:endSync>
                <p:childTnLst>
                  <p:par>
                    <p:cTn id="20" fill="hold">
                      <p:stCondLst>
                        <p:cond delay="0"/>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500"/>
                                        <p:tgtEl>
                                          <p:spTgt spid="125"/>
                                        </p:tgtEl>
                                      </p:cBhvr>
                                    </p:animEffect>
                                    <p:set>
                                      <p:cBhvr>
                                        <p:cTn id="24" dur="1" fill="hold">
                                          <p:stCondLst>
                                            <p:cond delay="499"/>
                                          </p:stCondLst>
                                        </p:cTn>
                                        <p:tgtEl>
                                          <p:spTgt spid="125"/>
                                        </p:tgtEl>
                                        <p:attrNameLst>
                                          <p:attrName>style.visibility</p:attrName>
                                        </p:attrNameLst>
                                      </p:cBhvr>
                                      <p:to>
                                        <p:strVal val="hidden"/>
                                      </p:to>
                                    </p:set>
                                  </p:childTnLst>
                                  <p:subTnLst>
                                    <p:audio>
                                      <p:cMediaNode>
                                        <p:cTn display="0" masterRel="sameClick">
                                          <p:stCondLst>
                                            <p:cond evt="begin" delay="0">
                                              <p:tn val="22"/>
                                            </p:cond>
                                          </p:stCondLst>
                                          <p:endCondLst>
                                            <p:cond evt="onStopAudio" delay="0">
                                              <p:tgtEl>
                                                <p:sldTgt/>
                                              </p:tgtEl>
                                            </p:cond>
                                          </p:endCondLst>
                                        </p:cTn>
                                        <p:tgtEl>
                                          <p:sndTgt r:embed="rId4" name="cashreg.wav"/>
                                        </p:tgtEl>
                                      </p:cMediaNode>
                                    </p:audio>
                                  </p:subTnLst>
                                </p:cTn>
                              </p:par>
                            </p:childTnLst>
                          </p:cTn>
                        </p:par>
                      </p:childTnLst>
                    </p:cTn>
                  </p:par>
                </p:childTnLst>
              </p:cTn>
              <p:nextCondLst>
                <p:cond evt="onClick" delay="0">
                  <p:tgtEl>
                    <p:spTgt spid="125"/>
                  </p:tgtEl>
                </p:cond>
              </p:nextCondLst>
            </p:seq>
            <p:seq concurrent="1" nextAc="seek">
              <p:cTn id="25" restart="whenNotActive" fill="hold" evtFilter="cancelBubble" nodeType="interactiveSeq">
                <p:stCondLst>
                  <p:cond evt="onClick" delay="0">
                    <p:tgtEl>
                      <p:spTgt spid="126"/>
                    </p:tgtEl>
                  </p:cond>
                </p:stCondLst>
                <p:endSync evt="end" delay="0">
                  <p:rtn val="all"/>
                </p:endSync>
                <p:childTnLst>
                  <p:par>
                    <p:cTn id="26" fill="hold">
                      <p:stCondLst>
                        <p:cond delay="0"/>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126"/>
                                        </p:tgtEl>
                                      </p:cBhvr>
                                    </p:animEffect>
                                    <p:set>
                                      <p:cBhvr>
                                        <p:cTn id="30" dur="1" fill="hold">
                                          <p:stCondLst>
                                            <p:cond delay="499"/>
                                          </p:stCondLst>
                                        </p:cTn>
                                        <p:tgtEl>
                                          <p:spTgt spid="126"/>
                                        </p:tgtEl>
                                        <p:attrNameLst>
                                          <p:attrName>style.visibility</p:attrName>
                                        </p:attrNameLst>
                                      </p:cBhvr>
                                      <p:to>
                                        <p:strVal val="hidden"/>
                                      </p:to>
                                    </p:set>
                                  </p:childTnLst>
                                  <p:subTnLst>
                                    <p:audio>
                                      <p:cMediaNode>
                                        <p:cTn display="0" masterRel="sameClick">
                                          <p:stCondLst>
                                            <p:cond evt="begin" delay="0">
                                              <p:tn val="28"/>
                                            </p:cond>
                                          </p:stCondLst>
                                          <p:endCondLst>
                                            <p:cond evt="onStopAudio" delay="0">
                                              <p:tgtEl>
                                                <p:sldTgt/>
                                              </p:tgtEl>
                                            </p:cond>
                                          </p:endCondLst>
                                        </p:cTn>
                                        <p:tgtEl>
                                          <p:sndTgt r:embed="rId4" name="cashreg.wav"/>
                                        </p:tgtEl>
                                      </p:cMediaNode>
                                    </p:audio>
                                  </p:subTnLst>
                                </p:cTn>
                              </p:par>
                            </p:childTnLst>
                          </p:cTn>
                        </p:par>
                      </p:childTnLst>
                    </p:cTn>
                  </p:par>
                </p:childTnLst>
              </p:cTn>
              <p:nextCondLst>
                <p:cond evt="onClick" delay="0">
                  <p:tgtEl>
                    <p:spTgt spid="126"/>
                  </p:tgtEl>
                </p:cond>
              </p:nextCondLst>
            </p:seq>
            <p:seq concurrent="1" nextAc="seek">
              <p:cTn id="31" restart="whenNotActive" fill="hold" evtFilter="cancelBubble" nodeType="interactiveSeq">
                <p:stCondLst>
                  <p:cond evt="onClick" delay="0">
                    <p:tgtEl>
                      <p:spTgt spid="127"/>
                    </p:tgtEl>
                  </p:cond>
                </p:stCondLst>
                <p:endSync evt="end" delay="0">
                  <p:rtn val="all"/>
                </p:endSync>
                <p:childTnLst>
                  <p:par>
                    <p:cTn id="32" fill="hold">
                      <p:stCondLst>
                        <p:cond delay="0"/>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127"/>
                                        </p:tgtEl>
                                      </p:cBhvr>
                                    </p:animEffect>
                                    <p:set>
                                      <p:cBhvr>
                                        <p:cTn id="36" dur="1" fill="hold">
                                          <p:stCondLst>
                                            <p:cond delay="499"/>
                                          </p:stCondLst>
                                        </p:cTn>
                                        <p:tgtEl>
                                          <p:spTgt spid="127"/>
                                        </p:tgtEl>
                                        <p:attrNameLst>
                                          <p:attrName>style.visibility</p:attrName>
                                        </p:attrNameLst>
                                      </p:cBhvr>
                                      <p:to>
                                        <p:strVal val="hidden"/>
                                      </p:to>
                                    </p:set>
                                  </p:childTnLst>
                                  <p:subTnLst>
                                    <p:audio>
                                      <p:cMediaNode>
                                        <p:cTn display="0" masterRel="sameClick">
                                          <p:stCondLst>
                                            <p:cond evt="begin" delay="0">
                                              <p:tn val="34"/>
                                            </p:cond>
                                          </p:stCondLst>
                                          <p:endCondLst>
                                            <p:cond evt="onStopAudio" delay="0">
                                              <p:tgtEl>
                                                <p:sldTgt/>
                                              </p:tgtEl>
                                            </p:cond>
                                          </p:endCondLst>
                                        </p:cTn>
                                        <p:tgtEl>
                                          <p:sndTgt r:embed="rId4" name="cashreg.wav"/>
                                        </p:tgtEl>
                                      </p:cMediaNode>
                                    </p:audio>
                                  </p:subTnLst>
                                </p:cTn>
                              </p:par>
                            </p:childTnLst>
                          </p:cTn>
                        </p:par>
                      </p:childTnLst>
                    </p:cTn>
                  </p:par>
                </p:childTnLst>
              </p:cTn>
              <p:nextCondLst>
                <p:cond evt="onClick" delay="0">
                  <p:tgtEl>
                    <p:spTgt spid="127"/>
                  </p:tgtEl>
                </p:cond>
              </p:nextCondLst>
            </p:seq>
            <p:seq concurrent="1" nextAc="seek">
              <p:cTn id="37" restart="whenNotActive" fill="hold" evtFilter="cancelBubble" nodeType="interactiveSeq">
                <p:stCondLst>
                  <p:cond evt="onClick" delay="0">
                    <p:tgtEl>
                      <p:spTgt spid="128"/>
                    </p:tgtEl>
                  </p:cond>
                </p:stCondLst>
                <p:endSync evt="end" delay="0">
                  <p:rtn val="all"/>
                </p:endSync>
                <p:childTnLst>
                  <p:par>
                    <p:cTn id="38" fill="hold">
                      <p:stCondLst>
                        <p:cond delay="0"/>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500"/>
                                        <p:tgtEl>
                                          <p:spTgt spid="128"/>
                                        </p:tgtEl>
                                      </p:cBhvr>
                                    </p:animEffect>
                                    <p:set>
                                      <p:cBhvr>
                                        <p:cTn id="42" dur="1" fill="hold">
                                          <p:stCondLst>
                                            <p:cond delay="499"/>
                                          </p:stCondLst>
                                        </p:cTn>
                                        <p:tgtEl>
                                          <p:spTgt spid="128"/>
                                        </p:tgtEl>
                                        <p:attrNameLst>
                                          <p:attrName>style.visibility</p:attrName>
                                        </p:attrNameLst>
                                      </p:cBhvr>
                                      <p:to>
                                        <p:strVal val="hidden"/>
                                      </p:to>
                                    </p:set>
                                  </p:childTnLst>
                                  <p:subTnLst>
                                    <p:audio>
                                      <p:cMediaNode>
                                        <p:cTn display="0" masterRel="sameClick">
                                          <p:stCondLst>
                                            <p:cond evt="begin" delay="0">
                                              <p:tn val="40"/>
                                            </p:cond>
                                          </p:stCondLst>
                                          <p:endCondLst>
                                            <p:cond evt="onStopAudio" delay="0">
                                              <p:tgtEl>
                                                <p:sldTgt/>
                                              </p:tgtEl>
                                            </p:cond>
                                          </p:endCondLst>
                                        </p:cTn>
                                        <p:tgtEl>
                                          <p:sndTgt r:embed="rId4" name="cashreg.wav"/>
                                        </p:tgtEl>
                                      </p:cMediaNode>
                                    </p:audio>
                                  </p:subTnLst>
                                </p:cTn>
                              </p:par>
                            </p:childTnLst>
                          </p:cTn>
                        </p:par>
                      </p:childTnLst>
                    </p:cTn>
                  </p:par>
                </p:childTnLst>
              </p:cTn>
              <p:nextCondLst>
                <p:cond evt="onClick" delay="0">
                  <p:tgtEl>
                    <p:spTgt spid="128"/>
                  </p:tgtEl>
                </p:cond>
              </p:nextCondLst>
            </p:seq>
            <p:seq concurrent="1" nextAc="seek">
              <p:cTn id="43" restart="whenNotActive" fill="hold" evtFilter="cancelBubble" nodeType="interactiveSeq">
                <p:stCondLst>
                  <p:cond evt="onClick" delay="0">
                    <p:tgtEl>
                      <p:spTgt spid="129"/>
                    </p:tgtEl>
                  </p:cond>
                </p:stCondLst>
                <p:endSync evt="end" delay="0">
                  <p:rtn val="all"/>
                </p:endSync>
                <p:childTnLst>
                  <p:par>
                    <p:cTn id="44" fill="hold">
                      <p:stCondLst>
                        <p:cond delay="0"/>
                      </p:stCondLst>
                      <p:childTnLst>
                        <p:par>
                          <p:cTn id="45" fill="hold">
                            <p:stCondLst>
                              <p:cond delay="0"/>
                            </p:stCondLst>
                            <p:childTnLst>
                              <p:par>
                                <p:cTn id="46" presetID="10" presetClass="exit" presetSubtype="0" fill="hold" nodeType="clickEffect">
                                  <p:stCondLst>
                                    <p:cond delay="0"/>
                                  </p:stCondLst>
                                  <p:childTnLst>
                                    <p:animEffect transition="out" filter="fade">
                                      <p:cBhvr>
                                        <p:cTn id="47" dur="500"/>
                                        <p:tgtEl>
                                          <p:spTgt spid="129"/>
                                        </p:tgtEl>
                                      </p:cBhvr>
                                    </p:animEffect>
                                    <p:set>
                                      <p:cBhvr>
                                        <p:cTn id="48" dur="1" fill="hold">
                                          <p:stCondLst>
                                            <p:cond delay="499"/>
                                          </p:stCondLst>
                                        </p:cTn>
                                        <p:tgtEl>
                                          <p:spTgt spid="129"/>
                                        </p:tgtEl>
                                        <p:attrNameLst>
                                          <p:attrName>style.visibility</p:attrName>
                                        </p:attrNameLst>
                                      </p:cBhvr>
                                      <p:to>
                                        <p:strVal val="hidden"/>
                                      </p:to>
                                    </p:set>
                                  </p:childTnLst>
                                  <p:subTnLst>
                                    <p:audio>
                                      <p:cMediaNode>
                                        <p:cTn display="0" masterRel="sameClick">
                                          <p:stCondLst>
                                            <p:cond evt="begin" delay="0">
                                              <p:tn val="46"/>
                                            </p:cond>
                                          </p:stCondLst>
                                          <p:endCondLst>
                                            <p:cond evt="onStopAudio" delay="0">
                                              <p:tgtEl>
                                                <p:sldTgt/>
                                              </p:tgtEl>
                                            </p:cond>
                                          </p:endCondLst>
                                        </p:cTn>
                                        <p:tgtEl>
                                          <p:sndTgt r:embed="rId4" name="cashreg.wav"/>
                                        </p:tgtEl>
                                      </p:cMediaNode>
                                    </p:audio>
                                  </p:subTnLst>
                                </p:cTn>
                              </p:par>
                            </p:childTnLst>
                          </p:cTn>
                        </p:par>
                      </p:childTnLst>
                    </p:cTn>
                  </p:par>
                </p:childTnLst>
              </p:cTn>
              <p:nextCondLst>
                <p:cond evt="onClick" delay="0">
                  <p:tgtEl>
                    <p:spTgt spid="129"/>
                  </p:tgtEl>
                </p:cond>
              </p:nextCondLst>
            </p:seq>
            <p:seq concurrent="1" nextAc="seek">
              <p:cTn id="49" restart="whenNotActive" fill="hold" evtFilter="cancelBubble" nodeType="interactiveSeq">
                <p:stCondLst>
                  <p:cond evt="onClick" delay="0">
                    <p:tgtEl>
                      <p:spTgt spid="139"/>
                    </p:tgtEl>
                  </p:cond>
                </p:stCondLst>
                <p:endSync evt="end" delay="0">
                  <p:rtn val="all"/>
                </p:endSync>
                <p:childTnLst>
                  <p:par>
                    <p:cTn id="50" fill="hold">
                      <p:stCondLst>
                        <p:cond delay="0"/>
                      </p:stCondLst>
                      <p:childTnLst>
                        <p:par>
                          <p:cTn id="51" fill="hold">
                            <p:stCondLst>
                              <p:cond delay="0"/>
                            </p:stCondLst>
                            <p:childTnLst>
                              <p:par>
                                <p:cTn id="52" presetID="10" presetClass="exit" presetSubtype="0" fill="hold" nodeType="clickEffect">
                                  <p:stCondLst>
                                    <p:cond delay="0"/>
                                  </p:stCondLst>
                                  <p:childTnLst>
                                    <p:animEffect transition="out" filter="fade">
                                      <p:cBhvr>
                                        <p:cTn id="53" dur="500"/>
                                        <p:tgtEl>
                                          <p:spTgt spid="139"/>
                                        </p:tgtEl>
                                      </p:cBhvr>
                                    </p:animEffect>
                                    <p:set>
                                      <p:cBhvr>
                                        <p:cTn id="54" dur="1" fill="hold">
                                          <p:stCondLst>
                                            <p:cond delay="499"/>
                                          </p:stCondLst>
                                        </p:cTn>
                                        <p:tgtEl>
                                          <p:spTgt spid="139"/>
                                        </p:tgtEl>
                                        <p:attrNameLst>
                                          <p:attrName>style.visibility</p:attrName>
                                        </p:attrNameLst>
                                      </p:cBhvr>
                                      <p:to>
                                        <p:strVal val="hidden"/>
                                      </p:to>
                                    </p:set>
                                  </p:childTnLst>
                                </p:cTn>
                              </p:par>
                            </p:childTnLst>
                          </p:cTn>
                        </p:par>
                      </p:childTnLst>
                    </p:cTn>
                  </p:par>
                </p:childTnLst>
              </p:cTn>
              <p:nextCondLst>
                <p:cond evt="onClick" delay="0">
                  <p:tgtEl>
                    <p:spTgt spid="139"/>
                  </p:tgtEl>
                </p:cond>
              </p:nextCondLst>
            </p:seq>
            <p:seq concurrent="1" nextAc="seek">
              <p:cTn id="55" restart="whenNotActive" fill="hold" evtFilter="cancelBubble" nodeType="interactiveSeq">
                <p:stCondLst>
                  <p:cond evt="onClick" delay="0">
                    <p:tgtEl>
                      <p:spTgt spid="140"/>
                    </p:tgtEl>
                  </p:cond>
                </p:stCondLst>
                <p:endSync evt="end" delay="0">
                  <p:rtn val="all"/>
                </p:endSync>
                <p:childTnLst>
                  <p:par>
                    <p:cTn id="56" fill="hold">
                      <p:stCondLst>
                        <p:cond delay="0"/>
                      </p:stCondLst>
                      <p:childTnLst>
                        <p:par>
                          <p:cTn id="57" fill="hold">
                            <p:stCondLst>
                              <p:cond delay="0"/>
                            </p:stCondLst>
                            <p:childTnLst>
                              <p:par>
                                <p:cTn id="58" presetID="10" presetClass="exit" presetSubtype="0" fill="hold" nodeType="clickEffect">
                                  <p:stCondLst>
                                    <p:cond delay="0"/>
                                  </p:stCondLst>
                                  <p:childTnLst>
                                    <p:animEffect transition="out" filter="fade">
                                      <p:cBhvr>
                                        <p:cTn id="59" dur="500"/>
                                        <p:tgtEl>
                                          <p:spTgt spid="140"/>
                                        </p:tgtEl>
                                      </p:cBhvr>
                                    </p:animEffect>
                                    <p:set>
                                      <p:cBhvr>
                                        <p:cTn id="60" dur="1" fill="hold">
                                          <p:stCondLst>
                                            <p:cond delay="499"/>
                                          </p:stCondLst>
                                        </p:cTn>
                                        <p:tgtEl>
                                          <p:spTgt spid="140"/>
                                        </p:tgtEl>
                                        <p:attrNameLst>
                                          <p:attrName>style.visibility</p:attrName>
                                        </p:attrNameLst>
                                      </p:cBhvr>
                                      <p:to>
                                        <p:strVal val="hidden"/>
                                      </p:to>
                                    </p:set>
                                  </p:childTnLst>
                                </p:cTn>
                              </p:par>
                            </p:childTnLst>
                          </p:cTn>
                        </p:par>
                      </p:childTnLst>
                    </p:cTn>
                  </p:par>
                </p:childTnLst>
              </p:cTn>
              <p:nextCondLst>
                <p:cond evt="onClick" delay="0">
                  <p:tgtEl>
                    <p:spTgt spid="140"/>
                  </p:tgtEl>
                </p:cond>
              </p:nextCondLst>
            </p:seq>
            <p:seq concurrent="1" nextAc="seek">
              <p:cTn id="61" restart="whenNotActive" fill="hold" evtFilter="cancelBubble" nodeType="interactiveSeq">
                <p:stCondLst>
                  <p:cond evt="onClick" delay="0">
                    <p:tgtEl>
                      <p:spTgt spid="141"/>
                    </p:tgtEl>
                  </p:cond>
                </p:stCondLst>
                <p:endSync evt="end" delay="0">
                  <p:rtn val="all"/>
                </p:endSync>
                <p:childTnLst>
                  <p:par>
                    <p:cTn id="62" fill="hold">
                      <p:stCondLst>
                        <p:cond delay="0"/>
                      </p:stCondLst>
                      <p:childTnLst>
                        <p:par>
                          <p:cTn id="63" fill="hold">
                            <p:stCondLst>
                              <p:cond delay="0"/>
                            </p:stCondLst>
                            <p:childTnLst>
                              <p:par>
                                <p:cTn id="64" presetID="10" presetClass="exit" presetSubtype="0" fill="hold" nodeType="clickEffect">
                                  <p:stCondLst>
                                    <p:cond delay="0"/>
                                  </p:stCondLst>
                                  <p:childTnLst>
                                    <p:animEffect transition="out" filter="fade">
                                      <p:cBhvr>
                                        <p:cTn id="65" dur="500"/>
                                        <p:tgtEl>
                                          <p:spTgt spid="141"/>
                                        </p:tgtEl>
                                      </p:cBhvr>
                                    </p:animEffect>
                                    <p:set>
                                      <p:cBhvr>
                                        <p:cTn id="66" dur="1" fill="hold">
                                          <p:stCondLst>
                                            <p:cond delay="499"/>
                                          </p:stCondLst>
                                        </p:cTn>
                                        <p:tgtEl>
                                          <p:spTgt spid="141"/>
                                        </p:tgtEl>
                                        <p:attrNameLst>
                                          <p:attrName>style.visibility</p:attrName>
                                        </p:attrNameLst>
                                      </p:cBhvr>
                                      <p:to>
                                        <p:strVal val="hidden"/>
                                      </p:to>
                                    </p:set>
                                  </p:childTnLst>
                                </p:cTn>
                              </p:par>
                            </p:childTnLst>
                          </p:cTn>
                        </p:par>
                      </p:childTnLst>
                    </p:cTn>
                  </p:par>
                </p:childTnLst>
              </p:cTn>
              <p:nextCondLst>
                <p:cond evt="onClick" delay="0">
                  <p:tgtEl>
                    <p:spTgt spid="141"/>
                  </p:tgtEl>
                </p:cond>
              </p:nextCondLst>
            </p:seq>
            <p:seq concurrent="1" nextAc="seek">
              <p:cTn id="67" restart="whenNotActive" fill="hold" evtFilter="cancelBubble" nodeType="interactiveSeq">
                <p:stCondLst>
                  <p:cond evt="onClick" delay="0">
                    <p:tgtEl>
                      <p:spTgt spid="142"/>
                    </p:tgtEl>
                  </p:cond>
                </p:stCondLst>
                <p:endSync evt="end" delay="0">
                  <p:rtn val="all"/>
                </p:endSync>
                <p:childTnLst>
                  <p:par>
                    <p:cTn id="68" fill="hold">
                      <p:stCondLst>
                        <p:cond delay="0"/>
                      </p:stCondLst>
                      <p:childTnLst>
                        <p:par>
                          <p:cTn id="69" fill="hold">
                            <p:stCondLst>
                              <p:cond delay="0"/>
                            </p:stCondLst>
                            <p:childTnLst>
                              <p:par>
                                <p:cTn id="70" presetID="10" presetClass="exit" presetSubtype="0" fill="hold" nodeType="clickEffect">
                                  <p:stCondLst>
                                    <p:cond delay="0"/>
                                  </p:stCondLst>
                                  <p:childTnLst>
                                    <p:animEffect transition="out" filter="fade">
                                      <p:cBhvr>
                                        <p:cTn id="71" dur="500"/>
                                        <p:tgtEl>
                                          <p:spTgt spid="142"/>
                                        </p:tgtEl>
                                      </p:cBhvr>
                                    </p:animEffect>
                                    <p:set>
                                      <p:cBhvr>
                                        <p:cTn id="72" dur="1" fill="hold">
                                          <p:stCondLst>
                                            <p:cond delay="499"/>
                                          </p:stCondLst>
                                        </p:cTn>
                                        <p:tgtEl>
                                          <p:spTgt spid="142"/>
                                        </p:tgtEl>
                                        <p:attrNameLst>
                                          <p:attrName>style.visibility</p:attrName>
                                        </p:attrNameLst>
                                      </p:cBhvr>
                                      <p:to>
                                        <p:strVal val="hidden"/>
                                      </p:to>
                                    </p:set>
                                  </p:childTnLst>
                                </p:cTn>
                              </p:par>
                            </p:childTnLst>
                          </p:cTn>
                        </p:par>
                      </p:childTnLst>
                    </p:cTn>
                  </p:par>
                </p:childTnLst>
              </p:cTn>
              <p:nextCondLst>
                <p:cond evt="onClick" delay="0">
                  <p:tgtEl>
                    <p:spTgt spid="142"/>
                  </p:tgtEl>
                </p:cond>
              </p:nextCondLst>
            </p:seq>
            <p:seq concurrent="1" nextAc="seek">
              <p:cTn id="73" restart="whenNotActive" fill="hold" evtFilter="cancelBubble" nodeType="interactiveSeq">
                <p:stCondLst>
                  <p:cond evt="onClick" delay="0">
                    <p:tgtEl>
                      <p:spTgt spid="143"/>
                    </p:tgtEl>
                  </p:cond>
                </p:stCondLst>
                <p:endSync evt="end" delay="0">
                  <p:rtn val="all"/>
                </p:endSync>
                <p:childTnLst>
                  <p:par>
                    <p:cTn id="74" fill="hold">
                      <p:stCondLst>
                        <p:cond delay="0"/>
                      </p:stCondLst>
                      <p:childTnLst>
                        <p:par>
                          <p:cTn id="75" fill="hold">
                            <p:stCondLst>
                              <p:cond delay="0"/>
                            </p:stCondLst>
                            <p:childTnLst>
                              <p:par>
                                <p:cTn id="76" presetID="10" presetClass="exit" presetSubtype="0" fill="hold" nodeType="clickEffect">
                                  <p:stCondLst>
                                    <p:cond delay="0"/>
                                  </p:stCondLst>
                                  <p:childTnLst>
                                    <p:animEffect transition="out" filter="fade">
                                      <p:cBhvr>
                                        <p:cTn id="77" dur="500"/>
                                        <p:tgtEl>
                                          <p:spTgt spid="143"/>
                                        </p:tgtEl>
                                      </p:cBhvr>
                                    </p:animEffect>
                                    <p:set>
                                      <p:cBhvr>
                                        <p:cTn id="78" dur="1" fill="hold">
                                          <p:stCondLst>
                                            <p:cond delay="499"/>
                                          </p:stCondLst>
                                        </p:cTn>
                                        <p:tgtEl>
                                          <p:spTgt spid="143"/>
                                        </p:tgtEl>
                                        <p:attrNameLst>
                                          <p:attrName>style.visibility</p:attrName>
                                        </p:attrNameLst>
                                      </p:cBhvr>
                                      <p:to>
                                        <p:strVal val="hidden"/>
                                      </p:to>
                                    </p:set>
                                  </p:childTnLst>
                                </p:cTn>
                              </p:par>
                            </p:childTnLst>
                          </p:cTn>
                        </p:par>
                      </p:childTnLst>
                    </p:cTn>
                  </p:par>
                </p:childTnLst>
              </p:cTn>
              <p:nextCondLst>
                <p:cond evt="onClick" delay="0">
                  <p:tgtEl>
                    <p:spTgt spid="143"/>
                  </p:tgtEl>
                </p:cond>
              </p:nextCondLst>
            </p:seq>
            <p:seq concurrent="1" nextAc="seek">
              <p:cTn id="79" restart="whenNotActive" fill="hold" evtFilter="cancelBubble" nodeType="interactiveSeq">
                <p:stCondLst>
                  <p:cond evt="onClick" delay="0">
                    <p:tgtEl>
                      <p:spTgt spid="144"/>
                    </p:tgtEl>
                  </p:cond>
                </p:stCondLst>
                <p:endSync evt="end" delay="0">
                  <p:rtn val="all"/>
                </p:endSync>
                <p:childTnLst>
                  <p:par>
                    <p:cTn id="80" fill="hold">
                      <p:stCondLst>
                        <p:cond delay="0"/>
                      </p:stCondLst>
                      <p:childTnLst>
                        <p:par>
                          <p:cTn id="81" fill="hold">
                            <p:stCondLst>
                              <p:cond delay="0"/>
                            </p:stCondLst>
                            <p:childTnLst>
                              <p:par>
                                <p:cTn id="82" presetID="10" presetClass="exit" presetSubtype="0" fill="hold" nodeType="clickEffect">
                                  <p:stCondLst>
                                    <p:cond delay="0"/>
                                  </p:stCondLst>
                                  <p:childTnLst>
                                    <p:animEffect transition="out" filter="fade">
                                      <p:cBhvr>
                                        <p:cTn id="83" dur="500"/>
                                        <p:tgtEl>
                                          <p:spTgt spid="144"/>
                                        </p:tgtEl>
                                      </p:cBhvr>
                                    </p:animEffect>
                                    <p:set>
                                      <p:cBhvr>
                                        <p:cTn id="84" dur="1" fill="hold">
                                          <p:stCondLst>
                                            <p:cond delay="499"/>
                                          </p:stCondLst>
                                        </p:cTn>
                                        <p:tgtEl>
                                          <p:spTgt spid="144"/>
                                        </p:tgtEl>
                                        <p:attrNameLst>
                                          <p:attrName>style.visibility</p:attrName>
                                        </p:attrNameLst>
                                      </p:cBhvr>
                                      <p:to>
                                        <p:strVal val="hidden"/>
                                      </p:to>
                                    </p:set>
                                  </p:childTnLst>
                                </p:cTn>
                              </p:par>
                            </p:childTnLst>
                          </p:cTn>
                        </p:par>
                      </p:childTnLst>
                    </p:cTn>
                  </p:par>
                </p:childTnLst>
              </p:cTn>
              <p:nextCondLst>
                <p:cond evt="onClick" delay="0">
                  <p:tgtEl>
                    <p:spTgt spid="144"/>
                  </p:tgtEl>
                </p:cond>
              </p:nextCondLst>
            </p:seq>
            <p:audio>
              <p:cMediaNode vol="80000">
                <p:cTn id="85" fill="hold" display="0">
                  <p:stCondLst>
                    <p:cond delay="indefinite"/>
                  </p:stCondLst>
                  <p:endCondLst>
                    <p:cond evt="onStopAudio" delay="0">
                      <p:tgtEl>
                        <p:sldTgt/>
                      </p:tgtEl>
                    </p:cond>
                  </p:endCondLst>
                </p:cTn>
                <p:tgtEl>
                  <p:spTgt spid="4"/>
                </p:tgtEl>
              </p:cMediaNode>
            </p:audio>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40" name="Snip Diagonal Corner Rectangle 39"/>
          <p:cNvSpPr/>
          <p:nvPr/>
        </p:nvSpPr>
        <p:spPr>
          <a:xfrm>
            <a:off x="834572" y="410935"/>
            <a:ext cx="10522857" cy="2227943"/>
          </a:xfrm>
          <a:prstGeom prst="snip2DiagRect">
            <a:avLst/>
          </a:prstGeom>
          <a:solidFill>
            <a:schemeClr val="accent2">
              <a:lumMod val="60000"/>
              <a:lumOff val="40000"/>
            </a:schemeClr>
          </a:solidFill>
          <a:ln/>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err="1">
                <a:ln>
                  <a:noFill/>
                </a:ln>
                <a:solidFill>
                  <a:prstClr val="white"/>
                </a:solidFill>
                <a:effectLst/>
                <a:uLnTx/>
                <a:uFillTx/>
                <a:latin typeface="Times New Roman" panose="02020603050405020304" pitchFamily="18" charset="0"/>
                <a:cs typeface="Times New Roman" panose="02020603050405020304" pitchFamily="18" charset="0"/>
              </a:rPr>
              <a:t>Câu</a:t>
            </a:r>
            <a:r>
              <a:rPr kumimoji="0" lang="en-US" sz="3600" b="1"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rPr>
              <a:t> </a:t>
            </a:r>
            <a:r>
              <a:rPr kumimoji="0" lang="en-US" sz="3600" b="1" i="0" u="none" strike="noStrike" kern="1200" cap="none" spc="0" normalizeH="0" baseline="0" noProof="0" dirty="0" err="1">
                <a:ln>
                  <a:noFill/>
                </a:ln>
                <a:solidFill>
                  <a:prstClr val="white"/>
                </a:solidFill>
                <a:effectLst/>
                <a:uLnTx/>
                <a:uFillTx/>
                <a:latin typeface="Times New Roman" panose="02020603050405020304" pitchFamily="18" charset="0"/>
                <a:cs typeface="Times New Roman" panose="02020603050405020304" pitchFamily="18" charset="0"/>
              </a:rPr>
              <a:t>hỏi</a:t>
            </a:r>
            <a:r>
              <a:rPr kumimoji="0" lang="en-US" sz="3600" b="1"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rPr>
              <a:t> 1</a:t>
            </a:r>
          </a:p>
          <a:p>
            <a:pPr lvl="0" algn="ctr" eaLnBrk="1" fontAlgn="auto" hangingPunct="1">
              <a:spcBef>
                <a:spcPts val="0"/>
              </a:spcBef>
              <a:spcAft>
                <a:spcPts val="0"/>
              </a:spcAft>
              <a:defRPr/>
            </a:pPr>
            <a:r>
              <a:rPr lang="vi-VN" sz="3600" b="1" dirty="0">
                <a:latin typeface="Times New Roman" panose="02020603050405020304" pitchFamily="18" charset="0"/>
                <a:cs typeface="Times New Roman" panose="02020603050405020304" pitchFamily="18" charset="0"/>
              </a:rPr>
              <a:t>Sự kiện nào đánh dấu việc Nguyễn Ái Quốc bước đầu tìm thấy con đường yêu nước đúng đắn?</a:t>
            </a:r>
            <a:endParaRPr kumimoji="0" lang="en-US" sz="3600" b="1"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endParaRPr>
          </a:p>
        </p:txBody>
      </p:sp>
      <p:sp>
        <p:nvSpPr>
          <p:cNvPr id="50" name="Snip Diagonal Corner Rectangle 49"/>
          <p:cNvSpPr/>
          <p:nvPr/>
        </p:nvSpPr>
        <p:spPr>
          <a:xfrm>
            <a:off x="834571" y="2899570"/>
            <a:ext cx="10522857" cy="2227943"/>
          </a:xfrm>
          <a:prstGeom prst="snip2DiagRect">
            <a:avLst/>
          </a:prstGeom>
          <a:solidFill>
            <a:srgbClr val="7030A0">
              <a:alpha val="8414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eaLnBrk="1" fontAlgn="auto" hangingPunct="1">
              <a:spcBef>
                <a:spcPts val="0"/>
              </a:spcBef>
              <a:spcAft>
                <a:spcPts val="0"/>
              </a:spcAft>
              <a:defRPr/>
            </a:pPr>
            <a:r>
              <a:rPr lang="vi-VN" sz="3200" dirty="0">
                <a:latin typeface="Times New Roman" panose="02020603050405020304" pitchFamily="18" charset="0"/>
                <a:cs typeface="Times New Roman" panose="02020603050405020304" pitchFamily="18" charset="0"/>
              </a:rPr>
              <a:t>Đọc sơ thảo lần thứ nhất những luận cương về vấn đề dân tộc và vấn đề thuộc địa của Lê-nin.</a:t>
            </a:r>
            <a:endParaRPr kumimoji="0" lang="en-US" sz="3200" b="1" i="0" u="none" strike="noStrike" kern="1200" cap="none" spc="0" normalizeH="0" baseline="0" noProof="0" dirty="0">
              <a:ln>
                <a:noFill/>
              </a:ln>
              <a:solidFill>
                <a:prstClr val="white"/>
              </a:solidFill>
              <a:effectLst/>
              <a:uLnTx/>
              <a:uFillTx/>
              <a:latin typeface="Times New Roman" panose="02020603050405020304" pitchFamily="18" charset="0"/>
              <a:cs typeface="Times New Roman" panose="02020603050405020304" pitchFamily="18" charset="0"/>
            </a:endParaRPr>
          </a:p>
        </p:txBody>
      </p:sp>
      <p:pic>
        <p:nvPicPr>
          <p:cNvPr id="46" name="Picture 45">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53600" y="5388205"/>
            <a:ext cx="2400300" cy="1468203"/>
          </a:xfrm>
          <a:prstGeom prst="rect">
            <a:avLst/>
          </a:prstGeom>
        </p:spPr>
      </p:pic>
    </p:spTree>
    <p:extLst>
      <p:ext uri="{BB962C8B-B14F-4D97-AF65-F5344CB8AC3E}">
        <p14:creationId xmlns:p14="http://schemas.microsoft.com/office/powerpoint/2010/main" val="1975446173"/>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900" decel="100000" fill="hold"/>
                                        <p:tgtEl>
                                          <p:spTgt spid="4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1000"/>
                                        <p:tgtEl>
                                          <p:spTgt spid="50"/>
                                        </p:tgtEl>
                                      </p:cBhvr>
                                    </p:animEffect>
                                    <p:anim calcmode="lin" valueType="num">
                                      <p:cBhvr>
                                        <p:cTn id="16" dur="1000" fill="hold"/>
                                        <p:tgtEl>
                                          <p:spTgt spid="50"/>
                                        </p:tgtEl>
                                        <p:attrNameLst>
                                          <p:attrName>ppt_x</p:attrName>
                                        </p:attrNameLst>
                                      </p:cBhvr>
                                      <p:tavLst>
                                        <p:tav tm="0">
                                          <p:val>
                                            <p:strVal val="#ppt_x"/>
                                          </p:val>
                                        </p:tav>
                                        <p:tav tm="100000">
                                          <p:val>
                                            <p:strVal val="#ppt_x"/>
                                          </p:val>
                                        </p:tav>
                                      </p:tavLst>
                                    </p:anim>
                                    <p:anim calcmode="lin" valueType="num">
                                      <p:cBhvr>
                                        <p:cTn id="17" dur="900" decel="100000" fill="hold"/>
                                        <p:tgtEl>
                                          <p:spTgt spid="5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40" name="Snip Diagonal Corner Rectangle 39"/>
          <p:cNvSpPr/>
          <p:nvPr/>
        </p:nvSpPr>
        <p:spPr>
          <a:xfrm>
            <a:off x="834572" y="410935"/>
            <a:ext cx="10522857" cy="2227943"/>
          </a:xfrm>
          <a:prstGeom prst="snip2DiagRect">
            <a:avLst/>
          </a:prstGeom>
          <a:solidFill>
            <a:schemeClr val="accent2">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white"/>
                </a:solidFill>
                <a:effectLst/>
                <a:uLnTx/>
                <a:uFillTx/>
                <a:latin typeface="Calibri" panose="020F0502020204030204"/>
                <a:ea typeface="+mn-ea"/>
                <a:cs typeface="+mn-cs"/>
              </a:rPr>
              <a:t>Câu</a:t>
            </a:r>
            <a:r>
              <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prstClr val="white"/>
                </a:solidFill>
                <a:effectLst/>
                <a:uLnTx/>
                <a:uFillTx/>
                <a:latin typeface="Calibri" panose="020F0502020204030204"/>
                <a:ea typeface="+mn-ea"/>
                <a:cs typeface="+mn-cs"/>
              </a:rPr>
              <a:t>hỏi</a:t>
            </a:r>
            <a:r>
              <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rPr>
              <a:t> 2:</a:t>
            </a:r>
          </a:p>
          <a:p>
            <a:pPr lvl="0" algn="ctr" eaLnBrk="1" fontAlgn="auto" hangingPunct="1">
              <a:spcBef>
                <a:spcPts val="0"/>
              </a:spcBef>
              <a:spcAft>
                <a:spcPts val="0"/>
              </a:spcAft>
              <a:defRPr/>
            </a:pPr>
            <a:r>
              <a:rPr lang="vi-VN" sz="3200" b="1" dirty="0"/>
              <a:t>Sự kiện nào đánh dấu bước ngoặt trong hoạt động cách mạng của Nguyễn Ái Quốc từ chủ nghĩa yêu nước đến chủ nghĩa Mác – Lê-nin?</a:t>
            </a:r>
            <a:endPar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0" name="Snip Diagonal Corner Rectangle 49"/>
          <p:cNvSpPr/>
          <p:nvPr/>
        </p:nvSpPr>
        <p:spPr>
          <a:xfrm>
            <a:off x="829227" y="2832623"/>
            <a:ext cx="10522857" cy="2227943"/>
          </a:xfrm>
          <a:prstGeom prst="snip2DiagRect">
            <a:avLst/>
          </a:prstGeom>
          <a:solidFill>
            <a:srgbClr val="7030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eaLnBrk="1" fontAlgn="auto" hangingPunct="1">
              <a:spcBef>
                <a:spcPts val="0"/>
              </a:spcBef>
              <a:spcAft>
                <a:spcPts val="0"/>
              </a:spcAft>
              <a:defRPr/>
            </a:pPr>
            <a:r>
              <a:rPr lang="en-US" sz="3200" dirty="0" err="1"/>
              <a:t>Bỏ</a:t>
            </a:r>
            <a:r>
              <a:rPr lang="en-US" sz="3200" dirty="0"/>
              <a:t> </a:t>
            </a:r>
            <a:r>
              <a:rPr lang="en-US" sz="3200" dirty="0" err="1"/>
              <a:t>phiếu</a:t>
            </a:r>
            <a:r>
              <a:rPr lang="en-US" sz="3200" dirty="0"/>
              <a:t> </a:t>
            </a:r>
            <a:r>
              <a:rPr lang="en-US" sz="3200" dirty="0" err="1"/>
              <a:t>tán</a:t>
            </a:r>
            <a:r>
              <a:rPr lang="en-US" sz="3200" dirty="0"/>
              <a:t> </a:t>
            </a:r>
            <a:r>
              <a:rPr lang="en-US" sz="3200" dirty="0" err="1"/>
              <a:t>thành</a:t>
            </a:r>
            <a:r>
              <a:rPr lang="en-US" sz="3200" dirty="0"/>
              <a:t> </a:t>
            </a:r>
            <a:r>
              <a:rPr lang="en-US" sz="3200" dirty="0" err="1"/>
              <a:t>gia</a:t>
            </a:r>
            <a:r>
              <a:rPr lang="en-US" sz="3200" dirty="0"/>
              <a:t> </a:t>
            </a:r>
            <a:r>
              <a:rPr lang="en-US" sz="3200" dirty="0" err="1"/>
              <a:t>nhập</a:t>
            </a:r>
            <a:r>
              <a:rPr lang="en-US" sz="3200" dirty="0"/>
              <a:t> </a:t>
            </a:r>
            <a:r>
              <a:rPr lang="en-US" sz="3200" dirty="0" err="1"/>
              <a:t>Quốc</a:t>
            </a:r>
            <a:r>
              <a:rPr lang="en-US" sz="3200" dirty="0"/>
              <a:t> </a:t>
            </a:r>
            <a:r>
              <a:rPr lang="en-US" sz="3200" dirty="0" err="1"/>
              <a:t>tế</a:t>
            </a:r>
            <a:r>
              <a:rPr lang="en-US" sz="3200" dirty="0"/>
              <a:t> </a:t>
            </a:r>
            <a:r>
              <a:rPr lang="en-US" sz="3200" dirty="0" err="1"/>
              <a:t>thứ</a:t>
            </a:r>
            <a:r>
              <a:rPr lang="en-US" sz="3200" dirty="0"/>
              <a:t> </a:t>
            </a:r>
            <a:r>
              <a:rPr lang="en-US" sz="3200" dirty="0" err="1"/>
              <a:t>ba</a:t>
            </a:r>
            <a:r>
              <a:rPr lang="en-US" sz="3200" dirty="0"/>
              <a:t> </a:t>
            </a:r>
            <a:r>
              <a:rPr lang="en-US" sz="3200" dirty="0" err="1"/>
              <a:t>và</a:t>
            </a:r>
            <a:r>
              <a:rPr lang="en-US" sz="3200" dirty="0"/>
              <a:t> </a:t>
            </a:r>
            <a:r>
              <a:rPr lang="en-US" sz="3200" dirty="0" err="1"/>
              <a:t>tham</a:t>
            </a:r>
            <a:r>
              <a:rPr lang="en-US" sz="3200" dirty="0"/>
              <a:t> </a:t>
            </a:r>
            <a:r>
              <a:rPr lang="en-US" sz="3200" dirty="0" err="1"/>
              <a:t>gia</a:t>
            </a:r>
            <a:r>
              <a:rPr lang="en-US" sz="3200" dirty="0"/>
              <a:t> </a:t>
            </a:r>
            <a:r>
              <a:rPr lang="en-US" sz="3200" dirty="0" err="1"/>
              <a:t>sáng</a:t>
            </a:r>
            <a:r>
              <a:rPr lang="en-US" sz="3200" dirty="0"/>
              <a:t> </a:t>
            </a:r>
            <a:r>
              <a:rPr lang="en-US" sz="3200" dirty="0" err="1"/>
              <a:t>lập</a:t>
            </a:r>
            <a:r>
              <a:rPr lang="en-US" sz="3200" dirty="0"/>
              <a:t> </a:t>
            </a:r>
            <a:r>
              <a:rPr lang="en-US" sz="3200" dirty="0" err="1"/>
              <a:t>Đảng</a:t>
            </a:r>
            <a:r>
              <a:rPr lang="en-US" sz="3200" dirty="0"/>
              <a:t> </a:t>
            </a:r>
            <a:r>
              <a:rPr lang="en-US" sz="3200" dirty="0" err="1"/>
              <a:t>Cộng</a:t>
            </a:r>
            <a:r>
              <a:rPr lang="en-US" sz="3200" dirty="0"/>
              <a:t> </a:t>
            </a:r>
            <a:r>
              <a:rPr lang="en-US" sz="3200" dirty="0" err="1"/>
              <a:t>sản</a:t>
            </a:r>
            <a:r>
              <a:rPr lang="en-US" sz="3200" dirty="0"/>
              <a:t> </a:t>
            </a:r>
            <a:r>
              <a:rPr lang="en-US" sz="3200" dirty="0" err="1"/>
              <a:t>Pháp</a:t>
            </a:r>
            <a:r>
              <a:rPr lang="en-US" sz="3200" dirty="0"/>
              <a:t>(12/1920).</a:t>
            </a:r>
            <a:endPar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6" name="Picture 45">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53600" y="5388205"/>
            <a:ext cx="2400300" cy="1468203"/>
          </a:xfrm>
          <a:prstGeom prst="rect">
            <a:avLst/>
          </a:prstGeom>
        </p:spPr>
      </p:pic>
    </p:spTree>
    <p:extLst>
      <p:ext uri="{BB962C8B-B14F-4D97-AF65-F5344CB8AC3E}">
        <p14:creationId xmlns:p14="http://schemas.microsoft.com/office/powerpoint/2010/main" val="3463130559"/>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900" decel="100000" fill="hold"/>
                                        <p:tgtEl>
                                          <p:spTgt spid="4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1000"/>
                                        <p:tgtEl>
                                          <p:spTgt spid="50"/>
                                        </p:tgtEl>
                                      </p:cBhvr>
                                    </p:animEffect>
                                    <p:anim calcmode="lin" valueType="num">
                                      <p:cBhvr>
                                        <p:cTn id="16" dur="1000" fill="hold"/>
                                        <p:tgtEl>
                                          <p:spTgt spid="50"/>
                                        </p:tgtEl>
                                        <p:attrNameLst>
                                          <p:attrName>ppt_x</p:attrName>
                                        </p:attrNameLst>
                                      </p:cBhvr>
                                      <p:tavLst>
                                        <p:tav tm="0">
                                          <p:val>
                                            <p:strVal val="#ppt_x"/>
                                          </p:val>
                                        </p:tav>
                                        <p:tav tm="100000">
                                          <p:val>
                                            <p:strVal val="#ppt_x"/>
                                          </p:val>
                                        </p:tav>
                                      </p:tavLst>
                                    </p:anim>
                                    <p:anim calcmode="lin" valueType="num">
                                      <p:cBhvr>
                                        <p:cTn id="17" dur="900" decel="100000" fill="hold"/>
                                        <p:tgtEl>
                                          <p:spTgt spid="5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40" name="Snip Diagonal Corner Rectangle 39"/>
          <p:cNvSpPr/>
          <p:nvPr/>
        </p:nvSpPr>
        <p:spPr>
          <a:xfrm>
            <a:off x="834572" y="410935"/>
            <a:ext cx="10522857" cy="2227943"/>
          </a:xfrm>
          <a:prstGeom prst="snip2DiagRect">
            <a:avLst/>
          </a:prstGeom>
          <a:solidFill>
            <a:schemeClr val="accent2">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white"/>
                </a:solidFill>
                <a:effectLst/>
                <a:uLnTx/>
                <a:uFillTx/>
                <a:latin typeface="Calibri" panose="020F0502020204030204"/>
                <a:ea typeface="+mn-ea"/>
                <a:cs typeface="+mn-cs"/>
              </a:rPr>
              <a:t>Câu</a:t>
            </a:r>
            <a:r>
              <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prstClr val="white"/>
                </a:solidFill>
                <a:effectLst/>
                <a:uLnTx/>
                <a:uFillTx/>
                <a:latin typeface="Calibri" panose="020F0502020204030204"/>
                <a:ea typeface="+mn-ea"/>
                <a:cs typeface="+mn-cs"/>
              </a:rPr>
              <a:t>hỏi</a:t>
            </a:r>
            <a:r>
              <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rPr>
              <a:t> 3:</a:t>
            </a:r>
          </a:p>
          <a:p>
            <a:pPr lvl="0" algn="ctr" eaLnBrk="1" fontAlgn="auto" hangingPunct="1">
              <a:spcBef>
                <a:spcPts val="0"/>
              </a:spcBef>
              <a:spcAft>
                <a:spcPts val="0"/>
              </a:spcAft>
              <a:defRPr/>
            </a:pPr>
            <a:r>
              <a:rPr lang="vi-VN" sz="3200" b="1" dirty="0"/>
              <a:t>Cuốn sách Bản án chế độ thực dân Pháp được xuất bản vào thời gian nào?</a:t>
            </a:r>
            <a:endPar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0" name="Snip Diagonal Corner Rectangle 49"/>
          <p:cNvSpPr/>
          <p:nvPr/>
        </p:nvSpPr>
        <p:spPr>
          <a:xfrm>
            <a:off x="829227" y="2832623"/>
            <a:ext cx="10522857" cy="2227943"/>
          </a:xfrm>
          <a:prstGeom prst="snip2DiagRect">
            <a:avLst/>
          </a:prstGeom>
          <a:solidFill>
            <a:srgbClr val="7030A0">
              <a:alpha val="7985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eaLnBrk="1" fontAlgn="auto" hangingPunct="1">
              <a:spcBef>
                <a:spcPts val="0"/>
              </a:spcBef>
              <a:spcAft>
                <a:spcPts val="0"/>
              </a:spcAft>
              <a:defRPr/>
            </a:pPr>
            <a:r>
              <a:rPr lang="vi-VN" sz="3200" dirty="0"/>
              <a:t>Cuốn sách Bản án chế độ thực dân Pháp được xuất bản vào năm 1925 tại Pari.</a:t>
            </a:r>
            <a:endPar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6" name="Picture 45">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53600" y="5388205"/>
            <a:ext cx="2400300" cy="1468203"/>
          </a:xfrm>
          <a:prstGeom prst="rect">
            <a:avLst/>
          </a:prstGeom>
          <a:ln>
            <a:solidFill>
              <a:srgbClr val="FF0000"/>
            </a:solidFill>
          </a:ln>
        </p:spPr>
      </p:pic>
    </p:spTree>
    <p:extLst>
      <p:ext uri="{BB962C8B-B14F-4D97-AF65-F5344CB8AC3E}">
        <p14:creationId xmlns:p14="http://schemas.microsoft.com/office/powerpoint/2010/main" val="461627106"/>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900" decel="100000" fill="hold"/>
                                        <p:tgtEl>
                                          <p:spTgt spid="4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1000"/>
                                        <p:tgtEl>
                                          <p:spTgt spid="50"/>
                                        </p:tgtEl>
                                      </p:cBhvr>
                                    </p:animEffect>
                                    <p:anim calcmode="lin" valueType="num">
                                      <p:cBhvr>
                                        <p:cTn id="16" dur="1000" fill="hold"/>
                                        <p:tgtEl>
                                          <p:spTgt spid="50"/>
                                        </p:tgtEl>
                                        <p:attrNameLst>
                                          <p:attrName>ppt_x</p:attrName>
                                        </p:attrNameLst>
                                      </p:cBhvr>
                                      <p:tavLst>
                                        <p:tav tm="0">
                                          <p:val>
                                            <p:strVal val="#ppt_x"/>
                                          </p:val>
                                        </p:tav>
                                        <p:tav tm="100000">
                                          <p:val>
                                            <p:strVal val="#ppt_x"/>
                                          </p:val>
                                        </p:tav>
                                      </p:tavLst>
                                    </p:anim>
                                    <p:anim calcmode="lin" valueType="num">
                                      <p:cBhvr>
                                        <p:cTn id="17" dur="900" decel="100000" fill="hold"/>
                                        <p:tgtEl>
                                          <p:spTgt spid="5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0"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7000" b="-17000"/>
          </a:stretch>
        </a:blipFill>
        <a:effectLst/>
      </p:bgPr>
    </p:bg>
    <p:spTree>
      <p:nvGrpSpPr>
        <p:cNvPr id="1" name=""/>
        <p:cNvGrpSpPr/>
        <p:nvPr/>
      </p:nvGrpSpPr>
      <p:grpSpPr>
        <a:xfrm>
          <a:off x="0" y="0"/>
          <a:ext cx="0" cy="0"/>
          <a:chOff x="0" y="0"/>
          <a:chExt cx="0" cy="0"/>
        </a:xfrm>
      </p:grpSpPr>
      <p:sp>
        <p:nvSpPr>
          <p:cNvPr id="40" name="Snip Diagonal Corner Rectangle 39"/>
          <p:cNvSpPr/>
          <p:nvPr/>
        </p:nvSpPr>
        <p:spPr>
          <a:xfrm>
            <a:off x="834572" y="410935"/>
            <a:ext cx="10522857" cy="2227943"/>
          </a:xfrm>
          <a:prstGeom prst="snip2DiagRect">
            <a:avLst/>
          </a:prstGeom>
          <a:solidFill>
            <a:schemeClr val="accent2">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white"/>
                </a:solidFill>
                <a:effectLst/>
                <a:uLnTx/>
                <a:uFillTx/>
                <a:latin typeface="Calibri" panose="020F0502020204030204"/>
                <a:ea typeface="+mn-ea"/>
                <a:cs typeface="+mn-cs"/>
              </a:rPr>
              <a:t>Câu</a:t>
            </a:r>
            <a:r>
              <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prstClr val="white"/>
                </a:solidFill>
                <a:effectLst/>
                <a:uLnTx/>
                <a:uFillTx/>
                <a:latin typeface="Calibri" panose="020F0502020204030204"/>
                <a:ea typeface="+mn-ea"/>
                <a:cs typeface="+mn-cs"/>
              </a:rPr>
              <a:t>hỏi</a:t>
            </a:r>
            <a:r>
              <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rPr>
              <a:t> 4:</a:t>
            </a:r>
          </a:p>
          <a:p>
            <a:pPr lvl="0" algn="ctr" eaLnBrk="1" fontAlgn="auto" hangingPunct="1">
              <a:spcBef>
                <a:spcPts val="0"/>
              </a:spcBef>
              <a:spcAft>
                <a:spcPts val="0"/>
              </a:spcAft>
              <a:defRPr/>
            </a:pPr>
            <a:r>
              <a:rPr lang="en-US" sz="3200" b="1" dirty="0"/>
              <a:t>Sau </a:t>
            </a:r>
            <a:r>
              <a:rPr lang="en-US" sz="3200" b="1" dirty="0" err="1"/>
              <a:t>khi</a:t>
            </a:r>
            <a:r>
              <a:rPr lang="en-US" sz="3200" b="1" dirty="0"/>
              <a:t> </a:t>
            </a:r>
            <a:r>
              <a:rPr lang="en-US" sz="3200" b="1" dirty="0" err="1"/>
              <a:t>về</a:t>
            </a:r>
            <a:r>
              <a:rPr lang="en-US" sz="3200" b="1" dirty="0"/>
              <a:t> </a:t>
            </a:r>
            <a:r>
              <a:rPr lang="en-US" sz="3200" b="1" dirty="0" err="1"/>
              <a:t>Quảng</a:t>
            </a:r>
            <a:r>
              <a:rPr lang="en-US" sz="3200" b="1" dirty="0"/>
              <a:t> </a:t>
            </a:r>
            <a:r>
              <a:rPr lang="en-US" sz="3200" b="1" dirty="0" err="1"/>
              <a:t>Châu</a:t>
            </a:r>
            <a:r>
              <a:rPr lang="en-US" sz="3200" b="1" dirty="0"/>
              <a:t>, </a:t>
            </a:r>
            <a:r>
              <a:rPr lang="en-US" sz="3200" b="1" dirty="0" err="1"/>
              <a:t>Nguyễn</a:t>
            </a:r>
            <a:r>
              <a:rPr lang="en-US" sz="3200" b="1" dirty="0"/>
              <a:t> </a:t>
            </a:r>
            <a:r>
              <a:rPr lang="en-US" sz="3200" b="1" dirty="0" err="1"/>
              <a:t>Ái</a:t>
            </a:r>
            <a:r>
              <a:rPr lang="en-US" sz="3200" b="1" dirty="0"/>
              <a:t> </a:t>
            </a:r>
            <a:r>
              <a:rPr lang="en-US" sz="3200" b="1" dirty="0" err="1"/>
              <a:t>Quốc</a:t>
            </a:r>
            <a:r>
              <a:rPr lang="en-US" sz="3200" b="1" dirty="0"/>
              <a:t> </a:t>
            </a:r>
            <a:r>
              <a:rPr lang="en-US" sz="3200" b="1" dirty="0" err="1"/>
              <a:t>đã</a:t>
            </a:r>
            <a:r>
              <a:rPr lang="en-US" sz="3200" b="1" dirty="0"/>
              <a:t> </a:t>
            </a:r>
            <a:r>
              <a:rPr lang="en-US" sz="3200" b="1" dirty="0" err="1"/>
              <a:t>làm</a:t>
            </a:r>
            <a:r>
              <a:rPr lang="en-US" sz="3200" b="1" dirty="0"/>
              <a:t> </a:t>
            </a:r>
            <a:r>
              <a:rPr lang="en-US" sz="3200" b="1" dirty="0" err="1"/>
              <a:t>gì</a:t>
            </a:r>
            <a:r>
              <a:rPr lang="en-US" sz="3200" b="1" dirty="0"/>
              <a:t> </a:t>
            </a:r>
            <a:r>
              <a:rPr lang="en-US" sz="3200" b="1" dirty="0" err="1"/>
              <a:t>để</a:t>
            </a:r>
            <a:r>
              <a:rPr lang="en-US" sz="3200" b="1" dirty="0"/>
              <a:t> </a:t>
            </a:r>
            <a:r>
              <a:rPr lang="en-US" sz="3200" b="1" dirty="0" err="1"/>
              <a:t>đào</a:t>
            </a:r>
            <a:r>
              <a:rPr lang="en-US" sz="3200" b="1" dirty="0"/>
              <a:t> </a:t>
            </a:r>
            <a:r>
              <a:rPr lang="en-US" sz="3200" b="1" dirty="0" err="1"/>
              <a:t>tạo</a:t>
            </a:r>
            <a:r>
              <a:rPr lang="en-US" sz="3200" b="1" dirty="0"/>
              <a:t> </a:t>
            </a:r>
            <a:r>
              <a:rPr lang="en-US" sz="3200" b="1" dirty="0" err="1"/>
              <a:t>cán</a:t>
            </a:r>
            <a:r>
              <a:rPr lang="en-US" sz="3200" b="1" dirty="0"/>
              <a:t> </a:t>
            </a:r>
            <a:r>
              <a:rPr lang="en-US" sz="3200" b="1" dirty="0" err="1"/>
              <a:t>bộ</a:t>
            </a:r>
            <a:r>
              <a:rPr lang="en-US" sz="3200" b="1" dirty="0"/>
              <a:t>?</a:t>
            </a:r>
            <a:endPar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0" name="Snip Diagonal Corner Rectangle 49"/>
          <p:cNvSpPr/>
          <p:nvPr/>
        </p:nvSpPr>
        <p:spPr>
          <a:xfrm>
            <a:off x="829227" y="2832623"/>
            <a:ext cx="10522857" cy="2227943"/>
          </a:xfrm>
          <a:prstGeom prst="snip2DiagRect">
            <a:avLst/>
          </a:prstGeom>
          <a:solidFill>
            <a:srgbClr val="7030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eaLnBrk="1" fontAlgn="auto" hangingPunct="1">
              <a:spcBef>
                <a:spcPts val="0"/>
              </a:spcBef>
              <a:spcAft>
                <a:spcPts val="0"/>
              </a:spcAft>
              <a:defRPr/>
            </a:pPr>
            <a:r>
              <a:rPr lang="en-US" sz="3200" dirty="0" err="1"/>
              <a:t>Nguyễn</a:t>
            </a:r>
            <a:r>
              <a:rPr lang="en-US" sz="3200" dirty="0"/>
              <a:t> </a:t>
            </a:r>
            <a:r>
              <a:rPr lang="en-US" sz="3200" dirty="0" err="1"/>
              <a:t>Ái</a:t>
            </a:r>
            <a:r>
              <a:rPr lang="en-US" sz="3200" dirty="0"/>
              <a:t> </a:t>
            </a:r>
            <a:r>
              <a:rPr lang="en-US" sz="3200" dirty="0" err="1"/>
              <a:t>Quốc</a:t>
            </a:r>
            <a:r>
              <a:rPr lang="en-US" sz="3200" dirty="0"/>
              <a:t> </a:t>
            </a:r>
            <a:r>
              <a:rPr lang="en-US" sz="3200" dirty="0" err="1"/>
              <a:t>đã</a:t>
            </a:r>
            <a:r>
              <a:rPr lang="en-US" sz="3200" dirty="0"/>
              <a:t> </a:t>
            </a:r>
            <a:r>
              <a:rPr lang="en-US" sz="3200" dirty="0" err="1"/>
              <a:t>trực</a:t>
            </a:r>
            <a:r>
              <a:rPr lang="en-US" sz="3200" dirty="0"/>
              <a:t> </a:t>
            </a:r>
            <a:r>
              <a:rPr lang="en-US" sz="3200" dirty="0" err="1"/>
              <a:t>tiếp</a:t>
            </a:r>
            <a:r>
              <a:rPr lang="en-US" sz="3200" dirty="0"/>
              <a:t> </a:t>
            </a:r>
            <a:r>
              <a:rPr lang="en-US" sz="3200" dirty="0" err="1"/>
              <a:t>mở</a:t>
            </a:r>
            <a:r>
              <a:rPr lang="en-US" sz="3200" dirty="0"/>
              <a:t> </a:t>
            </a:r>
            <a:r>
              <a:rPr lang="en-US" sz="3200" dirty="0" err="1"/>
              <a:t>các</a:t>
            </a:r>
            <a:r>
              <a:rPr lang="en-US" sz="3200" dirty="0"/>
              <a:t> </a:t>
            </a:r>
            <a:r>
              <a:rPr lang="en-US" sz="3200" dirty="0" err="1"/>
              <a:t>lớp</a:t>
            </a:r>
            <a:r>
              <a:rPr lang="en-US" sz="3200" dirty="0"/>
              <a:t> </a:t>
            </a:r>
            <a:r>
              <a:rPr lang="en-US" sz="3200" dirty="0" err="1"/>
              <a:t>huấn</a:t>
            </a:r>
            <a:r>
              <a:rPr lang="en-US" sz="3200" dirty="0"/>
              <a:t> </a:t>
            </a:r>
            <a:r>
              <a:rPr lang="en-US" sz="3200" dirty="0" err="1"/>
              <a:t>luyện</a:t>
            </a:r>
            <a:r>
              <a:rPr lang="en-US" sz="3200" dirty="0"/>
              <a:t> </a:t>
            </a:r>
            <a:r>
              <a:rPr lang="en-US" sz="3200" dirty="0" err="1"/>
              <a:t>chính</a:t>
            </a:r>
            <a:r>
              <a:rPr lang="en-US" sz="3200" dirty="0"/>
              <a:t> </a:t>
            </a:r>
            <a:r>
              <a:rPr lang="en-US" sz="3200" dirty="0" err="1"/>
              <a:t>trị</a:t>
            </a:r>
            <a:r>
              <a:rPr lang="en-US" sz="3200" dirty="0"/>
              <a:t> </a:t>
            </a:r>
            <a:r>
              <a:rPr lang="en-US" sz="3200" dirty="0" err="1"/>
              <a:t>để</a:t>
            </a:r>
            <a:r>
              <a:rPr lang="en-US" sz="3200" dirty="0"/>
              <a:t> </a:t>
            </a:r>
            <a:r>
              <a:rPr lang="en-US" sz="3200" dirty="0" err="1"/>
              <a:t>đào</a:t>
            </a:r>
            <a:r>
              <a:rPr lang="en-US" sz="3200" dirty="0"/>
              <a:t> </a:t>
            </a:r>
            <a:r>
              <a:rPr lang="en-US" sz="3200" dirty="0" err="1"/>
              <a:t>tạo</a:t>
            </a:r>
            <a:r>
              <a:rPr lang="en-US" sz="3200" dirty="0"/>
              <a:t> </a:t>
            </a:r>
            <a:r>
              <a:rPr lang="en-US" sz="3200" dirty="0" err="1"/>
              <a:t>một</a:t>
            </a:r>
            <a:r>
              <a:rPr lang="en-US" sz="3200" dirty="0"/>
              <a:t> </a:t>
            </a:r>
            <a:r>
              <a:rPr lang="en-US" sz="3200" dirty="0" err="1"/>
              <a:t>số</a:t>
            </a:r>
            <a:r>
              <a:rPr lang="en-US" sz="3200" dirty="0"/>
              <a:t> </a:t>
            </a:r>
            <a:r>
              <a:rPr lang="en-US" sz="3200" dirty="0" err="1"/>
              <a:t>thanh</a:t>
            </a:r>
            <a:r>
              <a:rPr lang="en-US" sz="3200" dirty="0"/>
              <a:t> </a:t>
            </a:r>
            <a:r>
              <a:rPr lang="en-US" sz="3200" dirty="0" err="1"/>
              <a:t>niên</a:t>
            </a:r>
            <a:r>
              <a:rPr lang="en-US" sz="3200" dirty="0"/>
              <a:t> </a:t>
            </a:r>
            <a:r>
              <a:rPr lang="en-US" sz="3200" dirty="0" err="1"/>
              <a:t>Việt</a:t>
            </a:r>
            <a:r>
              <a:rPr lang="en-US" sz="3200" dirty="0"/>
              <a:t> Nam </a:t>
            </a:r>
            <a:r>
              <a:rPr lang="en-US" sz="3200" dirty="0" err="1"/>
              <a:t>trở</a:t>
            </a:r>
            <a:r>
              <a:rPr lang="en-US" sz="3200" dirty="0"/>
              <a:t> </a:t>
            </a:r>
            <a:r>
              <a:rPr lang="en-US" sz="3200" dirty="0" err="1"/>
              <a:t>thành</a:t>
            </a:r>
            <a:r>
              <a:rPr lang="en-US" sz="3200" dirty="0"/>
              <a:t> </a:t>
            </a:r>
            <a:r>
              <a:rPr lang="en-US" sz="3200" dirty="0" err="1"/>
              <a:t>cán</a:t>
            </a:r>
            <a:r>
              <a:rPr lang="en-US" sz="3200" dirty="0"/>
              <a:t> </a:t>
            </a:r>
            <a:r>
              <a:rPr lang="en-US" sz="3200" dirty="0" err="1"/>
              <a:t>bộ</a:t>
            </a:r>
            <a:r>
              <a:rPr lang="en-US" sz="3200" dirty="0"/>
              <a:t> </a:t>
            </a:r>
            <a:r>
              <a:rPr lang="en-US" sz="3200" dirty="0" err="1"/>
              <a:t>cách</a:t>
            </a:r>
            <a:r>
              <a:rPr lang="en-US" sz="3200" dirty="0"/>
              <a:t> </a:t>
            </a:r>
            <a:r>
              <a:rPr lang="en-US" sz="3200" dirty="0" err="1"/>
              <a:t>mạng</a:t>
            </a:r>
            <a:r>
              <a:rPr lang="en-US" sz="3200" dirty="0"/>
              <a:t>.</a:t>
            </a:r>
            <a:endPar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6" name="Picture 45">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53600" y="5388205"/>
            <a:ext cx="2400300" cy="1468203"/>
          </a:xfrm>
          <a:prstGeom prst="rect">
            <a:avLst/>
          </a:prstGeom>
        </p:spPr>
      </p:pic>
    </p:spTree>
    <p:extLst>
      <p:ext uri="{BB962C8B-B14F-4D97-AF65-F5344CB8AC3E}">
        <p14:creationId xmlns:p14="http://schemas.microsoft.com/office/powerpoint/2010/main" val="1919334893"/>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900" decel="100000" fill="hold"/>
                                        <p:tgtEl>
                                          <p:spTgt spid="4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1000"/>
                                        <p:tgtEl>
                                          <p:spTgt spid="50"/>
                                        </p:tgtEl>
                                      </p:cBhvr>
                                    </p:animEffect>
                                    <p:anim calcmode="lin" valueType="num">
                                      <p:cBhvr>
                                        <p:cTn id="16" dur="1000" fill="hold"/>
                                        <p:tgtEl>
                                          <p:spTgt spid="50"/>
                                        </p:tgtEl>
                                        <p:attrNameLst>
                                          <p:attrName>ppt_x</p:attrName>
                                        </p:attrNameLst>
                                      </p:cBhvr>
                                      <p:tavLst>
                                        <p:tav tm="0">
                                          <p:val>
                                            <p:strVal val="#ppt_x"/>
                                          </p:val>
                                        </p:tav>
                                        <p:tav tm="100000">
                                          <p:val>
                                            <p:strVal val="#ppt_x"/>
                                          </p:val>
                                        </p:tav>
                                      </p:tavLst>
                                    </p:anim>
                                    <p:anim calcmode="lin" valueType="num">
                                      <p:cBhvr>
                                        <p:cTn id="17" dur="900" decel="100000" fill="hold"/>
                                        <p:tgtEl>
                                          <p:spTgt spid="5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Snip Diagonal Corner Rectangle 39"/>
          <p:cNvSpPr/>
          <p:nvPr/>
        </p:nvSpPr>
        <p:spPr>
          <a:xfrm>
            <a:off x="834572" y="410935"/>
            <a:ext cx="10522857" cy="2227943"/>
          </a:xfrm>
          <a:prstGeom prst="snip2DiagRect">
            <a:avLst/>
          </a:prstGeom>
          <a:solidFill>
            <a:schemeClr val="accent2">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white"/>
                </a:solidFill>
                <a:effectLst/>
                <a:uLnTx/>
                <a:uFillTx/>
                <a:latin typeface="Calibri" panose="020F0502020204030204"/>
                <a:ea typeface="+mn-ea"/>
                <a:cs typeface="+mn-cs"/>
              </a:rPr>
              <a:t>Câu</a:t>
            </a:r>
            <a:r>
              <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prstClr val="white"/>
                </a:solidFill>
                <a:effectLst/>
                <a:uLnTx/>
                <a:uFillTx/>
                <a:latin typeface="Calibri" panose="020F0502020204030204"/>
                <a:ea typeface="+mn-ea"/>
                <a:cs typeface="+mn-cs"/>
              </a:rPr>
              <a:t>hỏi</a:t>
            </a:r>
            <a:r>
              <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rPr>
              <a:t> 5:</a:t>
            </a:r>
          </a:p>
          <a:p>
            <a:pPr lvl="0" algn="ctr" eaLnBrk="1" fontAlgn="auto" hangingPunct="1">
              <a:spcBef>
                <a:spcPts val="0"/>
              </a:spcBef>
              <a:spcAft>
                <a:spcPts val="0"/>
              </a:spcAft>
              <a:defRPr/>
            </a:pPr>
            <a:r>
              <a:rPr lang="en-US" sz="3200" b="1" dirty="0" err="1"/>
              <a:t>Cuốn</a:t>
            </a:r>
            <a:r>
              <a:rPr lang="en-US" sz="3200" b="1" dirty="0"/>
              <a:t> </a:t>
            </a:r>
            <a:r>
              <a:rPr lang="en-US" sz="3200" b="1" dirty="0" err="1"/>
              <a:t>sách</a:t>
            </a:r>
            <a:r>
              <a:rPr lang="en-US" sz="3200" b="1" dirty="0"/>
              <a:t> </a:t>
            </a:r>
            <a:r>
              <a:rPr lang="en-US" sz="3200" b="1" dirty="0" err="1"/>
              <a:t>tập</a:t>
            </a:r>
            <a:r>
              <a:rPr lang="en-US" sz="3200" b="1" dirty="0"/>
              <a:t> </a:t>
            </a:r>
            <a:r>
              <a:rPr lang="en-US" sz="3200" b="1" dirty="0" err="1"/>
              <a:t>hợp</a:t>
            </a:r>
            <a:r>
              <a:rPr lang="en-US" sz="3200" b="1" dirty="0"/>
              <a:t> </a:t>
            </a:r>
            <a:r>
              <a:rPr lang="en-US" sz="3200" b="1" dirty="0" err="1"/>
              <a:t>các</a:t>
            </a:r>
            <a:r>
              <a:rPr lang="en-US" sz="3200" b="1" dirty="0"/>
              <a:t> </a:t>
            </a:r>
            <a:r>
              <a:rPr lang="en-US" sz="3200" b="1" dirty="0" err="1"/>
              <a:t>bài</a:t>
            </a:r>
            <a:r>
              <a:rPr lang="en-US" sz="3200" b="1" dirty="0"/>
              <a:t> </a:t>
            </a:r>
            <a:r>
              <a:rPr lang="en-US" sz="3200" b="1" dirty="0" err="1"/>
              <a:t>giảng</a:t>
            </a:r>
            <a:r>
              <a:rPr lang="en-US" sz="3200" b="1" dirty="0"/>
              <a:t> </a:t>
            </a:r>
            <a:r>
              <a:rPr lang="en-US" sz="3200" b="1" dirty="0" err="1"/>
              <a:t>của</a:t>
            </a:r>
            <a:r>
              <a:rPr lang="en-US" sz="3200" b="1" dirty="0"/>
              <a:t> </a:t>
            </a:r>
            <a:r>
              <a:rPr lang="en-US" sz="3200" b="1" dirty="0" err="1"/>
              <a:t>Nguyễn</a:t>
            </a:r>
            <a:r>
              <a:rPr lang="en-US" sz="3200" b="1" dirty="0"/>
              <a:t> </a:t>
            </a:r>
            <a:r>
              <a:rPr lang="en-US" sz="3200" b="1" dirty="0" err="1"/>
              <a:t>Ái</a:t>
            </a:r>
            <a:r>
              <a:rPr lang="en-US" sz="3200" b="1" dirty="0"/>
              <a:t> </a:t>
            </a:r>
            <a:r>
              <a:rPr lang="en-US" sz="3200" b="1" dirty="0" err="1"/>
              <a:t>Quốc</a:t>
            </a:r>
            <a:r>
              <a:rPr lang="en-US" sz="3200" b="1" dirty="0"/>
              <a:t> </a:t>
            </a:r>
            <a:r>
              <a:rPr lang="en-US" sz="3200" b="1" dirty="0" err="1"/>
              <a:t>tại</a:t>
            </a:r>
            <a:r>
              <a:rPr lang="en-US" sz="3200" b="1" dirty="0"/>
              <a:t> </a:t>
            </a:r>
            <a:r>
              <a:rPr lang="en-US" sz="3200" b="1" dirty="0" err="1"/>
              <a:t>các</a:t>
            </a:r>
            <a:r>
              <a:rPr lang="en-US" sz="3200" b="1" dirty="0"/>
              <a:t> </a:t>
            </a:r>
            <a:r>
              <a:rPr lang="en-US" sz="3200" b="1" dirty="0" err="1"/>
              <a:t>lớp</a:t>
            </a:r>
            <a:r>
              <a:rPr lang="en-US" sz="3200" b="1" dirty="0"/>
              <a:t> </a:t>
            </a:r>
            <a:r>
              <a:rPr lang="en-US" sz="3200" b="1" dirty="0" err="1"/>
              <a:t>đào</a:t>
            </a:r>
            <a:r>
              <a:rPr lang="en-US" sz="3200" b="1" dirty="0"/>
              <a:t> </a:t>
            </a:r>
            <a:r>
              <a:rPr lang="en-US" sz="3200" b="1" dirty="0" err="1"/>
              <a:t>tạo</a:t>
            </a:r>
            <a:r>
              <a:rPr lang="en-US" sz="3200" b="1" dirty="0"/>
              <a:t> </a:t>
            </a:r>
            <a:r>
              <a:rPr lang="en-US" sz="3200" b="1" dirty="0" err="1"/>
              <a:t>cán</a:t>
            </a:r>
            <a:r>
              <a:rPr lang="en-US" sz="3200" b="1" dirty="0"/>
              <a:t> </a:t>
            </a:r>
            <a:r>
              <a:rPr lang="en-US" sz="3200" b="1" dirty="0" err="1"/>
              <a:t>bộ</a:t>
            </a:r>
            <a:r>
              <a:rPr lang="en-US" sz="3200" b="1" dirty="0"/>
              <a:t> </a:t>
            </a:r>
            <a:r>
              <a:rPr lang="en-US" sz="3200" b="1" dirty="0" err="1"/>
              <a:t>ở</a:t>
            </a:r>
            <a:r>
              <a:rPr lang="en-US" sz="3200" b="1" dirty="0"/>
              <a:t> </a:t>
            </a:r>
            <a:r>
              <a:rPr lang="en-US" sz="3200" b="1" dirty="0" err="1"/>
              <a:t>Quảng</a:t>
            </a:r>
            <a:r>
              <a:rPr lang="en-US" sz="3200" b="1" dirty="0"/>
              <a:t> </a:t>
            </a:r>
            <a:r>
              <a:rPr lang="en-US" sz="3200" b="1" dirty="0" err="1"/>
              <a:t>Châu</a:t>
            </a:r>
            <a:r>
              <a:rPr lang="en-US" sz="3200" b="1" dirty="0"/>
              <a:t> </a:t>
            </a:r>
            <a:r>
              <a:rPr lang="en-US" sz="3200" b="1" dirty="0" err="1"/>
              <a:t>là</a:t>
            </a:r>
            <a:r>
              <a:rPr lang="en-US" sz="3200" b="1" dirty="0"/>
              <a:t>:</a:t>
            </a:r>
            <a:endPar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0" name="Snip Diagonal Corner Rectangle 49"/>
          <p:cNvSpPr/>
          <p:nvPr/>
        </p:nvSpPr>
        <p:spPr>
          <a:xfrm>
            <a:off x="829227" y="2832623"/>
            <a:ext cx="10522857" cy="2227943"/>
          </a:xfrm>
          <a:prstGeom prst="snip2DiagRect">
            <a:avLst/>
          </a:prstGeom>
          <a:solidFill>
            <a:srgbClr val="7030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eaLnBrk="1" fontAlgn="auto" hangingPunct="1">
              <a:spcBef>
                <a:spcPts val="0"/>
              </a:spcBef>
              <a:spcAft>
                <a:spcPts val="0"/>
              </a:spcAft>
              <a:defRPr/>
            </a:pPr>
            <a:r>
              <a:rPr lang="vi-VN" sz="3200" dirty="0"/>
              <a:t>Đường Kách mệnh.</a:t>
            </a:r>
            <a:endPar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6" name="Picture 45">
            <a:hlinkClick r:id="rId3" action="ppaction://hlinksldjump"/>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753600" y="5388205"/>
            <a:ext cx="2400300" cy="1468203"/>
          </a:xfrm>
          <a:prstGeom prst="rect">
            <a:avLst/>
          </a:prstGeom>
        </p:spPr>
      </p:pic>
    </p:spTree>
    <p:extLst>
      <p:ext uri="{BB962C8B-B14F-4D97-AF65-F5344CB8AC3E}">
        <p14:creationId xmlns:p14="http://schemas.microsoft.com/office/powerpoint/2010/main" val="320787186"/>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900" decel="100000" fill="hold"/>
                                        <p:tgtEl>
                                          <p:spTgt spid="4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1000"/>
                                        <p:tgtEl>
                                          <p:spTgt spid="50"/>
                                        </p:tgtEl>
                                      </p:cBhvr>
                                    </p:animEffect>
                                    <p:anim calcmode="lin" valueType="num">
                                      <p:cBhvr>
                                        <p:cTn id="16" dur="1000" fill="hold"/>
                                        <p:tgtEl>
                                          <p:spTgt spid="50"/>
                                        </p:tgtEl>
                                        <p:attrNameLst>
                                          <p:attrName>ppt_x</p:attrName>
                                        </p:attrNameLst>
                                      </p:cBhvr>
                                      <p:tavLst>
                                        <p:tav tm="0">
                                          <p:val>
                                            <p:strVal val="#ppt_x"/>
                                          </p:val>
                                        </p:tav>
                                        <p:tav tm="100000">
                                          <p:val>
                                            <p:strVal val="#ppt_x"/>
                                          </p:val>
                                        </p:tav>
                                      </p:tavLst>
                                    </p:anim>
                                    <p:anim calcmode="lin" valueType="num">
                                      <p:cBhvr>
                                        <p:cTn id="17" dur="900" decel="100000" fill="hold"/>
                                        <p:tgtEl>
                                          <p:spTgt spid="5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0"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88000"/>
            <a:lum/>
          </a:blip>
          <a:srcRect/>
          <a:stretch>
            <a:fillRect t="-17000" b="-17000"/>
          </a:stretch>
        </a:blipFill>
        <a:effectLst/>
      </p:bgPr>
    </p:bg>
    <p:spTree>
      <p:nvGrpSpPr>
        <p:cNvPr id="1" name=""/>
        <p:cNvGrpSpPr/>
        <p:nvPr/>
      </p:nvGrpSpPr>
      <p:grpSpPr>
        <a:xfrm>
          <a:off x="0" y="0"/>
          <a:ext cx="0" cy="0"/>
          <a:chOff x="0" y="0"/>
          <a:chExt cx="0" cy="0"/>
        </a:xfrm>
      </p:grpSpPr>
      <p:sp>
        <p:nvSpPr>
          <p:cNvPr id="40" name="Snip Diagonal Corner Rectangle 39"/>
          <p:cNvSpPr/>
          <p:nvPr/>
        </p:nvSpPr>
        <p:spPr>
          <a:xfrm>
            <a:off x="834572" y="410935"/>
            <a:ext cx="10522857" cy="2227943"/>
          </a:xfrm>
          <a:prstGeom prst="snip2DiagRect">
            <a:avLst/>
          </a:prstGeom>
          <a:solidFill>
            <a:schemeClr val="accent2">
              <a:lumMod val="7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err="1">
                <a:ln>
                  <a:noFill/>
                </a:ln>
                <a:solidFill>
                  <a:prstClr val="white"/>
                </a:solidFill>
                <a:effectLst/>
                <a:uLnTx/>
                <a:uFillTx/>
                <a:latin typeface="Calibri" panose="020F0502020204030204"/>
                <a:ea typeface="+mn-ea"/>
                <a:cs typeface="+mn-cs"/>
              </a:rPr>
              <a:t>Câu</a:t>
            </a:r>
            <a:r>
              <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3200" b="1" i="0" u="none" strike="noStrike" kern="1200" cap="none" spc="0" normalizeH="0" baseline="0" noProof="0" dirty="0" err="1">
                <a:ln>
                  <a:noFill/>
                </a:ln>
                <a:solidFill>
                  <a:prstClr val="white"/>
                </a:solidFill>
                <a:effectLst/>
                <a:uLnTx/>
                <a:uFillTx/>
                <a:latin typeface="Calibri" panose="020F0502020204030204"/>
                <a:ea typeface="+mn-ea"/>
                <a:cs typeface="+mn-cs"/>
              </a:rPr>
              <a:t>hỏi</a:t>
            </a:r>
            <a:r>
              <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rPr>
              <a:t> 6:</a:t>
            </a:r>
          </a:p>
          <a:p>
            <a:pPr lvl="0" algn="ctr" eaLnBrk="1" fontAlgn="auto" hangingPunct="1">
              <a:spcBef>
                <a:spcPts val="0"/>
              </a:spcBef>
              <a:spcAft>
                <a:spcPts val="0"/>
              </a:spcAft>
              <a:defRPr/>
            </a:pPr>
            <a:r>
              <a:rPr lang="vi-VN" sz="3200" b="1" dirty="0"/>
              <a:t>Hội Việt Nam Cách mạng Thanh niên được thành lập vào thời gian nào?</a:t>
            </a:r>
            <a:endPar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0" name="Snip Diagonal Corner Rectangle 49"/>
          <p:cNvSpPr/>
          <p:nvPr/>
        </p:nvSpPr>
        <p:spPr>
          <a:xfrm>
            <a:off x="834572" y="2809474"/>
            <a:ext cx="10522857" cy="2227943"/>
          </a:xfrm>
          <a:prstGeom prst="snip2DiagRect">
            <a:avLst/>
          </a:prstGeom>
          <a:solidFill>
            <a:srgbClr val="7030A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eaLnBrk="1" fontAlgn="auto" hangingPunct="1">
              <a:spcBef>
                <a:spcPts val="0"/>
              </a:spcBef>
              <a:spcAft>
                <a:spcPts val="0"/>
              </a:spcAft>
              <a:defRPr/>
            </a:pPr>
            <a:r>
              <a:rPr lang="en-US" sz="3200" dirty="0" err="1"/>
              <a:t>Tháng</a:t>
            </a:r>
            <a:r>
              <a:rPr lang="en-US" sz="3200" dirty="0"/>
              <a:t> 6 – 1925</a:t>
            </a:r>
            <a:endPar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pic>
        <p:nvPicPr>
          <p:cNvPr id="46" name="Picture 45">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53600" y="5388205"/>
            <a:ext cx="2400300" cy="1468203"/>
          </a:xfrm>
          <a:prstGeom prst="rect">
            <a:avLst/>
          </a:prstGeom>
        </p:spPr>
      </p:pic>
    </p:spTree>
    <p:extLst>
      <p:ext uri="{BB962C8B-B14F-4D97-AF65-F5344CB8AC3E}">
        <p14:creationId xmlns:p14="http://schemas.microsoft.com/office/powerpoint/2010/main" val="2027413824"/>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900" decel="100000" fill="hold"/>
                                        <p:tgtEl>
                                          <p:spTgt spid="4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11" fill="hold">
                      <p:stCondLst>
                        <p:cond delay="indefinite"/>
                      </p:stCondLst>
                      <p:childTnLst>
                        <p:par>
                          <p:cTn id="12" fill="hold">
                            <p:stCondLst>
                              <p:cond delay="0"/>
                            </p:stCondLst>
                            <p:childTnLst>
                              <p:par>
                                <p:cTn id="13" presetID="37" presetClass="entr" presetSubtype="0" fill="hold" grpId="0" nodeType="click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fade">
                                      <p:cBhvr>
                                        <p:cTn id="15" dur="1000"/>
                                        <p:tgtEl>
                                          <p:spTgt spid="50"/>
                                        </p:tgtEl>
                                      </p:cBhvr>
                                    </p:animEffect>
                                    <p:anim calcmode="lin" valueType="num">
                                      <p:cBhvr>
                                        <p:cTn id="16" dur="1000" fill="hold"/>
                                        <p:tgtEl>
                                          <p:spTgt spid="50"/>
                                        </p:tgtEl>
                                        <p:attrNameLst>
                                          <p:attrName>ppt_x</p:attrName>
                                        </p:attrNameLst>
                                      </p:cBhvr>
                                      <p:tavLst>
                                        <p:tav tm="0">
                                          <p:val>
                                            <p:strVal val="#ppt_x"/>
                                          </p:val>
                                        </p:tav>
                                        <p:tav tm="100000">
                                          <p:val>
                                            <p:strVal val="#ppt_x"/>
                                          </p:val>
                                        </p:tav>
                                      </p:tavLst>
                                    </p:anim>
                                    <p:anim calcmode="lin" valueType="num">
                                      <p:cBhvr>
                                        <p:cTn id="17" dur="900" decel="100000" fill="hold"/>
                                        <p:tgtEl>
                                          <p:spTgt spid="5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3"/>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0"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793"/>
        <p:cNvGrpSpPr/>
        <p:nvPr/>
      </p:nvGrpSpPr>
      <p:grpSpPr>
        <a:xfrm>
          <a:off x="0" y="0"/>
          <a:ext cx="0" cy="0"/>
          <a:chOff x="0" y="0"/>
          <a:chExt cx="0" cy="0"/>
        </a:xfrm>
      </p:grpSpPr>
      <p:grpSp>
        <p:nvGrpSpPr>
          <p:cNvPr id="5794" name="Google Shape;5794;p71"/>
          <p:cNvGrpSpPr/>
          <p:nvPr/>
        </p:nvGrpSpPr>
        <p:grpSpPr>
          <a:xfrm>
            <a:off x="0" y="5486400"/>
            <a:ext cx="12191539" cy="3174733"/>
            <a:chOff x="0" y="4114800"/>
            <a:chExt cx="9143654" cy="2381050"/>
          </a:xfrm>
        </p:grpSpPr>
        <p:sp>
          <p:nvSpPr>
            <p:cNvPr id="5795" name="Google Shape;5795;p71"/>
            <p:cNvSpPr/>
            <p:nvPr/>
          </p:nvSpPr>
          <p:spPr>
            <a:xfrm>
              <a:off x="7800" y="4114800"/>
              <a:ext cx="9129022" cy="425934"/>
            </a:xfrm>
            <a:custGeom>
              <a:avLst/>
              <a:gdLst/>
              <a:ahLst/>
              <a:cxnLst/>
              <a:rect l="l" t="t" r="r" b="b"/>
              <a:pathLst>
                <a:path w="284504" h="67905" extrusionOk="0">
                  <a:moveTo>
                    <a:pt x="0" y="1"/>
                  </a:moveTo>
                  <a:lnTo>
                    <a:pt x="0" y="64530"/>
                  </a:lnTo>
                  <a:lnTo>
                    <a:pt x="7326" y="67904"/>
                  </a:lnTo>
                  <a:lnTo>
                    <a:pt x="277148" y="67904"/>
                  </a:lnTo>
                  <a:lnTo>
                    <a:pt x="284504" y="65138"/>
                  </a:lnTo>
                  <a:lnTo>
                    <a:pt x="284504" y="1"/>
                  </a:ln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96" name="Google Shape;5796;p71"/>
            <p:cNvSpPr/>
            <p:nvPr/>
          </p:nvSpPr>
          <p:spPr>
            <a:xfrm>
              <a:off x="7798" y="4256425"/>
              <a:ext cx="962657" cy="284225"/>
            </a:xfrm>
            <a:custGeom>
              <a:avLst/>
              <a:gdLst/>
              <a:ahLst/>
              <a:cxnLst/>
              <a:rect l="l" t="t" r="r" b="b"/>
              <a:pathLst>
                <a:path w="30001" h="11369" extrusionOk="0">
                  <a:moveTo>
                    <a:pt x="0" y="0"/>
                  </a:moveTo>
                  <a:lnTo>
                    <a:pt x="0" y="3618"/>
                  </a:lnTo>
                  <a:lnTo>
                    <a:pt x="19636" y="11368"/>
                  </a:lnTo>
                  <a:lnTo>
                    <a:pt x="30001" y="11368"/>
                  </a:lnTo>
                  <a:lnTo>
                    <a:pt x="0" y="0"/>
                  </a:ln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97" name="Google Shape;5797;p71"/>
            <p:cNvSpPr/>
            <p:nvPr/>
          </p:nvSpPr>
          <p:spPr>
            <a:xfrm>
              <a:off x="7798" y="4144725"/>
              <a:ext cx="1404470" cy="395925"/>
            </a:xfrm>
            <a:custGeom>
              <a:avLst/>
              <a:gdLst/>
              <a:ahLst/>
              <a:cxnLst/>
              <a:rect l="l" t="t" r="r" b="b"/>
              <a:pathLst>
                <a:path w="43770" h="15837" extrusionOk="0">
                  <a:moveTo>
                    <a:pt x="0" y="0"/>
                  </a:moveTo>
                  <a:lnTo>
                    <a:pt x="0" y="1459"/>
                  </a:lnTo>
                  <a:lnTo>
                    <a:pt x="39241" y="15836"/>
                  </a:lnTo>
                  <a:lnTo>
                    <a:pt x="43770" y="15836"/>
                  </a:lnTo>
                  <a:lnTo>
                    <a:pt x="0" y="0"/>
                  </a:ln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98" name="Google Shape;5798;p71"/>
            <p:cNvSpPr/>
            <p:nvPr/>
          </p:nvSpPr>
          <p:spPr>
            <a:xfrm>
              <a:off x="8173509" y="4256425"/>
              <a:ext cx="963620" cy="284225"/>
            </a:xfrm>
            <a:custGeom>
              <a:avLst/>
              <a:gdLst/>
              <a:ahLst/>
              <a:cxnLst/>
              <a:rect l="l" t="t" r="r" b="b"/>
              <a:pathLst>
                <a:path w="30031" h="11369" extrusionOk="0">
                  <a:moveTo>
                    <a:pt x="30031" y="0"/>
                  </a:moveTo>
                  <a:lnTo>
                    <a:pt x="0" y="11368"/>
                  </a:lnTo>
                  <a:lnTo>
                    <a:pt x="10365" y="11368"/>
                  </a:lnTo>
                  <a:lnTo>
                    <a:pt x="30031" y="3618"/>
                  </a:lnTo>
                  <a:lnTo>
                    <a:pt x="30031" y="0"/>
                  </a:ln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799" name="Google Shape;5799;p71"/>
            <p:cNvSpPr/>
            <p:nvPr/>
          </p:nvSpPr>
          <p:spPr>
            <a:xfrm>
              <a:off x="7732642" y="4144725"/>
              <a:ext cx="1404470" cy="395925"/>
            </a:xfrm>
            <a:custGeom>
              <a:avLst/>
              <a:gdLst/>
              <a:ahLst/>
              <a:cxnLst/>
              <a:rect l="l" t="t" r="r" b="b"/>
              <a:pathLst>
                <a:path w="43770" h="15837" extrusionOk="0">
                  <a:moveTo>
                    <a:pt x="43770" y="0"/>
                  </a:moveTo>
                  <a:lnTo>
                    <a:pt x="0" y="15836"/>
                  </a:lnTo>
                  <a:lnTo>
                    <a:pt x="4499" y="15836"/>
                  </a:lnTo>
                  <a:lnTo>
                    <a:pt x="43770" y="1459"/>
                  </a:lnTo>
                  <a:lnTo>
                    <a:pt x="43770" y="0"/>
                  </a:ln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0" name="Google Shape;5800;p71"/>
            <p:cNvSpPr/>
            <p:nvPr/>
          </p:nvSpPr>
          <p:spPr>
            <a:xfrm>
              <a:off x="0" y="4770100"/>
              <a:ext cx="9143654" cy="360225"/>
            </a:xfrm>
            <a:custGeom>
              <a:avLst/>
              <a:gdLst/>
              <a:ahLst/>
              <a:cxnLst/>
              <a:rect l="l" t="t" r="r" b="b"/>
              <a:pathLst>
                <a:path w="284960" h="14409" extrusionOk="0">
                  <a:moveTo>
                    <a:pt x="0" y="1"/>
                  </a:moveTo>
                  <a:lnTo>
                    <a:pt x="0" y="14408"/>
                  </a:lnTo>
                  <a:lnTo>
                    <a:pt x="284960" y="14408"/>
                  </a:lnTo>
                  <a:lnTo>
                    <a:pt x="284960" y="1"/>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1" name="Google Shape;5801;p71"/>
            <p:cNvSpPr/>
            <p:nvPr/>
          </p:nvSpPr>
          <p:spPr>
            <a:xfrm>
              <a:off x="0" y="4770100"/>
              <a:ext cx="9143654" cy="180875"/>
            </a:xfrm>
            <a:custGeom>
              <a:avLst/>
              <a:gdLst/>
              <a:ahLst/>
              <a:cxnLst/>
              <a:rect l="l" t="t" r="r" b="b"/>
              <a:pathLst>
                <a:path w="284960" h="7235" extrusionOk="0">
                  <a:moveTo>
                    <a:pt x="0" y="1"/>
                  </a:moveTo>
                  <a:lnTo>
                    <a:pt x="0" y="1825"/>
                  </a:lnTo>
                  <a:lnTo>
                    <a:pt x="284960" y="7235"/>
                  </a:lnTo>
                  <a:lnTo>
                    <a:pt x="284960" y="1"/>
                  </a:lnTo>
                  <a:close/>
                </a:path>
              </a:pathLst>
            </a:custGeom>
            <a:solidFill>
              <a:srgbClr val="282848">
                <a:alpha val="1384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2" name="Google Shape;5802;p71"/>
            <p:cNvSpPr/>
            <p:nvPr/>
          </p:nvSpPr>
          <p:spPr>
            <a:xfrm>
              <a:off x="675917" y="4770100"/>
              <a:ext cx="7790909" cy="360225"/>
            </a:xfrm>
            <a:custGeom>
              <a:avLst/>
              <a:gdLst/>
              <a:ahLst/>
              <a:cxnLst/>
              <a:rect l="l" t="t" r="r" b="b"/>
              <a:pathLst>
                <a:path w="242802" h="14409" extrusionOk="0">
                  <a:moveTo>
                    <a:pt x="0" y="1"/>
                  </a:moveTo>
                  <a:lnTo>
                    <a:pt x="19089" y="14408"/>
                  </a:lnTo>
                  <a:lnTo>
                    <a:pt x="223713" y="14408"/>
                  </a:lnTo>
                  <a:cubicBezTo>
                    <a:pt x="229792" y="9819"/>
                    <a:pt x="235658" y="5411"/>
                    <a:pt x="242801" y="1"/>
                  </a:cubicBezTo>
                  <a:close/>
                </a:path>
              </a:pathLst>
            </a:custGeom>
            <a:solidFill>
              <a:srgbClr val="282848">
                <a:alpha val="2857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3" name="Google Shape;5803;p71"/>
            <p:cNvSpPr/>
            <p:nvPr/>
          </p:nvSpPr>
          <p:spPr>
            <a:xfrm>
              <a:off x="0" y="4540625"/>
              <a:ext cx="9143654" cy="229500"/>
            </a:xfrm>
            <a:custGeom>
              <a:avLst/>
              <a:gdLst/>
              <a:ahLst/>
              <a:cxnLst/>
              <a:rect l="l" t="t" r="r" b="b"/>
              <a:pathLst>
                <a:path w="284960" h="9180" extrusionOk="0">
                  <a:moveTo>
                    <a:pt x="0" y="0"/>
                  </a:moveTo>
                  <a:lnTo>
                    <a:pt x="0" y="9180"/>
                  </a:lnTo>
                  <a:lnTo>
                    <a:pt x="284960" y="9180"/>
                  </a:lnTo>
                  <a:lnTo>
                    <a:pt x="284960" y="0"/>
                  </a:lnTo>
                  <a:close/>
                </a:path>
              </a:pathLst>
            </a:custGeom>
            <a:solidFill>
              <a:schemeClr val="accent4"/>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4" name="Google Shape;5804;p71"/>
            <p:cNvSpPr/>
            <p:nvPr/>
          </p:nvSpPr>
          <p:spPr>
            <a:xfrm>
              <a:off x="0" y="4540625"/>
              <a:ext cx="9143654" cy="61575"/>
            </a:xfrm>
            <a:custGeom>
              <a:avLst/>
              <a:gdLst/>
              <a:ahLst/>
              <a:cxnLst/>
              <a:rect l="l" t="t" r="r" b="b"/>
              <a:pathLst>
                <a:path w="284960" h="2463" extrusionOk="0">
                  <a:moveTo>
                    <a:pt x="0" y="0"/>
                  </a:moveTo>
                  <a:lnTo>
                    <a:pt x="0" y="943"/>
                  </a:lnTo>
                  <a:lnTo>
                    <a:pt x="284960" y="2462"/>
                  </a:lnTo>
                  <a:lnTo>
                    <a:pt x="284960" y="0"/>
                  </a:lnTo>
                  <a:close/>
                </a:path>
              </a:pathLst>
            </a:custGeom>
            <a:solidFill>
              <a:srgbClr val="282848">
                <a:alpha val="1384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5" name="Google Shape;5805;p71"/>
            <p:cNvSpPr/>
            <p:nvPr/>
          </p:nvSpPr>
          <p:spPr>
            <a:xfrm>
              <a:off x="242847" y="4540625"/>
              <a:ext cx="8659903" cy="229500"/>
            </a:xfrm>
            <a:custGeom>
              <a:avLst/>
              <a:gdLst/>
              <a:ahLst/>
              <a:cxnLst/>
              <a:rect l="l" t="t" r="r" b="b"/>
              <a:pathLst>
                <a:path w="269884" h="9180" extrusionOk="0">
                  <a:moveTo>
                    <a:pt x="1" y="0"/>
                  </a:moveTo>
                  <a:lnTo>
                    <a:pt x="11399" y="9180"/>
                  </a:lnTo>
                  <a:lnTo>
                    <a:pt x="258425" y="9180"/>
                  </a:lnTo>
                  <a:cubicBezTo>
                    <a:pt x="264504" y="4286"/>
                    <a:pt x="269884" y="0"/>
                    <a:pt x="269884" y="0"/>
                  </a:cubicBezTo>
                  <a:close/>
                </a:path>
              </a:pathLst>
            </a:custGeom>
            <a:solidFill>
              <a:srgbClr val="282848">
                <a:alpha val="2857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6" name="Google Shape;5806;p71"/>
            <p:cNvSpPr/>
            <p:nvPr/>
          </p:nvSpPr>
          <p:spPr>
            <a:xfrm>
              <a:off x="242847" y="4540625"/>
              <a:ext cx="8657978" cy="1955225"/>
            </a:xfrm>
            <a:custGeom>
              <a:avLst/>
              <a:gdLst/>
              <a:ahLst/>
              <a:cxnLst/>
              <a:rect l="l" t="t" r="r" b="b"/>
              <a:pathLst>
                <a:path w="269824" h="78209" extrusionOk="0">
                  <a:moveTo>
                    <a:pt x="1" y="0"/>
                  </a:moveTo>
                  <a:lnTo>
                    <a:pt x="134927" y="78208"/>
                  </a:lnTo>
                  <a:lnTo>
                    <a:pt x="269823" y="0"/>
                  </a:ln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7" name="Google Shape;5807;p71"/>
            <p:cNvSpPr/>
            <p:nvPr/>
          </p:nvSpPr>
          <p:spPr>
            <a:xfrm>
              <a:off x="636897" y="4540625"/>
              <a:ext cx="7868914" cy="1777400"/>
            </a:xfrm>
            <a:custGeom>
              <a:avLst/>
              <a:gdLst/>
              <a:ahLst/>
              <a:cxnLst/>
              <a:rect l="l" t="t" r="r" b="b"/>
              <a:pathLst>
                <a:path w="245233" h="71096" extrusionOk="0">
                  <a:moveTo>
                    <a:pt x="0" y="0"/>
                  </a:moveTo>
                  <a:lnTo>
                    <a:pt x="122647" y="71096"/>
                  </a:lnTo>
                  <a:lnTo>
                    <a:pt x="245233" y="0"/>
                  </a:lnTo>
                  <a:lnTo>
                    <a:pt x="234838" y="0"/>
                  </a:lnTo>
                  <a:cubicBezTo>
                    <a:pt x="201372" y="19423"/>
                    <a:pt x="122647" y="65077"/>
                    <a:pt x="122647" y="65077"/>
                  </a:cubicBezTo>
                  <a:lnTo>
                    <a:pt x="10396" y="0"/>
                  </a:ln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8" name="Google Shape;5808;p71"/>
            <p:cNvSpPr/>
            <p:nvPr/>
          </p:nvSpPr>
          <p:spPr>
            <a:xfrm>
              <a:off x="1266991" y="4540625"/>
              <a:ext cx="6609768" cy="1493200"/>
            </a:xfrm>
            <a:custGeom>
              <a:avLst/>
              <a:gdLst/>
              <a:ahLst/>
              <a:cxnLst/>
              <a:rect l="l" t="t" r="r" b="b"/>
              <a:pathLst>
                <a:path w="205992" h="59728" extrusionOk="0">
                  <a:moveTo>
                    <a:pt x="0" y="0"/>
                  </a:moveTo>
                  <a:lnTo>
                    <a:pt x="103011" y="59728"/>
                  </a:lnTo>
                  <a:lnTo>
                    <a:pt x="205992" y="0"/>
                  </a:lnTo>
                  <a:lnTo>
                    <a:pt x="201493" y="0"/>
                  </a:lnTo>
                  <a:lnTo>
                    <a:pt x="103011" y="57114"/>
                  </a:lnTo>
                  <a:lnTo>
                    <a:pt x="4529" y="0"/>
                  </a:ln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09" name="Google Shape;5809;p71"/>
            <p:cNvSpPr/>
            <p:nvPr/>
          </p:nvSpPr>
          <p:spPr>
            <a:xfrm>
              <a:off x="1487408" y="5000350"/>
              <a:ext cx="6061650" cy="300950"/>
            </a:xfrm>
            <a:custGeom>
              <a:avLst/>
              <a:gdLst/>
              <a:ahLst/>
              <a:cxnLst/>
              <a:rect l="l" t="t" r="r" b="b"/>
              <a:pathLst>
                <a:path w="188910" h="12038" extrusionOk="0">
                  <a:moveTo>
                    <a:pt x="0" y="1"/>
                  </a:moveTo>
                  <a:cubicBezTo>
                    <a:pt x="7797" y="3653"/>
                    <a:pt x="16982" y="6945"/>
                    <a:pt x="32668" y="6945"/>
                  </a:cubicBezTo>
                  <a:cubicBezTo>
                    <a:pt x="37346" y="6945"/>
                    <a:pt x="42602" y="6652"/>
                    <a:pt x="48573" y="5989"/>
                  </a:cubicBezTo>
                  <a:cubicBezTo>
                    <a:pt x="52188" y="5587"/>
                    <a:pt x="55475" y="5414"/>
                    <a:pt x="58568" y="5414"/>
                  </a:cubicBezTo>
                  <a:cubicBezTo>
                    <a:pt x="77716" y="5414"/>
                    <a:pt x="89445" y="12037"/>
                    <a:pt x="125504" y="12037"/>
                  </a:cubicBezTo>
                  <a:cubicBezTo>
                    <a:pt x="167359" y="12037"/>
                    <a:pt x="188910" y="1"/>
                    <a:pt x="188910" y="1"/>
                  </a:cubicBezTo>
                  <a:close/>
                </a:path>
              </a:pathLst>
            </a:custGeom>
            <a:solidFill>
              <a:srgbClr val="282848">
                <a:alpha val="1384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10" name="Google Shape;5810;p71"/>
            <p:cNvSpPr/>
            <p:nvPr/>
          </p:nvSpPr>
          <p:spPr>
            <a:xfrm>
              <a:off x="441830" y="4540625"/>
              <a:ext cx="8153723" cy="300950"/>
            </a:xfrm>
            <a:custGeom>
              <a:avLst/>
              <a:gdLst/>
              <a:ahLst/>
              <a:cxnLst/>
              <a:rect l="l" t="t" r="r" b="b"/>
              <a:pathLst>
                <a:path w="254109" h="12038" extrusionOk="0">
                  <a:moveTo>
                    <a:pt x="0" y="0"/>
                  </a:moveTo>
                  <a:cubicBezTo>
                    <a:pt x="0" y="0"/>
                    <a:pt x="28967" y="12037"/>
                    <a:pt x="85260" y="12037"/>
                  </a:cubicBezTo>
                  <a:cubicBezTo>
                    <a:pt x="133697" y="12037"/>
                    <a:pt x="149490" y="5414"/>
                    <a:pt x="175251" y="5414"/>
                  </a:cubicBezTo>
                  <a:cubicBezTo>
                    <a:pt x="179413" y="5414"/>
                    <a:pt x="183835" y="5587"/>
                    <a:pt x="188697" y="5988"/>
                  </a:cubicBezTo>
                  <a:cubicBezTo>
                    <a:pt x="196698" y="6649"/>
                    <a:pt x="203752" y="6941"/>
                    <a:pt x="210036" y="6941"/>
                  </a:cubicBezTo>
                  <a:cubicBezTo>
                    <a:pt x="231203" y="6941"/>
                    <a:pt x="243632" y="3633"/>
                    <a:pt x="254108" y="0"/>
                  </a:cubicBezTo>
                  <a:close/>
                </a:path>
              </a:pathLst>
            </a:custGeom>
            <a:solidFill>
              <a:srgbClr val="282848">
                <a:alpha val="1384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11" name="Google Shape;5811;p71"/>
            <p:cNvSpPr/>
            <p:nvPr/>
          </p:nvSpPr>
          <p:spPr>
            <a:xfrm>
              <a:off x="1873660" y="5000350"/>
              <a:ext cx="5289207" cy="107175"/>
            </a:xfrm>
            <a:custGeom>
              <a:avLst/>
              <a:gdLst/>
              <a:ahLst/>
              <a:cxnLst/>
              <a:rect l="l" t="t" r="r" b="b"/>
              <a:pathLst>
                <a:path w="164837" h="4287" extrusionOk="0">
                  <a:moveTo>
                    <a:pt x="0" y="1"/>
                  </a:moveTo>
                  <a:cubicBezTo>
                    <a:pt x="6759" y="1306"/>
                    <a:pt x="14750" y="2486"/>
                    <a:pt x="28331" y="2486"/>
                  </a:cubicBezTo>
                  <a:cubicBezTo>
                    <a:pt x="32463" y="2486"/>
                    <a:pt x="37113" y="2377"/>
                    <a:pt x="42402" y="2128"/>
                  </a:cubicBezTo>
                  <a:cubicBezTo>
                    <a:pt x="45558" y="1984"/>
                    <a:pt x="48427" y="1922"/>
                    <a:pt x="51129" y="1922"/>
                  </a:cubicBezTo>
                  <a:cubicBezTo>
                    <a:pt x="67813" y="1922"/>
                    <a:pt x="78071" y="4286"/>
                    <a:pt x="109516" y="4286"/>
                  </a:cubicBezTo>
                  <a:cubicBezTo>
                    <a:pt x="146021" y="4286"/>
                    <a:pt x="164836" y="1"/>
                    <a:pt x="164836" y="1"/>
                  </a:cubicBezTo>
                  <a:close/>
                </a:path>
              </a:pathLst>
            </a:custGeom>
            <a:solidFill>
              <a:srgbClr val="282848">
                <a:alpha val="1384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814" name="Google Shape;5814;p71"/>
          <p:cNvGrpSpPr/>
          <p:nvPr/>
        </p:nvGrpSpPr>
        <p:grpSpPr>
          <a:xfrm>
            <a:off x="2452835" y="1839445"/>
            <a:ext cx="4082421" cy="3811537"/>
            <a:chOff x="3804623" y="931514"/>
            <a:chExt cx="4311631" cy="3283920"/>
          </a:xfrm>
        </p:grpSpPr>
        <p:grpSp>
          <p:nvGrpSpPr>
            <p:cNvPr id="5815" name="Google Shape;5815;p71"/>
            <p:cNvGrpSpPr/>
            <p:nvPr/>
          </p:nvGrpSpPr>
          <p:grpSpPr>
            <a:xfrm>
              <a:off x="3804623" y="931514"/>
              <a:ext cx="4311631" cy="3283920"/>
              <a:chOff x="3420275" y="729475"/>
              <a:chExt cx="4831500" cy="3679875"/>
            </a:xfrm>
          </p:grpSpPr>
          <p:sp>
            <p:nvSpPr>
              <p:cNvPr id="5816" name="Google Shape;5816;p71"/>
              <p:cNvSpPr/>
              <p:nvPr/>
            </p:nvSpPr>
            <p:spPr>
              <a:xfrm>
                <a:off x="3586250" y="883825"/>
                <a:ext cx="4503600" cy="2746200"/>
              </a:xfrm>
              <a:prstGeom prst="rect">
                <a:avLst/>
              </a:prstGeom>
              <a:noFill/>
              <a:ln w="1905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17" name="Google Shape;5817;p71"/>
              <p:cNvSpPr/>
              <p:nvPr/>
            </p:nvSpPr>
            <p:spPr>
              <a:xfrm>
                <a:off x="5009044" y="3786200"/>
                <a:ext cx="1649975" cy="623150"/>
              </a:xfrm>
              <a:custGeom>
                <a:avLst/>
                <a:gdLst/>
                <a:ahLst/>
                <a:cxnLst/>
                <a:rect l="l" t="t" r="r" b="b"/>
                <a:pathLst>
                  <a:path w="65999" h="24926" extrusionOk="0">
                    <a:moveTo>
                      <a:pt x="13372" y="0"/>
                    </a:moveTo>
                    <a:cubicBezTo>
                      <a:pt x="13051" y="1881"/>
                      <a:pt x="12653" y="8225"/>
                      <a:pt x="11445" y="11283"/>
                    </a:cubicBezTo>
                    <a:cubicBezTo>
                      <a:pt x="10237" y="14341"/>
                      <a:pt x="7883" y="16511"/>
                      <a:pt x="6125" y="18346"/>
                    </a:cubicBezTo>
                    <a:cubicBezTo>
                      <a:pt x="4367" y="20181"/>
                      <a:pt x="1875" y="21297"/>
                      <a:pt x="896" y="22291"/>
                    </a:cubicBezTo>
                    <a:cubicBezTo>
                      <a:pt x="-82" y="23285"/>
                      <a:pt x="-174" y="23896"/>
                      <a:pt x="254" y="24309"/>
                    </a:cubicBezTo>
                    <a:cubicBezTo>
                      <a:pt x="682" y="24722"/>
                      <a:pt x="805" y="24692"/>
                      <a:pt x="3465" y="24768"/>
                    </a:cubicBezTo>
                    <a:cubicBezTo>
                      <a:pt x="6125" y="24845"/>
                      <a:pt x="10925" y="24768"/>
                      <a:pt x="16215" y="24768"/>
                    </a:cubicBezTo>
                    <a:cubicBezTo>
                      <a:pt x="21505" y="24768"/>
                      <a:pt x="28630" y="24768"/>
                      <a:pt x="35204" y="24768"/>
                    </a:cubicBezTo>
                    <a:cubicBezTo>
                      <a:pt x="41778" y="24768"/>
                      <a:pt x="50783" y="24768"/>
                      <a:pt x="55660" y="24768"/>
                    </a:cubicBezTo>
                    <a:cubicBezTo>
                      <a:pt x="60537" y="24768"/>
                      <a:pt x="62754" y="25104"/>
                      <a:pt x="64466" y="24768"/>
                    </a:cubicBezTo>
                    <a:cubicBezTo>
                      <a:pt x="66178" y="24432"/>
                      <a:pt x="66056" y="23346"/>
                      <a:pt x="65934" y="22750"/>
                    </a:cubicBezTo>
                    <a:cubicBezTo>
                      <a:pt x="65812" y="22154"/>
                      <a:pt x="65353" y="22765"/>
                      <a:pt x="63732" y="21190"/>
                    </a:cubicBezTo>
                    <a:cubicBezTo>
                      <a:pt x="62111" y="19615"/>
                      <a:pt x="57999" y="16512"/>
                      <a:pt x="56210" y="13301"/>
                    </a:cubicBezTo>
                    <a:cubicBezTo>
                      <a:pt x="54421" y="10091"/>
                      <a:pt x="53505" y="4083"/>
                      <a:pt x="53000" y="1927"/>
                    </a:cubicBezTo>
                    <a:cubicBezTo>
                      <a:pt x="52496" y="-229"/>
                      <a:pt x="53153" y="627"/>
                      <a:pt x="53183" y="367"/>
                    </a:cubicBezTo>
                  </a:path>
                </a:pathLst>
              </a:custGeom>
              <a:solidFill>
                <a:schemeClr val="lt2"/>
              </a:solidFill>
              <a:ln w="19050" cap="flat" cmpd="sng">
                <a:solidFill>
                  <a:schemeClr val="lt2"/>
                </a:solidFill>
                <a:prstDash val="solid"/>
                <a:round/>
                <a:headEnd type="none" w="med" len="med"/>
                <a:tailEnd type="none" w="med" len="med"/>
              </a:ln>
            </p:spPr>
          </p:sp>
          <p:sp>
            <p:nvSpPr>
              <p:cNvPr id="5818" name="Google Shape;5818;p71"/>
              <p:cNvSpPr/>
              <p:nvPr/>
            </p:nvSpPr>
            <p:spPr>
              <a:xfrm>
                <a:off x="3420275" y="729475"/>
                <a:ext cx="4831500" cy="3056700"/>
              </a:xfrm>
              <a:prstGeom prst="roundRect">
                <a:avLst>
                  <a:gd name="adj" fmla="val 3857"/>
                </a:avLst>
              </a:prstGeom>
              <a:solidFill>
                <a:schemeClr val="lt2"/>
              </a:solidFill>
              <a:ln w="19050" cap="flat" cmpd="sng">
                <a:solidFill>
                  <a:schemeClr val="lt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cxnSp>
          <p:nvCxnSpPr>
            <p:cNvPr id="5819" name="Google Shape;5819;p71"/>
            <p:cNvCxnSpPr/>
            <p:nvPr/>
          </p:nvCxnSpPr>
          <p:spPr>
            <a:xfrm>
              <a:off x="5238353" y="4162783"/>
              <a:ext cx="1451100" cy="0"/>
            </a:xfrm>
            <a:prstGeom prst="straightConnector1">
              <a:avLst/>
            </a:prstGeom>
            <a:noFill/>
            <a:ln w="19050" cap="flat" cmpd="sng">
              <a:solidFill>
                <a:schemeClr val="lt2"/>
              </a:solidFill>
              <a:prstDash val="solid"/>
              <a:round/>
              <a:headEnd type="none" w="med" len="med"/>
              <a:tailEnd type="none" w="med" len="med"/>
            </a:ln>
          </p:spPr>
        </p:cxnSp>
      </p:grpSp>
      <p:grpSp>
        <p:nvGrpSpPr>
          <p:cNvPr id="5821" name="Google Shape;5821;p71"/>
          <p:cNvGrpSpPr/>
          <p:nvPr/>
        </p:nvGrpSpPr>
        <p:grpSpPr>
          <a:xfrm rot="343916">
            <a:off x="9651562" y="-696589"/>
            <a:ext cx="3558061" cy="5354273"/>
            <a:chOff x="5219200" y="-59750"/>
            <a:chExt cx="3222725" cy="4849650"/>
          </a:xfrm>
        </p:grpSpPr>
        <p:sp>
          <p:nvSpPr>
            <p:cNvPr id="5822" name="Google Shape;5822;p71"/>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23" name="Google Shape;5823;p71"/>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24" name="Google Shape;5824;p71"/>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25" name="Google Shape;5825;p71"/>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26" name="Google Shape;5826;p71"/>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27" name="Google Shape;5827;p71"/>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28" name="Google Shape;5828;p71"/>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29" name="Google Shape;5829;p71"/>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30" name="Google Shape;5830;p71"/>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31" name="Google Shape;5831;p71"/>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32" name="Google Shape;5832;p71"/>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33" name="Google Shape;5833;p71"/>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34" name="Google Shape;5834;p71"/>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35" name="Google Shape;5835;p71"/>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36" name="Google Shape;5836;p71"/>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37" name="Google Shape;5837;p71"/>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38" name="Google Shape;5838;p71"/>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39" name="Google Shape;5839;p71"/>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40" name="Google Shape;5840;p71"/>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41" name="Google Shape;5841;p71"/>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42" name="Google Shape;5842;p71"/>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43" name="Google Shape;5843;p71"/>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5844" name="Google Shape;5844;p71"/>
          <p:cNvGrpSpPr/>
          <p:nvPr/>
        </p:nvGrpSpPr>
        <p:grpSpPr>
          <a:xfrm rot="10800000">
            <a:off x="-1048812" y="-3548745"/>
            <a:ext cx="3557888" cy="5354013"/>
            <a:chOff x="5219200" y="-59750"/>
            <a:chExt cx="3222725" cy="4849650"/>
          </a:xfrm>
        </p:grpSpPr>
        <p:sp>
          <p:nvSpPr>
            <p:cNvPr id="5845" name="Google Shape;5845;p71"/>
            <p:cNvSpPr/>
            <p:nvPr/>
          </p:nvSpPr>
          <p:spPr>
            <a:xfrm>
              <a:off x="5751125" y="32975"/>
              <a:ext cx="2690800" cy="4756925"/>
            </a:xfrm>
            <a:custGeom>
              <a:avLst/>
              <a:gdLst/>
              <a:ahLst/>
              <a:cxnLst/>
              <a:rect l="l" t="t" r="r" b="b"/>
              <a:pathLst>
                <a:path w="107632" h="190277" extrusionOk="0">
                  <a:moveTo>
                    <a:pt x="2919" y="0"/>
                  </a:moveTo>
                  <a:lnTo>
                    <a:pt x="1" y="2432"/>
                  </a:lnTo>
                  <a:cubicBezTo>
                    <a:pt x="45260" y="57843"/>
                    <a:pt x="79516" y="122069"/>
                    <a:pt x="100337" y="190276"/>
                  </a:cubicBezTo>
                  <a:lnTo>
                    <a:pt x="107632" y="187997"/>
                  </a:lnTo>
                  <a:cubicBezTo>
                    <a:pt x="85291" y="119212"/>
                    <a:pt x="49485" y="55016"/>
                    <a:pt x="2919" y="0"/>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46" name="Google Shape;5846;p71"/>
            <p:cNvSpPr/>
            <p:nvPr/>
          </p:nvSpPr>
          <p:spPr>
            <a:xfrm>
              <a:off x="7057400" y="3028525"/>
              <a:ext cx="645150" cy="170175"/>
            </a:xfrm>
            <a:custGeom>
              <a:avLst/>
              <a:gdLst/>
              <a:ahLst/>
              <a:cxnLst/>
              <a:rect l="l" t="t" r="r" b="b"/>
              <a:pathLst>
                <a:path w="25806" h="6807" extrusionOk="0">
                  <a:moveTo>
                    <a:pt x="5808" y="1"/>
                  </a:moveTo>
                  <a:cubicBezTo>
                    <a:pt x="3950" y="1"/>
                    <a:pt x="2007" y="174"/>
                    <a:pt x="0" y="575"/>
                  </a:cubicBezTo>
                  <a:cubicBezTo>
                    <a:pt x="0" y="575"/>
                    <a:pt x="12128" y="5134"/>
                    <a:pt x="25806" y="6806"/>
                  </a:cubicBezTo>
                  <a:cubicBezTo>
                    <a:pt x="25806" y="6806"/>
                    <a:pt x="17463" y="1"/>
                    <a:pt x="5808"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47" name="Google Shape;5847;p71"/>
            <p:cNvSpPr/>
            <p:nvPr/>
          </p:nvSpPr>
          <p:spPr>
            <a:xfrm>
              <a:off x="7345400" y="2894700"/>
              <a:ext cx="357150" cy="304750"/>
            </a:xfrm>
            <a:custGeom>
              <a:avLst/>
              <a:gdLst/>
              <a:ahLst/>
              <a:cxnLst/>
              <a:rect l="l" t="t" r="r" b="b"/>
              <a:pathLst>
                <a:path w="14286" h="12190" extrusionOk="0">
                  <a:moveTo>
                    <a:pt x="30" y="1"/>
                  </a:moveTo>
                  <a:lnTo>
                    <a:pt x="30" y="1"/>
                  </a:lnTo>
                  <a:cubicBezTo>
                    <a:pt x="0" y="1"/>
                    <a:pt x="6170" y="6809"/>
                    <a:pt x="14286" y="12190"/>
                  </a:cubicBezTo>
                  <a:cubicBezTo>
                    <a:pt x="14286" y="12190"/>
                    <a:pt x="10122" y="2858"/>
                    <a:pt x="30"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48" name="Google Shape;5848;p71"/>
            <p:cNvSpPr/>
            <p:nvPr/>
          </p:nvSpPr>
          <p:spPr>
            <a:xfrm>
              <a:off x="6289125" y="-59750"/>
              <a:ext cx="326800" cy="704450"/>
            </a:xfrm>
            <a:custGeom>
              <a:avLst/>
              <a:gdLst/>
              <a:ahLst/>
              <a:cxnLst/>
              <a:rect l="l" t="t" r="r" b="b"/>
              <a:pathLst>
                <a:path w="13072" h="28178" extrusionOk="0">
                  <a:moveTo>
                    <a:pt x="13071" y="1"/>
                  </a:moveTo>
                  <a:lnTo>
                    <a:pt x="13071" y="1"/>
                  </a:lnTo>
                  <a:cubicBezTo>
                    <a:pt x="1" y="11369"/>
                    <a:pt x="457" y="28178"/>
                    <a:pt x="457" y="28178"/>
                  </a:cubicBezTo>
                  <a:cubicBezTo>
                    <a:pt x="8603" y="14439"/>
                    <a:pt x="13071" y="62"/>
                    <a:pt x="13071"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49" name="Google Shape;5849;p71"/>
            <p:cNvSpPr/>
            <p:nvPr/>
          </p:nvSpPr>
          <p:spPr>
            <a:xfrm>
              <a:off x="6160725" y="101350"/>
              <a:ext cx="159600" cy="544100"/>
            </a:xfrm>
            <a:custGeom>
              <a:avLst/>
              <a:gdLst/>
              <a:ahLst/>
              <a:cxnLst/>
              <a:rect l="l" t="t" r="r" b="b"/>
              <a:pathLst>
                <a:path w="6384" h="21764" extrusionOk="0">
                  <a:moveTo>
                    <a:pt x="4559" y="1"/>
                  </a:moveTo>
                  <a:cubicBezTo>
                    <a:pt x="0" y="11308"/>
                    <a:pt x="5654" y="21764"/>
                    <a:pt x="5654" y="21764"/>
                  </a:cubicBezTo>
                  <a:cubicBezTo>
                    <a:pt x="6383" y="10488"/>
                    <a:pt x="4560" y="2"/>
                    <a:pt x="4559"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50" name="Google Shape;5850;p71"/>
            <p:cNvSpPr/>
            <p:nvPr/>
          </p:nvSpPr>
          <p:spPr>
            <a:xfrm>
              <a:off x="6616650" y="2131775"/>
              <a:ext cx="415675" cy="105800"/>
            </a:xfrm>
            <a:custGeom>
              <a:avLst/>
              <a:gdLst/>
              <a:ahLst/>
              <a:cxnLst/>
              <a:rect l="l" t="t" r="r" b="b"/>
              <a:pathLst>
                <a:path w="16627" h="4232" extrusionOk="0">
                  <a:moveTo>
                    <a:pt x="16627" y="1"/>
                  </a:moveTo>
                  <a:lnTo>
                    <a:pt x="16627" y="1"/>
                  </a:lnTo>
                  <a:cubicBezTo>
                    <a:pt x="7812" y="1004"/>
                    <a:pt x="1" y="3800"/>
                    <a:pt x="1" y="3800"/>
                  </a:cubicBezTo>
                  <a:cubicBezTo>
                    <a:pt x="1387" y="4103"/>
                    <a:pt x="2728" y="4232"/>
                    <a:pt x="4007" y="4232"/>
                  </a:cubicBezTo>
                  <a:cubicBezTo>
                    <a:pt x="11338" y="4232"/>
                    <a:pt x="16627" y="1"/>
                    <a:pt x="16627"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51" name="Google Shape;5851;p71"/>
            <p:cNvSpPr/>
            <p:nvPr/>
          </p:nvSpPr>
          <p:spPr>
            <a:xfrm>
              <a:off x="6520900" y="1776900"/>
              <a:ext cx="425575" cy="339700"/>
            </a:xfrm>
            <a:custGeom>
              <a:avLst/>
              <a:gdLst/>
              <a:ahLst/>
              <a:cxnLst/>
              <a:rect l="l" t="t" r="r" b="b"/>
              <a:pathLst>
                <a:path w="17023" h="13588" extrusionOk="0">
                  <a:moveTo>
                    <a:pt x="1" y="1"/>
                  </a:moveTo>
                  <a:lnTo>
                    <a:pt x="1" y="1"/>
                  </a:lnTo>
                  <a:cubicBezTo>
                    <a:pt x="0" y="1"/>
                    <a:pt x="0" y="2"/>
                    <a:pt x="1" y="3"/>
                  </a:cubicBezTo>
                  <a:lnTo>
                    <a:pt x="1" y="3"/>
                  </a:lnTo>
                  <a:cubicBezTo>
                    <a:pt x="1" y="2"/>
                    <a:pt x="1" y="2"/>
                    <a:pt x="1" y="1"/>
                  </a:cubicBezTo>
                  <a:close/>
                  <a:moveTo>
                    <a:pt x="1" y="3"/>
                  </a:moveTo>
                  <a:lnTo>
                    <a:pt x="1" y="3"/>
                  </a:lnTo>
                  <a:cubicBezTo>
                    <a:pt x="5412" y="10944"/>
                    <a:pt x="17022" y="13588"/>
                    <a:pt x="17022" y="13588"/>
                  </a:cubicBezTo>
                  <a:cubicBezTo>
                    <a:pt x="9104" y="5640"/>
                    <a:pt x="113" y="107"/>
                    <a:pt x="1" y="3"/>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52" name="Google Shape;5852;p71"/>
            <p:cNvSpPr/>
            <p:nvPr/>
          </p:nvSpPr>
          <p:spPr>
            <a:xfrm>
              <a:off x="6920600" y="2295150"/>
              <a:ext cx="423300" cy="177850"/>
            </a:xfrm>
            <a:custGeom>
              <a:avLst/>
              <a:gdLst/>
              <a:ahLst/>
              <a:cxnLst/>
              <a:rect l="l" t="t" r="r" b="b"/>
              <a:pathLst>
                <a:path w="16932" h="7114" extrusionOk="0">
                  <a:moveTo>
                    <a:pt x="1" y="1"/>
                  </a:moveTo>
                  <a:cubicBezTo>
                    <a:pt x="1" y="1"/>
                    <a:pt x="2" y="2"/>
                    <a:pt x="4" y="3"/>
                  </a:cubicBezTo>
                  <a:lnTo>
                    <a:pt x="4" y="3"/>
                  </a:lnTo>
                  <a:cubicBezTo>
                    <a:pt x="3" y="2"/>
                    <a:pt x="2" y="2"/>
                    <a:pt x="1" y="1"/>
                  </a:cubicBezTo>
                  <a:close/>
                  <a:moveTo>
                    <a:pt x="4" y="3"/>
                  </a:moveTo>
                  <a:cubicBezTo>
                    <a:pt x="8423" y="6749"/>
                    <a:pt x="16931" y="7113"/>
                    <a:pt x="16931" y="7113"/>
                  </a:cubicBezTo>
                  <a:cubicBezTo>
                    <a:pt x="9981" y="2119"/>
                    <a:pt x="203" y="103"/>
                    <a:pt x="4" y="3"/>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53" name="Google Shape;5853;p71"/>
            <p:cNvSpPr/>
            <p:nvPr/>
          </p:nvSpPr>
          <p:spPr>
            <a:xfrm>
              <a:off x="7039900" y="2457650"/>
              <a:ext cx="291075" cy="39850"/>
            </a:xfrm>
            <a:custGeom>
              <a:avLst/>
              <a:gdLst/>
              <a:ahLst/>
              <a:cxnLst/>
              <a:rect l="l" t="t" r="r" b="b"/>
              <a:pathLst>
                <a:path w="11643" h="1594" extrusionOk="0">
                  <a:moveTo>
                    <a:pt x="8756" y="0"/>
                  </a:moveTo>
                  <a:cubicBezTo>
                    <a:pt x="4223" y="0"/>
                    <a:pt x="1" y="1221"/>
                    <a:pt x="1" y="1221"/>
                  </a:cubicBezTo>
                  <a:cubicBezTo>
                    <a:pt x="1449" y="1489"/>
                    <a:pt x="2812" y="1594"/>
                    <a:pt x="4060" y="1594"/>
                  </a:cubicBezTo>
                  <a:cubicBezTo>
                    <a:pt x="8624" y="1594"/>
                    <a:pt x="11643" y="188"/>
                    <a:pt x="11643" y="188"/>
                  </a:cubicBezTo>
                  <a:cubicBezTo>
                    <a:pt x="10691" y="55"/>
                    <a:pt x="9717" y="0"/>
                    <a:pt x="8756" y="0"/>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54" name="Google Shape;5854;p71"/>
            <p:cNvSpPr/>
            <p:nvPr/>
          </p:nvSpPr>
          <p:spPr>
            <a:xfrm>
              <a:off x="6609050" y="2027675"/>
              <a:ext cx="734075" cy="461275"/>
            </a:xfrm>
            <a:custGeom>
              <a:avLst/>
              <a:gdLst/>
              <a:ahLst/>
              <a:cxnLst/>
              <a:rect l="l" t="t" r="r" b="b"/>
              <a:pathLst>
                <a:path w="29363" h="18451" extrusionOk="0">
                  <a:moveTo>
                    <a:pt x="122" y="1"/>
                  </a:moveTo>
                  <a:lnTo>
                    <a:pt x="1" y="365"/>
                  </a:lnTo>
                  <a:cubicBezTo>
                    <a:pt x="5289" y="1885"/>
                    <a:pt x="10943" y="3466"/>
                    <a:pt x="16627" y="4377"/>
                  </a:cubicBezTo>
                  <a:lnTo>
                    <a:pt x="29089" y="18451"/>
                  </a:lnTo>
                  <a:lnTo>
                    <a:pt x="29363" y="18207"/>
                  </a:lnTo>
                  <a:lnTo>
                    <a:pt x="16840" y="3982"/>
                  </a:lnTo>
                  <a:lnTo>
                    <a:pt x="16749" y="3982"/>
                  </a:lnTo>
                  <a:cubicBezTo>
                    <a:pt x="11095" y="3070"/>
                    <a:pt x="5381" y="1520"/>
                    <a:pt x="122"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55" name="Google Shape;5855;p71"/>
            <p:cNvSpPr/>
            <p:nvPr/>
          </p:nvSpPr>
          <p:spPr>
            <a:xfrm>
              <a:off x="6601450" y="562600"/>
              <a:ext cx="307025" cy="373900"/>
            </a:xfrm>
            <a:custGeom>
              <a:avLst/>
              <a:gdLst/>
              <a:ahLst/>
              <a:cxnLst/>
              <a:rect l="l" t="t" r="r" b="b"/>
              <a:pathLst>
                <a:path w="12281" h="14956" extrusionOk="0">
                  <a:moveTo>
                    <a:pt x="12281" y="1"/>
                  </a:moveTo>
                  <a:lnTo>
                    <a:pt x="12281" y="1"/>
                  </a:lnTo>
                  <a:cubicBezTo>
                    <a:pt x="12279" y="1"/>
                    <a:pt x="5429" y="6525"/>
                    <a:pt x="1" y="14955"/>
                  </a:cubicBezTo>
                  <a:cubicBezTo>
                    <a:pt x="1" y="14955"/>
                    <a:pt x="9575" y="10487"/>
                    <a:pt x="12280" y="1"/>
                  </a:cubicBezTo>
                  <a:cubicBezTo>
                    <a:pt x="12281" y="1"/>
                    <a:pt x="12281" y="1"/>
                    <a:pt x="12281"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56" name="Google Shape;5856;p71"/>
            <p:cNvSpPr/>
            <p:nvPr/>
          </p:nvSpPr>
          <p:spPr>
            <a:xfrm>
              <a:off x="6500375" y="235850"/>
              <a:ext cx="208250" cy="604150"/>
            </a:xfrm>
            <a:custGeom>
              <a:avLst/>
              <a:gdLst/>
              <a:ahLst/>
              <a:cxnLst/>
              <a:rect l="l" t="t" r="r" b="b"/>
              <a:pathLst>
                <a:path w="8330" h="24166" extrusionOk="0">
                  <a:moveTo>
                    <a:pt x="1" y="1"/>
                  </a:moveTo>
                  <a:cubicBezTo>
                    <a:pt x="1" y="2"/>
                    <a:pt x="1065" y="12068"/>
                    <a:pt x="5168" y="24165"/>
                  </a:cubicBezTo>
                  <a:cubicBezTo>
                    <a:pt x="5168" y="24165"/>
                    <a:pt x="8329" y="11065"/>
                    <a:pt x="1"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57" name="Google Shape;5857;p71"/>
            <p:cNvSpPr/>
            <p:nvPr/>
          </p:nvSpPr>
          <p:spPr>
            <a:xfrm>
              <a:off x="6750400" y="906075"/>
              <a:ext cx="136800" cy="518275"/>
            </a:xfrm>
            <a:custGeom>
              <a:avLst/>
              <a:gdLst/>
              <a:ahLst/>
              <a:cxnLst/>
              <a:rect l="l" t="t" r="r" b="b"/>
              <a:pathLst>
                <a:path w="5472" h="20731" extrusionOk="0">
                  <a:moveTo>
                    <a:pt x="2979" y="1"/>
                  </a:moveTo>
                  <a:lnTo>
                    <a:pt x="2979" y="1"/>
                  </a:lnTo>
                  <a:cubicBezTo>
                    <a:pt x="2979" y="2"/>
                    <a:pt x="0" y="11035"/>
                    <a:pt x="1550" y="20730"/>
                  </a:cubicBezTo>
                  <a:cubicBezTo>
                    <a:pt x="1550" y="20730"/>
                    <a:pt x="5471" y="11916"/>
                    <a:pt x="2979" y="1"/>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58" name="Google Shape;5858;p71"/>
            <p:cNvSpPr/>
            <p:nvPr/>
          </p:nvSpPr>
          <p:spPr>
            <a:xfrm>
              <a:off x="6810425" y="1118850"/>
              <a:ext cx="172525" cy="281950"/>
            </a:xfrm>
            <a:custGeom>
              <a:avLst/>
              <a:gdLst/>
              <a:ahLst/>
              <a:cxnLst/>
              <a:rect l="l" t="t" r="r" b="b"/>
              <a:pathLst>
                <a:path w="6901" h="11278" extrusionOk="0">
                  <a:moveTo>
                    <a:pt x="6900" y="0"/>
                  </a:moveTo>
                  <a:lnTo>
                    <a:pt x="6900" y="0"/>
                  </a:lnTo>
                  <a:cubicBezTo>
                    <a:pt x="6900" y="1"/>
                    <a:pt x="1976" y="5350"/>
                    <a:pt x="0" y="11277"/>
                  </a:cubicBezTo>
                  <a:cubicBezTo>
                    <a:pt x="0" y="11277"/>
                    <a:pt x="4773" y="7478"/>
                    <a:pt x="6900" y="0"/>
                  </a:cubicBez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59" name="Google Shape;5859;p71"/>
            <p:cNvSpPr/>
            <p:nvPr/>
          </p:nvSpPr>
          <p:spPr>
            <a:xfrm>
              <a:off x="6599175" y="456975"/>
              <a:ext cx="210525" cy="971175"/>
            </a:xfrm>
            <a:custGeom>
              <a:avLst/>
              <a:gdLst/>
              <a:ahLst/>
              <a:cxnLst/>
              <a:rect l="l" t="t" r="r" b="b"/>
              <a:pathLst>
                <a:path w="8421" h="38847" extrusionOk="0">
                  <a:moveTo>
                    <a:pt x="4408" y="1"/>
                  </a:moveTo>
                  <a:cubicBezTo>
                    <a:pt x="3314" y="6141"/>
                    <a:pt x="2037" y="12676"/>
                    <a:pt x="61" y="18907"/>
                  </a:cubicBezTo>
                  <a:lnTo>
                    <a:pt x="0" y="18968"/>
                  </a:lnTo>
                  <a:lnTo>
                    <a:pt x="8025" y="38846"/>
                  </a:lnTo>
                  <a:lnTo>
                    <a:pt x="8420" y="38725"/>
                  </a:lnTo>
                  <a:lnTo>
                    <a:pt x="426" y="18968"/>
                  </a:lnTo>
                  <a:cubicBezTo>
                    <a:pt x="2371" y="12737"/>
                    <a:pt x="3709" y="6202"/>
                    <a:pt x="4803" y="92"/>
                  </a:cubicBezTo>
                  <a:lnTo>
                    <a:pt x="4408" y="1"/>
                  </a:lnTo>
                  <a:close/>
                </a:path>
              </a:pathLst>
            </a:custGeom>
            <a:solidFill>
              <a:srgbClr val="EFE1B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60" name="Google Shape;5860;p71"/>
            <p:cNvSpPr/>
            <p:nvPr/>
          </p:nvSpPr>
          <p:spPr>
            <a:xfrm>
              <a:off x="5846125" y="265500"/>
              <a:ext cx="158075" cy="532700"/>
            </a:xfrm>
            <a:custGeom>
              <a:avLst/>
              <a:gdLst/>
              <a:ahLst/>
              <a:cxnLst/>
              <a:rect l="l" t="t" r="r" b="b"/>
              <a:pathLst>
                <a:path w="6323" h="21308" extrusionOk="0">
                  <a:moveTo>
                    <a:pt x="5259" y="0"/>
                  </a:moveTo>
                  <a:cubicBezTo>
                    <a:pt x="0" y="10730"/>
                    <a:pt x="4803" y="21307"/>
                    <a:pt x="4803" y="21307"/>
                  </a:cubicBezTo>
                  <a:cubicBezTo>
                    <a:pt x="6323" y="10365"/>
                    <a:pt x="5259" y="1"/>
                    <a:pt x="5259" y="0"/>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61" name="Google Shape;5861;p71"/>
            <p:cNvSpPr/>
            <p:nvPr/>
          </p:nvSpPr>
          <p:spPr>
            <a:xfrm>
              <a:off x="5803575" y="458500"/>
              <a:ext cx="163400" cy="339700"/>
            </a:xfrm>
            <a:custGeom>
              <a:avLst/>
              <a:gdLst/>
              <a:ahLst/>
              <a:cxnLst/>
              <a:rect l="l" t="t" r="r" b="b"/>
              <a:pathLst>
                <a:path w="6536" h="13588" extrusionOk="0">
                  <a:moveTo>
                    <a:pt x="0" y="1"/>
                  </a:moveTo>
                  <a:cubicBezTo>
                    <a:pt x="0" y="1"/>
                    <a:pt x="0" y="1"/>
                    <a:pt x="0" y="1"/>
                  </a:cubicBezTo>
                  <a:lnTo>
                    <a:pt x="0" y="1"/>
                  </a:lnTo>
                  <a:cubicBezTo>
                    <a:pt x="0" y="1"/>
                    <a:pt x="0" y="1"/>
                    <a:pt x="0" y="1"/>
                  </a:cubicBezTo>
                  <a:close/>
                  <a:moveTo>
                    <a:pt x="0" y="1"/>
                  </a:moveTo>
                  <a:lnTo>
                    <a:pt x="0" y="1"/>
                  </a:lnTo>
                  <a:cubicBezTo>
                    <a:pt x="122" y="8481"/>
                    <a:pt x="6535" y="13587"/>
                    <a:pt x="6535" y="13587"/>
                  </a:cubicBezTo>
                  <a:cubicBezTo>
                    <a:pt x="3952" y="6233"/>
                    <a:pt x="1" y="33"/>
                    <a:pt x="0" y="1"/>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62" name="Google Shape;5862;p71"/>
            <p:cNvSpPr/>
            <p:nvPr/>
          </p:nvSpPr>
          <p:spPr>
            <a:xfrm>
              <a:off x="5293675" y="935650"/>
              <a:ext cx="693050" cy="157375"/>
            </a:xfrm>
            <a:custGeom>
              <a:avLst/>
              <a:gdLst/>
              <a:ahLst/>
              <a:cxnLst/>
              <a:rect l="l" t="t" r="r" b="b"/>
              <a:pathLst>
                <a:path w="27722" h="6295" extrusionOk="0">
                  <a:moveTo>
                    <a:pt x="3" y="945"/>
                  </a:moveTo>
                  <a:cubicBezTo>
                    <a:pt x="1" y="945"/>
                    <a:pt x="1" y="945"/>
                    <a:pt x="1" y="945"/>
                  </a:cubicBezTo>
                  <a:cubicBezTo>
                    <a:pt x="1" y="945"/>
                    <a:pt x="2" y="945"/>
                    <a:pt x="3" y="945"/>
                  </a:cubicBezTo>
                  <a:lnTo>
                    <a:pt x="3" y="945"/>
                  </a:lnTo>
                  <a:cubicBezTo>
                    <a:pt x="3" y="945"/>
                    <a:pt x="3" y="945"/>
                    <a:pt x="3" y="945"/>
                  </a:cubicBezTo>
                  <a:close/>
                  <a:moveTo>
                    <a:pt x="7662" y="0"/>
                  </a:moveTo>
                  <a:cubicBezTo>
                    <a:pt x="5231" y="0"/>
                    <a:pt x="2662" y="276"/>
                    <a:pt x="3" y="945"/>
                  </a:cubicBezTo>
                  <a:lnTo>
                    <a:pt x="3" y="945"/>
                  </a:lnTo>
                  <a:cubicBezTo>
                    <a:pt x="211" y="953"/>
                    <a:pt x="13248" y="5149"/>
                    <a:pt x="27721" y="6295"/>
                  </a:cubicBezTo>
                  <a:cubicBezTo>
                    <a:pt x="27721" y="6295"/>
                    <a:pt x="19266" y="0"/>
                    <a:pt x="7662" y="0"/>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63" name="Google Shape;5863;p71"/>
            <p:cNvSpPr/>
            <p:nvPr/>
          </p:nvSpPr>
          <p:spPr>
            <a:xfrm>
              <a:off x="6047500" y="1169000"/>
              <a:ext cx="276625" cy="185450"/>
            </a:xfrm>
            <a:custGeom>
              <a:avLst/>
              <a:gdLst/>
              <a:ahLst/>
              <a:cxnLst/>
              <a:rect l="l" t="t" r="r" b="b"/>
              <a:pathLst>
                <a:path w="11065" h="7418" extrusionOk="0">
                  <a:moveTo>
                    <a:pt x="11064" y="1"/>
                  </a:moveTo>
                  <a:cubicBezTo>
                    <a:pt x="11064" y="1"/>
                    <a:pt x="5046" y="1429"/>
                    <a:pt x="0" y="7417"/>
                  </a:cubicBezTo>
                  <a:cubicBezTo>
                    <a:pt x="0" y="7417"/>
                    <a:pt x="6778" y="4590"/>
                    <a:pt x="11064" y="1"/>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64" name="Google Shape;5864;p71"/>
            <p:cNvSpPr/>
            <p:nvPr/>
          </p:nvSpPr>
          <p:spPr>
            <a:xfrm>
              <a:off x="5537600" y="1099850"/>
              <a:ext cx="411125" cy="269775"/>
            </a:xfrm>
            <a:custGeom>
              <a:avLst/>
              <a:gdLst/>
              <a:ahLst/>
              <a:cxnLst/>
              <a:rect l="l" t="t" r="r" b="b"/>
              <a:pathLst>
                <a:path w="16445" h="10791" extrusionOk="0">
                  <a:moveTo>
                    <a:pt x="16445" y="1"/>
                  </a:moveTo>
                  <a:cubicBezTo>
                    <a:pt x="16444" y="1"/>
                    <a:pt x="7143" y="1764"/>
                    <a:pt x="1" y="10791"/>
                  </a:cubicBezTo>
                  <a:cubicBezTo>
                    <a:pt x="1" y="10791"/>
                    <a:pt x="9332" y="6080"/>
                    <a:pt x="16445" y="1"/>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65" name="Google Shape;5865;p71"/>
            <p:cNvSpPr/>
            <p:nvPr/>
          </p:nvSpPr>
          <p:spPr>
            <a:xfrm>
              <a:off x="5530000" y="1085425"/>
              <a:ext cx="848075" cy="133750"/>
            </a:xfrm>
            <a:custGeom>
              <a:avLst/>
              <a:gdLst/>
              <a:ahLst/>
              <a:cxnLst/>
              <a:rect l="l" t="t" r="r" b="b"/>
              <a:pathLst>
                <a:path w="33923" h="5350" extrusionOk="0">
                  <a:moveTo>
                    <a:pt x="18238" y="0"/>
                  </a:moveTo>
                  <a:lnTo>
                    <a:pt x="1" y="4985"/>
                  </a:lnTo>
                  <a:lnTo>
                    <a:pt x="92" y="5350"/>
                  </a:lnTo>
                  <a:lnTo>
                    <a:pt x="18238" y="365"/>
                  </a:lnTo>
                  <a:cubicBezTo>
                    <a:pt x="23314" y="2006"/>
                    <a:pt x="28603" y="3222"/>
                    <a:pt x="33892" y="4073"/>
                  </a:cubicBezTo>
                  <a:lnTo>
                    <a:pt x="33922" y="3678"/>
                  </a:lnTo>
                  <a:cubicBezTo>
                    <a:pt x="28633" y="2857"/>
                    <a:pt x="23345" y="1641"/>
                    <a:pt x="18268" y="0"/>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5866" name="Google Shape;5866;p71"/>
            <p:cNvSpPr/>
            <p:nvPr/>
          </p:nvSpPr>
          <p:spPr>
            <a:xfrm>
              <a:off x="5219200" y="329325"/>
              <a:ext cx="3057850" cy="2771350"/>
            </a:xfrm>
            <a:custGeom>
              <a:avLst/>
              <a:gdLst/>
              <a:ahLst/>
              <a:cxnLst/>
              <a:rect l="l" t="t" r="r" b="b"/>
              <a:pathLst>
                <a:path w="122314" h="110854" extrusionOk="0">
                  <a:moveTo>
                    <a:pt x="1825" y="0"/>
                  </a:moveTo>
                  <a:lnTo>
                    <a:pt x="1" y="3344"/>
                  </a:lnTo>
                  <a:cubicBezTo>
                    <a:pt x="46628" y="29515"/>
                    <a:pt x="86933" y="66688"/>
                    <a:pt x="116690" y="110853"/>
                  </a:cubicBezTo>
                  <a:lnTo>
                    <a:pt x="122313" y="106993"/>
                  </a:lnTo>
                  <a:cubicBezTo>
                    <a:pt x="91127" y="62494"/>
                    <a:pt x="49485" y="25563"/>
                    <a:pt x="1825" y="0"/>
                  </a:cubicBezTo>
                  <a:close/>
                </a:path>
              </a:pathLst>
            </a:custGeom>
            <a:solidFill>
              <a:srgbClr val="E8D7A6"/>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2" name="Rectangle 1">
            <a:extLst>
              <a:ext uri="{FF2B5EF4-FFF2-40B4-BE49-F238E27FC236}">
                <a16:creationId xmlns:a16="http://schemas.microsoft.com/office/drawing/2014/main" id="{16F4F810-564F-054E-9016-97D25A518991}"/>
              </a:ext>
            </a:extLst>
          </p:cNvPr>
          <p:cNvSpPr/>
          <p:nvPr/>
        </p:nvSpPr>
        <p:spPr>
          <a:xfrm>
            <a:off x="2624749" y="2139109"/>
            <a:ext cx="3547451" cy="2484004"/>
          </a:xfrm>
          <a:prstGeom prst="rect">
            <a:avLst/>
          </a:prstGeom>
          <a:solidFill>
            <a:srgbClr val="FEF6E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endParaRPr kumimoji="0" lang="en-VN" sz="1867"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3" name="Rectangle 2">
            <a:extLst>
              <a:ext uri="{FF2B5EF4-FFF2-40B4-BE49-F238E27FC236}">
                <a16:creationId xmlns:a16="http://schemas.microsoft.com/office/drawing/2014/main" id="{B47BE41F-0AE0-B449-8398-1C28AB85714B}"/>
              </a:ext>
            </a:extLst>
          </p:cNvPr>
          <p:cNvSpPr/>
          <p:nvPr/>
        </p:nvSpPr>
        <p:spPr>
          <a:xfrm>
            <a:off x="2849492" y="2743883"/>
            <a:ext cx="3097964" cy="1107996"/>
          </a:xfrm>
          <a:prstGeom prst="rect">
            <a:avLst/>
          </a:prstGeom>
          <a:noFill/>
        </p:spPr>
        <p:txBody>
          <a:bodyPr wrap="none" lIns="121920" tIns="60960" rIns="121920" bIns="6096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6400" b="1" i="0" u="none" strike="noStrike" kern="0" cap="none" spc="0" normalizeH="0" baseline="0" noProof="0" dirty="0">
                <a:ln w="0"/>
                <a:solidFill>
                  <a:srgbClr val="FF00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sym typeface="Arial"/>
              </a:rPr>
              <a:t>The end</a:t>
            </a:r>
          </a:p>
        </p:txBody>
      </p:sp>
      <p:sp>
        <p:nvSpPr>
          <p:cNvPr id="82" name="Google Shape;5873;p72">
            <a:extLst>
              <a:ext uri="{FF2B5EF4-FFF2-40B4-BE49-F238E27FC236}">
                <a16:creationId xmlns:a16="http://schemas.microsoft.com/office/drawing/2014/main" id="{CB45FB69-7211-0645-A6A1-900D10881A6B}"/>
              </a:ext>
            </a:extLst>
          </p:cNvPr>
          <p:cNvSpPr/>
          <p:nvPr/>
        </p:nvSpPr>
        <p:spPr>
          <a:xfrm>
            <a:off x="546049" y="-24795"/>
            <a:ext cx="1730867" cy="2504000"/>
          </a:xfrm>
          <a:prstGeom prst="rect">
            <a:avLst/>
          </a:prstGeom>
          <a:solidFill>
            <a:schemeClr val="accent4"/>
          </a:solidFill>
          <a:ln>
            <a:noFill/>
          </a:ln>
          <a:effectLst>
            <a:outerShdw blurRad="57150" dist="19050" dir="5400000" algn="bl" rotWithShape="0">
              <a:schemeClr val="dk1">
                <a:alpha val="50000"/>
              </a:scheme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 name="Google Shape;5874;p72">
            <a:extLst>
              <a:ext uri="{FF2B5EF4-FFF2-40B4-BE49-F238E27FC236}">
                <a16:creationId xmlns:a16="http://schemas.microsoft.com/office/drawing/2014/main" id="{5EA1E50A-65D3-7249-B8AD-51555A8138AE}"/>
              </a:ext>
            </a:extLst>
          </p:cNvPr>
          <p:cNvSpPr txBox="1"/>
          <p:nvPr/>
        </p:nvSpPr>
        <p:spPr>
          <a:xfrm>
            <a:off x="546049" y="101225"/>
            <a:ext cx="1730867" cy="1704000"/>
          </a:xfrm>
          <a:prstGeom prst="rect">
            <a:avLst/>
          </a:prstGeom>
          <a:noFill/>
          <a:ln>
            <a:noFill/>
          </a:ln>
        </p:spPr>
        <p:txBody>
          <a:bodyPr spcFirstLastPara="1" wrap="square" lIns="121900" tIns="121900" rIns="121900" bIns="121900" anchor="t"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vi-VN" sz="5333" b="1" i="0" u="none" strike="noStrike" kern="0" cap="none" spc="0" normalizeH="0" baseline="0" noProof="0" dirty="0">
                <a:ln>
                  <a:noFill/>
                </a:ln>
                <a:solidFill>
                  <a:srgbClr val="000000"/>
                </a:solidFill>
                <a:effectLst/>
                <a:uLnTx/>
                <a:uFillTx/>
                <a:latin typeface="Times New Roman" panose="02020603050405020304" pitchFamily="18" charset="0"/>
                <a:ea typeface="Poppins"/>
                <a:cs typeface="Times New Roman" panose="02020603050405020304" pitchFamily="18" charset="0"/>
                <a:sym typeface="Poppins"/>
              </a:rPr>
              <a:t>Bài 16</a:t>
            </a:r>
            <a:endParaRPr kumimoji="0" sz="5333" b="1" i="0" u="none" strike="noStrike" kern="0" cap="none" spc="0" normalizeH="0" baseline="0" noProof="0" dirty="0">
              <a:ln>
                <a:noFill/>
              </a:ln>
              <a:solidFill>
                <a:srgbClr val="000000"/>
              </a:solidFill>
              <a:effectLst/>
              <a:uLnTx/>
              <a:uFillTx/>
              <a:latin typeface="Times New Roman" panose="02020603050405020304" pitchFamily="18" charset="0"/>
              <a:ea typeface="Poppins"/>
              <a:cs typeface="Times New Roman" panose="02020603050405020304" pitchFamily="18" charset="0"/>
              <a:sym typeface="Poppins"/>
            </a:endParaRPr>
          </a:p>
        </p:txBody>
      </p:sp>
      <p:sp>
        <p:nvSpPr>
          <p:cNvPr id="4" name="Rectangle 3">
            <a:extLst>
              <a:ext uri="{FF2B5EF4-FFF2-40B4-BE49-F238E27FC236}">
                <a16:creationId xmlns:a16="http://schemas.microsoft.com/office/drawing/2014/main" id="{C4801614-934F-B94C-95C4-BB5990558C5E}"/>
              </a:ext>
            </a:extLst>
          </p:cNvPr>
          <p:cNvSpPr/>
          <p:nvPr/>
        </p:nvSpPr>
        <p:spPr>
          <a:xfrm>
            <a:off x="6908977" y="1733093"/>
            <a:ext cx="4327371" cy="3539430"/>
          </a:xfrm>
          <a:prstGeom prst="rect">
            <a:avLst/>
          </a:prstGeom>
        </p:spPr>
        <p:txBody>
          <a:bodyPr wrap="square">
            <a:spAutoFit/>
          </a:bodyPr>
          <a:lstStyle/>
          <a:p>
            <a:pPr algn="just"/>
            <a:r>
              <a:rPr lang="vi-VN" sz="2800" dirty="0">
                <a:latin typeface="Times New Roman" panose="02020603050405020304" pitchFamily="18" charset="0"/>
                <a:cs typeface="Times New Roman" panose="02020603050405020304" pitchFamily="18" charset="0"/>
              </a:rPr>
              <a:t>+ Sưu tầm các hình ảnh tiêu biểu, những bài viết, thơ ca về Nguyễn Ái Quốc từ năm 1919 -1925</a:t>
            </a:r>
          </a:p>
          <a:p>
            <a:pPr algn="just"/>
            <a:r>
              <a:rPr lang="vi-VN" sz="2800" dirty="0">
                <a:latin typeface="Times New Roman" panose="02020603050405020304" pitchFamily="18" charset="0"/>
                <a:cs typeface="Times New Roman" panose="02020603050405020304" pitchFamily="18" charset="0"/>
              </a:rPr>
              <a:t>    + Chuẩn bị bài mới</a:t>
            </a:r>
          </a:p>
          <a:p>
            <a:pPr algn="just"/>
            <a:r>
              <a:rPr lang="vi-VN" sz="2800" dirty="0">
                <a:latin typeface="Times New Roman" panose="02020603050405020304" pitchFamily="18" charset="0"/>
                <a:cs typeface="Times New Roman" panose="02020603050405020304" pitchFamily="18" charset="0"/>
              </a:rPr>
              <a:t>- Xem trước bài Cách mạng Việt Nam trước khi Đảng cộng sản ra đời.</a:t>
            </a:r>
          </a:p>
        </p:txBody>
      </p:sp>
      <p:sp>
        <p:nvSpPr>
          <p:cNvPr id="5" name="Rectangle 4">
            <a:extLst>
              <a:ext uri="{FF2B5EF4-FFF2-40B4-BE49-F238E27FC236}">
                <a16:creationId xmlns:a16="http://schemas.microsoft.com/office/drawing/2014/main" id="{638E2591-9B97-584C-9B02-57DE4350F5AF}"/>
              </a:ext>
            </a:extLst>
          </p:cNvPr>
          <p:cNvSpPr/>
          <p:nvPr/>
        </p:nvSpPr>
        <p:spPr>
          <a:xfrm>
            <a:off x="7952014" y="662147"/>
            <a:ext cx="2319867" cy="923330"/>
          </a:xfrm>
          <a:prstGeom prst="rect">
            <a:avLst/>
          </a:prstGeom>
          <a:noFill/>
        </p:spPr>
        <p:txBody>
          <a:bodyPr wrap="none" lIns="91440" tIns="45720" rIns="91440" bIns="45720">
            <a:spAutoFit/>
          </a:bodyPr>
          <a:lstStyle/>
          <a:p>
            <a:pPr algn="ctr"/>
            <a:r>
              <a:rPr lang="en-US" sz="5400" b="1" cap="none" spc="0" dirty="0" err="1">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Dặn</a:t>
            </a:r>
            <a:r>
              <a:rPr lang="en-US" sz="5400" b="1"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 </a:t>
            </a:r>
            <a:r>
              <a:rPr lang="en-US" sz="5400" b="1" cap="none" spc="0" dirty="0" err="1">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dò</a:t>
            </a:r>
            <a:endParaRPr lang="en-US" sz="5400" b="1" cap="none" spc="0" dirty="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12585343"/>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1000"/>
                                        <p:tgtEl>
                                          <p:spTgt spid="82"/>
                                        </p:tgtEl>
                                      </p:cBhvr>
                                    </p:animEffect>
                                    <p:anim calcmode="lin" valueType="num">
                                      <p:cBhvr>
                                        <p:cTn id="8" dur="1000" fill="hold"/>
                                        <p:tgtEl>
                                          <p:spTgt spid="82"/>
                                        </p:tgtEl>
                                        <p:attrNameLst>
                                          <p:attrName>ppt_x</p:attrName>
                                        </p:attrNameLst>
                                      </p:cBhvr>
                                      <p:tavLst>
                                        <p:tav tm="0">
                                          <p:val>
                                            <p:strVal val="#ppt_x"/>
                                          </p:val>
                                        </p:tav>
                                        <p:tav tm="100000">
                                          <p:val>
                                            <p:strVal val="#ppt_x"/>
                                          </p:val>
                                        </p:tav>
                                      </p:tavLst>
                                    </p:anim>
                                    <p:anim calcmode="lin" valueType="num">
                                      <p:cBhvr>
                                        <p:cTn id="9" dur="1000" fill="hold"/>
                                        <p:tgtEl>
                                          <p:spTgt spid="8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83"/>
                                        </p:tgtEl>
                                        <p:attrNameLst>
                                          <p:attrName>style.visibility</p:attrName>
                                        </p:attrNameLst>
                                      </p:cBhvr>
                                      <p:to>
                                        <p:strVal val="visible"/>
                                      </p:to>
                                    </p:set>
                                    <p:animEffect transition="in" filter="fade">
                                      <p:cBhvr>
                                        <p:cTn id="12" dur="1000"/>
                                        <p:tgtEl>
                                          <p:spTgt spid="83"/>
                                        </p:tgtEl>
                                      </p:cBhvr>
                                    </p:animEffect>
                                    <p:anim calcmode="lin" valueType="num">
                                      <p:cBhvr>
                                        <p:cTn id="13" dur="1000" fill="hold"/>
                                        <p:tgtEl>
                                          <p:spTgt spid="83"/>
                                        </p:tgtEl>
                                        <p:attrNameLst>
                                          <p:attrName>ppt_x</p:attrName>
                                        </p:attrNameLst>
                                      </p:cBhvr>
                                      <p:tavLst>
                                        <p:tav tm="0">
                                          <p:val>
                                            <p:strVal val="#ppt_x"/>
                                          </p:val>
                                        </p:tav>
                                        <p:tav tm="100000">
                                          <p:val>
                                            <p:strVal val="#ppt_x"/>
                                          </p:val>
                                        </p:tav>
                                      </p:tavLst>
                                    </p:anim>
                                    <p:anim calcmode="lin" valueType="num">
                                      <p:cBhvr>
                                        <p:cTn id="14" dur="1000" fill="hold"/>
                                        <p:tgtEl>
                                          <p:spTgt spid="83"/>
                                        </p:tgtEl>
                                        <p:attrNameLst>
                                          <p:attrName>ppt_y</p:attrName>
                                        </p:attrNameLst>
                                      </p:cBhvr>
                                      <p:tavLst>
                                        <p:tav tm="0">
                                          <p:val>
                                            <p:strVal val="#ppt_y-.1"/>
                                          </p:val>
                                        </p:tav>
                                        <p:tav tm="100000">
                                          <p:val>
                                            <p:strVal val="#ppt_y"/>
                                          </p:val>
                                        </p:tav>
                                      </p:tavLst>
                                    </p:anim>
                                  </p:childTnLst>
                                </p:cTn>
                              </p:par>
                              <p:par>
                                <p:cTn id="15" presetID="16" presetClass="entr" presetSubtype="37"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outVertical)">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2" grpId="0" animBg="1"/>
      <p:bldP spid="8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Google Shape;70;p14">
            <a:extLst>
              <a:ext uri="{FF2B5EF4-FFF2-40B4-BE49-F238E27FC236}">
                <a16:creationId xmlns:a16="http://schemas.microsoft.com/office/drawing/2014/main" id="{B7020A9F-CEE3-814B-9E09-8F91ED5A370A}"/>
              </a:ext>
            </a:extLst>
          </p:cNvPr>
          <p:cNvSpPr/>
          <p:nvPr/>
        </p:nvSpPr>
        <p:spPr>
          <a:xfrm>
            <a:off x="7631256" y="1950243"/>
            <a:ext cx="3479658" cy="3217652"/>
          </a:xfrm>
          <a:prstGeom prst="rect">
            <a:avLst/>
          </a:prstGeom>
          <a:solidFill>
            <a:srgbClr val="000000">
              <a:alpha val="9620"/>
            </a:srgbClr>
          </a:solidFill>
          <a:ln>
            <a:noFill/>
          </a:ln>
        </p:spPr>
        <p:txBody>
          <a:bodyPr spcFirstLastPara="1" lIns="91425" tIns="91425" rIns="91425" bIns="91425" anchor="ctr"/>
          <a:lstStyle/>
          <a:p>
            <a:pPr defTabSz="914378" eaLnBrk="1" fontAlgn="auto" hangingPunct="1">
              <a:spcBef>
                <a:spcPts val="0"/>
              </a:spcBef>
              <a:spcAft>
                <a:spcPts val="0"/>
              </a:spcAft>
              <a:buClr>
                <a:srgbClr val="000000"/>
              </a:buClr>
              <a:defRPr/>
            </a:pPr>
            <a:endParaRPr sz="1400" kern="0">
              <a:solidFill>
                <a:srgbClr val="000000"/>
              </a:solidFill>
              <a:latin typeface="Arial"/>
              <a:cs typeface="Arial"/>
              <a:sym typeface="Arial"/>
            </a:endParaRPr>
          </a:p>
        </p:txBody>
      </p:sp>
      <p:sp>
        <p:nvSpPr>
          <p:cNvPr id="111619" name="Google Shape;73;p14">
            <a:extLst>
              <a:ext uri="{FF2B5EF4-FFF2-40B4-BE49-F238E27FC236}">
                <a16:creationId xmlns:a16="http://schemas.microsoft.com/office/drawing/2014/main" id="{2CB783EB-F7E6-4848-A05D-B7DF9396AFA8}"/>
              </a:ext>
            </a:extLst>
          </p:cNvPr>
          <p:cNvSpPr txBox="1">
            <a:spLocks noGrp="1" noChangeArrowheads="1"/>
          </p:cNvSpPr>
          <p:nvPr>
            <p:ph type="subTitle" idx="4294967295"/>
          </p:nvPr>
        </p:nvSpPr>
        <p:spPr>
          <a:xfrm>
            <a:off x="1513114" y="1908400"/>
            <a:ext cx="6096000" cy="2957513"/>
          </a:xfrm>
        </p:spPr>
        <p:txBody>
          <a:bodyPr/>
          <a:lstStyle/>
          <a:p>
            <a:pPr marL="457200" indent="-419100" algn="ctr" eaLnBrk="1" hangingPunct="1">
              <a:spcBef>
                <a:spcPct val="50000"/>
              </a:spcBef>
              <a:buClr>
                <a:srgbClr val="25212A"/>
              </a:buClr>
              <a:buSzPts val="3000"/>
              <a:buFont typeface="Tinos"/>
              <a:buChar char="◈"/>
            </a:pPr>
            <a:r>
              <a:rPr lang="vi-VN" altLang="en-US" sz="4000" dirty="0">
                <a:solidFill>
                  <a:srgbClr val="FF0000"/>
                </a:solidFill>
                <a:latin typeface="Times New Roman" panose="02020603050405020304" pitchFamily="18" charset="0"/>
                <a:ea typeface="Tinos"/>
                <a:cs typeface="Times New Roman" panose="02020603050405020304" pitchFamily="18" charset="0"/>
                <a:sym typeface="Tinos"/>
              </a:rPr>
              <a:t>Hãy trình bày những hoạt động của Nguyễn ái Quốc ở Pháp (1917-1920).</a:t>
            </a:r>
            <a:endParaRPr lang="en-US" altLang="en-US" sz="4000" dirty="0">
              <a:solidFill>
                <a:srgbClr val="FF0000"/>
              </a:solidFill>
              <a:latin typeface="Times New Roman" panose="02020603050405020304" pitchFamily="18" charset="0"/>
              <a:ea typeface="Tinos"/>
              <a:cs typeface="Times New Roman" panose="02020603050405020304" pitchFamily="18" charset="0"/>
              <a:sym typeface="Tinos"/>
            </a:endParaRPr>
          </a:p>
        </p:txBody>
      </p:sp>
      <p:pic>
        <p:nvPicPr>
          <p:cNvPr id="7" name="Picture 2" descr="GIFs For Powerpoint Presentation - 100 Pieces of GIF Animation">
            <a:extLst>
              <a:ext uri="{FF2B5EF4-FFF2-40B4-BE49-F238E27FC236}">
                <a16:creationId xmlns:a16="http://schemas.microsoft.com/office/drawing/2014/main" id="{DEE86C9A-33C9-4B42-9FB7-E86C8AE209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2408" r="8858" b="9927"/>
          <a:stretch>
            <a:fillRect/>
          </a:stretch>
        </p:blipFill>
        <p:spPr bwMode="auto">
          <a:xfrm>
            <a:off x="7609114" y="1772443"/>
            <a:ext cx="3627211" cy="3769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a:extLst>
              <a:ext uri="{FF2B5EF4-FFF2-40B4-BE49-F238E27FC236}">
                <a16:creationId xmlns:a16="http://schemas.microsoft.com/office/drawing/2014/main" id="{6B589FD1-6CFE-2745-B989-B8B37E39C424}"/>
              </a:ext>
            </a:extLst>
          </p:cNvPr>
          <p:cNvSpPr/>
          <p:nvPr/>
        </p:nvSpPr>
        <p:spPr>
          <a:xfrm>
            <a:off x="1513114" y="654371"/>
            <a:ext cx="9982200" cy="707886"/>
          </a:xfrm>
          <a:prstGeom prst="rect">
            <a:avLst/>
          </a:prstGeom>
        </p:spPr>
        <p:txBody>
          <a:bodyPr wrap="square">
            <a:spAutoFit/>
          </a:bodyPr>
          <a:lstStyle/>
          <a:p>
            <a:pPr>
              <a:defRPr/>
            </a:pPr>
            <a:r>
              <a:rPr lang="vi-VN" sz="4000" b="1" kern="0" dirty="0">
                <a:solidFill>
                  <a:srgbClr val="000000"/>
                </a:solidFill>
                <a:latin typeface="Times New Roman" panose="02020603050405020304" pitchFamily="18" charset="0"/>
                <a:cs typeface="Times New Roman" panose="02020603050405020304" pitchFamily="18" charset="0"/>
                <a:sym typeface="Arial" panose="020B0604020202020204" pitchFamily="34" charset="0"/>
              </a:rPr>
              <a:t>I. NGUYỄN ÁI QUỐC Ở PHÁP (1917-1923) </a:t>
            </a:r>
            <a:endParaRPr lang="en-VN" sz="3200" b="1" dirty="0">
              <a:solidFill>
                <a:srgbClr val="000000"/>
              </a:solidFill>
            </a:endParaRPr>
          </a:p>
        </p:txBody>
      </p:sp>
    </p:spTree>
    <p:extLst>
      <p:ext uri="{BB962C8B-B14F-4D97-AF65-F5344CB8AC3E}">
        <p14:creationId xmlns:p14="http://schemas.microsoft.com/office/powerpoint/2010/main" val="3468821443"/>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111619">
                                            <p:txEl>
                                              <p:pRg st="0" end="0"/>
                                            </p:txEl>
                                          </p:spTgt>
                                        </p:tgtEl>
                                        <p:attrNameLst>
                                          <p:attrName>style.visibility</p:attrName>
                                        </p:attrNameLst>
                                      </p:cBhvr>
                                      <p:to>
                                        <p:strVal val="visible"/>
                                      </p:to>
                                    </p:set>
                                    <p:animEffect transition="in" filter="barn(outVertical)">
                                      <p:cBhvr>
                                        <p:cTn id="10" dur="500"/>
                                        <p:tgtEl>
                                          <p:spTgt spid="111619">
                                            <p:txEl>
                                              <p:pRg st="0" end="0"/>
                                            </p:txEl>
                                          </p:spTgt>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outVertic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build="p"/>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a:extLst>
              <a:ext uri="{FF2B5EF4-FFF2-40B4-BE49-F238E27FC236}">
                <a16:creationId xmlns:a16="http://schemas.microsoft.com/office/drawing/2014/main" id="{F3DF3E22-8801-B046-927E-22D2505F86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0" y="0"/>
            <a:ext cx="6076950" cy="6096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E816F988-ED10-2D4B-8892-A81AB7D7EDE7}"/>
              </a:ext>
            </a:extLst>
          </p:cNvPr>
          <p:cNvSpPr/>
          <p:nvPr/>
        </p:nvSpPr>
        <p:spPr>
          <a:xfrm>
            <a:off x="-152400" y="6019800"/>
            <a:ext cx="6400800" cy="830997"/>
          </a:xfrm>
          <a:prstGeom prst="rect">
            <a:avLst/>
          </a:prstGeom>
        </p:spPr>
        <p:txBody>
          <a:bodyPr wrap="square">
            <a:spAutoFit/>
          </a:bodyPr>
          <a:lstStyle/>
          <a:p>
            <a:pPr algn="ctr"/>
            <a:r>
              <a:rPr lang="vi-VN" sz="2400" dirty="0">
                <a:latin typeface="Times New Roman" panose="02020603050405020304" pitchFamily="18" charset="0"/>
                <a:cs typeface="Times New Roman" panose="02020603050405020304" pitchFamily="18" charset="0"/>
              </a:rPr>
              <a:t>Nhà số 9 ngõ Côngpoanh, quận 17, Paris (Pháp), nơi Nguyễn Ái Quốc đã ở từ 1921 đến 1923.</a:t>
            </a:r>
            <a:endParaRPr lang="en-VN" sz="2400" dirty="0">
              <a:latin typeface="Times New Roman" panose="02020603050405020304" pitchFamily="18" charset="0"/>
              <a:cs typeface="Times New Roman" panose="02020603050405020304" pitchFamily="18" charset="0"/>
            </a:endParaRPr>
          </a:p>
        </p:txBody>
      </p:sp>
      <p:pic>
        <p:nvPicPr>
          <p:cNvPr id="27652" name="Picture 4" descr="Viên gạch kỷ vật gắn liền với một phần cuộc đời Bác Hồ kính yêu">
            <a:extLst>
              <a:ext uri="{FF2B5EF4-FFF2-40B4-BE49-F238E27FC236}">
                <a16:creationId xmlns:a16="http://schemas.microsoft.com/office/drawing/2014/main" id="{51969EEB-B353-244A-B989-FBE311641E00}"/>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375" t="16427"/>
          <a:stretch/>
        </p:blipFill>
        <p:spPr bwMode="auto">
          <a:xfrm>
            <a:off x="6096000" y="0"/>
            <a:ext cx="6067424" cy="5715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D27A0A04-7138-8D4A-A9A5-4C9E5E6978FC}"/>
              </a:ext>
            </a:extLst>
          </p:cNvPr>
          <p:cNvSpPr/>
          <p:nvPr/>
        </p:nvSpPr>
        <p:spPr>
          <a:xfrm>
            <a:off x="6267450" y="5827067"/>
            <a:ext cx="5695950" cy="954107"/>
          </a:xfrm>
          <a:prstGeom prst="rect">
            <a:avLst/>
          </a:prstGeom>
        </p:spPr>
        <p:txBody>
          <a:bodyPr wrap="square">
            <a:spAutoFit/>
          </a:bodyPr>
          <a:lstStyle/>
          <a:p>
            <a:pPr algn="ctr"/>
            <a:r>
              <a:rPr lang="en-US" sz="2800" dirty="0" err="1">
                <a:latin typeface="Times New Roman" panose="02020603050405020304" pitchFamily="18" charset="0"/>
                <a:cs typeface="Times New Roman" panose="02020603050405020304" pitchFamily="18" charset="0"/>
              </a:rPr>
              <a:t>Viên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gạch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kỷ</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vật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gắn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liền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với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một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phần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cuộc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đời</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Bác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Hồ</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kính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yêu</a:t>
            </a:r>
            <a:endParaRPr lang="en-VN"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9513352"/>
      </p:ext>
    </p:extLst>
  </p:cSld>
  <p:clrMapOvr>
    <a:masterClrMapping/>
  </p:clrMapOvr>
  <p:transition spd="med">
    <p:pull di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0000">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14:bounceEnd="50000">
                                          <p:cBhvr additive="base">
                                            <p:cTn id="7" dur="500" fill="hold"/>
                                            <p:tgtEl>
                                              <p:spTgt spid="27650"/>
                                            </p:tgtEl>
                                            <p:attrNameLst>
                                              <p:attrName>ppt_x</p:attrName>
                                            </p:attrNameLst>
                                          </p:cBhvr>
                                          <p:tavLst>
                                            <p:tav tm="0">
                                              <p:val>
                                                <p:strVal val="#ppt_x"/>
                                              </p:val>
                                            </p:tav>
                                            <p:tav tm="100000">
                                              <p:val>
                                                <p:strVal val="#ppt_x"/>
                                              </p:val>
                                            </p:tav>
                                          </p:tavLst>
                                        </p:anim>
                                        <p:anim calcmode="lin" valueType="num" p14:bounceEnd="50000">
                                          <p:cBhvr additive="base">
                                            <p:cTn id="8" dur="500" fill="hold"/>
                                            <p:tgtEl>
                                              <p:spTgt spid="27650"/>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14:presetBounceEnd="50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0000">
                                          <p:cBhvr additive="base">
                                            <p:cTn id="11" dur="500" fill="hold"/>
                                            <p:tgtEl>
                                              <p:spTgt spid="2"/>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14:presetBounceEnd="50000">
                                      <p:stCondLst>
                                        <p:cond delay="0"/>
                                      </p:stCondLst>
                                      <p:childTnLst>
                                        <p:set>
                                          <p:cBhvr>
                                            <p:cTn id="14" dur="1" fill="hold">
                                              <p:stCondLst>
                                                <p:cond delay="0"/>
                                              </p:stCondLst>
                                            </p:cTn>
                                            <p:tgtEl>
                                              <p:spTgt spid="27652"/>
                                            </p:tgtEl>
                                            <p:attrNameLst>
                                              <p:attrName>style.visibility</p:attrName>
                                            </p:attrNameLst>
                                          </p:cBhvr>
                                          <p:to>
                                            <p:strVal val="visible"/>
                                          </p:to>
                                        </p:set>
                                        <p:anim calcmode="lin" valueType="num" p14:bounceEnd="50000">
                                          <p:cBhvr additive="base">
                                            <p:cTn id="15" dur="500" fill="hold"/>
                                            <p:tgtEl>
                                              <p:spTgt spid="27652"/>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27652"/>
                                            </p:tgtEl>
                                            <p:attrNameLst>
                                              <p:attrName>ppt_y</p:attrName>
                                            </p:attrNameLst>
                                          </p:cBhvr>
                                          <p:tavLst>
                                            <p:tav tm="0">
                                              <p:val>
                                                <p:strVal val="1+#ppt_h/2"/>
                                              </p:val>
                                            </p:tav>
                                            <p:tav tm="100000">
                                              <p:val>
                                                <p:strVal val="#ppt_y"/>
                                              </p:val>
                                            </p:tav>
                                          </p:tavLst>
                                        </p:anim>
                                      </p:childTnLst>
                                    </p:cTn>
                                  </p:par>
                                  <p:par>
                                    <p:cTn id="17" presetID="2" presetClass="entr" presetSubtype="2" fill="hold" grpId="0" nodeType="withEffect" p14:presetBounceEnd="50000">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14:bounceEnd="50000">
                                          <p:cBhvr additive="base">
                                            <p:cTn id="19" dur="500" fill="hold"/>
                                            <p:tgtEl>
                                              <p:spTgt spid="3"/>
                                            </p:tgtEl>
                                            <p:attrNameLst>
                                              <p:attrName>ppt_x</p:attrName>
                                            </p:attrNameLst>
                                          </p:cBhvr>
                                          <p:tavLst>
                                            <p:tav tm="0">
                                              <p:val>
                                                <p:strVal val="1+#ppt_w/2"/>
                                              </p:val>
                                            </p:tav>
                                            <p:tav tm="100000">
                                              <p:val>
                                                <p:strVal val="#ppt_x"/>
                                              </p:val>
                                            </p:tav>
                                          </p:tavLst>
                                        </p:anim>
                                        <p:anim calcmode="lin" valueType="num" p14:bounceEnd="50000">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27650"/>
                                            </p:tgtEl>
                                            <p:attrNameLst>
                                              <p:attrName>style.visibility</p:attrName>
                                            </p:attrNameLst>
                                          </p:cBhvr>
                                          <p:to>
                                            <p:strVal val="visible"/>
                                          </p:to>
                                        </p:set>
                                        <p:anim calcmode="lin" valueType="num">
                                          <p:cBhvr additive="base">
                                            <p:cTn id="7" dur="500" fill="hold"/>
                                            <p:tgtEl>
                                              <p:spTgt spid="27650"/>
                                            </p:tgtEl>
                                            <p:attrNameLst>
                                              <p:attrName>ppt_x</p:attrName>
                                            </p:attrNameLst>
                                          </p:cBhvr>
                                          <p:tavLst>
                                            <p:tav tm="0">
                                              <p:val>
                                                <p:strVal val="#ppt_x"/>
                                              </p:val>
                                            </p:tav>
                                            <p:tav tm="100000">
                                              <p:val>
                                                <p:strVal val="#ppt_x"/>
                                              </p:val>
                                            </p:tav>
                                          </p:tavLst>
                                        </p:anim>
                                        <p:anim calcmode="lin" valueType="num">
                                          <p:cBhvr additive="base">
                                            <p:cTn id="8" dur="500" fill="hold"/>
                                            <p:tgtEl>
                                              <p:spTgt spid="27650"/>
                                            </p:tgtEl>
                                            <p:attrNameLst>
                                              <p:attrName>ppt_y</p:attrName>
                                            </p:attrNameLst>
                                          </p:cBhvr>
                                          <p:tavLst>
                                            <p:tav tm="0">
                                              <p:val>
                                                <p:strVal val="0-#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7652"/>
                                            </p:tgtEl>
                                            <p:attrNameLst>
                                              <p:attrName>style.visibility</p:attrName>
                                            </p:attrNameLst>
                                          </p:cBhvr>
                                          <p:to>
                                            <p:strVal val="visible"/>
                                          </p:to>
                                        </p:set>
                                        <p:anim calcmode="lin" valueType="num">
                                          <p:cBhvr additive="base">
                                            <p:cTn id="15" dur="500" fill="hold"/>
                                            <p:tgtEl>
                                              <p:spTgt spid="27652"/>
                                            </p:tgtEl>
                                            <p:attrNameLst>
                                              <p:attrName>ppt_x</p:attrName>
                                            </p:attrNameLst>
                                          </p:cBhvr>
                                          <p:tavLst>
                                            <p:tav tm="0">
                                              <p:val>
                                                <p:strVal val="#ppt_x"/>
                                              </p:val>
                                            </p:tav>
                                            <p:tav tm="100000">
                                              <p:val>
                                                <p:strVal val="#ppt_x"/>
                                              </p:val>
                                            </p:tav>
                                          </p:tavLst>
                                        </p:anim>
                                        <p:anim calcmode="lin" valueType="num">
                                          <p:cBhvr additive="base">
                                            <p:cTn id="16" dur="500" fill="hold"/>
                                            <p:tgtEl>
                                              <p:spTgt spid="27652"/>
                                            </p:tgtEl>
                                            <p:attrNameLst>
                                              <p:attrName>ppt_y</p:attrName>
                                            </p:attrNameLst>
                                          </p:cBhvr>
                                          <p:tavLst>
                                            <p:tav tm="0">
                                              <p:val>
                                                <p:strVal val="1+#ppt_h/2"/>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1+#ppt_w/2"/>
                                              </p:val>
                                            </p:tav>
                                            <p:tav tm="100000">
                                              <p:val>
                                                <p:strVal val="#ppt_x"/>
                                              </p:val>
                                            </p:tav>
                                          </p:tavLst>
                                        </p:anim>
                                        <p:anim calcmode="lin" valueType="num">
                                          <p:cBhvr additive="base">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able 15">
            <a:extLst>
              <a:ext uri="{FF2B5EF4-FFF2-40B4-BE49-F238E27FC236}">
                <a16:creationId xmlns:a16="http://schemas.microsoft.com/office/drawing/2014/main" id="{62E8BFD1-8D03-F64E-A51E-AEF3EE2FB233}"/>
              </a:ext>
            </a:extLst>
          </p:cNvPr>
          <p:cNvGraphicFramePr>
            <a:graphicFrameLocks noGrp="1"/>
          </p:cNvGraphicFramePr>
          <p:nvPr>
            <p:extLst>
              <p:ext uri="{D42A27DB-BD31-4B8C-83A1-F6EECF244321}">
                <p14:modId xmlns:p14="http://schemas.microsoft.com/office/powerpoint/2010/main" val="3484143813"/>
              </p:ext>
            </p:extLst>
          </p:nvPr>
        </p:nvGraphicFramePr>
        <p:xfrm>
          <a:off x="5693" y="9325"/>
          <a:ext cx="12143900" cy="6878867"/>
        </p:xfrm>
        <a:graphic>
          <a:graphicData uri="http://schemas.openxmlformats.org/drawingml/2006/table">
            <a:tbl>
              <a:tblPr firstRow="1" bandRow="1">
                <a:tableStyleId>{B301B821-A1FF-4177-AEE7-76D212191A09}</a:tableStyleId>
              </a:tblPr>
              <a:tblGrid>
                <a:gridCol w="2879861">
                  <a:extLst>
                    <a:ext uri="{9D8B030D-6E8A-4147-A177-3AD203B41FA5}">
                      <a16:colId xmlns:a16="http://schemas.microsoft.com/office/drawing/2014/main" val="20000"/>
                    </a:ext>
                  </a:extLst>
                </a:gridCol>
                <a:gridCol w="9264039">
                  <a:extLst>
                    <a:ext uri="{9D8B030D-6E8A-4147-A177-3AD203B41FA5}">
                      <a16:colId xmlns:a16="http://schemas.microsoft.com/office/drawing/2014/main" val="20001"/>
                    </a:ext>
                  </a:extLst>
                </a:gridCol>
              </a:tblGrid>
              <a:tr h="659692">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r>
                        <a:rPr lang="en-US" sz="2800" b="1" dirty="0">
                          <a:solidFill>
                            <a:schemeClr val="tx1"/>
                          </a:solidFill>
                          <a:latin typeface="Times New Roman" panose="02020603050405020304" pitchFamily="18" charset="0"/>
                          <a:cs typeface="Times New Roman" panose="02020603050405020304" pitchFamily="18" charset="0"/>
                        </a:rPr>
                        <a:t>THỜI</a:t>
                      </a:r>
                      <a:r>
                        <a:rPr lang="en-US" sz="2800" b="1" baseline="0" dirty="0">
                          <a:solidFill>
                            <a:schemeClr val="tx1"/>
                          </a:solidFill>
                          <a:latin typeface="Times New Roman" panose="02020603050405020304" pitchFamily="18" charset="0"/>
                          <a:cs typeface="Times New Roman" panose="02020603050405020304" pitchFamily="18" charset="0"/>
                        </a:rPr>
                        <a:t> GIAN</a:t>
                      </a:r>
                      <a:endParaRPr lang="en-US" sz="2800" b="1" dirty="0">
                        <a:solidFill>
                          <a:schemeClr val="tx1"/>
                        </a:solidFill>
                        <a:latin typeface="Times New Roman" pitchFamily="18" charset="0"/>
                        <a:cs typeface="Times New Roman" pitchFamily="18" charset="0"/>
                      </a:endParaRPr>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2"/>
                    </a:solidFill>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r>
                        <a:rPr lang="en-US" sz="2800" b="1" dirty="0">
                          <a:solidFill>
                            <a:schemeClr val="tx1"/>
                          </a:solidFill>
                          <a:latin typeface="Times New Roman" panose="02020603050405020304" pitchFamily="18" charset="0"/>
                          <a:cs typeface="Times New Roman" panose="02020603050405020304" pitchFamily="18" charset="0"/>
                        </a:rPr>
                        <a:t>SỰ</a:t>
                      </a:r>
                      <a:r>
                        <a:rPr lang="en-US" sz="2800" b="1" baseline="0" dirty="0">
                          <a:solidFill>
                            <a:schemeClr val="tx1"/>
                          </a:solidFill>
                          <a:latin typeface="Times New Roman" panose="02020603050405020304" pitchFamily="18" charset="0"/>
                          <a:cs typeface="Times New Roman" panose="02020603050405020304" pitchFamily="18" charset="0"/>
                        </a:rPr>
                        <a:t> KIỆN</a:t>
                      </a:r>
                      <a:endParaRPr lang="en-US" sz="2800" b="1" dirty="0">
                        <a:solidFill>
                          <a:schemeClr val="tx1"/>
                        </a:solidFill>
                        <a:latin typeface="Times New Roman" pitchFamily="18" charset="0"/>
                        <a:cs typeface="Times New Roman" pitchFamily="18" charset="0"/>
                      </a:endParaRPr>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1156118">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r h="186074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endParaRPr lang="en-US" sz="1800" i="1"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2"/>
                  </a:ext>
                </a:extLst>
              </a:tr>
              <a:tr h="1600200">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3"/>
                  </a:ext>
                </a:extLst>
              </a:tr>
              <a:tr h="1602117">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pPr algn="ctr"/>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tc>
                  <a:txBody>
                    <a:bodyPr/>
                    <a:lstStyle>
                      <a:lvl1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1pPr>
                      <a:lvl2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2pPr>
                      <a:lvl3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3pPr>
                      <a:lvl4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4pPr>
                      <a:lvl5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5pPr>
                      <a:lvl6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6pPr>
                      <a:lvl7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7pPr>
                      <a:lvl8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8pPr>
                      <a:lvl9pPr marR="0" algn="l" rtl="0">
                        <a:lnSpc>
                          <a:spcPct val="100000"/>
                        </a:lnSpc>
                        <a:spcBef>
                          <a:spcPts val="0"/>
                        </a:spcBef>
                        <a:spcAft>
                          <a:spcPts val="0"/>
                        </a:spcAft>
                        <a:buClr>
                          <a:srgbClr val="000000"/>
                        </a:buClr>
                        <a:buFont typeface="Arial"/>
                        <a:defRPr sz="1400" b="0" i="0" u="none" strike="noStrike" cap="none">
                          <a:solidFill>
                            <a:schemeClr val="tx1"/>
                          </a:solidFill>
                          <a:latin typeface="Century Gothic"/>
                          <a:sym typeface="Arial"/>
                        </a:defRPr>
                      </a:lvl9pPr>
                    </a:lstStyle>
                    <a:p>
                      <a:endParaRPr lang="en-US" sz="1800" dirty="0"/>
                    </a:p>
                  </a:txBody>
                  <a:tcPr marT="45729" marB="45729">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7" name="Rectangle 3">
            <a:hlinkClick r:id="rId2" action="ppaction://hlinksldjump"/>
            <a:extLst>
              <a:ext uri="{FF2B5EF4-FFF2-40B4-BE49-F238E27FC236}">
                <a16:creationId xmlns:a16="http://schemas.microsoft.com/office/drawing/2014/main" id="{4EA1B167-6CDD-C943-9848-DC75DA6FC5DA}"/>
              </a:ext>
            </a:extLst>
          </p:cNvPr>
          <p:cNvSpPr>
            <a:spLocks noChangeArrowheads="1"/>
          </p:cNvSpPr>
          <p:nvPr/>
        </p:nvSpPr>
        <p:spPr bwMode="auto">
          <a:xfrm>
            <a:off x="461353" y="938720"/>
            <a:ext cx="16303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spcBef>
                <a:spcPct val="20000"/>
              </a:spcBef>
            </a:pPr>
            <a:r>
              <a:rPr lang="en-US" altLang="en-US" sz="2800" b="1" dirty="0">
                <a:solidFill>
                  <a:srgbClr val="FF0000"/>
                </a:solidFill>
                <a:latin typeface="Times New Roman" panose="02020603050405020304" pitchFamily="18" charset="0"/>
                <a:cs typeface="Times New Roman" panose="02020603050405020304" pitchFamily="18" charset="0"/>
              </a:rPr>
              <a:t>6/1919</a:t>
            </a:r>
          </a:p>
        </p:txBody>
      </p:sp>
      <p:sp>
        <p:nvSpPr>
          <p:cNvPr id="18" name="Text Box 28">
            <a:hlinkClick r:id="rId2" action="ppaction://hlinksldjump"/>
            <a:extLst>
              <a:ext uri="{FF2B5EF4-FFF2-40B4-BE49-F238E27FC236}">
                <a16:creationId xmlns:a16="http://schemas.microsoft.com/office/drawing/2014/main" id="{09D666D6-A260-5240-826B-45E44C1168E6}"/>
              </a:ext>
            </a:extLst>
          </p:cNvPr>
          <p:cNvSpPr txBox="1">
            <a:spLocks noChangeArrowheads="1"/>
          </p:cNvSpPr>
          <p:nvPr/>
        </p:nvSpPr>
        <p:spPr bwMode="auto">
          <a:xfrm>
            <a:off x="2838615" y="708705"/>
            <a:ext cx="934769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eaLnBrk="1" hangingPunct="1">
              <a:spcBef>
                <a:spcPct val="50000"/>
              </a:spcBef>
            </a:pP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Gửi</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đến</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Hội</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nghị</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Véc</a:t>
            </a:r>
            <a:r>
              <a:rPr lang="en-US" altLang="en-US" sz="2800" dirty="0">
                <a:latin typeface="Times New Roman" panose="02020603050405020304" pitchFamily="18" charset="0"/>
                <a:cs typeface="Times New Roman" panose="02020603050405020304" pitchFamily="18" charset="0"/>
              </a:rPr>
              <a:t> </a:t>
            </a:r>
            <a:r>
              <a:rPr lang="en-US" altLang="en-US" sz="2800" dirty="0" err="1">
                <a:latin typeface="Times New Roman" panose="02020603050405020304" pitchFamily="18" charset="0"/>
                <a:cs typeface="Times New Roman" panose="02020603050405020304" pitchFamily="18" charset="0"/>
              </a:rPr>
              <a:t>xai</a:t>
            </a:r>
            <a:r>
              <a:rPr lang="en-US" altLang="en-US" sz="2800" dirty="0">
                <a:latin typeface="Times New Roman" panose="02020603050405020304" pitchFamily="18" charset="0"/>
                <a:cs typeface="Times New Roman" panose="02020603050405020304" pitchFamily="18" charset="0"/>
              </a:rPr>
              <a:t> </a:t>
            </a:r>
            <a:r>
              <a:rPr lang="en-US" altLang="en-US" sz="2800" i="1" dirty="0" err="1">
                <a:latin typeface="Times New Roman" panose="02020603050405020304" pitchFamily="18" charset="0"/>
                <a:cs typeface="Times New Roman" panose="02020603050405020304" pitchFamily="18" charset="0"/>
              </a:rPr>
              <a:t>Bản</a:t>
            </a:r>
            <a:r>
              <a:rPr lang="en-US" altLang="en-US" sz="2800" i="1" dirty="0">
                <a:latin typeface="Times New Roman" panose="02020603050405020304" pitchFamily="18" charset="0"/>
                <a:cs typeface="Times New Roman" panose="02020603050405020304" pitchFamily="18" charset="0"/>
              </a:rPr>
              <a:t> </a:t>
            </a:r>
            <a:r>
              <a:rPr lang="en-US" altLang="en-US" sz="2800" i="1" dirty="0" err="1">
                <a:latin typeface="Times New Roman" panose="02020603050405020304" pitchFamily="18" charset="0"/>
                <a:cs typeface="Times New Roman" panose="02020603050405020304" pitchFamily="18" charset="0"/>
              </a:rPr>
              <a:t>yêu</a:t>
            </a:r>
            <a:r>
              <a:rPr lang="en-US" altLang="en-US" sz="2800" i="1" dirty="0">
                <a:latin typeface="Times New Roman" panose="02020603050405020304" pitchFamily="18" charset="0"/>
                <a:cs typeface="Times New Roman" panose="02020603050405020304" pitchFamily="18" charset="0"/>
              </a:rPr>
              <a:t> </a:t>
            </a:r>
            <a:r>
              <a:rPr lang="en-US" altLang="en-US" sz="2800" i="1" dirty="0" err="1">
                <a:latin typeface="Times New Roman" panose="02020603050405020304" pitchFamily="18" charset="0"/>
                <a:cs typeface="Times New Roman" panose="02020603050405020304" pitchFamily="18" charset="0"/>
              </a:rPr>
              <a:t>sách</a:t>
            </a:r>
            <a:r>
              <a:rPr lang="en-US" altLang="en-US" sz="2800" i="1" dirty="0">
                <a:latin typeface="Times New Roman" panose="02020603050405020304" pitchFamily="18" charset="0"/>
                <a:cs typeface="Times New Roman" panose="02020603050405020304" pitchFamily="18" charset="0"/>
              </a:rPr>
              <a:t> </a:t>
            </a:r>
            <a:r>
              <a:rPr lang="en-US" altLang="en-US" sz="2800" i="1" dirty="0" err="1">
                <a:latin typeface="Times New Roman" panose="02020603050405020304" pitchFamily="18" charset="0"/>
                <a:cs typeface="Times New Roman" panose="02020603050405020304" pitchFamily="18" charset="0"/>
              </a:rPr>
              <a:t>của</a:t>
            </a:r>
            <a:r>
              <a:rPr lang="en-US" altLang="en-US" sz="2800" i="1" dirty="0">
                <a:latin typeface="Times New Roman" panose="02020603050405020304" pitchFamily="18" charset="0"/>
                <a:cs typeface="Times New Roman" panose="02020603050405020304" pitchFamily="18" charset="0"/>
              </a:rPr>
              <a:t> </a:t>
            </a:r>
            <a:r>
              <a:rPr lang="en-US" altLang="en-US" sz="2800" i="1" dirty="0" err="1">
                <a:latin typeface="Times New Roman" panose="02020603050405020304" pitchFamily="18" charset="0"/>
                <a:cs typeface="Times New Roman" panose="02020603050405020304" pitchFamily="18" charset="0"/>
              </a:rPr>
              <a:t>nhân</a:t>
            </a:r>
            <a:r>
              <a:rPr lang="en-US" altLang="en-US" sz="2800" i="1" dirty="0">
                <a:latin typeface="Times New Roman" panose="02020603050405020304" pitchFamily="18" charset="0"/>
                <a:cs typeface="Times New Roman" panose="02020603050405020304" pitchFamily="18" charset="0"/>
              </a:rPr>
              <a:t> </a:t>
            </a:r>
            <a:r>
              <a:rPr lang="en-US" altLang="en-US" sz="2800" i="1" dirty="0" err="1">
                <a:latin typeface="Times New Roman" panose="02020603050405020304" pitchFamily="18" charset="0"/>
                <a:cs typeface="Times New Roman" panose="02020603050405020304" pitchFamily="18" charset="0"/>
              </a:rPr>
              <a:t>dân</a:t>
            </a:r>
            <a:r>
              <a:rPr lang="en-US" altLang="en-US" sz="2800" i="1" dirty="0">
                <a:latin typeface="Times New Roman" panose="02020603050405020304" pitchFamily="18" charset="0"/>
                <a:cs typeface="Times New Roman" panose="02020603050405020304" pitchFamily="18" charset="0"/>
              </a:rPr>
              <a:t>  An Nam </a:t>
            </a:r>
            <a:r>
              <a:rPr lang="en-US" altLang="en-US" sz="2800" dirty="0">
                <a:latin typeface="Times New Roman" panose="02020603050405020304" pitchFamily="18" charset="0"/>
                <a:cs typeface="Times New Roman" panose="02020603050405020304" pitchFamily="18" charset="0"/>
              </a:rPr>
              <a:t> </a:t>
            </a:r>
          </a:p>
        </p:txBody>
      </p:sp>
      <p:sp>
        <p:nvSpPr>
          <p:cNvPr id="19" name="Rectangle 6">
            <a:hlinkClick r:id="rId3" action="ppaction://hlinksldjump"/>
            <a:extLst>
              <a:ext uri="{FF2B5EF4-FFF2-40B4-BE49-F238E27FC236}">
                <a16:creationId xmlns:a16="http://schemas.microsoft.com/office/drawing/2014/main" id="{84ABAE03-DE1F-AA4E-98DE-9A4B1D7AED15}"/>
              </a:ext>
            </a:extLst>
          </p:cNvPr>
          <p:cNvSpPr>
            <a:spLocks noChangeArrowheads="1"/>
          </p:cNvSpPr>
          <p:nvPr/>
        </p:nvSpPr>
        <p:spPr bwMode="auto">
          <a:xfrm>
            <a:off x="414918" y="2257398"/>
            <a:ext cx="17232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spcBef>
                <a:spcPct val="20000"/>
              </a:spcBef>
            </a:pPr>
            <a:r>
              <a:rPr lang="en-US" altLang="en-US" sz="2800" b="1" dirty="0">
                <a:solidFill>
                  <a:srgbClr val="FF0000"/>
                </a:solidFill>
                <a:latin typeface="Times New Roman" panose="02020603050405020304" pitchFamily="18" charset="0"/>
                <a:cs typeface="Times New Roman" panose="02020603050405020304" pitchFamily="18" charset="0"/>
              </a:rPr>
              <a:t>7/1920</a:t>
            </a:r>
          </a:p>
        </p:txBody>
      </p:sp>
      <p:sp>
        <p:nvSpPr>
          <p:cNvPr id="25" name="Rectangle 16">
            <a:hlinkClick r:id="rId4" action="ppaction://hlinksldjump"/>
            <a:extLst>
              <a:ext uri="{FF2B5EF4-FFF2-40B4-BE49-F238E27FC236}">
                <a16:creationId xmlns:a16="http://schemas.microsoft.com/office/drawing/2014/main" id="{25F56F91-773D-7941-8A5B-54B175C75B4D}"/>
              </a:ext>
            </a:extLst>
          </p:cNvPr>
          <p:cNvSpPr>
            <a:spLocks noChangeArrowheads="1"/>
          </p:cNvSpPr>
          <p:nvPr/>
        </p:nvSpPr>
        <p:spPr bwMode="auto">
          <a:xfrm>
            <a:off x="390870" y="4110282"/>
            <a:ext cx="1819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spcBef>
                <a:spcPct val="20000"/>
              </a:spcBef>
            </a:pPr>
            <a:r>
              <a:rPr lang="en-US" altLang="en-US" sz="2800" b="1" dirty="0">
                <a:solidFill>
                  <a:srgbClr val="FF0000"/>
                </a:solidFill>
                <a:latin typeface="Times New Roman" panose="02020603050405020304" pitchFamily="18" charset="0"/>
                <a:cs typeface="Times New Roman" panose="02020603050405020304" pitchFamily="18" charset="0"/>
              </a:rPr>
              <a:t>12/1920</a:t>
            </a:r>
          </a:p>
        </p:txBody>
      </p:sp>
      <p:sp>
        <p:nvSpPr>
          <p:cNvPr id="26" name="Rectangle 17">
            <a:hlinkClick r:id="" action="ppaction://noaction"/>
            <a:extLst>
              <a:ext uri="{FF2B5EF4-FFF2-40B4-BE49-F238E27FC236}">
                <a16:creationId xmlns:a16="http://schemas.microsoft.com/office/drawing/2014/main" id="{02D51156-31D6-734B-AD14-41E5414B8C55}"/>
              </a:ext>
            </a:extLst>
          </p:cNvPr>
          <p:cNvSpPr>
            <a:spLocks noChangeArrowheads="1"/>
          </p:cNvSpPr>
          <p:nvPr/>
        </p:nvSpPr>
        <p:spPr bwMode="auto">
          <a:xfrm>
            <a:off x="702097" y="6077420"/>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algn="ctr" eaLnBrk="1" hangingPunct="1">
              <a:spcBef>
                <a:spcPct val="20000"/>
              </a:spcBef>
            </a:pPr>
            <a:r>
              <a:rPr lang="en-US" altLang="en-US" sz="2800" b="1" dirty="0">
                <a:solidFill>
                  <a:srgbClr val="FF0000"/>
                </a:solidFill>
                <a:latin typeface="Times New Roman" panose="02020603050405020304" pitchFamily="18" charset="0"/>
                <a:cs typeface="Times New Roman" panose="02020603050405020304" pitchFamily="18" charset="0"/>
              </a:rPr>
              <a:t>1921</a:t>
            </a:r>
          </a:p>
        </p:txBody>
      </p:sp>
      <p:sp>
        <p:nvSpPr>
          <p:cNvPr id="27" name="Rectangle 17">
            <a:extLst>
              <a:ext uri="{FF2B5EF4-FFF2-40B4-BE49-F238E27FC236}">
                <a16:creationId xmlns:a16="http://schemas.microsoft.com/office/drawing/2014/main" id="{60B05A15-1B6F-644A-8362-6A82308DD005}"/>
              </a:ext>
            </a:extLst>
          </p:cNvPr>
          <p:cNvSpPr>
            <a:spLocks noChangeArrowheads="1"/>
          </p:cNvSpPr>
          <p:nvPr/>
        </p:nvSpPr>
        <p:spPr bwMode="auto">
          <a:xfrm>
            <a:off x="3962400" y="1235884"/>
            <a:ext cx="396028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omic Sans MS" panose="030F0902030302020204" pitchFamily="66" charset="0"/>
              </a:defRPr>
            </a:lvl1pPr>
            <a:lvl2pPr marL="742950" indent="-285750">
              <a:defRPr>
                <a:solidFill>
                  <a:schemeClr val="tx1"/>
                </a:solidFill>
                <a:latin typeface="Comic Sans MS" panose="030F0902030302020204" pitchFamily="66" charset="0"/>
              </a:defRPr>
            </a:lvl2pPr>
            <a:lvl3pPr marL="1143000" indent="-228600">
              <a:defRPr>
                <a:solidFill>
                  <a:schemeClr val="tx1"/>
                </a:solidFill>
                <a:latin typeface="Comic Sans MS" panose="030F0902030302020204" pitchFamily="66" charset="0"/>
              </a:defRPr>
            </a:lvl3pPr>
            <a:lvl4pPr marL="1600200" indent="-228600">
              <a:defRPr>
                <a:solidFill>
                  <a:schemeClr val="tx1"/>
                </a:solidFill>
                <a:latin typeface="Comic Sans MS" panose="030F0902030302020204" pitchFamily="66" charset="0"/>
              </a:defRPr>
            </a:lvl4pPr>
            <a:lvl5pPr marL="2057400" indent="-228600">
              <a:defRPr>
                <a:solidFill>
                  <a:schemeClr val="tx1"/>
                </a:solidFill>
                <a:latin typeface="Comic Sans MS" panose="030F0902030302020204" pitchFamily="66" charset="0"/>
              </a:defRPr>
            </a:lvl5pPr>
            <a:lvl6pPr marL="2514600" indent="-228600" eaLnBrk="0" fontAlgn="base" hangingPunct="0">
              <a:spcBef>
                <a:spcPct val="0"/>
              </a:spcBef>
              <a:spcAft>
                <a:spcPct val="0"/>
              </a:spcAft>
              <a:defRPr>
                <a:solidFill>
                  <a:schemeClr val="tx1"/>
                </a:solidFill>
                <a:latin typeface="Comic Sans MS" panose="030F0902030302020204" pitchFamily="66" charset="0"/>
              </a:defRPr>
            </a:lvl6pPr>
            <a:lvl7pPr marL="2971800" indent="-228600" eaLnBrk="0" fontAlgn="base" hangingPunct="0">
              <a:spcBef>
                <a:spcPct val="0"/>
              </a:spcBef>
              <a:spcAft>
                <a:spcPct val="0"/>
              </a:spcAft>
              <a:defRPr>
                <a:solidFill>
                  <a:schemeClr val="tx1"/>
                </a:solidFill>
                <a:latin typeface="Comic Sans MS" panose="030F0902030302020204" pitchFamily="66" charset="0"/>
              </a:defRPr>
            </a:lvl7pPr>
            <a:lvl8pPr marL="3429000" indent="-228600" eaLnBrk="0" fontAlgn="base" hangingPunct="0">
              <a:spcBef>
                <a:spcPct val="0"/>
              </a:spcBef>
              <a:spcAft>
                <a:spcPct val="0"/>
              </a:spcAft>
              <a:defRPr>
                <a:solidFill>
                  <a:schemeClr val="tx1"/>
                </a:solidFill>
                <a:latin typeface="Comic Sans MS" panose="030F0902030302020204" pitchFamily="66" charset="0"/>
              </a:defRPr>
            </a:lvl8pPr>
            <a:lvl9pPr marL="3886200" indent="-228600" eaLnBrk="0" fontAlgn="base" hangingPunct="0">
              <a:spcBef>
                <a:spcPct val="0"/>
              </a:spcBef>
              <a:spcAft>
                <a:spcPct val="0"/>
              </a:spcAft>
              <a:defRPr>
                <a:solidFill>
                  <a:schemeClr val="tx1"/>
                </a:solidFill>
                <a:latin typeface="Comic Sans MS" panose="030F0902030302020204" pitchFamily="66" charset="0"/>
              </a:defRPr>
            </a:lvl9pPr>
          </a:lstStyle>
          <a:p>
            <a:pPr eaLnBrk="1" hangingPunct="1">
              <a:spcBef>
                <a:spcPct val="50000"/>
              </a:spcBef>
            </a:pPr>
            <a:r>
              <a:rPr lang="en-US" altLang="en-US" sz="2800" dirty="0">
                <a:solidFill>
                  <a:srgbClr val="FF0000"/>
                </a:solidFill>
                <a:latin typeface="Times New Roman" panose="02020603050405020304" pitchFamily="18" charset="0"/>
                <a:cs typeface="Times New Roman" panose="02020603050405020304" pitchFamily="18" charset="0"/>
                <a:sym typeface="Wingdings" pitchFamily="2" charset="2"/>
              </a:rPr>
              <a:t> </a:t>
            </a:r>
            <a:r>
              <a:rPr lang="en-US" altLang="en-US" sz="2800" dirty="0" err="1">
                <a:solidFill>
                  <a:srgbClr val="FF0000"/>
                </a:solidFill>
                <a:latin typeface="Times New Roman" panose="02020603050405020304" pitchFamily="18" charset="0"/>
                <a:cs typeface="Times New Roman" panose="02020603050405020304" pitchFamily="18" charset="0"/>
              </a:rPr>
              <a:t>Gây</a:t>
            </a:r>
            <a:r>
              <a:rPr lang="en-US" altLang="en-US" sz="2800" dirty="0">
                <a:solidFill>
                  <a:srgbClr val="FF0000"/>
                </a:solidFill>
                <a:latin typeface="Times New Roman" panose="02020603050405020304" pitchFamily="18" charset="0"/>
                <a:cs typeface="Times New Roman" panose="02020603050405020304" pitchFamily="18" charset="0"/>
              </a:rPr>
              <a:t> </a:t>
            </a:r>
            <a:r>
              <a:rPr lang="en-US" altLang="en-US" sz="2800" dirty="0" err="1">
                <a:solidFill>
                  <a:srgbClr val="FF0000"/>
                </a:solidFill>
                <a:latin typeface="Times New Roman" panose="02020603050405020304" pitchFamily="18" charset="0"/>
                <a:cs typeface="Times New Roman" panose="02020603050405020304" pitchFamily="18" charset="0"/>
              </a:rPr>
              <a:t>tiếng</a:t>
            </a:r>
            <a:r>
              <a:rPr lang="en-US" altLang="en-US" sz="2800" dirty="0">
                <a:solidFill>
                  <a:srgbClr val="FF0000"/>
                </a:solidFill>
                <a:latin typeface="Times New Roman" panose="02020603050405020304" pitchFamily="18" charset="0"/>
                <a:cs typeface="Times New Roman" panose="02020603050405020304" pitchFamily="18" charset="0"/>
              </a:rPr>
              <a:t> vang </a:t>
            </a:r>
            <a:r>
              <a:rPr lang="en-US" altLang="en-US" sz="2800" dirty="0" err="1">
                <a:solidFill>
                  <a:srgbClr val="FF0000"/>
                </a:solidFill>
                <a:latin typeface="Times New Roman" panose="02020603050405020304" pitchFamily="18" charset="0"/>
                <a:cs typeface="Times New Roman" panose="02020603050405020304" pitchFamily="18" charset="0"/>
              </a:rPr>
              <a:t>lớn</a:t>
            </a:r>
            <a:r>
              <a:rPr lang="en-US" altLang="en-US" sz="2800" dirty="0">
                <a:solidFill>
                  <a:srgbClr val="FF0000"/>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763236099"/>
      </p:ext>
    </p:extLst>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left)">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Picture 2" descr="Một thế kỷ nguyện vọng về quyền con người">
            <a:extLst>
              <a:ext uri="{FF2B5EF4-FFF2-40B4-BE49-F238E27FC236}">
                <a16:creationId xmlns:a16="http://schemas.microsoft.com/office/drawing/2014/main" id="{38F71A15-A388-A64F-8651-AC0F771399E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96000" cy="617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490" name="Picture 4" descr="Hòa ước Versailles -">
            <a:extLst>
              <a:ext uri="{FF2B5EF4-FFF2-40B4-BE49-F238E27FC236}">
                <a16:creationId xmlns:a16="http://schemas.microsoft.com/office/drawing/2014/main" id="{058CC7D8-48AF-9946-852A-CB5417B4E4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33338"/>
            <a:ext cx="6096000" cy="613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3491" name="TextBox 1">
            <a:extLst>
              <a:ext uri="{FF2B5EF4-FFF2-40B4-BE49-F238E27FC236}">
                <a16:creationId xmlns:a16="http://schemas.microsoft.com/office/drawing/2014/main" id="{AB8828F2-C160-0E46-B5FD-9B5C8FD4DCEF}"/>
              </a:ext>
            </a:extLst>
          </p:cNvPr>
          <p:cNvSpPr txBox="1">
            <a:spLocks noChangeArrowheads="1"/>
          </p:cNvSpPr>
          <p:nvPr/>
        </p:nvSpPr>
        <p:spPr bwMode="auto">
          <a:xfrm>
            <a:off x="685800" y="6273800"/>
            <a:ext cx="4267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VN" altLang="en-VN" sz="3200" dirty="0">
                <a:latin typeface="Times New Roman" panose="02020603050405020304" pitchFamily="18" charset="0"/>
                <a:cs typeface="Times New Roman" panose="02020603050405020304" pitchFamily="18" charset="0"/>
              </a:rPr>
              <a:t>“Bản yêu sách 8 điểm”</a:t>
            </a:r>
          </a:p>
        </p:txBody>
      </p:sp>
      <p:sp>
        <p:nvSpPr>
          <p:cNvPr id="63492" name="TextBox 4">
            <a:extLst>
              <a:ext uri="{FF2B5EF4-FFF2-40B4-BE49-F238E27FC236}">
                <a16:creationId xmlns:a16="http://schemas.microsoft.com/office/drawing/2014/main" id="{EB5D70AF-24EE-D049-8A74-857D385CE847}"/>
              </a:ext>
            </a:extLst>
          </p:cNvPr>
          <p:cNvSpPr txBox="1">
            <a:spLocks noChangeArrowheads="1"/>
          </p:cNvSpPr>
          <p:nvPr/>
        </p:nvSpPr>
        <p:spPr bwMode="auto">
          <a:xfrm>
            <a:off x="8001000" y="6273800"/>
            <a:ext cx="3124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VN" altLang="en-VN" sz="3200" dirty="0">
                <a:latin typeface="Times New Roman" panose="02020603050405020304" pitchFamily="18" charset="0"/>
                <a:cs typeface="Times New Roman" panose="02020603050405020304" pitchFamily="18" charset="0"/>
              </a:rPr>
              <a:t>Hội nghị Vec-xai</a:t>
            </a:r>
          </a:p>
        </p:txBody>
      </p:sp>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63489"/>
                                        </p:tgtEl>
                                        <p:attrNameLst>
                                          <p:attrName>style.visibility</p:attrName>
                                        </p:attrNameLst>
                                      </p:cBhvr>
                                      <p:to>
                                        <p:strVal val="visible"/>
                                      </p:to>
                                    </p:set>
                                    <p:animEffect transition="in" filter="wheel(4)">
                                      <p:cBhvr>
                                        <p:cTn id="7" dur="2000"/>
                                        <p:tgtEl>
                                          <p:spTgt spid="63489"/>
                                        </p:tgtEl>
                                      </p:cBhvr>
                                    </p:animEffect>
                                  </p:childTnLst>
                                </p:cTn>
                              </p:par>
                              <p:par>
                                <p:cTn id="8" presetID="21" presetClass="entr" presetSubtype="4" fill="hold" nodeType="withEffect">
                                  <p:stCondLst>
                                    <p:cond delay="0"/>
                                  </p:stCondLst>
                                  <p:childTnLst>
                                    <p:set>
                                      <p:cBhvr>
                                        <p:cTn id="9" dur="1" fill="hold">
                                          <p:stCondLst>
                                            <p:cond delay="0"/>
                                          </p:stCondLst>
                                        </p:cTn>
                                        <p:tgtEl>
                                          <p:spTgt spid="63490"/>
                                        </p:tgtEl>
                                        <p:attrNameLst>
                                          <p:attrName>style.visibility</p:attrName>
                                        </p:attrNameLst>
                                      </p:cBhvr>
                                      <p:to>
                                        <p:strVal val="visible"/>
                                      </p:to>
                                    </p:set>
                                    <p:animEffect transition="in" filter="wheel(4)">
                                      <p:cBhvr>
                                        <p:cTn id="10" dur="2000"/>
                                        <p:tgtEl>
                                          <p:spTgt spid="63490"/>
                                        </p:tgtEl>
                                      </p:cBhvr>
                                    </p:animEffect>
                                  </p:childTnLst>
                                </p:cTn>
                              </p:par>
                              <p:par>
                                <p:cTn id="11" presetID="21" presetClass="entr" presetSubtype="4" fill="hold" grpId="0" nodeType="withEffect">
                                  <p:stCondLst>
                                    <p:cond delay="0"/>
                                  </p:stCondLst>
                                  <p:childTnLst>
                                    <p:set>
                                      <p:cBhvr>
                                        <p:cTn id="12" dur="1" fill="hold">
                                          <p:stCondLst>
                                            <p:cond delay="0"/>
                                          </p:stCondLst>
                                        </p:cTn>
                                        <p:tgtEl>
                                          <p:spTgt spid="63491"/>
                                        </p:tgtEl>
                                        <p:attrNameLst>
                                          <p:attrName>style.visibility</p:attrName>
                                        </p:attrNameLst>
                                      </p:cBhvr>
                                      <p:to>
                                        <p:strVal val="visible"/>
                                      </p:to>
                                    </p:set>
                                    <p:animEffect transition="in" filter="wheel(4)">
                                      <p:cBhvr>
                                        <p:cTn id="13" dur="2000"/>
                                        <p:tgtEl>
                                          <p:spTgt spid="63491"/>
                                        </p:tgtEl>
                                      </p:cBhvr>
                                    </p:animEffect>
                                  </p:childTnLst>
                                </p:cTn>
                              </p:par>
                              <p:par>
                                <p:cTn id="14" presetID="21" presetClass="entr" presetSubtype="4" fill="hold" grpId="0" nodeType="withEffect">
                                  <p:stCondLst>
                                    <p:cond delay="0"/>
                                  </p:stCondLst>
                                  <p:childTnLst>
                                    <p:set>
                                      <p:cBhvr>
                                        <p:cTn id="15" dur="1" fill="hold">
                                          <p:stCondLst>
                                            <p:cond delay="0"/>
                                          </p:stCondLst>
                                        </p:cTn>
                                        <p:tgtEl>
                                          <p:spTgt spid="63492"/>
                                        </p:tgtEl>
                                        <p:attrNameLst>
                                          <p:attrName>style.visibility</p:attrName>
                                        </p:attrNameLst>
                                      </p:cBhvr>
                                      <p:to>
                                        <p:strVal val="visible"/>
                                      </p:to>
                                    </p:set>
                                    <p:animEffect transition="in" filter="wheel(4)">
                                      <p:cBhvr>
                                        <p:cTn id="16" dur="2000"/>
                                        <p:tgtEl>
                                          <p:spTgt spid="63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p:bldP spid="6349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1">
            <a:extLst>
              <a:ext uri="{FF2B5EF4-FFF2-40B4-BE49-F238E27FC236}">
                <a16:creationId xmlns:a16="http://schemas.microsoft.com/office/drawing/2014/main" id="{9DC440FA-9DB1-2C44-B1A2-9B790E19D224}"/>
              </a:ext>
            </a:extLst>
          </p:cNvPr>
          <p:cNvSpPr>
            <a:spLocks noChangeArrowheads="1"/>
          </p:cNvSpPr>
          <p:nvPr/>
        </p:nvSpPr>
        <p:spPr bwMode="auto">
          <a:xfrm>
            <a:off x="0" y="533400"/>
            <a:ext cx="7696200" cy="637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pPr algn="just"/>
            <a:r>
              <a:rPr lang="vi-VN" altLang="en-VN" sz="2400" dirty="0">
                <a:latin typeface="Times New Roman" panose="02020603050405020304" pitchFamily="18" charset="0"/>
                <a:cs typeface="Times New Roman" panose="02020603050405020304" pitchFamily="18" charset="0"/>
              </a:rPr>
              <a:t>1. Tổng ân xá cho tất cả những người bản xứ bị án tù chính trị;</a:t>
            </a:r>
          </a:p>
          <a:p>
            <a:pPr algn="just"/>
            <a:r>
              <a:rPr lang="vi-VN" altLang="en-VN" sz="2400" dirty="0">
                <a:latin typeface="Times New Roman" panose="02020603050405020304" pitchFamily="18" charset="0"/>
                <a:cs typeface="Times New Roman" panose="02020603050405020304" pitchFamily="18" charset="0"/>
              </a:rPr>
              <a:t>2. Cải cách nền pháp lý ở Đông Dương bằng cách cho người bản xứ cũng được quyền hưởng những đảm bảo về mặt pháp luật như người Âu châu; xóa bỏ hoàn toàn các toà án đặc biệt dùng làm công cụ để khủng bố và áp bức bộ phận trung thực nhất trong nhân dân An Nam;</a:t>
            </a:r>
          </a:p>
          <a:p>
            <a:pPr algn="just"/>
            <a:r>
              <a:rPr lang="vi-VN" altLang="en-VN" sz="2400" dirty="0">
                <a:latin typeface="Times New Roman" panose="02020603050405020304" pitchFamily="18" charset="0"/>
                <a:cs typeface="Times New Roman" panose="02020603050405020304" pitchFamily="18" charset="0"/>
              </a:rPr>
              <a:t>3. Tự do báo chí và tự do ngôn luận;</a:t>
            </a:r>
          </a:p>
          <a:p>
            <a:pPr algn="just"/>
            <a:r>
              <a:rPr lang="vi-VN" altLang="en-VN" sz="2400" dirty="0">
                <a:latin typeface="Times New Roman" panose="02020603050405020304" pitchFamily="18" charset="0"/>
                <a:cs typeface="Times New Roman" panose="02020603050405020304" pitchFamily="18" charset="0"/>
              </a:rPr>
              <a:t>4. Tự do lập hội và hội họp;</a:t>
            </a:r>
          </a:p>
          <a:p>
            <a:pPr algn="just"/>
            <a:r>
              <a:rPr lang="vi-VN" altLang="en-VN" sz="2400" dirty="0">
                <a:latin typeface="Times New Roman" panose="02020603050405020304" pitchFamily="18" charset="0"/>
                <a:cs typeface="Times New Roman" panose="02020603050405020304" pitchFamily="18" charset="0"/>
              </a:rPr>
              <a:t>5. Tự do cư trú ở nước ngoài và tự do xuất dương;</a:t>
            </a:r>
          </a:p>
          <a:p>
            <a:pPr algn="just"/>
            <a:r>
              <a:rPr lang="vi-VN" altLang="en-VN" sz="2400" dirty="0">
                <a:latin typeface="Times New Roman" panose="02020603050405020304" pitchFamily="18" charset="0"/>
                <a:cs typeface="Times New Roman" panose="02020603050405020304" pitchFamily="18" charset="0"/>
              </a:rPr>
              <a:t>6. Tự do học tập, thành lập các trường kỹ thuật và chuyên nghiệp ở tất cả các tỉnh cho người bản xứ;</a:t>
            </a:r>
          </a:p>
          <a:p>
            <a:pPr algn="just"/>
            <a:r>
              <a:rPr lang="vi-VN" altLang="en-VN" sz="2400" dirty="0">
                <a:latin typeface="Times New Roman" panose="02020603050405020304" pitchFamily="18" charset="0"/>
                <a:cs typeface="Times New Roman" panose="02020603050405020304" pitchFamily="18" charset="0"/>
              </a:rPr>
              <a:t>7. Thay thế chế độ ra các sắc lệnh bằng chế độ ra các đạo luật;</a:t>
            </a:r>
          </a:p>
          <a:p>
            <a:pPr algn="just"/>
            <a:r>
              <a:rPr lang="vi-VN" altLang="en-VN" sz="2400" dirty="0">
                <a:latin typeface="Times New Roman" panose="02020603050405020304" pitchFamily="18" charset="0"/>
                <a:cs typeface="Times New Roman" panose="02020603050405020304" pitchFamily="18" charset="0"/>
              </a:rPr>
              <a:t>8. Đoàn đại biểu thường trực của nguời bản xứ, do người bản xứ bầu ra, tại Nghị viện Pháp để giúp cho Nghị viện biết được những nguyện vọng của người bản xứ.</a:t>
            </a:r>
          </a:p>
        </p:txBody>
      </p:sp>
      <p:sp>
        <p:nvSpPr>
          <p:cNvPr id="109570" name="Rectangle 2">
            <a:extLst>
              <a:ext uri="{FF2B5EF4-FFF2-40B4-BE49-F238E27FC236}">
                <a16:creationId xmlns:a16="http://schemas.microsoft.com/office/drawing/2014/main" id="{8BFEF9E5-258C-7645-97A1-F1D9DFDF21C0}"/>
              </a:ext>
            </a:extLst>
          </p:cNvPr>
          <p:cNvSpPr>
            <a:spLocks noChangeArrowheads="1"/>
          </p:cNvSpPr>
          <p:nvPr/>
        </p:nvSpPr>
        <p:spPr bwMode="auto">
          <a:xfrm>
            <a:off x="7189" y="-76200"/>
            <a:ext cx="791094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r>
              <a:rPr lang="en-US" altLang="en-VN" sz="3200" b="1" dirty="0" err="1">
                <a:solidFill>
                  <a:srgbClr val="C00000"/>
                </a:solidFill>
                <a:latin typeface="Times New Roman" panose="02020603050405020304" pitchFamily="18" charset="0"/>
                <a:cs typeface="Times New Roman" panose="02020603050405020304" pitchFamily="18" charset="0"/>
              </a:rPr>
              <a:t>Nội</a:t>
            </a:r>
            <a:r>
              <a:rPr lang="en-US" altLang="en-VN" sz="3200" b="1" dirty="0">
                <a:solidFill>
                  <a:srgbClr val="C00000"/>
                </a:solidFill>
                <a:latin typeface="Times New Roman" panose="02020603050405020304" pitchFamily="18" charset="0"/>
                <a:cs typeface="Times New Roman" panose="02020603050405020304" pitchFamily="18" charset="0"/>
              </a:rPr>
              <a:t> dung “</a:t>
            </a:r>
            <a:r>
              <a:rPr lang="en-US" altLang="en-VN" sz="3200" b="1" dirty="0" err="1">
                <a:solidFill>
                  <a:srgbClr val="C00000"/>
                </a:solidFill>
                <a:latin typeface="Times New Roman" panose="02020603050405020304" pitchFamily="18" charset="0"/>
                <a:cs typeface="Times New Roman" panose="02020603050405020304" pitchFamily="18" charset="0"/>
              </a:rPr>
              <a:t>Yêu</a:t>
            </a:r>
            <a:r>
              <a:rPr lang="en-US" altLang="en-VN" sz="3200" b="1" dirty="0">
                <a:solidFill>
                  <a:srgbClr val="C00000"/>
                </a:solidFill>
                <a:latin typeface="Times New Roman" panose="02020603050405020304" pitchFamily="18" charset="0"/>
                <a:cs typeface="Times New Roman" panose="02020603050405020304" pitchFamily="18" charset="0"/>
              </a:rPr>
              <a:t> </a:t>
            </a:r>
            <a:r>
              <a:rPr lang="en-US" altLang="en-VN" sz="3200" b="1" dirty="0" err="1">
                <a:solidFill>
                  <a:srgbClr val="C00000"/>
                </a:solidFill>
                <a:latin typeface="Times New Roman" panose="02020603050405020304" pitchFamily="18" charset="0"/>
                <a:cs typeface="Times New Roman" panose="02020603050405020304" pitchFamily="18" charset="0"/>
              </a:rPr>
              <a:t>sách</a:t>
            </a:r>
            <a:r>
              <a:rPr lang="en-US" altLang="en-VN" sz="3200" b="1" dirty="0">
                <a:solidFill>
                  <a:srgbClr val="C00000"/>
                </a:solidFill>
                <a:latin typeface="Times New Roman" panose="02020603050405020304" pitchFamily="18" charset="0"/>
                <a:cs typeface="Times New Roman" panose="02020603050405020304" pitchFamily="18" charset="0"/>
              </a:rPr>
              <a:t> </a:t>
            </a:r>
            <a:r>
              <a:rPr lang="en-US" altLang="en-VN" sz="3200" b="1" dirty="0" err="1">
                <a:solidFill>
                  <a:srgbClr val="C00000"/>
                </a:solidFill>
                <a:latin typeface="Times New Roman" panose="02020603050405020304" pitchFamily="18" charset="0"/>
                <a:cs typeface="Times New Roman" panose="02020603050405020304" pitchFamily="18" charset="0"/>
              </a:rPr>
              <a:t>của</a:t>
            </a:r>
            <a:r>
              <a:rPr lang="en-US" altLang="en-VN" sz="3200" b="1" dirty="0">
                <a:solidFill>
                  <a:srgbClr val="C00000"/>
                </a:solidFill>
                <a:latin typeface="Times New Roman" panose="02020603050405020304" pitchFamily="18" charset="0"/>
                <a:cs typeface="Times New Roman" panose="02020603050405020304" pitchFamily="18" charset="0"/>
              </a:rPr>
              <a:t> </a:t>
            </a:r>
            <a:r>
              <a:rPr lang="en-US" altLang="en-VN" sz="3200" b="1" dirty="0" err="1">
                <a:solidFill>
                  <a:srgbClr val="C00000"/>
                </a:solidFill>
                <a:latin typeface="Times New Roman" panose="02020603050405020304" pitchFamily="18" charset="0"/>
                <a:cs typeface="Times New Roman" panose="02020603050405020304" pitchFamily="18" charset="0"/>
              </a:rPr>
              <a:t>nhân</a:t>
            </a:r>
            <a:r>
              <a:rPr lang="en-US" altLang="en-VN" sz="3200" b="1" dirty="0">
                <a:solidFill>
                  <a:srgbClr val="C00000"/>
                </a:solidFill>
                <a:latin typeface="Times New Roman" panose="02020603050405020304" pitchFamily="18" charset="0"/>
                <a:cs typeface="Times New Roman" panose="02020603050405020304" pitchFamily="18" charset="0"/>
              </a:rPr>
              <a:t> </a:t>
            </a:r>
            <a:r>
              <a:rPr lang="en-US" altLang="en-VN" sz="3200" b="1" dirty="0" err="1">
                <a:solidFill>
                  <a:srgbClr val="C00000"/>
                </a:solidFill>
                <a:latin typeface="Times New Roman" panose="02020603050405020304" pitchFamily="18" charset="0"/>
                <a:cs typeface="Times New Roman" panose="02020603050405020304" pitchFamily="18" charset="0"/>
              </a:rPr>
              <a:t>dân</a:t>
            </a:r>
            <a:r>
              <a:rPr lang="en-US" altLang="en-VN" sz="3200" b="1" dirty="0">
                <a:solidFill>
                  <a:srgbClr val="C00000"/>
                </a:solidFill>
                <a:latin typeface="Times New Roman" panose="02020603050405020304" pitchFamily="18" charset="0"/>
                <a:cs typeface="Times New Roman" panose="02020603050405020304" pitchFamily="18" charset="0"/>
              </a:rPr>
              <a:t> An Nam”</a:t>
            </a:r>
            <a:endParaRPr lang="en-VN" altLang="en-VN" sz="3200" b="1" dirty="0">
              <a:solidFill>
                <a:srgbClr val="C00000"/>
              </a:solidFill>
              <a:latin typeface="Times New Roman" panose="02020603050405020304" pitchFamily="18" charset="0"/>
              <a:cs typeface="Times New Roman" panose="02020603050405020304" pitchFamily="18" charset="0"/>
            </a:endParaRPr>
          </a:p>
        </p:txBody>
      </p:sp>
      <p:pic>
        <p:nvPicPr>
          <p:cNvPr id="24578" name="Picture 2" descr="Một thế kỷ nguyện vọng về quyền con người">
            <a:extLst>
              <a:ext uri="{FF2B5EF4-FFF2-40B4-BE49-F238E27FC236}">
                <a16:creationId xmlns:a16="http://schemas.microsoft.com/office/drawing/2014/main" id="{8AC0945D-1878-2A49-BF10-1DC7337696F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18137" y="-28575"/>
            <a:ext cx="4261911" cy="6858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pull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09569"/>
                                        </p:tgtEl>
                                        <p:attrNameLst>
                                          <p:attrName>style.visibility</p:attrName>
                                        </p:attrNameLst>
                                      </p:cBhvr>
                                      <p:to>
                                        <p:strVal val="visible"/>
                                      </p:to>
                                    </p:set>
                                    <p:animEffect transition="in" filter="wipe(up)">
                                      <p:cBhvr>
                                        <p:cTn id="7" dur="500"/>
                                        <p:tgtEl>
                                          <p:spTgt spid="109569"/>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09570"/>
                                        </p:tgtEl>
                                        <p:attrNameLst>
                                          <p:attrName>style.visibility</p:attrName>
                                        </p:attrNameLst>
                                      </p:cBhvr>
                                      <p:to>
                                        <p:strVal val="visible"/>
                                      </p:to>
                                    </p:set>
                                    <p:animEffect transition="in" filter="wipe(up)">
                                      <p:cBhvr>
                                        <p:cTn id="10" dur="500"/>
                                        <p:tgtEl>
                                          <p:spTgt spid="109570"/>
                                        </p:tgtEl>
                                      </p:cBhvr>
                                    </p:animEffect>
                                  </p:childTnLst>
                                </p:cTn>
                              </p:par>
                              <p:par>
                                <p:cTn id="11" presetID="22" presetClass="entr" presetSubtype="1" fill="hold" nodeType="withEffect">
                                  <p:stCondLst>
                                    <p:cond delay="0"/>
                                  </p:stCondLst>
                                  <p:childTnLst>
                                    <p:set>
                                      <p:cBhvr>
                                        <p:cTn id="12" dur="1" fill="hold">
                                          <p:stCondLst>
                                            <p:cond delay="0"/>
                                          </p:stCondLst>
                                        </p:cTn>
                                        <p:tgtEl>
                                          <p:spTgt spid="24578"/>
                                        </p:tgtEl>
                                        <p:attrNameLst>
                                          <p:attrName>style.visibility</p:attrName>
                                        </p:attrNameLst>
                                      </p:cBhvr>
                                      <p:to>
                                        <p:strVal val="visible"/>
                                      </p:to>
                                    </p:set>
                                    <p:animEffect transition="in" filter="wipe(up)">
                                      <p:cBhvr>
                                        <p:cTn id="13" dur="500"/>
                                        <p:tgtEl>
                                          <p:spTgt spid="245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69" grpId="0"/>
      <p:bldP spid="109570" grpId="0"/>
    </p:bldLst>
  </p:timing>
</p:sld>
</file>

<file path=ppt/theme/_rels/theme4.xml.rels><?xml version="1.0" encoding="UTF-8" standalone="yes"?>
<Relationships xmlns="http://schemas.openxmlformats.org/package/2006/relationships"><Relationship Id="rId1" Type="http://schemas.openxmlformats.org/officeDocument/2006/relationships/image" Target="../media/image4.jpeg"/></Relationships>
</file>

<file path=ppt/theme/theme1.xml><?xml version="1.0" encoding="utf-8"?>
<a:theme xmlns:a="http://schemas.openxmlformats.org/drawingml/2006/main" name="War Background by Slidesgo">
  <a:themeElements>
    <a:clrScheme name="Simple Light">
      <a:dk1>
        <a:srgbClr val="000000"/>
      </a:dk1>
      <a:lt1>
        <a:srgbClr val="FFFFFF"/>
      </a:lt1>
      <a:dk2>
        <a:srgbClr val="FFEDD6"/>
      </a:dk2>
      <a:lt2>
        <a:srgbClr val="004249"/>
      </a:lt2>
      <a:accent1>
        <a:srgbClr val="FABD4E"/>
      </a:accent1>
      <a:accent2>
        <a:srgbClr val="039292"/>
      </a:accent2>
      <a:accent3>
        <a:srgbClr val="01686D"/>
      </a:accent3>
      <a:accent4>
        <a:srgbClr val="004249"/>
      </a:accent4>
      <a:accent5>
        <a:srgbClr val="0097A7"/>
      </a:accent5>
      <a:accent6>
        <a:srgbClr val="FAC86A"/>
      </a:accent6>
      <a:hlink>
        <a:srgbClr val="00424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_Dongzhi Festival by Slidesgo">
  <a:themeElements>
    <a:clrScheme name="Simple Light">
      <a:dk1>
        <a:srgbClr val="282848"/>
      </a:dk1>
      <a:lt1>
        <a:srgbClr val="FFFFFF"/>
      </a:lt1>
      <a:dk2>
        <a:srgbClr val="FCE5B9"/>
      </a:dk2>
      <a:lt2>
        <a:srgbClr val="FFC35C"/>
      </a:lt2>
      <a:accent1>
        <a:srgbClr val="F76E97"/>
      </a:accent1>
      <a:accent2>
        <a:srgbClr val="CF3331"/>
      </a:accent2>
      <a:accent3>
        <a:srgbClr val="9C002A"/>
      </a:accent3>
      <a:accent4>
        <a:srgbClr val="8CBCE5"/>
      </a:accent4>
      <a:accent5>
        <a:srgbClr val="3153A4"/>
      </a:accent5>
      <a:accent6>
        <a:srgbClr val="83B746"/>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Quintus template">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Dongzhi Festival by Slidesgo">
  <a:themeElements>
    <a:clrScheme name="Simple Light">
      <a:dk1>
        <a:srgbClr val="282848"/>
      </a:dk1>
      <a:lt1>
        <a:srgbClr val="FFFFFF"/>
      </a:lt1>
      <a:dk2>
        <a:srgbClr val="FCE5B9"/>
      </a:dk2>
      <a:lt2>
        <a:srgbClr val="FFC35C"/>
      </a:lt2>
      <a:accent1>
        <a:srgbClr val="F76E97"/>
      </a:accent1>
      <a:accent2>
        <a:srgbClr val="CF3331"/>
      </a:accent2>
      <a:accent3>
        <a:srgbClr val="9C002A"/>
      </a:accent3>
      <a:accent4>
        <a:srgbClr val="8CBCE5"/>
      </a:accent4>
      <a:accent5>
        <a:srgbClr val="3153A4"/>
      </a:accent5>
      <a:accent6>
        <a:srgbClr val="83B746"/>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5.xml><?xml version="1.0" encoding="utf-8"?>
<a:theme xmlns:a="http://schemas.openxmlformats.org/drawingml/2006/main" name="1_War Background by Slidesgo">
  <a:themeElements>
    <a:clrScheme name="Simple Light">
      <a:dk1>
        <a:srgbClr val="000000"/>
      </a:dk1>
      <a:lt1>
        <a:srgbClr val="FFFFFF"/>
      </a:lt1>
      <a:dk2>
        <a:srgbClr val="FFEDD6"/>
      </a:dk2>
      <a:lt2>
        <a:srgbClr val="004249"/>
      </a:lt2>
      <a:accent1>
        <a:srgbClr val="FABD4E"/>
      </a:accent1>
      <a:accent2>
        <a:srgbClr val="039292"/>
      </a:accent2>
      <a:accent3>
        <a:srgbClr val="01686D"/>
      </a:accent3>
      <a:accent4>
        <a:srgbClr val="004249"/>
      </a:accent4>
      <a:accent5>
        <a:srgbClr val="0097A7"/>
      </a:accent5>
      <a:accent6>
        <a:srgbClr val="FAC86A"/>
      </a:accent6>
      <a:hlink>
        <a:srgbClr val="00424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Default Design">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Lección de Historia de España by Slidesgo">
  <a:themeElements>
    <a:clrScheme name="Simple Light">
      <a:dk1>
        <a:srgbClr val="000000"/>
      </a:dk1>
      <a:lt1>
        <a:srgbClr val="FFFFFF"/>
      </a:lt1>
      <a:dk2>
        <a:srgbClr val="A01127"/>
      </a:dk2>
      <a:lt2>
        <a:srgbClr val="EFDAA3"/>
      </a:lt2>
      <a:accent1>
        <a:srgbClr val="FEFCE3"/>
      </a:accent1>
      <a:accent2>
        <a:srgbClr val="FFD629"/>
      </a:accent2>
      <a:accent3>
        <a:srgbClr val="A01127"/>
      </a:accent3>
      <a:accent4>
        <a:srgbClr val="EFDAA3"/>
      </a:accent4>
      <a:accent5>
        <a:srgbClr val="FFD629"/>
      </a:accent5>
      <a:accent6>
        <a:srgbClr val="A01127"/>
      </a:accent6>
      <a:hlink>
        <a:srgbClr val="FFD62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Mountain Top">
  <a:themeElements>
    <a:clrScheme name="Mountain Top 5">
      <a:dk1>
        <a:srgbClr val="463416"/>
      </a:dk1>
      <a:lt1>
        <a:srgbClr val="FFFFFF"/>
      </a:lt1>
      <a:dk2>
        <a:srgbClr val="003399"/>
      </a:dk2>
      <a:lt2>
        <a:srgbClr val="E3E3FF"/>
      </a:lt2>
      <a:accent1>
        <a:srgbClr val="3399FF"/>
      </a:accent1>
      <a:accent2>
        <a:srgbClr val="33CCCC"/>
      </a:accent2>
      <a:accent3>
        <a:srgbClr val="AAADCA"/>
      </a:accent3>
      <a:accent4>
        <a:srgbClr val="DADADA"/>
      </a:accent4>
      <a:accent5>
        <a:srgbClr val="ADCAFF"/>
      </a:accent5>
      <a:accent6>
        <a:srgbClr val="2DB9B9"/>
      </a:accent6>
      <a:hlink>
        <a:srgbClr val="00FFCC"/>
      </a:hlink>
      <a:folHlink>
        <a:srgbClr val="808000"/>
      </a:folHlink>
    </a:clrScheme>
    <a:fontScheme name="Mountain Top">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18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Mountain Top 1">
        <a:dk1>
          <a:srgbClr val="4C3A1C"/>
        </a:dk1>
        <a:lt1>
          <a:srgbClr val="FFFFFF"/>
        </a:lt1>
        <a:dk2>
          <a:srgbClr val="993300"/>
        </a:dk2>
        <a:lt2>
          <a:srgbClr val="CCAA00"/>
        </a:lt2>
        <a:accent1>
          <a:srgbClr val="FF3300"/>
        </a:accent1>
        <a:accent2>
          <a:srgbClr val="9E6600"/>
        </a:accent2>
        <a:accent3>
          <a:srgbClr val="CAADAA"/>
        </a:accent3>
        <a:accent4>
          <a:srgbClr val="DADADA"/>
        </a:accent4>
        <a:accent5>
          <a:srgbClr val="FFADAA"/>
        </a:accent5>
        <a:accent6>
          <a:srgbClr val="8F5C00"/>
        </a:accent6>
        <a:hlink>
          <a:srgbClr val="FFCC00"/>
        </a:hlink>
        <a:folHlink>
          <a:srgbClr val="F7DC97"/>
        </a:folHlink>
      </a:clrScheme>
      <a:clrMap bg1="dk2" tx1="lt1" bg2="dk1" tx2="lt2" accent1="accent1" accent2="accent2" accent3="accent3" accent4="accent4" accent5="accent5" accent6="accent6" hlink="hlink" folHlink="folHlink"/>
    </a:extraClrScheme>
    <a:extraClrScheme>
      <a:clrScheme name="Mountain Top 2">
        <a:dk1>
          <a:srgbClr val="3D0058"/>
        </a:dk1>
        <a:lt1>
          <a:srgbClr val="FFFFFF"/>
        </a:lt1>
        <a:dk2>
          <a:srgbClr val="9188B0"/>
        </a:dk2>
        <a:lt2>
          <a:srgbClr val="DDE0DC"/>
        </a:lt2>
        <a:accent1>
          <a:srgbClr val="FFCC00"/>
        </a:accent1>
        <a:accent2>
          <a:srgbClr val="4C3D78"/>
        </a:accent2>
        <a:accent3>
          <a:srgbClr val="C7C3D4"/>
        </a:accent3>
        <a:accent4>
          <a:srgbClr val="DADADA"/>
        </a:accent4>
        <a:accent5>
          <a:srgbClr val="FFE2AA"/>
        </a:accent5>
        <a:accent6>
          <a:srgbClr val="44366C"/>
        </a:accent6>
        <a:hlink>
          <a:srgbClr val="743D78"/>
        </a:hlink>
        <a:folHlink>
          <a:srgbClr val="CC9900"/>
        </a:folHlink>
      </a:clrScheme>
      <a:clrMap bg1="dk2" tx1="lt1" bg2="dk1" tx2="lt2" accent1="accent1" accent2="accent2" accent3="accent3" accent4="accent4" accent5="accent5" accent6="accent6" hlink="hlink" folHlink="folHlink"/>
    </a:extraClrScheme>
    <a:extraClrScheme>
      <a:clrScheme name="Mountain Top 3">
        <a:dk1>
          <a:srgbClr val="10104C"/>
        </a:dk1>
        <a:lt1>
          <a:srgbClr val="FFFFFF"/>
        </a:lt1>
        <a:dk2>
          <a:srgbClr val="003366"/>
        </a:dk2>
        <a:lt2>
          <a:srgbClr val="C6CCD4"/>
        </a:lt2>
        <a:accent1>
          <a:srgbClr val="33CCFF"/>
        </a:accent1>
        <a:accent2>
          <a:srgbClr val="5B5B8D"/>
        </a:accent2>
        <a:accent3>
          <a:srgbClr val="AAADB8"/>
        </a:accent3>
        <a:accent4>
          <a:srgbClr val="DADADA"/>
        </a:accent4>
        <a:accent5>
          <a:srgbClr val="ADE2FF"/>
        </a:accent5>
        <a:accent6>
          <a:srgbClr val="52527F"/>
        </a:accent6>
        <a:hlink>
          <a:srgbClr val="4529AB"/>
        </a:hlink>
        <a:folHlink>
          <a:srgbClr val="00CC99"/>
        </a:folHlink>
      </a:clrScheme>
      <a:clrMap bg1="dk2" tx1="lt1" bg2="dk1" tx2="lt2" accent1="accent1" accent2="accent2" accent3="accent3" accent4="accent4" accent5="accent5" accent6="accent6" hlink="hlink" folHlink="folHlink"/>
    </a:extraClrScheme>
    <a:extraClrScheme>
      <a:clrScheme name="Mountain Top 4">
        <a:dk1>
          <a:srgbClr val="B0C8CA"/>
        </a:dk1>
        <a:lt1>
          <a:srgbClr val="FFFFFF"/>
        </a:lt1>
        <a:dk2>
          <a:srgbClr val="000099"/>
        </a:dk2>
        <a:lt2>
          <a:srgbClr val="FFFFFF"/>
        </a:lt2>
        <a:accent1>
          <a:srgbClr val="89C4FF"/>
        </a:accent1>
        <a:accent2>
          <a:srgbClr val="00008C"/>
        </a:accent2>
        <a:accent3>
          <a:srgbClr val="AAAACA"/>
        </a:accent3>
        <a:accent4>
          <a:srgbClr val="DADADA"/>
        </a:accent4>
        <a:accent5>
          <a:srgbClr val="C4DEFF"/>
        </a:accent5>
        <a:accent6>
          <a:srgbClr val="00007E"/>
        </a:accent6>
        <a:hlink>
          <a:srgbClr val="6666FF"/>
        </a:hlink>
        <a:folHlink>
          <a:srgbClr val="C0C0C0"/>
        </a:folHlink>
      </a:clrScheme>
      <a:clrMap bg1="dk2" tx1="lt1" bg2="dk1" tx2="lt2" accent1="accent1" accent2="accent2" accent3="accent3" accent4="accent4" accent5="accent5" accent6="accent6" hlink="hlink" folHlink="folHlink"/>
    </a:extraClrScheme>
    <a:extraClrScheme>
      <a:clrScheme name="Mountain Top 5">
        <a:dk1>
          <a:srgbClr val="463416"/>
        </a:dk1>
        <a:lt1>
          <a:srgbClr val="FFFFFF"/>
        </a:lt1>
        <a:dk2>
          <a:srgbClr val="003399"/>
        </a:dk2>
        <a:lt2>
          <a:srgbClr val="E3E3FF"/>
        </a:lt2>
        <a:accent1>
          <a:srgbClr val="3399FF"/>
        </a:accent1>
        <a:accent2>
          <a:srgbClr val="33CCCC"/>
        </a:accent2>
        <a:accent3>
          <a:srgbClr val="AAADCA"/>
        </a:accent3>
        <a:accent4>
          <a:srgbClr val="DADADA"/>
        </a:accent4>
        <a:accent5>
          <a:srgbClr val="ADCAFF"/>
        </a:accent5>
        <a:accent6>
          <a:srgbClr val="2DB9B9"/>
        </a:accent6>
        <a:hlink>
          <a:srgbClr val="00FFCC"/>
        </a:hlink>
        <a:folHlink>
          <a:srgbClr val="808000"/>
        </a:folHlink>
      </a:clrScheme>
      <a:clrMap bg1="dk2" tx1="lt1" bg2="dk1" tx2="lt2" accent1="accent1" accent2="accent2" accent3="accent3" accent4="accent4" accent5="accent5" accent6="accent6" hlink="hlink" folHlink="folHlink"/>
    </a:extraClrScheme>
    <a:extraClrScheme>
      <a:clrScheme name="Mountain Top 6">
        <a:dk1>
          <a:srgbClr val="809296"/>
        </a:dk1>
        <a:lt1>
          <a:srgbClr val="FFFFFF"/>
        </a:lt1>
        <a:dk2>
          <a:srgbClr val="6699FF"/>
        </a:dk2>
        <a:lt2>
          <a:srgbClr val="B3EDFF"/>
        </a:lt2>
        <a:accent1>
          <a:srgbClr val="FF9933"/>
        </a:accent1>
        <a:accent2>
          <a:srgbClr val="FFAA99"/>
        </a:accent2>
        <a:accent3>
          <a:srgbClr val="B8CAFF"/>
        </a:accent3>
        <a:accent4>
          <a:srgbClr val="DADADA"/>
        </a:accent4>
        <a:accent5>
          <a:srgbClr val="FFCAAD"/>
        </a:accent5>
        <a:accent6>
          <a:srgbClr val="E79A8A"/>
        </a:accent6>
        <a:hlink>
          <a:srgbClr val="FFCFAB"/>
        </a:hlink>
        <a:folHlink>
          <a:srgbClr val="CC9900"/>
        </a:folHlink>
      </a:clrScheme>
      <a:clrMap bg1="dk2" tx1="lt1" bg2="dk1" tx2="lt2" accent1="accent1" accent2="accent2" accent3="accent3" accent4="accent4" accent5="accent5" accent6="accent6" hlink="hlink" folHlink="folHlink"/>
    </a:extraClrScheme>
    <a:extraClrScheme>
      <a:clrScheme name="Mountain Top 7">
        <a:dk1>
          <a:srgbClr val="006666"/>
        </a:dk1>
        <a:lt1>
          <a:srgbClr val="FFFFFF"/>
        </a:lt1>
        <a:dk2>
          <a:srgbClr val="85D1E3"/>
        </a:dk2>
        <a:lt2>
          <a:srgbClr val="CCFFFF"/>
        </a:lt2>
        <a:accent1>
          <a:srgbClr val="FFCC00"/>
        </a:accent1>
        <a:accent2>
          <a:srgbClr val="00CC99"/>
        </a:accent2>
        <a:accent3>
          <a:srgbClr val="C2E5EF"/>
        </a:accent3>
        <a:accent4>
          <a:srgbClr val="DADADA"/>
        </a:accent4>
        <a:accent5>
          <a:srgbClr val="FFE2AA"/>
        </a:accent5>
        <a:accent6>
          <a:srgbClr val="00B98A"/>
        </a:accent6>
        <a:hlink>
          <a:srgbClr val="0099FF"/>
        </a:hlink>
        <a:folHlink>
          <a:srgbClr val="6600CC"/>
        </a:folHlink>
      </a:clrScheme>
      <a:clrMap bg1="dk2" tx1="lt1" bg2="dk1" tx2="lt2" accent1="accent1" accent2="accent2" accent3="accent3" accent4="accent4" accent5="accent5" accent6="accent6" hlink="hlink" folHlink="folHlink"/>
    </a:extraClrScheme>
    <a:extraClrScheme>
      <a:clrScheme name="Mountain Top 8">
        <a:dk1>
          <a:srgbClr val="404B3D"/>
        </a:dk1>
        <a:lt1>
          <a:srgbClr val="FFFFFF"/>
        </a:lt1>
        <a:dk2>
          <a:srgbClr val="A7A491"/>
        </a:dk2>
        <a:lt2>
          <a:srgbClr val="CCD0CA"/>
        </a:lt2>
        <a:accent1>
          <a:srgbClr val="33CCCC"/>
        </a:accent1>
        <a:accent2>
          <a:srgbClr val="004E4C"/>
        </a:accent2>
        <a:accent3>
          <a:srgbClr val="D0CFC7"/>
        </a:accent3>
        <a:accent4>
          <a:srgbClr val="DADADA"/>
        </a:accent4>
        <a:accent5>
          <a:srgbClr val="ADE2E2"/>
        </a:accent5>
        <a:accent6>
          <a:srgbClr val="004644"/>
        </a:accent6>
        <a:hlink>
          <a:srgbClr val="477781"/>
        </a:hlink>
        <a:folHlink>
          <a:srgbClr val="85CC74"/>
        </a:folHlink>
      </a:clrScheme>
      <a:clrMap bg1="dk2" tx1="lt1" bg2="dk1" tx2="lt2" accent1="accent1" accent2="accent2" accent3="accent3" accent4="accent4" accent5="accent5" accent6="accent6" hlink="hlink" folHlink="folHlink"/>
    </a:extraClrScheme>
    <a:extraClrScheme>
      <a:clrScheme name="Mountain Top 9">
        <a:dk1>
          <a:srgbClr val="000000"/>
        </a:dk1>
        <a:lt1>
          <a:srgbClr val="FFFFFF"/>
        </a:lt1>
        <a:dk2>
          <a:srgbClr val="FFFFAF"/>
        </a:dk2>
        <a:lt2>
          <a:srgbClr val="676597"/>
        </a:lt2>
        <a:accent1>
          <a:srgbClr val="66CCFF"/>
        </a:accent1>
        <a:accent2>
          <a:srgbClr val="CCECFF"/>
        </a:accent2>
        <a:accent3>
          <a:srgbClr val="FFFFFF"/>
        </a:accent3>
        <a:accent4>
          <a:srgbClr val="000000"/>
        </a:accent4>
        <a:accent5>
          <a:srgbClr val="B8E2FF"/>
        </a:accent5>
        <a:accent6>
          <a:srgbClr val="B9D6E7"/>
        </a:accent6>
        <a:hlink>
          <a:srgbClr val="6600CC"/>
        </a:hlink>
        <a:folHlink>
          <a:srgbClr val="0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2775</TotalTime>
  <Words>2204</Words>
  <Application>Microsoft Office PowerPoint</Application>
  <PresentationFormat>Widescreen</PresentationFormat>
  <Paragraphs>222</Paragraphs>
  <Slides>47</Slides>
  <Notes>9</Notes>
  <HiddenSlides>0</HiddenSlides>
  <MMClips>4</MMClips>
  <ScaleCrop>false</ScaleCrop>
  <HeadingPairs>
    <vt:vector size="6" baseType="variant">
      <vt:variant>
        <vt:lpstr>Fonts Used</vt:lpstr>
      </vt:variant>
      <vt:variant>
        <vt:i4>18</vt:i4>
      </vt:variant>
      <vt:variant>
        <vt:lpstr>Theme</vt:lpstr>
      </vt:variant>
      <vt:variant>
        <vt:i4>12</vt:i4>
      </vt:variant>
      <vt:variant>
        <vt:lpstr>Slide Titles</vt:lpstr>
      </vt:variant>
      <vt:variant>
        <vt:i4>47</vt:i4>
      </vt:variant>
    </vt:vector>
  </HeadingPairs>
  <TitlesOfParts>
    <vt:vector size="77" baseType="lpstr">
      <vt:lpstr>.VnTime</vt:lpstr>
      <vt:lpstr>Advent Pro</vt:lpstr>
      <vt:lpstr>Anaheim</vt:lpstr>
      <vt:lpstr>Arial</vt:lpstr>
      <vt:lpstr>Calibri</vt:lpstr>
      <vt:lpstr>Calibri Light</vt:lpstr>
      <vt:lpstr>Century Gothic</vt:lpstr>
      <vt:lpstr>Comic Sans MS</vt:lpstr>
      <vt:lpstr>Livvic</vt:lpstr>
      <vt:lpstr>Open Sans</vt:lpstr>
      <vt:lpstr>Oswald</vt:lpstr>
      <vt:lpstr>Poppins</vt:lpstr>
      <vt:lpstr>PT Serif</vt:lpstr>
      <vt:lpstr>Roboto Condensed Light</vt:lpstr>
      <vt:lpstr>Tahoma</vt:lpstr>
      <vt:lpstr>Times New Roman</vt:lpstr>
      <vt:lpstr>Tinos</vt:lpstr>
      <vt:lpstr>Wingdings 2</vt:lpstr>
      <vt:lpstr>War Background by Slidesgo</vt:lpstr>
      <vt:lpstr>Quintus template</vt:lpstr>
      <vt:lpstr>Dongzhi Festival by Slidesgo</vt:lpstr>
      <vt:lpstr>Austin</vt:lpstr>
      <vt:lpstr>1_War Background by Slidesgo</vt:lpstr>
      <vt:lpstr>Office Theme</vt:lpstr>
      <vt:lpstr>Default Design</vt:lpstr>
      <vt:lpstr>Lección de Historia de España by Slidesgo</vt:lpstr>
      <vt:lpstr>Mountain Top</vt:lpstr>
      <vt:lpstr>1_Office Theme</vt:lpstr>
      <vt:lpstr>1_Dongzhi Festival by Slidesgo</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Thảo luận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TRUONG THCS CAO AN - CAM GIANG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NGUYEN MINH TAN</dc:creator>
  <dc:description>Copyright (c) 2005 PGS.TS Nguyen Thi Coi - NCS Doan Van Hung</dc:description>
  <cp:lastModifiedBy>T03.3D Khang Hồ Văn</cp:lastModifiedBy>
  <cp:revision>160</cp:revision>
  <dcterms:created xsi:type="dcterms:W3CDTF">2009-01-05T12:41:18Z</dcterms:created>
  <dcterms:modified xsi:type="dcterms:W3CDTF">2022-07-01T14:04:04Z</dcterms:modified>
</cp:coreProperties>
</file>